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840" r:id="rId4"/>
    <p:sldMasterId id="2147483867" r:id="rId5"/>
  </p:sldMasterIdLst>
  <p:notesMasterIdLst>
    <p:notesMasterId r:id="rId53"/>
  </p:notesMasterIdLst>
  <p:handoutMasterIdLst>
    <p:handoutMasterId r:id="rId54"/>
  </p:handoutMasterIdLst>
  <p:sldIdLst>
    <p:sldId id="256" r:id="rId6"/>
    <p:sldId id="1364" r:id="rId7"/>
    <p:sldId id="268" r:id="rId8"/>
    <p:sldId id="1320" r:id="rId9"/>
    <p:sldId id="1327" r:id="rId10"/>
    <p:sldId id="1328" r:id="rId11"/>
    <p:sldId id="326" r:id="rId12"/>
    <p:sldId id="328" r:id="rId13"/>
    <p:sldId id="1149" r:id="rId14"/>
    <p:sldId id="1151" r:id="rId15"/>
    <p:sldId id="1358" r:id="rId16"/>
    <p:sldId id="1359" r:id="rId17"/>
    <p:sldId id="1366" r:id="rId18"/>
    <p:sldId id="1325" r:id="rId19"/>
    <p:sldId id="1346" r:id="rId20"/>
    <p:sldId id="311" r:id="rId21"/>
    <p:sldId id="331" r:id="rId22"/>
    <p:sldId id="1352" r:id="rId23"/>
    <p:sldId id="1158" r:id="rId24"/>
    <p:sldId id="1347" r:id="rId25"/>
    <p:sldId id="1353" r:id="rId26"/>
    <p:sldId id="1370" r:id="rId27"/>
    <p:sldId id="1369" r:id="rId28"/>
    <p:sldId id="1349" r:id="rId29"/>
    <p:sldId id="1351" r:id="rId30"/>
    <p:sldId id="1163" r:id="rId31"/>
    <p:sldId id="1259" r:id="rId32"/>
    <p:sldId id="1365" r:id="rId33"/>
    <p:sldId id="1348" r:id="rId34"/>
    <p:sldId id="1261" r:id="rId35"/>
    <p:sldId id="1260" r:id="rId36"/>
    <p:sldId id="1371" r:id="rId37"/>
    <p:sldId id="1372" r:id="rId38"/>
    <p:sldId id="1350" r:id="rId39"/>
    <p:sldId id="1345" r:id="rId40"/>
    <p:sldId id="1373" r:id="rId41"/>
    <p:sldId id="1354" r:id="rId42"/>
    <p:sldId id="1374" r:id="rId43"/>
    <p:sldId id="1375" r:id="rId44"/>
    <p:sldId id="1355" r:id="rId45"/>
    <p:sldId id="1376" r:id="rId46"/>
    <p:sldId id="1377" r:id="rId47"/>
    <p:sldId id="1356" r:id="rId48"/>
    <p:sldId id="1378" r:id="rId49"/>
    <p:sldId id="1379" r:id="rId50"/>
    <p:sldId id="272" r:id="rId51"/>
    <p:sldId id="301" r:id="rId5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0230" autoAdjust="0"/>
    <p:restoredTop sz="72956" autoAdjust="0"/>
  </p:normalViewPr>
  <p:slideViewPr>
    <p:cSldViewPr snapToGrid="0">
      <p:cViewPr varScale="1">
        <p:scale>
          <a:sx n="57" d="100"/>
          <a:sy n="57" d="100"/>
        </p:scale>
        <p:origin x="902" y="43"/>
      </p:cViewPr>
      <p:guideLst/>
    </p:cSldViewPr>
  </p:slideViewPr>
  <p:outlineViewPr>
    <p:cViewPr>
      <p:scale>
        <a:sx n="33" d="100"/>
        <a:sy n="33" d="100"/>
      </p:scale>
      <p:origin x="0" y="-22192"/>
    </p:cViewPr>
  </p:outlineViewPr>
  <p:notesTextViewPr>
    <p:cViewPr>
      <p:scale>
        <a:sx n="3" d="2"/>
        <a:sy n="3" d="2"/>
      </p:scale>
      <p:origin x="0" y="0"/>
    </p:cViewPr>
  </p:notesTextViewPr>
  <p:sorterViewPr>
    <p:cViewPr varScale="1">
      <p:scale>
        <a:sx n="1" d="1"/>
        <a:sy n="1" d="1"/>
      </p:scale>
      <p:origin x="0" y="0"/>
    </p:cViewPr>
  </p:sorterViewPr>
  <p:notesViewPr>
    <p:cSldViewPr snapToGrid="0">
      <p:cViewPr varScale="1">
        <p:scale>
          <a:sx n="84" d="100"/>
          <a:sy n="84" d="100"/>
        </p:scale>
        <p:origin x="3828"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presProps" Target="pres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Master" Target="slideMasters/slideMaster2.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theme" Target="theme/theme1.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A259BEA-82BC-4476-91F2-380E77DBADB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729DE9C3-2AB8-44E5-BCFE-5DD42DFC564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6D7858F-6309-4F09-BEA0-6CBF97E55806}" type="datetimeFigureOut">
              <a:rPr lang="en-US" smtClean="0"/>
              <a:t>10/15/2024</a:t>
            </a:fld>
            <a:endParaRPr lang="en-US" dirty="0"/>
          </a:p>
        </p:txBody>
      </p:sp>
      <p:sp>
        <p:nvSpPr>
          <p:cNvPr id="4" name="Footer Placeholder 3">
            <a:extLst>
              <a:ext uri="{FF2B5EF4-FFF2-40B4-BE49-F238E27FC236}">
                <a16:creationId xmlns:a16="http://schemas.microsoft.com/office/drawing/2014/main" id="{5E1B971B-9BC3-41DB-91DC-F03F5C808D7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74A0720E-F4E2-435B-A885-9194BA30267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2F8AE00-5498-4F06-8655-F21703489BCA}" type="slidenum">
              <a:rPr lang="en-US" smtClean="0"/>
              <a:t>‹#›</a:t>
            </a:fld>
            <a:endParaRPr lang="en-US" dirty="0"/>
          </a:p>
        </p:txBody>
      </p:sp>
    </p:spTree>
    <p:extLst>
      <p:ext uri="{BB962C8B-B14F-4D97-AF65-F5344CB8AC3E}">
        <p14:creationId xmlns:p14="http://schemas.microsoft.com/office/powerpoint/2010/main" val="37734209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4F53C5D-CD12-6D4C-A980-0612968271E2}" type="datetimeFigureOut">
              <a:rPr lang="en-US" smtClean="0"/>
              <a:t>10/15/2024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F167F0-0840-1348-BFE4-C6298BBC0698}" type="slidenum">
              <a:rPr lang="en-US" smtClean="0"/>
              <a:t>‹#›</a:t>
            </a:fld>
            <a:endParaRPr lang="en-US" dirty="0"/>
          </a:p>
        </p:txBody>
      </p:sp>
    </p:spTree>
    <p:extLst>
      <p:ext uri="{BB962C8B-B14F-4D97-AF65-F5344CB8AC3E}">
        <p14:creationId xmlns:p14="http://schemas.microsoft.com/office/powerpoint/2010/main" val="14899047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3F167F0-0840-1348-BFE4-C6298BBC0698}" type="slidenum">
              <a:rPr lang="en-US" smtClean="0"/>
              <a:t>1</a:t>
            </a:fld>
            <a:endParaRPr lang="en-US" dirty="0"/>
          </a:p>
        </p:txBody>
      </p:sp>
    </p:spTree>
    <p:extLst>
      <p:ext uri="{BB962C8B-B14F-4D97-AF65-F5344CB8AC3E}">
        <p14:creationId xmlns:p14="http://schemas.microsoft.com/office/powerpoint/2010/main" val="35731774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3F167F0-0840-1348-BFE4-C6298BBC0698}" type="slidenum">
              <a:rPr lang="en-US" smtClean="0"/>
              <a:t>10</a:t>
            </a:fld>
            <a:endParaRPr lang="en-US" dirty="0"/>
          </a:p>
        </p:txBody>
      </p:sp>
    </p:spTree>
    <p:extLst>
      <p:ext uri="{BB962C8B-B14F-4D97-AF65-F5344CB8AC3E}">
        <p14:creationId xmlns:p14="http://schemas.microsoft.com/office/powerpoint/2010/main" val="8107091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3F167F0-0840-1348-BFE4-C6298BBC0698}" type="slidenum">
              <a:rPr lang="en-US" smtClean="0"/>
              <a:t>11</a:t>
            </a:fld>
            <a:endParaRPr lang="en-US" dirty="0"/>
          </a:p>
        </p:txBody>
      </p:sp>
    </p:spTree>
    <p:extLst>
      <p:ext uri="{BB962C8B-B14F-4D97-AF65-F5344CB8AC3E}">
        <p14:creationId xmlns:p14="http://schemas.microsoft.com/office/powerpoint/2010/main" val="27644647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3F167F0-0840-1348-BFE4-C6298BBC0698}" type="slidenum">
              <a:rPr lang="en-US" smtClean="0"/>
              <a:t>13</a:t>
            </a:fld>
            <a:endParaRPr lang="en-US" dirty="0"/>
          </a:p>
        </p:txBody>
      </p:sp>
    </p:spTree>
    <p:extLst>
      <p:ext uri="{BB962C8B-B14F-4D97-AF65-F5344CB8AC3E}">
        <p14:creationId xmlns:p14="http://schemas.microsoft.com/office/powerpoint/2010/main" val="21353772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A3F167F0-0840-1348-BFE4-C6298BBC0698}" type="slidenum">
              <a:rPr lang="en-US" smtClean="0"/>
              <a:t>14</a:t>
            </a:fld>
            <a:endParaRPr lang="en-US" dirty="0"/>
          </a:p>
        </p:txBody>
      </p:sp>
    </p:spTree>
    <p:extLst>
      <p:ext uri="{BB962C8B-B14F-4D97-AF65-F5344CB8AC3E}">
        <p14:creationId xmlns:p14="http://schemas.microsoft.com/office/powerpoint/2010/main" val="1263860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3F167F0-0840-1348-BFE4-C6298BBC0698}" type="slidenum">
              <a:rPr lang="en-US" smtClean="0"/>
              <a:t>15</a:t>
            </a:fld>
            <a:endParaRPr lang="en-US" dirty="0"/>
          </a:p>
        </p:txBody>
      </p:sp>
    </p:spTree>
    <p:extLst>
      <p:ext uri="{BB962C8B-B14F-4D97-AF65-F5344CB8AC3E}">
        <p14:creationId xmlns:p14="http://schemas.microsoft.com/office/powerpoint/2010/main" val="8215805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3F167F0-0840-1348-BFE4-C6298BBC0698}" type="slidenum">
              <a:rPr lang="en-US" smtClean="0"/>
              <a:t>16</a:t>
            </a:fld>
            <a:endParaRPr lang="en-US" dirty="0"/>
          </a:p>
        </p:txBody>
      </p:sp>
    </p:spTree>
    <p:extLst>
      <p:ext uri="{BB962C8B-B14F-4D97-AF65-F5344CB8AC3E}">
        <p14:creationId xmlns:p14="http://schemas.microsoft.com/office/powerpoint/2010/main" val="16493022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Job Accommodation Network (JAN) offers practical guidance and strategies to help employers and individuals with disabilities engage in the interactive process. The interactive process is simply the ongoing collaborative dialogue between these parties. This dialogue is meant to:</a:t>
            </a:r>
          </a:p>
          <a:p>
            <a:r>
              <a:rPr lang="en-US" dirty="0"/>
              <a:t>•	Identify the information necessary to provide a reasonable and effective accommodation, and</a:t>
            </a:r>
          </a:p>
          <a:p>
            <a:r>
              <a:rPr lang="en-US" dirty="0"/>
              <a:t>•	Establish good faith in the effort to solve a workplace issue, create an inclusive environment, advance the goals of the ADA, and increase employment opportunities for qualified people with disabilities.</a:t>
            </a:r>
          </a:p>
          <a:p>
            <a:endParaRPr lang="en-US" dirty="0"/>
          </a:p>
          <a:p>
            <a:r>
              <a:rPr lang="en-US" dirty="0"/>
              <a:t>JAN’s 6-step interactive process, is a sample framework but is not the only way to engage in the interactive process. Employers are free to develop and implement policies and procedures that suit their organization. Every accommodation process is unique but many follow steps such as:</a:t>
            </a:r>
          </a:p>
          <a:p>
            <a:r>
              <a:rPr lang="en-US" dirty="0"/>
              <a:t>Acting when an accommodation request is recognized</a:t>
            </a:r>
          </a:p>
          <a:p>
            <a:r>
              <a:rPr lang="en-US" dirty="0"/>
              <a:t>Gathering information to better understand the accommodation need</a:t>
            </a:r>
          </a:p>
          <a:p>
            <a:r>
              <a:rPr lang="en-US" dirty="0"/>
              <a:t>Collaboratively exploring, choosing, and implementing accommodations, and</a:t>
            </a:r>
          </a:p>
          <a:p>
            <a:r>
              <a:rPr lang="en-US" dirty="0"/>
              <a:t>Monitoring accommodations for effectiveness.</a:t>
            </a:r>
          </a:p>
          <a:p>
            <a:endParaRPr lang="en-US" dirty="0"/>
          </a:p>
          <a:p>
            <a:r>
              <a:rPr lang="en-US" dirty="0"/>
              <a:t>Our team at the Job Accommodation Network (JAN) works with everyone involved in the accommodation process—employers, workers, friends and family, legal representatives, and medical providers. The situations we encounter and the solutions we help develop vary widely, even among individuals with the same disability or employers in the same industry. There is no accommodation solution that fits every situation.</a:t>
            </a:r>
          </a:p>
          <a:p>
            <a:endParaRPr lang="en-US" dirty="0"/>
          </a:p>
          <a:p>
            <a:r>
              <a:rPr lang="en-US" dirty="0"/>
              <a:t>Let’s explore these accommodation process steps in greater detail…</a:t>
            </a:r>
          </a:p>
          <a:p>
            <a:endParaRPr lang="en-US" dirty="0"/>
          </a:p>
          <a:p>
            <a:r>
              <a:rPr lang="en-US" dirty="0"/>
              <a:t>Next slide</a:t>
            </a:r>
          </a:p>
          <a:p>
            <a:endParaRPr lang="en-US" dirty="0"/>
          </a:p>
        </p:txBody>
      </p:sp>
      <p:sp>
        <p:nvSpPr>
          <p:cNvPr id="4" name="Slide Number Placeholder 3"/>
          <p:cNvSpPr>
            <a:spLocks noGrp="1"/>
          </p:cNvSpPr>
          <p:nvPr>
            <p:ph type="sldNum" sz="quarter" idx="5"/>
          </p:nvPr>
        </p:nvSpPr>
        <p:spPr/>
        <p:txBody>
          <a:bodyPr/>
          <a:lstStyle/>
          <a:p>
            <a:fld id="{A3F167F0-0840-1348-BFE4-C6298BBC0698}" type="slidenum">
              <a:rPr lang="en-US" smtClean="0"/>
              <a:t>17</a:t>
            </a:fld>
            <a:endParaRPr lang="en-US" dirty="0"/>
          </a:p>
        </p:txBody>
      </p:sp>
    </p:spTree>
    <p:extLst>
      <p:ext uri="{BB962C8B-B14F-4D97-AF65-F5344CB8AC3E}">
        <p14:creationId xmlns:p14="http://schemas.microsoft.com/office/powerpoint/2010/main" val="28112322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3F167F0-0840-1348-BFE4-C6298BBC0698}" type="slidenum">
              <a:rPr lang="en-US" smtClean="0"/>
              <a:t>18</a:t>
            </a:fld>
            <a:endParaRPr lang="en-US" dirty="0"/>
          </a:p>
        </p:txBody>
      </p:sp>
    </p:spTree>
    <p:extLst>
      <p:ext uri="{BB962C8B-B14F-4D97-AF65-F5344CB8AC3E}">
        <p14:creationId xmlns:p14="http://schemas.microsoft.com/office/powerpoint/2010/main" val="14706736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3F167F0-0840-1348-BFE4-C6298BBC0698}" type="slidenum">
              <a:rPr lang="en-US" smtClean="0"/>
              <a:t>19</a:t>
            </a:fld>
            <a:endParaRPr lang="en-US" dirty="0"/>
          </a:p>
        </p:txBody>
      </p:sp>
    </p:spTree>
    <p:extLst>
      <p:ext uri="{BB962C8B-B14F-4D97-AF65-F5344CB8AC3E}">
        <p14:creationId xmlns:p14="http://schemas.microsoft.com/office/powerpoint/2010/main" val="2544840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3F167F0-0840-1348-BFE4-C6298BBC0698}" type="slidenum">
              <a:rPr lang="en-US" smtClean="0"/>
              <a:t>20</a:t>
            </a:fld>
            <a:endParaRPr lang="en-US" dirty="0"/>
          </a:p>
        </p:txBody>
      </p:sp>
    </p:spTree>
    <p:extLst>
      <p:ext uri="{BB962C8B-B14F-4D97-AF65-F5344CB8AC3E}">
        <p14:creationId xmlns:p14="http://schemas.microsoft.com/office/powerpoint/2010/main" val="39995656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3F167F0-0840-1348-BFE4-C6298BBC0698}" type="slidenum">
              <a:rPr lang="en-US" smtClean="0"/>
              <a:t>2</a:t>
            </a:fld>
            <a:endParaRPr lang="en-US" dirty="0"/>
          </a:p>
        </p:txBody>
      </p:sp>
    </p:spTree>
    <p:extLst>
      <p:ext uri="{BB962C8B-B14F-4D97-AF65-F5344CB8AC3E}">
        <p14:creationId xmlns:p14="http://schemas.microsoft.com/office/powerpoint/2010/main" val="13265049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3F167F0-0840-1348-BFE4-C6298BBC0698}" type="slidenum">
              <a:rPr lang="en-US" smtClean="0"/>
              <a:t>21</a:t>
            </a:fld>
            <a:endParaRPr lang="en-US" dirty="0"/>
          </a:p>
        </p:txBody>
      </p:sp>
    </p:spTree>
    <p:extLst>
      <p:ext uri="{BB962C8B-B14F-4D97-AF65-F5344CB8AC3E}">
        <p14:creationId xmlns:p14="http://schemas.microsoft.com/office/powerpoint/2010/main" val="15782506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3F167F0-0840-1348-BFE4-C6298BBC0698}" type="slidenum">
              <a:rPr lang="en-US" smtClean="0"/>
              <a:t>22</a:t>
            </a:fld>
            <a:endParaRPr lang="en-US" dirty="0"/>
          </a:p>
        </p:txBody>
      </p:sp>
    </p:spTree>
    <p:extLst>
      <p:ext uri="{BB962C8B-B14F-4D97-AF65-F5344CB8AC3E}">
        <p14:creationId xmlns:p14="http://schemas.microsoft.com/office/powerpoint/2010/main" val="27417442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3F167F0-0840-1348-BFE4-C6298BBC0698}" type="slidenum">
              <a:rPr lang="en-US" smtClean="0"/>
              <a:t>24</a:t>
            </a:fld>
            <a:endParaRPr lang="en-US" dirty="0"/>
          </a:p>
        </p:txBody>
      </p:sp>
    </p:spTree>
    <p:extLst>
      <p:ext uri="{BB962C8B-B14F-4D97-AF65-F5344CB8AC3E}">
        <p14:creationId xmlns:p14="http://schemas.microsoft.com/office/powerpoint/2010/main" val="22152565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3F167F0-0840-1348-BFE4-C6298BBC0698}" type="slidenum">
              <a:rPr lang="en-US" smtClean="0"/>
              <a:t>25</a:t>
            </a:fld>
            <a:endParaRPr lang="en-US" dirty="0"/>
          </a:p>
        </p:txBody>
      </p:sp>
    </p:spTree>
    <p:extLst>
      <p:ext uri="{BB962C8B-B14F-4D97-AF65-F5344CB8AC3E}">
        <p14:creationId xmlns:p14="http://schemas.microsoft.com/office/powerpoint/2010/main" val="21242437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3F167F0-0840-1348-BFE4-C6298BBC0698}" type="slidenum">
              <a:rPr lang="en-US" smtClean="0"/>
              <a:t>26</a:t>
            </a:fld>
            <a:endParaRPr lang="en-US" dirty="0"/>
          </a:p>
        </p:txBody>
      </p:sp>
    </p:spTree>
    <p:extLst>
      <p:ext uri="{BB962C8B-B14F-4D97-AF65-F5344CB8AC3E}">
        <p14:creationId xmlns:p14="http://schemas.microsoft.com/office/powerpoint/2010/main" val="36138483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288B637-82BB-40CF-BAE3-E3A2234FE2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7829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3F167F0-0840-1348-BFE4-C6298BBC06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62944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3F167F0-0840-1348-BFE4-C6298BBC0698}" type="slidenum">
              <a:rPr lang="en-US" smtClean="0"/>
              <a:t>29</a:t>
            </a:fld>
            <a:endParaRPr lang="en-US" dirty="0"/>
          </a:p>
        </p:txBody>
      </p:sp>
    </p:spTree>
    <p:extLst>
      <p:ext uri="{BB962C8B-B14F-4D97-AF65-F5344CB8AC3E}">
        <p14:creationId xmlns:p14="http://schemas.microsoft.com/office/powerpoint/2010/main" val="35901977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3F167F0-0840-1348-BFE4-C6298BBC0698}" type="slidenum">
              <a:rPr lang="en-US" smtClean="0"/>
              <a:t>30</a:t>
            </a:fld>
            <a:endParaRPr lang="en-US" dirty="0"/>
          </a:p>
        </p:txBody>
      </p:sp>
    </p:spTree>
    <p:extLst>
      <p:ext uri="{BB962C8B-B14F-4D97-AF65-F5344CB8AC3E}">
        <p14:creationId xmlns:p14="http://schemas.microsoft.com/office/powerpoint/2010/main" val="33029246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3F167F0-0840-1348-BFE4-C6298BBC0698}" type="slidenum">
              <a:rPr lang="en-US" smtClean="0"/>
              <a:t>31</a:t>
            </a:fld>
            <a:endParaRPr lang="en-US" dirty="0"/>
          </a:p>
        </p:txBody>
      </p:sp>
    </p:spTree>
    <p:extLst>
      <p:ext uri="{BB962C8B-B14F-4D97-AF65-F5344CB8AC3E}">
        <p14:creationId xmlns:p14="http://schemas.microsoft.com/office/powerpoint/2010/main" val="31010769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3F167F0-0840-1348-BFE4-C6298BBC0698}" type="slidenum">
              <a:rPr lang="en-US" smtClean="0"/>
              <a:t>3</a:t>
            </a:fld>
            <a:endParaRPr lang="en-US" dirty="0"/>
          </a:p>
        </p:txBody>
      </p:sp>
    </p:spTree>
    <p:extLst>
      <p:ext uri="{BB962C8B-B14F-4D97-AF65-F5344CB8AC3E}">
        <p14:creationId xmlns:p14="http://schemas.microsoft.com/office/powerpoint/2010/main" val="149712712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3F167F0-0840-1348-BFE4-C6298BBC0698}" type="slidenum">
              <a:rPr lang="en-US" smtClean="0"/>
              <a:t>32</a:t>
            </a:fld>
            <a:endParaRPr lang="en-US" dirty="0"/>
          </a:p>
        </p:txBody>
      </p:sp>
    </p:spTree>
    <p:extLst>
      <p:ext uri="{BB962C8B-B14F-4D97-AF65-F5344CB8AC3E}">
        <p14:creationId xmlns:p14="http://schemas.microsoft.com/office/powerpoint/2010/main" val="172572885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3F167F0-0840-1348-BFE4-C6298BBC0698}" type="slidenum">
              <a:rPr lang="en-US" smtClean="0"/>
              <a:t>33</a:t>
            </a:fld>
            <a:endParaRPr lang="en-US" dirty="0"/>
          </a:p>
        </p:txBody>
      </p:sp>
    </p:spTree>
    <p:extLst>
      <p:ext uri="{BB962C8B-B14F-4D97-AF65-F5344CB8AC3E}">
        <p14:creationId xmlns:p14="http://schemas.microsoft.com/office/powerpoint/2010/main" val="21435952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3F167F0-0840-1348-BFE4-C6298BBC0698}" type="slidenum">
              <a:rPr lang="en-US" smtClean="0"/>
              <a:t>34</a:t>
            </a:fld>
            <a:endParaRPr lang="en-US" dirty="0"/>
          </a:p>
        </p:txBody>
      </p:sp>
    </p:spTree>
    <p:extLst>
      <p:ext uri="{BB962C8B-B14F-4D97-AF65-F5344CB8AC3E}">
        <p14:creationId xmlns:p14="http://schemas.microsoft.com/office/powerpoint/2010/main" val="110540473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3F167F0-0840-1348-BFE4-C6298BBC0698}" type="slidenum">
              <a:rPr lang="en-US" smtClean="0"/>
              <a:t>35</a:t>
            </a:fld>
            <a:endParaRPr lang="en-US" dirty="0"/>
          </a:p>
        </p:txBody>
      </p:sp>
    </p:spTree>
    <p:extLst>
      <p:ext uri="{BB962C8B-B14F-4D97-AF65-F5344CB8AC3E}">
        <p14:creationId xmlns:p14="http://schemas.microsoft.com/office/powerpoint/2010/main" val="316783724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3F167F0-0840-1348-BFE4-C6298BBC0698}" type="slidenum">
              <a:rPr lang="en-US" smtClean="0"/>
              <a:t>37</a:t>
            </a:fld>
            <a:endParaRPr lang="en-US" dirty="0"/>
          </a:p>
        </p:txBody>
      </p:sp>
    </p:spTree>
    <p:extLst>
      <p:ext uri="{BB962C8B-B14F-4D97-AF65-F5344CB8AC3E}">
        <p14:creationId xmlns:p14="http://schemas.microsoft.com/office/powerpoint/2010/main" val="4660872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3F167F0-0840-1348-BFE4-C6298BBC0698}" type="slidenum">
              <a:rPr lang="en-US" smtClean="0"/>
              <a:t>38</a:t>
            </a:fld>
            <a:endParaRPr lang="en-US" dirty="0"/>
          </a:p>
        </p:txBody>
      </p:sp>
    </p:spTree>
    <p:extLst>
      <p:ext uri="{BB962C8B-B14F-4D97-AF65-F5344CB8AC3E}">
        <p14:creationId xmlns:p14="http://schemas.microsoft.com/office/powerpoint/2010/main" val="60307875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3F167F0-0840-1348-BFE4-C6298BBC0698}" type="slidenum">
              <a:rPr lang="en-US" smtClean="0"/>
              <a:t>39</a:t>
            </a:fld>
            <a:endParaRPr lang="en-US" dirty="0"/>
          </a:p>
        </p:txBody>
      </p:sp>
    </p:spTree>
    <p:extLst>
      <p:ext uri="{BB962C8B-B14F-4D97-AF65-F5344CB8AC3E}">
        <p14:creationId xmlns:p14="http://schemas.microsoft.com/office/powerpoint/2010/main" val="420815355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3F167F0-0840-1348-BFE4-C6298BBC0698}" type="slidenum">
              <a:rPr lang="en-US" smtClean="0"/>
              <a:t>41</a:t>
            </a:fld>
            <a:endParaRPr lang="en-US" dirty="0"/>
          </a:p>
        </p:txBody>
      </p:sp>
    </p:spTree>
    <p:extLst>
      <p:ext uri="{BB962C8B-B14F-4D97-AF65-F5344CB8AC3E}">
        <p14:creationId xmlns:p14="http://schemas.microsoft.com/office/powerpoint/2010/main" val="41662477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3F167F0-0840-1348-BFE4-C6298BBC06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03584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3F167F0-0840-1348-BFE4-C6298BBC06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40652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3F167F0-0840-1348-BFE4-C6298BBC06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98285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3F167F0-0840-1348-BFE4-C6298BBC0698}" type="slidenum">
              <a:rPr lang="en-US" smtClean="0"/>
              <a:t>5</a:t>
            </a:fld>
            <a:endParaRPr lang="en-US" dirty="0"/>
          </a:p>
        </p:txBody>
      </p:sp>
    </p:spTree>
    <p:extLst>
      <p:ext uri="{BB962C8B-B14F-4D97-AF65-F5344CB8AC3E}">
        <p14:creationId xmlns:p14="http://schemas.microsoft.com/office/powerpoint/2010/main" val="37043946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6288B637-82BB-40CF-BAE3-E3A2234FE2A4}" type="slidenum">
              <a:rPr lang="en-US" smtClean="0"/>
              <a:t>6</a:t>
            </a:fld>
            <a:endParaRPr lang="en-US"/>
          </a:p>
        </p:txBody>
      </p:sp>
    </p:spTree>
    <p:extLst>
      <p:ext uri="{BB962C8B-B14F-4D97-AF65-F5344CB8AC3E}">
        <p14:creationId xmlns:p14="http://schemas.microsoft.com/office/powerpoint/2010/main" val="32814014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3F167F0-0840-1348-BFE4-C6298BBC0698}" type="slidenum">
              <a:rPr lang="en-US" smtClean="0"/>
              <a:t>7</a:t>
            </a:fld>
            <a:endParaRPr lang="en-US" dirty="0"/>
          </a:p>
        </p:txBody>
      </p:sp>
    </p:spTree>
    <p:extLst>
      <p:ext uri="{BB962C8B-B14F-4D97-AF65-F5344CB8AC3E}">
        <p14:creationId xmlns:p14="http://schemas.microsoft.com/office/powerpoint/2010/main" val="9878217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3F167F0-0840-1348-BFE4-C6298BBC0698}" type="slidenum">
              <a:rPr lang="en-US" smtClean="0"/>
              <a:t>8</a:t>
            </a:fld>
            <a:endParaRPr lang="en-US" dirty="0"/>
          </a:p>
        </p:txBody>
      </p:sp>
    </p:spTree>
    <p:extLst>
      <p:ext uri="{BB962C8B-B14F-4D97-AF65-F5344CB8AC3E}">
        <p14:creationId xmlns:p14="http://schemas.microsoft.com/office/powerpoint/2010/main" val="27252712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3F167F0-0840-1348-BFE4-C6298BBC0698}" type="slidenum">
              <a:rPr lang="en-US" smtClean="0"/>
              <a:t>9</a:t>
            </a:fld>
            <a:endParaRPr lang="en-US" dirty="0"/>
          </a:p>
        </p:txBody>
      </p:sp>
    </p:spTree>
    <p:extLst>
      <p:ext uri="{BB962C8B-B14F-4D97-AF65-F5344CB8AC3E}">
        <p14:creationId xmlns:p14="http://schemas.microsoft.com/office/powerpoint/2010/main" val="223911392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Rectangle 7"/>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10"/>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noProof="0" dirty="0"/>
          </a:p>
        </p:txBody>
      </p:sp>
      <p:sp>
        <p:nvSpPr>
          <p:cNvPr id="15" name="Oval 14"/>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sp>
        <p:nvSpPr>
          <p:cNvPr id="2" name="Title 1"/>
          <p:cNvSpPr>
            <a:spLocks noGrp="1"/>
          </p:cNvSpPr>
          <p:nvPr userDrawn="1">
            <p:ph type="ctrTitle"/>
          </p:nvPr>
        </p:nvSpPr>
        <p:spPr>
          <a:xfrm>
            <a:off x="1154955" y="2099733"/>
            <a:ext cx="8825658" cy="2677648"/>
          </a:xfrm>
        </p:spPr>
        <p:txBody>
          <a:bodyPr anchor="b"/>
          <a:lstStyle>
            <a:lvl1pPr>
              <a:defRPr sz="5400"/>
            </a:lvl1pPr>
          </a:lstStyle>
          <a:p>
            <a:r>
              <a:rPr lang="en-US" noProof="0" dirty="0"/>
              <a:t>Click to edit Master title style</a:t>
            </a:r>
          </a:p>
        </p:txBody>
      </p:sp>
      <p:sp>
        <p:nvSpPr>
          <p:cNvPr id="3" name="Subtitle 2"/>
          <p:cNvSpPr>
            <a:spLocks noGrp="1"/>
          </p:cNvSpPr>
          <p:nvPr userDrawn="1">
            <p:ph type="subTitle" idx="1"/>
          </p:nvPr>
        </p:nvSpPr>
        <p:spPr>
          <a:xfrm>
            <a:off x="1154955" y="4777380"/>
            <a:ext cx="8825658" cy="861420"/>
          </a:xfrm>
        </p:spPr>
        <p:txBody>
          <a:bodyPr anchor="t"/>
          <a:lstStyle>
            <a:lvl1pPr marL="0" indent="0" algn="l">
              <a:buNone/>
              <a:defRPr cap="all">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a:t>Click to edit Master subtitle style</a:t>
            </a:r>
          </a:p>
        </p:txBody>
      </p:sp>
      <p:sp>
        <p:nvSpPr>
          <p:cNvPr id="4" name="Date Placeholder 3"/>
          <p:cNvSpPr>
            <a:spLocks noGrp="1"/>
          </p:cNvSpPr>
          <p:nvPr userDrawn="1">
            <p:ph type="dt" sz="half" idx="10"/>
          </p:nvPr>
        </p:nvSpPr>
        <p:spPr>
          <a:xfrm rot="5400000">
            <a:off x="10089390" y="1792223"/>
            <a:ext cx="990599" cy="304799"/>
          </a:xfrm>
        </p:spPr>
        <p:txBody>
          <a:bodyPr anchor="t"/>
          <a:lstStyle>
            <a:lvl1pPr algn="l">
              <a:defRPr b="0" i="0">
                <a:solidFill>
                  <a:schemeClr val="bg1"/>
                </a:solidFill>
              </a:defRPr>
            </a:lvl1pPr>
          </a:lstStyle>
          <a:p>
            <a:fld id="{75D0B1B9-C7DF-F64A-B488-12B3D5090923}" type="datetime1">
              <a:rPr lang="en-US" noProof="0" smtClean="0"/>
              <a:t>10/15/2024</a:t>
            </a:fld>
            <a:endParaRPr lang="en-US" noProof="0" dirty="0"/>
          </a:p>
        </p:txBody>
      </p:sp>
      <p:sp>
        <p:nvSpPr>
          <p:cNvPr id="5" name="Footer Placeholder 4"/>
          <p:cNvSpPr>
            <a:spLocks noGrp="1"/>
          </p:cNvSpPr>
          <p:nvPr userDrawn="1">
            <p:ph type="ftr" sz="quarter" idx="11"/>
          </p:nvPr>
        </p:nvSpPr>
        <p:spPr>
          <a:xfrm rot="5400000">
            <a:off x="8959592" y="3226820"/>
            <a:ext cx="3859795" cy="304801"/>
          </a:xfrm>
        </p:spPr>
        <p:txBody>
          <a:bodyPr/>
          <a:lstStyle>
            <a:lvl1pPr>
              <a:defRPr b="0" i="0">
                <a:solidFill>
                  <a:schemeClr val="bg1"/>
                </a:solidFill>
              </a:defRPr>
            </a:lvl1pPr>
          </a:lstStyle>
          <a:p>
            <a:endParaRPr lang="en-US" noProof="0" dirty="0"/>
          </a:p>
        </p:txBody>
      </p:sp>
      <p:sp>
        <p:nvSpPr>
          <p:cNvPr id="6" name="Slide Number Placeholder 5"/>
          <p:cNvSpPr>
            <a:spLocks noGrp="1"/>
          </p:cNvSpPr>
          <p:nvPr userDrawn="1">
            <p:ph type="sldNum" sz="quarter" idx="12"/>
          </p:nvPr>
        </p:nvSpPr>
        <p:spPr>
          <a:xfrm>
            <a:off x="10351008" y="292608"/>
            <a:ext cx="838199" cy="767687"/>
          </a:xfrm>
        </p:spPr>
        <p:txBody>
          <a:bodyPr/>
          <a:lstStyle>
            <a:lvl1pPr>
              <a:defRPr sz="2800" b="0" i="0">
                <a:latin typeface="+mj-lt"/>
              </a:defRPr>
            </a:lvl1pPr>
          </a:lstStyle>
          <a:p>
            <a:fld id="{9FF96B15-8338-45D5-A943-561235072D66}" type="slidenum">
              <a:rPr lang="en-US" noProof="0" smtClean="0"/>
              <a:t>‹#›</a:t>
            </a:fld>
            <a:endParaRPr lang="en-US" noProof="0" dirty="0"/>
          </a:p>
        </p:txBody>
      </p:sp>
      <p:pic>
        <p:nvPicPr>
          <p:cNvPr id="16" name="Picture 15" descr="A white letter on a black background&#10;&#10;Description automatically generated">
            <a:extLst>
              <a:ext uri="{FF2B5EF4-FFF2-40B4-BE49-F238E27FC236}">
                <a16:creationId xmlns:a16="http://schemas.microsoft.com/office/drawing/2014/main" id="{04C55C66-0AEE-3EFC-0EFC-B6108013FC75}"/>
              </a:ext>
            </a:extLst>
          </p:cNvPr>
          <p:cNvPicPr>
            <a:picLocks noChangeAspect="1"/>
          </p:cNvPicPr>
          <p:nvPr userDrawn="1"/>
        </p:nvPicPr>
        <p:blipFill>
          <a:blip r:embed="rId3"/>
          <a:stretch>
            <a:fillRect/>
          </a:stretch>
        </p:blipFill>
        <p:spPr>
          <a:xfrm>
            <a:off x="1182850" y="676451"/>
            <a:ext cx="4949881" cy="1463040"/>
          </a:xfrm>
          <a:prstGeom prst="rect">
            <a:avLst/>
          </a:prstGeom>
        </p:spPr>
      </p:pic>
      <p:pic>
        <p:nvPicPr>
          <p:cNvPr id="18" name="Picture 17" descr="A logo for a company&#10;&#10;Description automatically generated">
            <a:extLst>
              <a:ext uri="{FF2B5EF4-FFF2-40B4-BE49-F238E27FC236}">
                <a16:creationId xmlns:a16="http://schemas.microsoft.com/office/drawing/2014/main" id="{12D93699-7C10-B35A-2FF8-5BFA80EE4ABD}"/>
              </a:ext>
            </a:extLst>
          </p:cNvPr>
          <p:cNvPicPr>
            <a:picLocks noChangeAspect="1"/>
          </p:cNvPicPr>
          <p:nvPr userDrawn="1"/>
        </p:nvPicPr>
        <p:blipFill>
          <a:blip r:embed="rId4"/>
          <a:stretch>
            <a:fillRect/>
          </a:stretch>
        </p:blipFill>
        <p:spPr>
          <a:xfrm>
            <a:off x="1150110" y="5197442"/>
            <a:ext cx="669359" cy="930408"/>
          </a:xfrm>
          <a:prstGeom prst="rect">
            <a:avLst/>
          </a:prstGeom>
        </p:spPr>
      </p:pic>
    </p:spTree>
    <p:extLst>
      <p:ext uri="{BB962C8B-B14F-4D97-AF65-F5344CB8AC3E}">
        <p14:creationId xmlns:p14="http://schemas.microsoft.com/office/powerpoint/2010/main" val="35727306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Picture with Caption">
    <p:spTree>
      <p:nvGrpSpPr>
        <p:cNvPr id="1" name=""/>
        <p:cNvGrpSpPr/>
        <p:nvPr/>
      </p:nvGrpSpPr>
      <p:grpSpPr>
        <a:xfrm>
          <a:off x="0" y="0"/>
          <a:ext cx="0" cy="0"/>
          <a:chOff x="0" y="0"/>
          <a:chExt cx="0" cy="0"/>
        </a:xfrm>
      </p:grpSpPr>
      <p:grpSp>
        <p:nvGrpSpPr>
          <p:cNvPr id="20" name="Group 19"/>
          <p:cNvGrpSpPr/>
          <p:nvPr/>
        </p:nvGrpSpPr>
        <p:grpSpPr>
          <a:xfrm>
            <a:off x="0" y="-2373"/>
            <a:ext cx="12192000" cy="6867027"/>
            <a:chOff x="0" y="-2373"/>
            <a:chExt cx="12192000" cy="6867027"/>
          </a:xfrm>
        </p:grpSpPr>
        <p:sp>
          <p:nvSpPr>
            <p:cNvPr id="12" name="Rectangle 11"/>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Rectangle 7"/>
            <p:cNvSpPr/>
            <p:nvPr/>
          </p:nvSpPr>
          <p:spPr>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0"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3907" y="1693332"/>
            <a:ext cx="3860260" cy="1735668"/>
          </a:xfrm>
        </p:spPr>
        <p:txBody>
          <a:bodyPr anchor="b">
            <a:normAutofit/>
          </a:bodyPr>
          <a:lstStyle>
            <a:lvl1pPr algn="l">
              <a:defRPr sz="2300" b="0"/>
            </a:lvl1pPr>
          </a:lstStyle>
          <a:p>
            <a:r>
              <a:rPr lang="en-US" noProof="0"/>
              <a:t>Click to edit Master title style</a:t>
            </a:r>
          </a:p>
        </p:txBody>
      </p:sp>
      <p:sp>
        <p:nvSpPr>
          <p:cNvPr id="22" name="Picture Placeholder 21">
            <a:extLst>
              <a:ext uri="{FF2B5EF4-FFF2-40B4-BE49-F238E27FC236}">
                <a16:creationId xmlns:a16="http://schemas.microsoft.com/office/drawing/2014/main" id="{215A5A73-8E13-4E38-8362-0A09BA944115}"/>
              </a:ext>
            </a:extLst>
          </p:cNvPr>
          <p:cNvSpPr>
            <a:spLocks noGrp="1"/>
          </p:cNvSpPr>
          <p:nvPr>
            <p:ph type="pic" idx="1"/>
          </p:nvPr>
        </p:nvSpPr>
        <p:spPr>
          <a:xfrm>
            <a:off x="6058861" y="478881"/>
            <a:ext cx="5582675" cy="5908526"/>
          </a:xfrm>
          <a:custGeom>
            <a:avLst/>
            <a:gdLst>
              <a:gd name="connsiteX0" fmla="*/ 10816 w 5582675"/>
              <a:gd name="connsiteY0" fmla="*/ 0 h 5908526"/>
              <a:gd name="connsiteX1" fmla="*/ 5582675 w 5582675"/>
              <a:gd name="connsiteY1" fmla="*/ 0 h 5908526"/>
              <a:gd name="connsiteX2" fmla="*/ 5582675 w 5582675"/>
              <a:gd name="connsiteY2" fmla="*/ 5908526 h 5908526"/>
              <a:gd name="connsiteX3" fmla="*/ 0 w 5582675"/>
              <a:gd name="connsiteY3" fmla="*/ 5908526 h 5908526"/>
              <a:gd name="connsiteX4" fmla="*/ 30693 w 5582675"/>
              <a:gd name="connsiteY4" fmla="*/ 5722836 h 5908526"/>
              <a:gd name="connsiteX5" fmla="*/ 223682 w 5582675"/>
              <a:gd name="connsiteY5" fmla="*/ 2921544 h 5908526"/>
              <a:gd name="connsiteX6" fmla="*/ 30693 w 5582675"/>
              <a:gd name="connsiteY6" fmla="*/ 120253 h 5908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82675" h="5908526">
                <a:moveTo>
                  <a:pt x="10816" y="0"/>
                </a:moveTo>
                <a:lnTo>
                  <a:pt x="5582675" y="0"/>
                </a:lnTo>
                <a:lnTo>
                  <a:pt x="5582675" y="5908526"/>
                </a:lnTo>
                <a:lnTo>
                  <a:pt x="0" y="5908526"/>
                </a:lnTo>
                <a:lnTo>
                  <a:pt x="30693" y="5722836"/>
                </a:lnTo>
                <a:cubicBezTo>
                  <a:pt x="153771" y="4890115"/>
                  <a:pt x="223682" y="3935837"/>
                  <a:pt x="223682" y="2921544"/>
                </a:cubicBezTo>
                <a:cubicBezTo>
                  <a:pt x="223682" y="1907252"/>
                  <a:pt x="153771" y="952973"/>
                  <a:pt x="30693" y="120253"/>
                </a:cubicBezTo>
                <a:close/>
              </a:path>
            </a:pathLst>
          </a:custGeom>
          <a:effectLst/>
        </p:spPr>
        <p:txBody>
          <a:bodyPr wrap="square" anchor="ctr">
            <a:no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noProof="0"/>
              <a:t>Click icon to add picture</a:t>
            </a:r>
            <a:endParaRPr lang="en-US" noProof="0" dirty="0"/>
          </a:p>
        </p:txBody>
      </p:sp>
      <p:sp>
        <p:nvSpPr>
          <p:cNvPr id="4" name="Text Placeholder 3"/>
          <p:cNvSpPr>
            <a:spLocks noGrp="1"/>
          </p:cNvSpPr>
          <p:nvPr>
            <p:ph type="body" sz="half" idx="2"/>
          </p:nvPr>
        </p:nvSpPr>
        <p:spPr bwMode="gray">
          <a:xfrm>
            <a:off x="1154955" y="3657600"/>
            <a:ext cx="3859212" cy="1371600"/>
          </a:xfrm>
        </p:spPr>
        <p:txBody>
          <a:bodyPr>
            <a:normAutofit/>
          </a:bodyPr>
          <a:lstStyle>
            <a:lvl1pPr marL="285750" indent="-285750">
              <a:buFont typeface="Arial" panose="020B0604020202020204" pitchFamily="34" charset="0"/>
              <a:buChar char="•"/>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a:t>Click to edit Master text styles</a:t>
            </a:r>
          </a:p>
        </p:txBody>
      </p:sp>
      <p:sp>
        <p:nvSpPr>
          <p:cNvPr id="5" name="Date Placeholder 4"/>
          <p:cNvSpPr>
            <a:spLocks noGrp="1"/>
          </p:cNvSpPr>
          <p:nvPr>
            <p:ph type="dt" sz="half" idx="10"/>
          </p:nvPr>
        </p:nvSpPr>
        <p:spPr/>
        <p:txBody>
          <a:bodyPr/>
          <a:lstStyle/>
          <a:p>
            <a:fld id="{163A5200-74F0-9445-8847-A53AA9C11C7B}" type="datetime1">
              <a:rPr lang="en-US" noProof="0" smtClean="0"/>
              <a:t>10/15/2024</a:t>
            </a:fld>
            <a:endParaRPr lang="en-US" noProof="0" dirty="0"/>
          </a:p>
        </p:txBody>
      </p:sp>
      <p:sp>
        <p:nvSpPr>
          <p:cNvPr id="6" name="Footer Placeholder 5"/>
          <p:cNvSpPr>
            <a:spLocks noGrp="1"/>
          </p:cNvSpPr>
          <p:nvPr>
            <p:ph type="ftr" sz="quarter" idx="11"/>
          </p:nvPr>
        </p:nvSpPr>
        <p:spPr/>
        <p:txBody>
          <a:bodyPr/>
          <a:lstStyle/>
          <a:p>
            <a:endParaRPr lang="en-US" noProof="0" dirty="0"/>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9FF96B15-8338-45D5-A943-561235072D66}" type="slidenum">
              <a:rPr lang="en-US" noProof="0" smtClean="0"/>
              <a:t>‹#›</a:t>
            </a:fld>
            <a:endParaRPr lang="en-US" noProof="0" dirty="0"/>
          </a:p>
        </p:txBody>
      </p:sp>
    </p:spTree>
    <p:extLst>
      <p:ext uri="{BB962C8B-B14F-4D97-AF65-F5344CB8AC3E}">
        <p14:creationId xmlns:p14="http://schemas.microsoft.com/office/powerpoint/2010/main" val="41834315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Content with Caption">
    <p:spTree>
      <p:nvGrpSpPr>
        <p:cNvPr id="1" name=""/>
        <p:cNvGrpSpPr/>
        <p:nvPr/>
      </p:nvGrpSpPr>
      <p:grpSpPr>
        <a:xfrm>
          <a:off x="0" y="0"/>
          <a:ext cx="0" cy="0"/>
          <a:chOff x="0" y="0"/>
          <a:chExt cx="0" cy="0"/>
        </a:xfrm>
      </p:grpSpPr>
      <p:grpSp>
        <p:nvGrpSpPr>
          <p:cNvPr id="20" name="Group 19"/>
          <p:cNvGrpSpPr/>
          <p:nvPr/>
        </p:nvGrpSpPr>
        <p:grpSpPr>
          <a:xfrm>
            <a:off x="0" y="-2373"/>
            <a:ext cx="12192000" cy="6867027"/>
            <a:chOff x="0" y="-2373"/>
            <a:chExt cx="12192000" cy="6867027"/>
          </a:xfrm>
        </p:grpSpPr>
        <p:sp>
          <p:nvSpPr>
            <p:cNvPr id="12" name="Rectangle 11"/>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Rectangle 7"/>
            <p:cNvSpPr/>
            <p:nvPr/>
          </p:nvSpPr>
          <p:spPr>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0"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1" name="Content Placeholder 10">
            <a:extLst>
              <a:ext uri="{FF2B5EF4-FFF2-40B4-BE49-F238E27FC236}">
                <a16:creationId xmlns:a16="http://schemas.microsoft.com/office/drawing/2014/main" id="{B50BDD93-02DA-4B21-9556-FA8B9894F903}"/>
              </a:ext>
            </a:extLst>
          </p:cNvPr>
          <p:cNvSpPr>
            <a:spLocks noGrp="1"/>
          </p:cNvSpPr>
          <p:nvPr>
            <p:ph sz="quarter" idx="13"/>
          </p:nvPr>
        </p:nvSpPr>
        <p:spPr>
          <a:xfrm>
            <a:off x="6058861" y="478880"/>
            <a:ext cx="5582675" cy="5900239"/>
          </a:xfrm>
          <a:custGeom>
            <a:avLst/>
            <a:gdLst>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0 w 5582675"/>
              <a:gd name="connsiteY4" fmla="*/ 0 h 5900239"/>
              <a:gd name="connsiteX0" fmla="*/ 3501 w 5586176"/>
              <a:gd name="connsiteY0" fmla="*/ 0 h 5900239"/>
              <a:gd name="connsiteX1" fmla="*/ 5586176 w 5586176"/>
              <a:gd name="connsiteY1" fmla="*/ 0 h 5900239"/>
              <a:gd name="connsiteX2" fmla="*/ 5586176 w 5586176"/>
              <a:gd name="connsiteY2" fmla="*/ 5900239 h 5900239"/>
              <a:gd name="connsiteX3" fmla="*/ 3501 w 5586176"/>
              <a:gd name="connsiteY3" fmla="*/ 5900239 h 5900239"/>
              <a:gd name="connsiteX4" fmla="*/ 0 w 5586176"/>
              <a:gd name="connsiteY4" fmla="*/ 3615600 h 5900239"/>
              <a:gd name="connsiteX5" fmla="*/ 3501 w 5586176"/>
              <a:gd name="connsiteY5"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220019 w 5582675"/>
              <a:gd name="connsiteY4" fmla="*/ 3442880 h 5900239"/>
              <a:gd name="connsiteX5" fmla="*/ 0 w 5582675"/>
              <a:gd name="connsiteY5"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220019 w 5582675"/>
              <a:gd name="connsiteY4" fmla="*/ 3442880 h 5900239"/>
              <a:gd name="connsiteX5" fmla="*/ 11739 w 5582675"/>
              <a:gd name="connsiteY5" fmla="*/ 237400 h 5900239"/>
              <a:gd name="connsiteX6" fmla="*/ 0 w 5582675"/>
              <a:gd name="connsiteY6"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220019 w 5582675"/>
              <a:gd name="connsiteY4" fmla="*/ 3442880 h 5900239"/>
              <a:gd name="connsiteX5" fmla="*/ 11739 w 5582675"/>
              <a:gd name="connsiteY5" fmla="*/ 237400 h 5900239"/>
              <a:gd name="connsiteX6" fmla="*/ 0 w 5582675"/>
              <a:gd name="connsiteY6"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220019 w 5582675"/>
              <a:gd name="connsiteY4" fmla="*/ 3442880 h 5900239"/>
              <a:gd name="connsiteX5" fmla="*/ 62539 w 5582675"/>
              <a:gd name="connsiteY5" fmla="*/ 237400 h 5900239"/>
              <a:gd name="connsiteX6" fmla="*/ 0 w 5582675"/>
              <a:gd name="connsiteY6"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220019 w 5582675"/>
              <a:gd name="connsiteY4" fmla="*/ 3442880 h 5900239"/>
              <a:gd name="connsiteX5" fmla="*/ 62539 w 5582675"/>
              <a:gd name="connsiteY5" fmla="*/ 237400 h 5900239"/>
              <a:gd name="connsiteX6" fmla="*/ 0 w 5582675"/>
              <a:gd name="connsiteY6"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220019 w 5582675"/>
              <a:gd name="connsiteY4" fmla="*/ 3442880 h 5900239"/>
              <a:gd name="connsiteX5" fmla="*/ 62539 w 5582675"/>
              <a:gd name="connsiteY5" fmla="*/ 237400 h 5900239"/>
              <a:gd name="connsiteX6" fmla="*/ 0 w 5582675"/>
              <a:gd name="connsiteY6"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220019 w 5582675"/>
              <a:gd name="connsiteY4" fmla="*/ 3442880 h 5900239"/>
              <a:gd name="connsiteX5" fmla="*/ 47299 w 5582675"/>
              <a:gd name="connsiteY5" fmla="*/ 247560 h 5900239"/>
              <a:gd name="connsiteX6" fmla="*/ 0 w 5582675"/>
              <a:gd name="connsiteY6"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11739 w 5582675"/>
              <a:gd name="connsiteY4" fmla="*/ 5647600 h 5900239"/>
              <a:gd name="connsiteX5" fmla="*/ 220019 w 5582675"/>
              <a:gd name="connsiteY5" fmla="*/ 3442880 h 5900239"/>
              <a:gd name="connsiteX6" fmla="*/ 47299 w 5582675"/>
              <a:gd name="connsiteY6" fmla="*/ 247560 h 5900239"/>
              <a:gd name="connsiteX7" fmla="*/ 0 w 5582675"/>
              <a:gd name="connsiteY7"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52379 w 5582675"/>
              <a:gd name="connsiteY4" fmla="*/ 5647600 h 5900239"/>
              <a:gd name="connsiteX5" fmla="*/ 220019 w 5582675"/>
              <a:gd name="connsiteY5" fmla="*/ 3442880 h 5900239"/>
              <a:gd name="connsiteX6" fmla="*/ 47299 w 5582675"/>
              <a:gd name="connsiteY6" fmla="*/ 247560 h 5900239"/>
              <a:gd name="connsiteX7" fmla="*/ 0 w 5582675"/>
              <a:gd name="connsiteY7"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42854 w 5582675"/>
              <a:gd name="connsiteY4" fmla="*/ 5653315 h 5900239"/>
              <a:gd name="connsiteX5" fmla="*/ 220019 w 5582675"/>
              <a:gd name="connsiteY5" fmla="*/ 3442880 h 5900239"/>
              <a:gd name="connsiteX6" fmla="*/ 47299 w 5582675"/>
              <a:gd name="connsiteY6" fmla="*/ 247560 h 5900239"/>
              <a:gd name="connsiteX7" fmla="*/ 0 w 5582675"/>
              <a:gd name="connsiteY7"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42854 w 5582675"/>
              <a:gd name="connsiteY4" fmla="*/ 5653315 h 5900239"/>
              <a:gd name="connsiteX5" fmla="*/ 220019 w 5582675"/>
              <a:gd name="connsiteY5" fmla="*/ 3442880 h 5900239"/>
              <a:gd name="connsiteX6" fmla="*/ 47299 w 5582675"/>
              <a:gd name="connsiteY6" fmla="*/ 247560 h 5900239"/>
              <a:gd name="connsiteX7" fmla="*/ 0 w 5582675"/>
              <a:gd name="connsiteY7"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42854 w 5582675"/>
              <a:gd name="connsiteY4" fmla="*/ 5653315 h 5900239"/>
              <a:gd name="connsiteX5" fmla="*/ 220019 w 5582675"/>
              <a:gd name="connsiteY5" fmla="*/ 3442880 h 5900239"/>
              <a:gd name="connsiteX6" fmla="*/ 47299 w 5582675"/>
              <a:gd name="connsiteY6" fmla="*/ 247560 h 5900239"/>
              <a:gd name="connsiteX7" fmla="*/ 0 w 5582675"/>
              <a:gd name="connsiteY7"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42854 w 5582675"/>
              <a:gd name="connsiteY4" fmla="*/ 5653315 h 5900239"/>
              <a:gd name="connsiteX5" fmla="*/ 220019 w 5582675"/>
              <a:gd name="connsiteY5" fmla="*/ 3442880 h 5900239"/>
              <a:gd name="connsiteX6" fmla="*/ 47299 w 5582675"/>
              <a:gd name="connsiteY6" fmla="*/ 247560 h 5900239"/>
              <a:gd name="connsiteX7" fmla="*/ 0 w 5582675"/>
              <a:gd name="connsiteY7"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42854 w 5582675"/>
              <a:gd name="connsiteY4" fmla="*/ 5653315 h 5900239"/>
              <a:gd name="connsiteX5" fmla="*/ 220019 w 5582675"/>
              <a:gd name="connsiteY5" fmla="*/ 3442880 h 5900239"/>
              <a:gd name="connsiteX6" fmla="*/ 47299 w 5582675"/>
              <a:gd name="connsiteY6" fmla="*/ 247560 h 5900239"/>
              <a:gd name="connsiteX7" fmla="*/ 0 w 5582675"/>
              <a:gd name="connsiteY7"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42854 w 5582675"/>
              <a:gd name="connsiteY4" fmla="*/ 5653315 h 5900239"/>
              <a:gd name="connsiteX5" fmla="*/ 220019 w 5582675"/>
              <a:gd name="connsiteY5" fmla="*/ 3442880 h 5900239"/>
              <a:gd name="connsiteX6" fmla="*/ 47299 w 5582675"/>
              <a:gd name="connsiteY6" fmla="*/ 247560 h 5900239"/>
              <a:gd name="connsiteX7" fmla="*/ 0 w 5582675"/>
              <a:gd name="connsiteY7" fmla="*/ 0 h 590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82675" h="5900239">
                <a:moveTo>
                  <a:pt x="0" y="0"/>
                </a:moveTo>
                <a:lnTo>
                  <a:pt x="5582675" y="0"/>
                </a:lnTo>
                <a:lnTo>
                  <a:pt x="5582675" y="5900239"/>
                </a:lnTo>
                <a:lnTo>
                  <a:pt x="0" y="5900239"/>
                </a:lnTo>
                <a:cubicBezTo>
                  <a:pt x="14285" y="5817931"/>
                  <a:pt x="34284" y="5741338"/>
                  <a:pt x="42854" y="5653315"/>
                </a:cubicBezTo>
                <a:cubicBezTo>
                  <a:pt x="145724" y="4908883"/>
                  <a:pt x="181919" y="4332092"/>
                  <a:pt x="220019" y="3442880"/>
                </a:cubicBezTo>
                <a:cubicBezTo>
                  <a:pt x="221712" y="2333747"/>
                  <a:pt x="182766" y="1285573"/>
                  <a:pt x="47299" y="247560"/>
                </a:cubicBezTo>
                <a:lnTo>
                  <a:pt x="0" y="0"/>
                </a:lnTo>
                <a:close/>
              </a:path>
            </a:pathLst>
          </a:custGeo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p:cNvSpPr>
            <a:spLocks noGrp="1"/>
          </p:cNvSpPr>
          <p:nvPr>
            <p:ph type="title"/>
          </p:nvPr>
        </p:nvSpPr>
        <p:spPr>
          <a:xfrm>
            <a:off x="1153907" y="1693332"/>
            <a:ext cx="3860260" cy="1735668"/>
          </a:xfrm>
        </p:spPr>
        <p:txBody>
          <a:bodyPr anchor="b">
            <a:normAutofit/>
          </a:bodyPr>
          <a:lstStyle>
            <a:lvl1pPr algn="l">
              <a:defRPr sz="2300" b="0"/>
            </a:lvl1pPr>
          </a:lstStyle>
          <a:p>
            <a:r>
              <a:rPr lang="en-US" noProof="0"/>
              <a:t>Click to edit Master title style</a:t>
            </a:r>
          </a:p>
        </p:txBody>
      </p:sp>
      <p:sp>
        <p:nvSpPr>
          <p:cNvPr id="4" name="Text Placeholder 3"/>
          <p:cNvSpPr>
            <a:spLocks noGrp="1"/>
          </p:cNvSpPr>
          <p:nvPr>
            <p:ph type="body" sz="half" idx="2"/>
          </p:nvPr>
        </p:nvSpPr>
        <p:spPr bwMode="gray">
          <a:xfrm>
            <a:off x="1154955" y="3657600"/>
            <a:ext cx="3859212" cy="1371600"/>
          </a:xfrm>
        </p:spPr>
        <p:txBody>
          <a:bodyPr>
            <a:normAutofit/>
          </a:bodyPr>
          <a:lstStyle>
            <a:lvl1pPr marL="285750" indent="-285750">
              <a:buFont typeface="Arial" panose="020B0604020202020204" pitchFamily="34" charset="0"/>
              <a:buChar char="•"/>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a:t>Click to edit Master text styles</a:t>
            </a:r>
          </a:p>
        </p:txBody>
      </p:sp>
      <p:sp>
        <p:nvSpPr>
          <p:cNvPr id="5" name="Date Placeholder 4"/>
          <p:cNvSpPr>
            <a:spLocks noGrp="1"/>
          </p:cNvSpPr>
          <p:nvPr>
            <p:ph type="dt" sz="half" idx="10"/>
          </p:nvPr>
        </p:nvSpPr>
        <p:spPr/>
        <p:txBody>
          <a:bodyPr/>
          <a:lstStyle/>
          <a:p>
            <a:fld id="{163A5200-74F0-9445-8847-A53AA9C11C7B}" type="datetime1">
              <a:rPr lang="en-US" noProof="0" smtClean="0"/>
              <a:t>10/15/2024</a:t>
            </a:fld>
            <a:endParaRPr lang="en-US" noProof="0" dirty="0"/>
          </a:p>
        </p:txBody>
      </p:sp>
      <p:sp>
        <p:nvSpPr>
          <p:cNvPr id="6" name="Footer Placeholder 5"/>
          <p:cNvSpPr>
            <a:spLocks noGrp="1"/>
          </p:cNvSpPr>
          <p:nvPr>
            <p:ph type="ftr" sz="quarter" idx="11"/>
          </p:nvPr>
        </p:nvSpPr>
        <p:spPr/>
        <p:txBody>
          <a:bodyPr/>
          <a:lstStyle/>
          <a:p>
            <a:endParaRPr lang="en-US" noProof="0" dirty="0"/>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9FF96B15-8338-45D5-A943-561235072D66}" type="slidenum">
              <a:rPr lang="en-US" noProof="0" smtClean="0"/>
              <a:t>‹#›</a:t>
            </a:fld>
            <a:endParaRPr lang="en-US" noProof="0" dirty="0"/>
          </a:p>
        </p:txBody>
      </p:sp>
    </p:spTree>
    <p:extLst>
      <p:ext uri="{BB962C8B-B14F-4D97-AF65-F5344CB8AC3E}">
        <p14:creationId xmlns:p14="http://schemas.microsoft.com/office/powerpoint/2010/main" val="33977307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Date Placeholder 4"/>
          <p:cNvSpPr>
            <a:spLocks noGrp="1"/>
          </p:cNvSpPr>
          <p:nvPr>
            <p:ph type="dt" sz="half" idx="10"/>
          </p:nvPr>
        </p:nvSpPr>
        <p:spPr/>
        <p:txBody>
          <a:bodyPr/>
          <a:lstStyle/>
          <a:p>
            <a:fld id="{21B17C1C-DA5E-F743-826B-CB70C940D4E6}" type="datetime1">
              <a:rPr lang="en-US" noProof="0" smtClean="0"/>
              <a:t>10/15/2024</a:t>
            </a:fld>
            <a:endParaRPr lang="en-US" noProof="0" dirty="0"/>
          </a:p>
        </p:txBody>
      </p:sp>
      <p:sp>
        <p:nvSpPr>
          <p:cNvPr id="6" name="Footer Placeholder 5"/>
          <p:cNvSpPr>
            <a:spLocks noGrp="1"/>
          </p:cNvSpPr>
          <p:nvPr>
            <p:ph type="ftr" sz="quarter" idx="11"/>
          </p:nvPr>
        </p:nvSpPr>
        <p:spPr/>
        <p:txBody>
          <a:bodyPr/>
          <a:lstStyle/>
          <a:p>
            <a:endParaRPr lang="en-US" noProof="0" dirty="0"/>
          </a:p>
        </p:txBody>
      </p:sp>
      <p:sp>
        <p:nvSpPr>
          <p:cNvPr id="7" name="Slide Number Placeholder 6"/>
          <p:cNvSpPr>
            <a:spLocks noGrp="1"/>
          </p:cNvSpPr>
          <p:nvPr>
            <p:ph type="sldNum" sz="quarter" idx="12"/>
          </p:nvPr>
        </p:nvSpPr>
        <p:spPr/>
        <p:txBody>
          <a:bodyPr/>
          <a:lstStyle/>
          <a:p>
            <a:fld id="{9FF96B15-8338-45D5-A943-561235072D66}" type="slidenum">
              <a:rPr lang="en-US" noProof="0" smtClean="0"/>
              <a:t>‹#›</a:t>
            </a:fld>
            <a:endParaRPr lang="en-US" noProof="0" dirty="0"/>
          </a:p>
        </p:txBody>
      </p:sp>
    </p:spTree>
    <p:extLst>
      <p:ext uri="{BB962C8B-B14F-4D97-AF65-F5344CB8AC3E}">
        <p14:creationId xmlns:p14="http://schemas.microsoft.com/office/powerpoint/2010/main" val="4771714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noProof="0"/>
              <a:t>Click to edit Master title style</a:t>
            </a:r>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6" name="Content Placeholder 5"/>
          <p:cNvSpPr>
            <a:spLocks noGrp="1"/>
          </p:cNvSpPr>
          <p:nvPr>
            <p:ph sz="quarter" idx="4"/>
          </p:nvPr>
        </p:nvSpPr>
        <p:spPr>
          <a:xfrm>
            <a:off x="6208710" y="3179762"/>
            <a:ext cx="4825159" cy="2840039"/>
          </a:xfrm>
        </p:spPr>
        <p:txBody>
          <a:bodyPr>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Date Placeholder 6"/>
          <p:cNvSpPr>
            <a:spLocks noGrp="1"/>
          </p:cNvSpPr>
          <p:nvPr>
            <p:ph type="dt" sz="half" idx="10"/>
          </p:nvPr>
        </p:nvSpPr>
        <p:spPr/>
        <p:txBody>
          <a:bodyPr/>
          <a:lstStyle/>
          <a:p>
            <a:fld id="{E6F10E4C-E478-1D40-94DF-17D7429B053A}" type="datetime1">
              <a:rPr lang="en-US" noProof="0" smtClean="0"/>
              <a:t>10/15/2024</a:t>
            </a:fld>
            <a:endParaRPr lang="en-US" noProof="0" dirty="0"/>
          </a:p>
        </p:txBody>
      </p:sp>
      <p:sp>
        <p:nvSpPr>
          <p:cNvPr id="8" name="Footer Placeholder 7"/>
          <p:cNvSpPr>
            <a:spLocks noGrp="1"/>
          </p:cNvSpPr>
          <p:nvPr>
            <p:ph type="ftr" sz="quarter" idx="11"/>
          </p:nvPr>
        </p:nvSpPr>
        <p:spPr/>
        <p:txBody>
          <a:bodyPr/>
          <a:lstStyle/>
          <a:p>
            <a:endParaRPr lang="en-US" noProof="0" dirty="0"/>
          </a:p>
        </p:txBody>
      </p:sp>
      <p:sp>
        <p:nvSpPr>
          <p:cNvPr id="9" name="Slide Number Placeholder 8"/>
          <p:cNvSpPr>
            <a:spLocks noGrp="1"/>
          </p:cNvSpPr>
          <p:nvPr>
            <p:ph type="sldNum" sz="quarter" idx="12"/>
          </p:nvPr>
        </p:nvSpPr>
        <p:spPr/>
        <p:txBody>
          <a:bodyPr/>
          <a:lstStyle/>
          <a:p>
            <a:fld id="{9FF96B15-8338-45D5-A943-561235072D66}" type="slidenum">
              <a:rPr lang="en-US" noProof="0" smtClean="0"/>
              <a:t>‹#›</a:t>
            </a:fld>
            <a:endParaRPr lang="en-US" noProof="0" dirty="0"/>
          </a:p>
        </p:txBody>
      </p:sp>
    </p:spTree>
    <p:extLst>
      <p:ext uri="{BB962C8B-B14F-4D97-AF65-F5344CB8AC3E}">
        <p14:creationId xmlns:p14="http://schemas.microsoft.com/office/powerpoint/2010/main" val="959933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p>
        </p:txBody>
      </p:sp>
      <p:sp>
        <p:nvSpPr>
          <p:cNvPr id="3" name="Date Placeholder 2"/>
          <p:cNvSpPr>
            <a:spLocks noGrp="1"/>
          </p:cNvSpPr>
          <p:nvPr>
            <p:ph type="dt" sz="half" idx="10"/>
          </p:nvPr>
        </p:nvSpPr>
        <p:spPr/>
        <p:txBody>
          <a:bodyPr/>
          <a:lstStyle/>
          <a:p>
            <a:fld id="{AC1A9061-1D22-724D-9508-7BAEAF287353}" type="datetime1">
              <a:rPr lang="en-US" noProof="0" smtClean="0"/>
              <a:t>10/15/2024</a:t>
            </a:fld>
            <a:endParaRPr lang="en-US" noProof="0" dirty="0"/>
          </a:p>
        </p:txBody>
      </p:sp>
      <p:sp>
        <p:nvSpPr>
          <p:cNvPr id="4" name="Footer Placeholder 3"/>
          <p:cNvSpPr>
            <a:spLocks noGrp="1"/>
          </p:cNvSpPr>
          <p:nvPr>
            <p:ph type="ftr" sz="quarter" idx="11"/>
          </p:nvPr>
        </p:nvSpPr>
        <p:spPr/>
        <p:txBody>
          <a:bodyPr/>
          <a:lstStyle/>
          <a:p>
            <a:endParaRPr lang="en-US" noProof="0" dirty="0"/>
          </a:p>
        </p:txBody>
      </p:sp>
      <p:sp>
        <p:nvSpPr>
          <p:cNvPr id="5" name="Slide Number Placeholder 4"/>
          <p:cNvSpPr>
            <a:spLocks noGrp="1"/>
          </p:cNvSpPr>
          <p:nvPr>
            <p:ph type="sldNum" sz="quarter" idx="12"/>
          </p:nvPr>
        </p:nvSpPr>
        <p:spPr/>
        <p:txBody>
          <a:bodyPr/>
          <a:lstStyle/>
          <a:p>
            <a:fld id="{9FF96B15-8338-45D5-A943-561235072D66}" type="slidenum">
              <a:rPr lang="en-US" noProof="0" smtClean="0"/>
              <a:t>‹#›</a:t>
            </a:fld>
            <a:endParaRPr lang="en-US" noProof="0" dirty="0"/>
          </a:p>
        </p:txBody>
      </p:sp>
    </p:spTree>
    <p:extLst>
      <p:ext uri="{BB962C8B-B14F-4D97-AF65-F5344CB8AC3E}">
        <p14:creationId xmlns:p14="http://schemas.microsoft.com/office/powerpoint/2010/main" val="28264808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p>
        </p:txBody>
      </p:sp>
      <p:sp>
        <p:nvSpPr>
          <p:cNvPr id="3" name="Date Placeholder 2"/>
          <p:cNvSpPr>
            <a:spLocks noGrp="1"/>
          </p:cNvSpPr>
          <p:nvPr>
            <p:ph type="dt" sz="half" idx="10"/>
          </p:nvPr>
        </p:nvSpPr>
        <p:spPr/>
        <p:txBody>
          <a:bodyPr/>
          <a:lstStyle/>
          <a:p>
            <a:fld id="{AC1A9061-1D22-724D-9508-7BAEAF287353}" type="datetime1">
              <a:rPr lang="en-US" noProof="0" smtClean="0"/>
              <a:t>10/15/2024</a:t>
            </a:fld>
            <a:endParaRPr lang="en-US" noProof="0" dirty="0"/>
          </a:p>
        </p:txBody>
      </p:sp>
      <p:sp>
        <p:nvSpPr>
          <p:cNvPr id="4" name="Footer Placeholder 3"/>
          <p:cNvSpPr>
            <a:spLocks noGrp="1"/>
          </p:cNvSpPr>
          <p:nvPr>
            <p:ph type="ftr" sz="quarter" idx="11"/>
          </p:nvPr>
        </p:nvSpPr>
        <p:spPr/>
        <p:txBody>
          <a:bodyPr/>
          <a:lstStyle/>
          <a:p>
            <a:endParaRPr lang="en-US" noProof="0" dirty="0"/>
          </a:p>
        </p:txBody>
      </p:sp>
      <p:sp>
        <p:nvSpPr>
          <p:cNvPr id="5" name="Slide Number Placeholder 4"/>
          <p:cNvSpPr>
            <a:spLocks noGrp="1"/>
          </p:cNvSpPr>
          <p:nvPr>
            <p:ph type="sldNum" sz="quarter" idx="12"/>
          </p:nvPr>
        </p:nvSpPr>
        <p:spPr/>
        <p:txBody>
          <a:bodyPr/>
          <a:lstStyle/>
          <a:p>
            <a:fld id="{9FF96B15-8338-45D5-A943-561235072D66}" type="slidenum">
              <a:rPr lang="en-US" noProof="0" smtClean="0"/>
              <a:t>‹#›</a:t>
            </a:fld>
            <a:endParaRPr lang="en-US" noProof="0" dirty="0"/>
          </a:p>
        </p:txBody>
      </p:sp>
      <p:sp>
        <p:nvSpPr>
          <p:cNvPr id="7" name="Text Placeholder 6">
            <a:extLst>
              <a:ext uri="{FF2B5EF4-FFF2-40B4-BE49-F238E27FC236}">
                <a16:creationId xmlns:a16="http://schemas.microsoft.com/office/drawing/2014/main" id="{575C1B7F-CD73-441E-89FC-46AA9E8B519B}"/>
              </a:ext>
            </a:extLst>
          </p:cNvPr>
          <p:cNvSpPr>
            <a:spLocks noGrp="1"/>
          </p:cNvSpPr>
          <p:nvPr>
            <p:ph type="body" sz="quarter" idx="13"/>
          </p:nvPr>
        </p:nvSpPr>
        <p:spPr>
          <a:xfrm>
            <a:off x="1764150" y="2406650"/>
            <a:ext cx="8663700" cy="3477682"/>
          </a:xfrm>
        </p:spPr>
        <p:txBody>
          <a:bodyPr anchor="ctr">
            <a:normAutofit/>
          </a:bodyPr>
          <a:lstStyle>
            <a:lvl1pPr marL="0" indent="0" algn="ctr">
              <a:buNone/>
              <a:defRPr sz="6000"/>
            </a:lvl1pPr>
            <a:lvl2pPr marL="457200" indent="0">
              <a:buNone/>
              <a:defRPr/>
            </a:lvl2pPr>
          </a:lstStyle>
          <a:p>
            <a:pPr lvl="0"/>
            <a:r>
              <a:rPr lang="en-US" noProof="0"/>
              <a:t>Click to edit Master text styles</a:t>
            </a:r>
          </a:p>
        </p:txBody>
      </p:sp>
    </p:spTree>
    <p:extLst>
      <p:ext uri="{BB962C8B-B14F-4D97-AF65-F5344CB8AC3E}">
        <p14:creationId xmlns:p14="http://schemas.microsoft.com/office/powerpoint/2010/main" val="37529742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4205E0F-8980-D24A-B2F9-0C7A13C6A6DE}" type="datetime1">
              <a:rPr lang="en-US" noProof="0" smtClean="0"/>
              <a:t>10/15/2024</a:t>
            </a:fld>
            <a:endParaRPr lang="en-US" noProof="0" dirty="0"/>
          </a:p>
        </p:txBody>
      </p:sp>
      <p:sp>
        <p:nvSpPr>
          <p:cNvPr id="3" name="Footer Placeholder 2"/>
          <p:cNvSpPr>
            <a:spLocks noGrp="1"/>
          </p:cNvSpPr>
          <p:nvPr>
            <p:ph type="ftr" sz="quarter" idx="11"/>
          </p:nvPr>
        </p:nvSpPr>
        <p:spPr/>
        <p:txBody>
          <a:bodyPr/>
          <a:lstStyle/>
          <a:p>
            <a:endParaRPr lang="en-US" noProof="0" dirty="0"/>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9FF96B15-8338-45D5-A943-561235072D66}" type="slidenum">
              <a:rPr lang="en-US" noProof="0" smtClean="0"/>
              <a:t>‹#›</a:t>
            </a:fld>
            <a:endParaRPr lang="en-US" noProof="0" dirty="0"/>
          </a:p>
        </p:txBody>
      </p:sp>
    </p:spTree>
    <p:extLst>
      <p:ext uri="{BB962C8B-B14F-4D97-AF65-F5344CB8AC3E}">
        <p14:creationId xmlns:p14="http://schemas.microsoft.com/office/powerpoint/2010/main" val="17192291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Rectangle 7"/>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10"/>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noProof="0" dirty="0"/>
          </a:p>
        </p:txBody>
      </p:sp>
      <p:sp>
        <p:nvSpPr>
          <p:cNvPr id="15" name="Oval 14"/>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sp>
        <p:nvSpPr>
          <p:cNvPr id="2" name="Title 1"/>
          <p:cNvSpPr>
            <a:spLocks noGrp="1"/>
          </p:cNvSpPr>
          <p:nvPr userDrawn="1">
            <p:ph type="ctrTitle"/>
          </p:nvPr>
        </p:nvSpPr>
        <p:spPr>
          <a:xfrm>
            <a:off x="1154955" y="2099733"/>
            <a:ext cx="8825658" cy="2677648"/>
          </a:xfrm>
        </p:spPr>
        <p:txBody>
          <a:bodyPr anchor="b"/>
          <a:lstStyle>
            <a:lvl1pPr>
              <a:defRPr sz="5400"/>
            </a:lvl1pPr>
          </a:lstStyle>
          <a:p>
            <a:r>
              <a:rPr lang="en-US" noProof="0" dirty="0"/>
              <a:t>Click to edit Master title style</a:t>
            </a:r>
          </a:p>
        </p:txBody>
      </p:sp>
      <p:sp>
        <p:nvSpPr>
          <p:cNvPr id="3" name="Subtitle 2"/>
          <p:cNvSpPr>
            <a:spLocks noGrp="1"/>
          </p:cNvSpPr>
          <p:nvPr userDrawn="1">
            <p:ph type="subTitle" idx="1"/>
          </p:nvPr>
        </p:nvSpPr>
        <p:spPr>
          <a:xfrm>
            <a:off x="1154955" y="4777380"/>
            <a:ext cx="8825658" cy="861420"/>
          </a:xfrm>
        </p:spPr>
        <p:txBody>
          <a:bodyPr anchor="t"/>
          <a:lstStyle>
            <a:lvl1pPr marL="0" indent="0" algn="l">
              <a:buNone/>
              <a:defRPr cap="all">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a:t>Click to edit Master subtitle style</a:t>
            </a:r>
          </a:p>
        </p:txBody>
      </p:sp>
      <p:sp>
        <p:nvSpPr>
          <p:cNvPr id="4" name="Date Placeholder 3"/>
          <p:cNvSpPr>
            <a:spLocks noGrp="1"/>
          </p:cNvSpPr>
          <p:nvPr userDrawn="1">
            <p:ph type="dt" sz="half" idx="10"/>
          </p:nvPr>
        </p:nvSpPr>
        <p:spPr>
          <a:xfrm rot="5400000">
            <a:off x="10089390" y="1792223"/>
            <a:ext cx="990599" cy="304799"/>
          </a:xfrm>
        </p:spPr>
        <p:txBody>
          <a:bodyPr anchor="t"/>
          <a:lstStyle>
            <a:lvl1pPr algn="l">
              <a:defRPr b="0" i="0">
                <a:solidFill>
                  <a:schemeClr val="bg1"/>
                </a:solidFill>
              </a:defRPr>
            </a:lvl1pPr>
          </a:lstStyle>
          <a:p>
            <a:fld id="{75D0B1B9-C7DF-F64A-B488-12B3D5090923}" type="datetime1">
              <a:rPr lang="en-US" noProof="0" smtClean="0"/>
              <a:t>10/15/2024</a:t>
            </a:fld>
            <a:endParaRPr lang="en-US" noProof="0" dirty="0"/>
          </a:p>
        </p:txBody>
      </p:sp>
      <p:sp>
        <p:nvSpPr>
          <p:cNvPr id="5" name="Footer Placeholder 4"/>
          <p:cNvSpPr>
            <a:spLocks noGrp="1"/>
          </p:cNvSpPr>
          <p:nvPr userDrawn="1">
            <p:ph type="ftr" sz="quarter" idx="11"/>
          </p:nvPr>
        </p:nvSpPr>
        <p:spPr>
          <a:xfrm rot="5400000">
            <a:off x="8959592" y="3226820"/>
            <a:ext cx="3859795" cy="304801"/>
          </a:xfrm>
        </p:spPr>
        <p:txBody>
          <a:bodyPr/>
          <a:lstStyle>
            <a:lvl1pPr>
              <a:defRPr b="0" i="0">
                <a:solidFill>
                  <a:schemeClr val="bg1"/>
                </a:solidFill>
              </a:defRPr>
            </a:lvl1pPr>
          </a:lstStyle>
          <a:p>
            <a:endParaRPr lang="en-US" noProof="0" dirty="0"/>
          </a:p>
        </p:txBody>
      </p:sp>
      <p:sp>
        <p:nvSpPr>
          <p:cNvPr id="6" name="Slide Number Placeholder 5"/>
          <p:cNvSpPr>
            <a:spLocks noGrp="1"/>
          </p:cNvSpPr>
          <p:nvPr userDrawn="1">
            <p:ph type="sldNum" sz="quarter" idx="12"/>
          </p:nvPr>
        </p:nvSpPr>
        <p:spPr>
          <a:xfrm>
            <a:off x="10351008" y="292608"/>
            <a:ext cx="838199" cy="767687"/>
          </a:xfrm>
        </p:spPr>
        <p:txBody>
          <a:bodyPr/>
          <a:lstStyle>
            <a:lvl1pPr>
              <a:defRPr sz="2800" b="0" i="0">
                <a:latin typeface="+mj-lt"/>
              </a:defRPr>
            </a:lvl1pPr>
          </a:lstStyle>
          <a:p>
            <a:fld id="{9FF96B15-8338-45D5-A943-561235072D66}" type="slidenum">
              <a:rPr lang="en-US" noProof="0" smtClean="0"/>
              <a:t>‹#›</a:t>
            </a:fld>
            <a:endParaRPr lang="en-US" noProof="0" dirty="0"/>
          </a:p>
        </p:txBody>
      </p:sp>
      <p:pic>
        <p:nvPicPr>
          <p:cNvPr id="16" name="Picture 15" descr="A white letter on a black background&#10;&#10;Description automatically generated">
            <a:extLst>
              <a:ext uri="{FF2B5EF4-FFF2-40B4-BE49-F238E27FC236}">
                <a16:creationId xmlns:a16="http://schemas.microsoft.com/office/drawing/2014/main" id="{04C55C66-0AEE-3EFC-0EFC-B6108013FC75}"/>
              </a:ext>
            </a:extLst>
          </p:cNvPr>
          <p:cNvPicPr>
            <a:picLocks noChangeAspect="1"/>
          </p:cNvPicPr>
          <p:nvPr userDrawn="1"/>
        </p:nvPicPr>
        <p:blipFill>
          <a:blip r:embed="rId3"/>
          <a:stretch>
            <a:fillRect/>
          </a:stretch>
        </p:blipFill>
        <p:spPr>
          <a:xfrm>
            <a:off x="1182850" y="676451"/>
            <a:ext cx="4949881" cy="1463040"/>
          </a:xfrm>
          <a:prstGeom prst="rect">
            <a:avLst/>
          </a:prstGeom>
        </p:spPr>
      </p:pic>
      <p:pic>
        <p:nvPicPr>
          <p:cNvPr id="18" name="Picture 17" descr="A logo for a company&#10;&#10;Description automatically generated">
            <a:extLst>
              <a:ext uri="{FF2B5EF4-FFF2-40B4-BE49-F238E27FC236}">
                <a16:creationId xmlns:a16="http://schemas.microsoft.com/office/drawing/2014/main" id="{12D93699-7C10-B35A-2FF8-5BFA80EE4ABD}"/>
              </a:ext>
            </a:extLst>
          </p:cNvPr>
          <p:cNvPicPr>
            <a:picLocks noChangeAspect="1"/>
          </p:cNvPicPr>
          <p:nvPr userDrawn="1"/>
        </p:nvPicPr>
        <p:blipFill>
          <a:blip r:embed="rId4"/>
          <a:stretch>
            <a:fillRect/>
          </a:stretch>
        </p:blipFill>
        <p:spPr>
          <a:xfrm>
            <a:off x="1150110" y="5197442"/>
            <a:ext cx="669359" cy="930408"/>
          </a:xfrm>
          <a:prstGeom prst="rect">
            <a:avLst/>
          </a:prstGeom>
        </p:spPr>
      </p:pic>
    </p:spTree>
    <p:extLst>
      <p:ext uri="{BB962C8B-B14F-4D97-AF65-F5344CB8AC3E}">
        <p14:creationId xmlns:p14="http://schemas.microsoft.com/office/powerpoint/2010/main" val="34836847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p>
        </p:txBody>
      </p:sp>
      <p:sp>
        <p:nvSpPr>
          <p:cNvPr id="3" name="Content Placeholder 2"/>
          <p:cNvSpPr>
            <a:spLocks noGrp="1"/>
          </p:cNvSpPr>
          <p:nvPr>
            <p:ph idx="1"/>
          </p:nvPr>
        </p:nvSpPr>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Footer Placeholder 4"/>
          <p:cNvSpPr>
            <a:spLocks noGrp="1"/>
          </p:cNvSpPr>
          <p:nvPr>
            <p:ph type="ftr" sz="quarter" idx="11"/>
          </p:nvPr>
        </p:nvSpPr>
        <p:spPr/>
        <p:txBody>
          <a:bodyPr/>
          <a:lstStyle/>
          <a:p>
            <a:endParaRPr lang="en-US" noProof="0" dirty="0"/>
          </a:p>
        </p:txBody>
      </p:sp>
      <p:sp>
        <p:nvSpPr>
          <p:cNvPr id="6" name="Slide Number Placeholder 5"/>
          <p:cNvSpPr>
            <a:spLocks noGrp="1"/>
          </p:cNvSpPr>
          <p:nvPr>
            <p:ph type="sldNum" sz="quarter" idx="12"/>
          </p:nvPr>
        </p:nvSpPr>
        <p:spPr/>
        <p:txBody>
          <a:bodyPr/>
          <a:lstStyle/>
          <a:p>
            <a:fld id="{9FF96B15-8338-45D5-A943-561235072D66}" type="slidenum">
              <a:rPr lang="en-US" noProof="0" smtClean="0"/>
              <a:t>‹#›</a:t>
            </a:fld>
            <a:endParaRPr lang="en-US" noProof="0" dirty="0"/>
          </a:p>
        </p:txBody>
      </p:sp>
      <p:pic>
        <p:nvPicPr>
          <p:cNvPr id="8" name="Picture 7" descr="A blue and white logo&#10;&#10;Description automatically generated">
            <a:extLst>
              <a:ext uri="{FF2B5EF4-FFF2-40B4-BE49-F238E27FC236}">
                <a16:creationId xmlns:a16="http://schemas.microsoft.com/office/drawing/2014/main" id="{D2BD50D9-C00F-D2E4-524A-89FAD3C45A99}"/>
              </a:ext>
            </a:extLst>
          </p:cNvPr>
          <p:cNvPicPr>
            <a:picLocks noChangeAspect="1"/>
          </p:cNvPicPr>
          <p:nvPr userDrawn="1"/>
        </p:nvPicPr>
        <p:blipFill>
          <a:blip r:embed="rId2"/>
          <a:stretch>
            <a:fillRect/>
          </a:stretch>
        </p:blipFill>
        <p:spPr>
          <a:xfrm>
            <a:off x="9916366" y="6019800"/>
            <a:ext cx="2017735" cy="640080"/>
          </a:xfrm>
          <a:prstGeom prst="rect">
            <a:avLst/>
          </a:prstGeom>
        </p:spPr>
      </p:pic>
    </p:spTree>
    <p:extLst>
      <p:ext uri="{BB962C8B-B14F-4D97-AF65-F5344CB8AC3E}">
        <p14:creationId xmlns:p14="http://schemas.microsoft.com/office/powerpoint/2010/main" val="5049571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13" name="Group 12"/>
          <p:cNvGrpSpPr/>
          <p:nvPr/>
        </p:nvGrpSpPr>
        <p:grpSpPr>
          <a:xfrm>
            <a:off x="0" y="-2373"/>
            <a:ext cx="12192000" cy="6867027"/>
            <a:chOff x="0" y="-2373"/>
            <a:chExt cx="12192000" cy="6867027"/>
          </a:xfrm>
        </p:grpSpPr>
        <p:sp>
          <p:nvSpPr>
            <p:cNvPr id="11" name="Rectangle 10"/>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2677645"/>
            <a:ext cx="4351023" cy="2283824"/>
          </a:xfrm>
        </p:spPr>
        <p:txBody>
          <a:bodyPr anchor="ctr"/>
          <a:lstStyle>
            <a:lvl1pPr algn="l">
              <a:defRPr sz="4000" b="0" cap="none"/>
            </a:lvl1pPr>
          </a:lstStyle>
          <a:p>
            <a:r>
              <a:rPr lang="en-US" noProof="0"/>
              <a:t>Click to edit Master title style</a:t>
            </a:r>
          </a:p>
        </p:txBody>
      </p:sp>
      <p:sp>
        <p:nvSpPr>
          <p:cNvPr id="3" name="Text Placeholder 2"/>
          <p:cNvSpPr>
            <a:spLocks noGrp="1"/>
          </p:cNvSpPr>
          <p:nvPr>
            <p:ph type="body" idx="1"/>
          </p:nvPr>
        </p:nvSpPr>
        <p:spPr>
          <a:xfrm>
            <a:off x="6895558" y="2677644"/>
            <a:ext cx="3755379" cy="2283823"/>
          </a:xfrm>
        </p:spPr>
        <p:txBody>
          <a:bodyPr anchor="ctr"/>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noProof="0"/>
              <a:t>Click to edit Master text styles</a:t>
            </a:r>
          </a:p>
        </p:txBody>
      </p:sp>
      <p:sp>
        <p:nvSpPr>
          <p:cNvPr id="4" name="Date Placeholder 3"/>
          <p:cNvSpPr>
            <a:spLocks noGrp="1"/>
          </p:cNvSpPr>
          <p:nvPr>
            <p:ph type="dt" sz="half" idx="10"/>
          </p:nvPr>
        </p:nvSpPr>
        <p:spPr/>
        <p:txBody>
          <a:bodyPr/>
          <a:lstStyle/>
          <a:p>
            <a:fld id="{9DAF7560-49B8-714F-A7F1-D946D3E64C23}" type="datetime1">
              <a:rPr lang="en-US" noProof="0" smtClean="0"/>
              <a:t>10/15/2024</a:t>
            </a:fld>
            <a:endParaRPr lang="en-US" noProof="0" dirty="0"/>
          </a:p>
        </p:txBody>
      </p:sp>
      <p:sp>
        <p:nvSpPr>
          <p:cNvPr id="5" name="Footer Placeholder 4"/>
          <p:cNvSpPr>
            <a:spLocks noGrp="1"/>
          </p:cNvSpPr>
          <p:nvPr>
            <p:ph type="ftr" sz="quarter" idx="11"/>
          </p:nvPr>
        </p:nvSpPr>
        <p:spPr/>
        <p:txBody>
          <a:bodyPr/>
          <a:lstStyle/>
          <a:p>
            <a:endParaRPr lang="en-US" noProof="0" dirty="0"/>
          </a:p>
        </p:txBody>
      </p:sp>
      <p:sp>
        <p:nvSpPr>
          <p:cNvPr id="15" name="Rectangle 14"/>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9FF96B15-8338-45D5-A943-561235072D66}" type="slidenum">
              <a:rPr lang="en-US" noProof="0" smtClean="0"/>
              <a:t>‹#›</a:t>
            </a:fld>
            <a:endParaRPr lang="en-US" noProof="0" dirty="0"/>
          </a:p>
        </p:txBody>
      </p:sp>
    </p:spTree>
    <p:extLst>
      <p:ext uri="{BB962C8B-B14F-4D97-AF65-F5344CB8AC3E}">
        <p14:creationId xmlns:p14="http://schemas.microsoft.com/office/powerpoint/2010/main" val="27396537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p>
        </p:txBody>
      </p:sp>
      <p:sp>
        <p:nvSpPr>
          <p:cNvPr id="3" name="Content Placeholder 2"/>
          <p:cNvSpPr>
            <a:spLocks noGrp="1"/>
          </p:cNvSpPr>
          <p:nvPr>
            <p:ph idx="1"/>
          </p:nvPr>
        </p:nvSpPr>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Footer Placeholder 4"/>
          <p:cNvSpPr>
            <a:spLocks noGrp="1"/>
          </p:cNvSpPr>
          <p:nvPr>
            <p:ph type="ftr" sz="quarter" idx="11"/>
          </p:nvPr>
        </p:nvSpPr>
        <p:spPr/>
        <p:txBody>
          <a:bodyPr/>
          <a:lstStyle/>
          <a:p>
            <a:endParaRPr lang="en-US" noProof="0" dirty="0"/>
          </a:p>
        </p:txBody>
      </p:sp>
      <p:sp>
        <p:nvSpPr>
          <p:cNvPr id="6" name="Slide Number Placeholder 5"/>
          <p:cNvSpPr>
            <a:spLocks noGrp="1"/>
          </p:cNvSpPr>
          <p:nvPr>
            <p:ph type="sldNum" sz="quarter" idx="12"/>
          </p:nvPr>
        </p:nvSpPr>
        <p:spPr/>
        <p:txBody>
          <a:bodyPr/>
          <a:lstStyle/>
          <a:p>
            <a:fld id="{9FF96B15-8338-45D5-A943-561235072D66}" type="slidenum">
              <a:rPr lang="en-US" noProof="0" smtClean="0"/>
              <a:t>‹#›</a:t>
            </a:fld>
            <a:endParaRPr lang="en-US" noProof="0" dirty="0"/>
          </a:p>
        </p:txBody>
      </p:sp>
      <p:pic>
        <p:nvPicPr>
          <p:cNvPr id="8" name="Picture 7" descr="A blue and white logo&#10;&#10;Description automatically generated">
            <a:extLst>
              <a:ext uri="{FF2B5EF4-FFF2-40B4-BE49-F238E27FC236}">
                <a16:creationId xmlns:a16="http://schemas.microsoft.com/office/drawing/2014/main" id="{D2BD50D9-C00F-D2E4-524A-89FAD3C45A99}"/>
              </a:ext>
            </a:extLst>
          </p:cNvPr>
          <p:cNvPicPr>
            <a:picLocks noChangeAspect="1"/>
          </p:cNvPicPr>
          <p:nvPr userDrawn="1"/>
        </p:nvPicPr>
        <p:blipFill>
          <a:blip r:embed="rId2"/>
          <a:stretch>
            <a:fillRect/>
          </a:stretch>
        </p:blipFill>
        <p:spPr>
          <a:xfrm>
            <a:off x="9916366" y="6019800"/>
            <a:ext cx="2017735" cy="640080"/>
          </a:xfrm>
          <a:prstGeom prst="rect">
            <a:avLst/>
          </a:prstGeom>
        </p:spPr>
      </p:pic>
    </p:spTree>
    <p:extLst>
      <p:ext uri="{BB962C8B-B14F-4D97-AF65-F5344CB8AC3E}">
        <p14:creationId xmlns:p14="http://schemas.microsoft.com/office/powerpoint/2010/main" val="23736223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Title Only - left">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A9677FD5-9A91-4866-B075-6DDE16433AC7}"/>
              </a:ext>
            </a:extLst>
          </p:cNvPr>
          <p:cNvGrpSpPr/>
          <p:nvPr userDrawn="1"/>
        </p:nvGrpSpPr>
        <p:grpSpPr>
          <a:xfrm>
            <a:off x="16303" y="0"/>
            <a:ext cx="12192000" cy="6858000"/>
            <a:chOff x="16303" y="6430358"/>
            <a:chExt cx="12192000" cy="6858000"/>
          </a:xfrm>
        </p:grpSpPr>
        <p:sp>
          <p:nvSpPr>
            <p:cNvPr id="11" name="Rectangle 10"/>
            <p:cNvSpPr/>
            <p:nvPr/>
          </p:nvSpPr>
          <p:spPr>
            <a:xfrm>
              <a:off x="236937" y="6430358"/>
              <a:ext cx="5078012"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r="-140094"/>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Freeform 5"/>
            <p:cNvSpPr/>
            <p:nvPr/>
          </p:nvSpPr>
          <p:spPr bwMode="gray">
            <a:xfrm rot="15922489">
              <a:off x="3144589" y="8256436"/>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rot="16200000">
              <a:off x="2233481" y="9232079"/>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16303" y="6431945"/>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2287088"/>
            <a:ext cx="3438881" cy="2283824"/>
          </a:xfrm>
        </p:spPr>
        <p:txBody>
          <a:bodyPr anchor="ctr"/>
          <a:lstStyle>
            <a:lvl1pPr algn="l">
              <a:defRPr sz="2300" b="0" cap="none"/>
            </a:lvl1pPr>
          </a:lstStyle>
          <a:p>
            <a:r>
              <a:rPr lang="en-US" noProof="0"/>
              <a:t>Click to edit Master title style</a:t>
            </a:r>
          </a:p>
        </p:txBody>
      </p:sp>
      <p:sp>
        <p:nvSpPr>
          <p:cNvPr id="4" name="Date Placeholder 3"/>
          <p:cNvSpPr>
            <a:spLocks noGrp="1"/>
          </p:cNvSpPr>
          <p:nvPr>
            <p:ph type="dt" sz="half" idx="10"/>
          </p:nvPr>
        </p:nvSpPr>
        <p:spPr/>
        <p:txBody>
          <a:bodyPr/>
          <a:lstStyle/>
          <a:p>
            <a:fld id="{7DD9237C-03C9-D843-906B-96D98C6B2D61}" type="datetime1">
              <a:rPr lang="en-US" noProof="0" smtClean="0"/>
              <a:t>10/15/2024</a:t>
            </a:fld>
            <a:endParaRPr lang="en-US" noProof="0" dirty="0"/>
          </a:p>
        </p:txBody>
      </p:sp>
      <p:sp>
        <p:nvSpPr>
          <p:cNvPr id="5" name="Footer Placeholder 4"/>
          <p:cNvSpPr>
            <a:spLocks noGrp="1"/>
          </p:cNvSpPr>
          <p:nvPr>
            <p:ph type="ftr" sz="quarter" idx="11"/>
          </p:nvPr>
        </p:nvSpPr>
        <p:spPr/>
        <p:txBody>
          <a:bodyPr/>
          <a:lstStyle/>
          <a:p>
            <a:endParaRPr lang="en-US" noProof="0" dirty="0"/>
          </a:p>
        </p:txBody>
      </p:sp>
      <p:sp>
        <p:nvSpPr>
          <p:cNvPr id="15" name="Rectangle 14"/>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a:extLst>
              <a:ext uri="{C183D7F6-B498-43B3-948B-1728B52AA6E4}">
                <adec:decorative xmlns:adec="http://schemas.microsoft.com/office/drawing/2017/decorative" val="1"/>
              </a:ext>
            </a:extLst>
          </p:cNvPr>
          <p:cNvSpPr>
            <a:spLocks noGrp="1"/>
          </p:cNvSpPr>
          <p:nvPr>
            <p:ph type="sldNum" sz="quarter" idx="12"/>
          </p:nvPr>
        </p:nvSpPr>
        <p:spPr/>
        <p:txBody>
          <a:bodyPr/>
          <a:lstStyle/>
          <a:p>
            <a:fld id="{9FF96B15-8338-45D5-A943-561235072D66}" type="slidenum">
              <a:rPr lang="en-US" noProof="0" smtClean="0"/>
              <a:t>‹#›</a:t>
            </a:fld>
            <a:endParaRPr lang="en-US" noProof="0" dirty="0"/>
          </a:p>
        </p:txBody>
      </p:sp>
      <p:sp>
        <p:nvSpPr>
          <p:cNvPr id="3" name="Slide Number Placeholder 5">
            <a:extLst>
              <a:ext uri="{FF2B5EF4-FFF2-40B4-BE49-F238E27FC236}">
                <a16:creationId xmlns:a16="http://schemas.microsoft.com/office/drawing/2014/main" id="{1981E38B-EBFA-D45E-8A72-4290862441FB}"/>
              </a:ext>
            </a:extLst>
          </p:cNvPr>
          <p:cNvSpPr txBox="1">
            <a:spLocks/>
          </p:cNvSpPr>
          <p:nvPr userDrawn="1"/>
        </p:nvSpPr>
        <p:spPr>
          <a:xfrm>
            <a:off x="9942513" y="6858000"/>
            <a:ext cx="838199" cy="767687"/>
          </a:xfrm>
          <a:prstGeom prst="rect">
            <a:avLst/>
          </a:prstGeom>
        </p:spPr>
        <p:txBody>
          <a:bodyPr vert="horz" lIns="91440" tIns="45720" rIns="91440" bIns="45720" rtlCol="0" anchor="b"/>
          <a:lstStyle>
            <a:defPPr>
              <a:defRPr lang="en-US"/>
            </a:defPPr>
            <a:lvl1pPr marL="0" algn="ctr" defTabSz="457200" rtl="0" eaLnBrk="1" latinLnBrk="0" hangingPunct="1">
              <a:defRPr sz="2800" b="0" i="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FF96B15-8338-45D5-A943-561235072D66}" type="slidenum">
              <a:rPr lang="en-US" smtClean="0"/>
              <a:pPr/>
              <a:t>‹#›</a:t>
            </a:fld>
            <a:endParaRPr lang="en-US" dirty="0"/>
          </a:p>
        </p:txBody>
      </p:sp>
    </p:spTree>
    <p:extLst>
      <p:ext uri="{BB962C8B-B14F-4D97-AF65-F5344CB8AC3E}">
        <p14:creationId xmlns:p14="http://schemas.microsoft.com/office/powerpoint/2010/main" val="6708588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Bullets as Icons 5X Vertical">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5B480622-FB8F-493B-9965-971B07D752E2}"/>
              </a:ext>
            </a:extLst>
          </p:cNvPr>
          <p:cNvSpPr>
            <a:spLocks noGrp="1"/>
          </p:cNvSpPr>
          <p:nvPr>
            <p:ph type="body" sz="quarter" idx="13" hasCustomPrompt="1"/>
          </p:nvPr>
        </p:nvSpPr>
        <p:spPr>
          <a:xfrm>
            <a:off x="6792913" y="1748812"/>
            <a:ext cx="3852000" cy="720000"/>
          </a:xfrm>
          <a:prstGeom prst="roundRect">
            <a:avLst/>
          </a:prstGeom>
          <a:solidFill>
            <a:schemeClr val="bg1">
              <a:lumMod val="95000"/>
            </a:schemeClr>
          </a:solidFill>
          <a:ln w="31750">
            <a:solidFill>
              <a:schemeClr val="accent1"/>
            </a:solidFill>
          </a:ln>
        </p:spPr>
        <p:txBody>
          <a:bodyPr anchor="ctr">
            <a:normAutofit/>
          </a:bodyPr>
          <a:lstStyle>
            <a:lvl1pPr marL="0" indent="0">
              <a:buNone/>
              <a:defRPr sz="2100">
                <a:solidFill>
                  <a:schemeClr val="tx1"/>
                </a:solidFill>
              </a:defRPr>
            </a:lvl1pPr>
          </a:lstStyle>
          <a:p>
            <a:pPr lvl="0"/>
            <a:r>
              <a:rPr lang="en-US" noProof="0"/>
              <a:t>Text Item</a:t>
            </a:r>
          </a:p>
        </p:txBody>
      </p:sp>
      <p:sp>
        <p:nvSpPr>
          <p:cNvPr id="16" name="Text Placeholder 9">
            <a:extLst>
              <a:ext uri="{FF2B5EF4-FFF2-40B4-BE49-F238E27FC236}">
                <a16:creationId xmlns:a16="http://schemas.microsoft.com/office/drawing/2014/main" id="{2C5BC223-8B87-4685-A901-71B07847E41C}"/>
              </a:ext>
            </a:extLst>
          </p:cNvPr>
          <p:cNvSpPr>
            <a:spLocks noGrp="1"/>
          </p:cNvSpPr>
          <p:nvPr>
            <p:ph type="body" sz="quarter" idx="14" hasCustomPrompt="1"/>
          </p:nvPr>
        </p:nvSpPr>
        <p:spPr>
          <a:xfrm>
            <a:off x="6792913" y="2561156"/>
            <a:ext cx="3852000" cy="720000"/>
          </a:xfrm>
          <a:prstGeom prst="roundRect">
            <a:avLst/>
          </a:prstGeom>
          <a:solidFill>
            <a:schemeClr val="bg1">
              <a:lumMod val="95000"/>
            </a:schemeClr>
          </a:solidFill>
          <a:ln w="31750">
            <a:solidFill>
              <a:schemeClr val="accent2"/>
            </a:solidFill>
          </a:ln>
        </p:spPr>
        <p:txBody>
          <a:bodyPr anchor="ctr">
            <a:normAutofit/>
          </a:bodyPr>
          <a:lstStyle>
            <a:lvl1pPr marL="0" indent="0">
              <a:buNone/>
              <a:defRPr sz="2100">
                <a:solidFill>
                  <a:schemeClr val="tx1"/>
                </a:solidFill>
              </a:defRPr>
            </a:lvl1pPr>
          </a:lstStyle>
          <a:p>
            <a:pPr lvl="0"/>
            <a:r>
              <a:rPr lang="en-US" noProof="0"/>
              <a:t>Text Item</a:t>
            </a:r>
          </a:p>
        </p:txBody>
      </p:sp>
      <p:sp>
        <p:nvSpPr>
          <p:cNvPr id="17" name="Text Placeholder 9">
            <a:extLst>
              <a:ext uri="{FF2B5EF4-FFF2-40B4-BE49-F238E27FC236}">
                <a16:creationId xmlns:a16="http://schemas.microsoft.com/office/drawing/2014/main" id="{1AE3DDF2-FC22-4381-9763-408FEF9648BD}"/>
              </a:ext>
            </a:extLst>
          </p:cNvPr>
          <p:cNvSpPr>
            <a:spLocks noGrp="1"/>
          </p:cNvSpPr>
          <p:nvPr>
            <p:ph type="body" sz="quarter" idx="15" hasCustomPrompt="1"/>
          </p:nvPr>
        </p:nvSpPr>
        <p:spPr>
          <a:xfrm>
            <a:off x="6792913" y="3373501"/>
            <a:ext cx="3852000" cy="720000"/>
          </a:xfrm>
          <a:prstGeom prst="roundRect">
            <a:avLst/>
          </a:prstGeom>
          <a:solidFill>
            <a:schemeClr val="bg1">
              <a:lumMod val="95000"/>
            </a:schemeClr>
          </a:solidFill>
          <a:ln w="31750">
            <a:solidFill>
              <a:schemeClr val="accent3"/>
            </a:solidFill>
          </a:ln>
        </p:spPr>
        <p:txBody>
          <a:bodyPr anchor="ctr">
            <a:normAutofit/>
          </a:bodyPr>
          <a:lstStyle>
            <a:lvl1pPr marL="0" indent="0">
              <a:buNone/>
              <a:defRPr sz="2100">
                <a:solidFill>
                  <a:schemeClr val="tx1"/>
                </a:solidFill>
              </a:defRPr>
            </a:lvl1pPr>
          </a:lstStyle>
          <a:p>
            <a:pPr lvl="0"/>
            <a:r>
              <a:rPr lang="en-US" noProof="0"/>
              <a:t>Text Item</a:t>
            </a:r>
          </a:p>
        </p:txBody>
      </p:sp>
      <p:sp>
        <p:nvSpPr>
          <p:cNvPr id="18" name="Text Placeholder 9">
            <a:extLst>
              <a:ext uri="{FF2B5EF4-FFF2-40B4-BE49-F238E27FC236}">
                <a16:creationId xmlns:a16="http://schemas.microsoft.com/office/drawing/2014/main" id="{6170A2BF-28BF-4B27-B92D-B1423601B767}"/>
              </a:ext>
            </a:extLst>
          </p:cNvPr>
          <p:cNvSpPr>
            <a:spLocks noGrp="1"/>
          </p:cNvSpPr>
          <p:nvPr>
            <p:ph type="body" sz="quarter" idx="16" hasCustomPrompt="1"/>
          </p:nvPr>
        </p:nvSpPr>
        <p:spPr>
          <a:xfrm>
            <a:off x="6792913" y="4185846"/>
            <a:ext cx="3852000" cy="720000"/>
          </a:xfrm>
          <a:prstGeom prst="roundRect">
            <a:avLst/>
          </a:prstGeom>
          <a:solidFill>
            <a:schemeClr val="bg1">
              <a:lumMod val="95000"/>
            </a:schemeClr>
          </a:solidFill>
          <a:ln w="31750">
            <a:solidFill>
              <a:schemeClr val="accent4"/>
            </a:solidFill>
          </a:ln>
        </p:spPr>
        <p:txBody>
          <a:bodyPr anchor="ctr">
            <a:normAutofit/>
          </a:bodyPr>
          <a:lstStyle>
            <a:lvl1pPr marL="0" indent="0">
              <a:buNone/>
              <a:defRPr sz="2100">
                <a:solidFill>
                  <a:schemeClr val="tx1"/>
                </a:solidFill>
              </a:defRPr>
            </a:lvl1pPr>
          </a:lstStyle>
          <a:p>
            <a:pPr lvl="0"/>
            <a:r>
              <a:rPr lang="en-US" noProof="0"/>
              <a:t>Text Item</a:t>
            </a:r>
          </a:p>
        </p:txBody>
      </p:sp>
      <p:sp>
        <p:nvSpPr>
          <p:cNvPr id="19" name="Text Placeholder 9">
            <a:extLst>
              <a:ext uri="{FF2B5EF4-FFF2-40B4-BE49-F238E27FC236}">
                <a16:creationId xmlns:a16="http://schemas.microsoft.com/office/drawing/2014/main" id="{2DB1D08C-9D26-4EC5-B935-D6A265A2A672}"/>
              </a:ext>
            </a:extLst>
          </p:cNvPr>
          <p:cNvSpPr>
            <a:spLocks noGrp="1"/>
          </p:cNvSpPr>
          <p:nvPr>
            <p:ph type="body" sz="quarter" idx="17" hasCustomPrompt="1"/>
          </p:nvPr>
        </p:nvSpPr>
        <p:spPr>
          <a:xfrm>
            <a:off x="6792913" y="4998190"/>
            <a:ext cx="3852000" cy="720000"/>
          </a:xfrm>
          <a:prstGeom prst="roundRect">
            <a:avLst/>
          </a:prstGeom>
          <a:solidFill>
            <a:schemeClr val="bg1">
              <a:lumMod val="95000"/>
            </a:schemeClr>
          </a:solidFill>
          <a:ln w="31750">
            <a:solidFill>
              <a:schemeClr val="accent6"/>
            </a:solidFill>
          </a:ln>
        </p:spPr>
        <p:txBody>
          <a:bodyPr anchor="ctr">
            <a:normAutofit/>
          </a:bodyPr>
          <a:lstStyle>
            <a:lvl1pPr marL="0" indent="0">
              <a:buNone/>
              <a:defRPr sz="2100">
                <a:solidFill>
                  <a:schemeClr val="tx1"/>
                </a:solidFill>
              </a:defRPr>
            </a:lvl1pPr>
          </a:lstStyle>
          <a:p>
            <a:pPr lvl="0"/>
            <a:r>
              <a:rPr lang="en-US" noProof="0"/>
              <a:t>Text Item</a:t>
            </a:r>
          </a:p>
        </p:txBody>
      </p:sp>
      <p:grpSp>
        <p:nvGrpSpPr>
          <p:cNvPr id="23" name="Group 22">
            <a:extLst>
              <a:ext uri="{FF2B5EF4-FFF2-40B4-BE49-F238E27FC236}">
                <a16:creationId xmlns:a16="http://schemas.microsoft.com/office/drawing/2014/main" id="{A9677FD5-9A91-4866-B075-6DDE16433AC7}"/>
              </a:ext>
            </a:extLst>
          </p:cNvPr>
          <p:cNvGrpSpPr/>
          <p:nvPr userDrawn="1"/>
        </p:nvGrpSpPr>
        <p:grpSpPr>
          <a:xfrm>
            <a:off x="16303" y="0"/>
            <a:ext cx="12192000" cy="6858000"/>
            <a:chOff x="16303" y="6430358"/>
            <a:chExt cx="12192000" cy="6858000"/>
          </a:xfrm>
        </p:grpSpPr>
        <p:sp>
          <p:nvSpPr>
            <p:cNvPr id="11" name="Rectangle 10"/>
            <p:cNvSpPr/>
            <p:nvPr/>
          </p:nvSpPr>
          <p:spPr>
            <a:xfrm>
              <a:off x="236937" y="6430358"/>
              <a:ext cx="5078012"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r="-140094"/>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Freeform 5"/>
            <p:cNvSpPr/>
            <p:nvPr/>
          </p:nvSpPr>
          <p:spPr bwMode="gray">
            <a:xfrm rot="15922489">
              <a:off x="3144589" y="8256436"/>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rot="16200000">
              <a:off x="2233481" y="9232079"/>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16303" y="6431945"/>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2287088"/>
            <a:ext cx="3438881" cy="2283824"/>
          </a:xfrm>
        </p:spPr>
        <p:txBody>
          <a:bodyPr anchor="ctr"/>
          <a:lstStyle>
            <a:lvl1pPr algn="l">
              <a:defRPr sz="2300" b="0" cap="none"/>
            </a:lvl1pPr>
          </a:lstStyle>
          <a:p>
            <a:r>
              <a:rPr lang="en-US" noProof="0"/>
              <a:t>Click to edit Master title style</a:t>
            </a:r>
          </a:p>
        </p:txBody>
      </p:sp>
      <p:sp>
        <p:nvSpPr>
          <p:cNvPr id="4" name="Date Placeholder 3"/>
          <p:cNvSpPr>
            <a:spLocks noGrp="1"/>
          </p:cNvSpPr>
          <p:nvPr>
            <p:ph type="dt" sz="half" idx="10"/>
          </p:nvPr>
        </p:nvSpPr>
        <p:spPr/>
        <p:txBody>
          <a:bodyPr/>
          <a:lstStyle/>
          <a:p>
            <a:fld id="{397BD2BD-1F35-9841-A6BF-76BE540EE01F}" type="datetime1">
              <a:rPr lang="en-US" noProof="0" smtClean="0"/>
              <a:t>10/15/2024</a:t>
            </a:fld>
            <a:endParaRPr lang="en-US" noProof="0" dirty="0"/>
          </a:p>
        </p:txBody>
      </p:sp>
      <p:sp>
        <p:nvSpPr>
          <p:cNvPr id="5" name="Footer Placeholder 4"/>
          <p:cNvSpPr>
            <a:spLocks noGrp="1"/>
          </p:cNvSpPr>
          <p:nvPr>
            <p:ph type="ftr" sz="quarter" idx="11"/>
          </p:nvPr>
        </p:nvSpPr>
        <p:spPr/>
        <p:txBody>
          <a:bodyPr/>
          <a:lstStyle/>
          <a:p>
            <a:endParaRPr lang="en-US" noProof="0" dirty="0"/>
          </a:p>
        </p:txBody>
      </p:sp>
      <p:sp>
        <p:nvSpPr>
          <p:cNvPr id="15" name="Rectangle 14"/>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a:extLst>
              <a:ext uri="{C183D7F6-B498-43B3-948B-1728B52AA6E4}">
                <adec:decorative xmlns:adec="http://schemas.microsoft.com/office/drawing/2017/decorative" val="1"/>
              </a:ext>
            </a:extLst>
          </p:cNvPr>
          <p:cNvSpPr>
            <a:spLocks noGrp="1"/>
          </p:cNvSpPr>
          <p:nvPr>
            <p:ph type="sldNum" sz="quarter" idx="12"/>
          </p:nvPr>
        </p:nvSpPr>
        <p:spPr/>
        <p:txBody>
          <a:bodyPr/>
          <a:lstStyle/>
          <a:p>
            <a:fld id="{9FF96B15-8338-45D5-A943-561235072D66}" type="slidenum">
              <a:rPr lang="en-US" noProof="0" smtClean="0"/>
              <a:t>‹#›</a:t>
            </a:fld>
            <a:endParaRPr lang="en-US" noProof="0" dirty="0"/>
          </a:p>
        </p:txBody>
      </p:sp>
      <p:sp>
        <p:nvSpPr>
          <p:cNvPr id="14" name="Picture Placeholder 13">
            <a:extLst>
              <a:ext uri="{FF2B5EF4-FFF2-40B4-BE49-F238E27FC236}">
                <a16:creationId xmlns:a16="http://schemas.microsoft.com/office/drawing/2014/main" id="{9DDAF6ED-5E16-4D29-98B7-FB80DB3AAFEC}"/>
              </a:ext>
            </a:extLst>
          </p:cNvPr>
          <p:cNvSpPr>
            <a:spLocks noGrp="1"/>
          </p:cNvSpPr>
          <p:nvPr>
            <p:ph type="pic" sz="quarter" idx="18" hasCustomPrompt="1"/>
          </p:nvPr>
        </p:nvSpPr>
        <p:spPr>
          <a:xfrm>
            <a:off x="5870575" y="1840504"/>
            <a:ext cx="536616" cy="536616"/>
          </a:xfrm>
        </p:spPr>
        <p:txBody>
          <a:bodyPr lIns="0" tIns="0" rIns="0" bIns="0" anchor="ctr">
            <a:normAutofit/>
          </a:bodyPr>
          <a:lstStyle>
            <a:lvl1pPr marL="0" indent="0" algn="ctr">
              <a:buNone/>
              <a:defRPr sz="1100" i="1"/>
            </a:lvl1pPr>
          </a:lstStyle>
          <a:p>
            <a:r>
              <a:rPr lang="en-US" noProof="0" dirty="0"/>
              <a:t>Icon</a:t>
            </a:r>
          </a:p>
        </p:txBody>
      </p:sp>
      <p:sp>
        <p:nvSpPr>
          <p:cNvPr id="21" name="Picture Placeholder 13">
            <a:extLst>
              <a:ext uri="{FF2B5EF4-FFF2-40B4-BE49-F238E27FC236}">
                <a16:creationId xmlns:a16="http://schemas.microsoft.com/office/drawing/2014/main" id="{8C305CB7-F303-430E-951A-7FC6F97062AA}"/>
              </a:ext>
            </a:extLst>
          </p:cNvPr>
          <p:cNvSpPr>
            <a:spLocks noGrp="1"/>
          </p:cNvSpPr>
          <p:nvPr>
            <p:ph type="pic" sz="quarter" idx="19" hasCustomPrompt="1"/>
          </p:nvPr>
        </p:nvSpPr>
        <p:spPr>
          <a:xfrm>
            <a:off x="5870575" y="2652849"/>
            <a:ext cx="536616" cy="536616"/>
          </a:xfrm>
        </p:spPr>
        <p:txBody>
          <a:bodyPr lIns="0" tIns="0" rIns="0" bIns="0" anchor="ctr">
            <a:normAutofit/>
          </a:bodyPr>
          <a:lstStyle>
            <a:lvl1pPr marL="0" indent="0" algn="ctr">
              <a:buNone/>
              <a:defRPr sz="1100" i="1"/>
            </a:lvl1pPr>
          </a:lstStyle>
          <a:p>
            <a:r>
              <a:rPr lang="en-US" noProof="0" dirty="0"/>
              <a:t>Icon</a:t>
            </a:r>
          </a:p>
        </p:txBody>
      </p:sp>
      <p:sp>
        <p:nvSpPr>
          <p:cNvPr id="22" name="Picture Placeholder 13">
            <a:extLst>
              <a:ext uri="{FF2B5EF4-FFF2-40B4-BE49-F238E27FC236}">
                <a16:creationId xmlns:a16="http://schemas.microsoft.com/office/drawing/2014/main" id="{84D427E5-ED69-4A46-A9B7-F4DC4466F320}"/>
              </a:ext>
            </a:extLst>
          </p:cNvPr>
          <p:cNvSpPr>
            <a:spLocks noGrp="1"/>
          </p:cNvSpPr>
          <p:nvPr>
            <p:ph type="pic" sz="quarter" idx="20" hasCustomPrompt="1"/>
          </p:nvPr>
        </p:nvSpPr>
        <p:spPr>
          <a:xfrm>
            <a:off x="5870575" y="3465194"/>
            <a:ext cx="536616" cy="536616"/>
          </a:xfrm>
        </p:spPr>
        <p:txBody>
          <a:bodyPr lIns="0" tIns="0" rIns="0" bIns="0" anchor="ctr">
            <a:normAutofit/>
          </a:bodyPr>
          <a:lstStyle>
            <a:lvl1pPr marL="0" indent="0" algn="ctr">
              <a:buNone/>
              <a:defRPr sz="1100" i="1"/>
            </a:lvl1pPr>
          </a:lstStyle>
          <a:p>
            <a:r>
              <a:rPr lang="en-US" noProof="0" dirty="0"/>
              <a:t>Icon</a:t>
            </a:r>
          </a:p>
        </p:txBody>
      </p:sp>
      <p:sp>
        <p:nvSpPr>
          <p:cNvPr id="24" name="Picture Placeholder 13">
            <a:extLst>
              <a:ext uri="{FF2B5EF4-FFF2-40B4-BE49-F238E27FC236}">
                <a16:creationId xmlns:a16="http://schemas.microsoft.com/office/drawing/2014/main" id="{3DDA902F-61D6-4F1C-86C6-D1F5584AE8B3}"/>
              </a:ext>
            </a:extLst>
          </p:cNvPr>
          <p:cNvSpPr>
            <a:spLocks noGrp="1"/>
          </p:cNvSpPr>
          <p:nvPr>
            <p:ph type="pic" sz="quarter" idx="21" hasCustomPrompt="1"/>
          </p:nvPr>
        </p:nvSpPr>
        <p:spPr>
          <a:xfrm>
            <a:off x="5870575" y="4277539"/>
            <a:ext cx="536616" cy="536616"/>
          </a:xfrm>
        </p:spPr>
        <p:txBody>
          <a:bodyPr lIns="0" tIns="0" rIns="0" bIns="0" anchor="ctr">
            <a:normAutofit/>
          </a:bodyPr>
          <a:lstStyle>
            <a:lvl1pPr marL="0" indent="0" algn="ctr">
              <a:buNone/>
              <a:defRPr sz="1100" i="1"/>
            </a:lvl1pPr>
          </a:lstStyle>
          <a:p>
            <a:r>
              <a:rPr lang="en-US" noProof="0" dirty="0"/>
              <a:t>Icon</a:t>
            </a:r>
          </a:p>
        </p:txBody>
      </p:sp>
      <p:sp>
        <p:nvSpPr>
          <p:cNvPr id="26" name="Picture Placeholder 13">
            <a:extLst>
              <a:ext uri="{FF2B5EF4-FFF2-40B4-BE49-F238E27FC236}">
                <a16:creationId xmlns:a16="http://schemas.microsoft.com/office/drawing/2014/main" id="{D8B6871A-9C69-4437-A5AD-A0400BAF2C6D}"/>
              </a:ext>
            </a:extLst>
          </p:cNvPr>
          <p:cNvSpPr>
            <a:spLocks noGrp="1"/>
          </p:cNvSpPr>
          <p:nvPr>
            <p:ph type="pic" sz="quarter" idx="23" hasCustomPrompt="1"/>
          </p:nvPr>
        </p:nvSpPr>
        <p:spPr>
          <a:xfrm>
            <a:off x="5870575" y="5089882"/>
            <a:ext cx="536616" cy="536616"/>
          </a:xfrm>
        </p:spPr>
        <p:txBody>
          <a:bodyPr lIns="0" tIns="0" rIns="0" bIns="0" anchor="ctr">
            <a:normAutofit/>
          </a:bodyPr>
          <a:lstStyle>
            <a:lvl1pPr marL="0" indent="0" algn="ctr">
              <a:buNone/>
              <a:defRPr sz="1100" i="1"/>
            </a:lvl1pPr>
          </a:lstStyle>
          <a:p>
            <a:r>
              <a:rPr lang="en-US" noProof="0" dirty="0"/>
              <a:t>Icon</a:t>
            </a:r>
          </a:p>
        </p:txBody>
      </p:sp>
      <p:sp>
        <p:nvSpPr>
          <p:cNvPr id="3" name="Slide Number Placeholder 5">
            <a:extLst>
              <a:ext uri="{FF2B5EF4-FFF2-40B4-BE49-F238E27FC236}">
                <a16:creationId xmlns:a16="http://schemas.microsoft.com/office/drawing/2014/main" id="{CFBC7F4D-D4B7-EB9E-6A1C-E2E77C875869}"/>
              </a:ext>
            </a:extLst>
          </p:cNvPr>
          <p:cNvSpPr txBox="1">
            <a:spLocks/>
          </p:cNvSpPr>
          <p:nvPr userDrawn="1"/>
        </p:nvSpPr>
        <p:spPr>
          <a:xfrm>
            <a:off x="10234995" y="6822561"/>
            <a:ext cx="838199" cy="767687"/>
          </a:xfrm>
          <a:prstGeom prst="rect">
            <a:avLst/>
          </a:prstGeom>
        </p:spPr>
        <p:txBody>
          <a:bodyPr vert="horz" lIns="91440" tIns="45720" rIns="91440" bIns="45720" rtlCol="0" anchor="b"/>
          <a:lstStyle>
            <a:defPPr>
              <a:defRPr lang="en-US"/>
            </a:defPPr>
            <a:lvl1pPr marL="0" algn="ctr" defTabSz="457200" rtl="0" eaLnBrk="1" latinLnBrk="0" hangingPunct="1">
              <a:defRPr sz="2800" b="0" i="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FF96B15-8338-45D5-A943-561235072D66}" type="slidenum">
              <a:rPr lang="en-US" smtClean="0"/>
              <a:pPr/>
              <a:t>‹#›</a:t>
            </a:fld>
            <a:endParaRPr lang="en-US" dirty="0"/>
          </a:p>
        </p:txBody>
      </p:sp>
    </p:spTree>
    <p:extLst>
      <p:ext uri="{BB962C8B-B14F-4D97-AF65-F5344CB8AC3E}">
        <p14:creationId xmlns:p14="http://schemas.microsoft.com/office/powerpoint/2010/main" val="19274580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4 Icon Bullets Vertical Light">
    <p:spTree>
      <p:nvGrpSpPr>
        <p:cNvPr id="1" name=""/>
        <p:cNvGrpSpPr/>
        <p:nvPr/>
      </p:nvGrpSpPr>
      <p:grpSpPr>
        <a:xfrm>
          <a:off x="0" y="0"/>
          <a:ext cx="0" cy="0"/>
          <a:chOff x="0" y="0"/>
          <a:chExt cx="0" cy="0"/>
        </a:xfrm>
      </p:grpSpPr>
      <p:sp>
        <p:nvSpPr>
          <p:cNvPr id="31" name="Oval 30">
            <a:extLst>
              <a:ext uri="{FF2B5EF4-FFF2-40B4-BE49-F238E27FC236}">
                <a16:creationId xmlns:a16="http://schemas.microsoft.com/office/drawing/2014/main" id="{B8ACAEC3-8D8C-3848-8630-7A0DFF3F6116}"/>
              </a:ext>
            </a:extLst>
          </p:cNvPr>
          <p:cNvSpPr>
            <a:spLocks noChangeAspect="1"/>
          </p:cNvSpPr>
          <p:nvPr userDrawn="1"/>
        </p:nvSpPr>
        <p:spPr>
          <a:xfrm>
            <a:off x="8699143" y="3702940"/>
            <a:ext cx="1261872" cy="1261872"/>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2" name="Picture Placeholder 9">
            <a:extLst>
              <a:ext uri="{FF2B5EF4-FFF2-40B4-BE49-F238E27FC236}">
                <a16:creationId xmlns:a16="http://schemas.microsoft.com/office/drawing/2014/main" id="{CC12BEA0-F502-0646-A370-7ECF194608D0}"/>
              </a:ext>
            </a:extLst>
          </p:cNvPr>
          <p:cNvSpPr>
            <a:spLocks noGrp="1"/>
          </p:cNvSpPr>
          <p:nvPr>
            <p:ph type="pic" sz="quarter" idx="24" hasCustomPrompt="1"/>
          </p:nvPr>
        </p:nvSpPr>
        <p:spPr>
          <a:xfrm>
            <a:off x="8865103" y="3869836"/>
            <a:ext cx="929952" cy="929952"/>
          </a:xfrm>
          <a:prstGeom prst="ellipse">
            <a:avLst/>
          </a:prstGeom>
          <a:noFill/>
          <a:effectLst/>
        </p:spPr>
        <p:txBody>
          <a:bodyPr anchor="ctr">
            <a:normAutofit/>
          </a:bodyPr>
          <a:lstStyle>
            <a:lvl1pPr marL="0" indent="0" algn="ctr">
              <a:buNone/>
              <a:defRPr sz="1200" i="1"/>
            </a:lvl1pPr>
          </a:lstStyle>
          <a:p>
            <a:r>
              <a:rPr lang="en-US" noProof="0" dirty="0"/>
              <a:t>Select Icon</a:t>
            </a:r>
          </a:p>
        </p:txBody>
      </p:sp>
      <p:sp>
        <p:nvSpPr>
          <p:cNvPr id="29" name="Oval 28">
            <a:extLst>
              <a:ext uri="{FF2B5EF4-FFF2-40B4-BE49-F238E27FC236}">
                <a16:creationId xmlns:a16="http://schemas.microsoft.com/office/drawing/2014/main" id="{D58C6160-632A-B540-A7E5-81F40CEC1FE7}"/>
              </a:ext>
            </a:extLst>
          </p:cNvPr>
          <p:cNvSpPr>
            <a:spLocks noChangeAspect="1"/>
          </p:cNvSpPr>
          <p:nvPr userDrawn="1"/>
        </p:nvSpPr>
        <p:spPr>
          <a:xfrm>
            <a:off x="6287247" y="3706777"/>
            <a:ext cx="1261872" cy="1261872"/>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0" name="Picture Placeholder 9">
            <a:extLst>
              <a:ext uri="{FF2B5EF4-FFF2-40B4-BE49-F238E27FC236}">
                <a16:creationId xmlns:a16="http://schemas.microsoft.com/office/drawing/2014/main" id="{EB2FEBB6-C1E0-0D47-8CCC-05EE2F756590}"/>
              </a:ext>
            </a:extLst>
          </p:cNvPr>
          <p:cNvSpPr>
            <a:spLocks noGrp="1"/>
          </p:cNvSpPr>
          <p:nvPr>
            <p:ph type="pic" sz="quarter" idx="23" hasCustomPrompt="1"/>
          </p:nvPr>
        </p:nvSpPr>
        <p:spPr>
          <a:xfrm>
            <a:off x="6452271" y="3873673"/>
            <a:ext cx="929952" cy="929952"/>
          </a:xfrm>
          <a:prstGeom prst="ellipse">
            <a:avLst/>
          </a:prstGeom>
          <a:noFill/>
          <a:effectLst/>
        </p:spPr>
        <p:txBody>
          <a:bodyPr anchor="ctr">
            <a:normAutofit/>
          </a:bodyPr>
          <a:lstStyle>
            <a:lvl1pPr marL="0" indent="0" algn="ctr">
              <a:buNone/>
              <a:defRPr sz="1200" i="1"/>
            </a:lvl1pPr>
          </a:lstStyle>
          <a:p>
            <a:r>
              <a:rPr lang="en-US" noProof="0" dirty="0"/>
              <a:t>Select Icon</a:t>
            </a:r>
          </a:p>
        </p:txBody>
      </p:sp>
      <p:sp>
        <p:nvSpPr>
          <p:cNvPr id="22" name="Oval 21">
            <a:extLst>
              <a:ext uri="{FF2B5EF4-FFF2-40B4-BE49-F238E27FC236}">
                <a16:creationId xmlns:a16="http://schemas.microsoft.com/office/drawing/2014/main" id="{7215E544-9553-AC42-B5C3-F7AE9AD6D815}"/>
              </a:ext>
            </a:extLst>
          </p:cNvPr>
          <p:cNvSpPr>
            <a:spLocks noChangeAspect="1"/>
          </p:cNvSpPr>
          <p:nvPr userDrawn="1"/>
        </p:nvSpPr>
        <p:spPr>
          <a:xfrm>
            <a:off x="8699143" y="799317"/>
            <a:ext cx="1261872" cy="1261872"/>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 name="Oval 2">
            <a:extLst>
              <a:ext uri="{FF2B5EF4-FFF2-40B4-BE49-F238E27FC236}">
                <a16:creationId xmlns:a16="http://schemas.microsoft.com/office/drawing/2014/main" id="{F76E934A-C634-DF4D-992A-6E01917693AD}"/>
              </a:ext>
            </a:extLst>
          </p:cNvPr>
          <p:cNvSpPr>
            <a:spLocks noChangeAspect="1"/>
          </p:cNvSpPr>
          <p:nvPr userDrawn="1"/>
        </p:nvSpPr>
        <p:spPr>
          <a:xfrm>
            <a:off x="6289119" y="799317"/>
            <a:ext cx="1261872" cy="1261872"/>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nvGrpSpPr>
          <p:cNvPr id="23" name="Group 22">
            <a:extLst>
              <a:ext uri="{FF2B5EF4-FFF2-40B4-BE49-F238E27FC236}">
                <a16:creationId xmlns:a16="http://schemas.microsoft.com/office/drawing/2014/main" id="{A9677FD5-9A91-4866-B075-6DDE16433AC7}"/>
              </a:ext>
            </a:extLst>
          </p:cNvPr>
          <p:cNvGrpSpPr/>
          <p:nvPr userDrawn="1"/>
        </p:nvGrpSpPr>
        <p:grpSpPr>
          <a:xfrm>
            <a:off x="16303" y="0"/>
            <a:ext cx="12192000" cy="6858000"/>
            <a:chOff x="16303" y="6430358"/>
            <a:chExt cx="12192000" cy="6858000"/>
          </a:xfrm>
        </p:grpSpPr>
        <p:sp>
          <p:nvSpPr>
            <p:cNvPr id="11" name="Rectangle 10"/>
            <p:cNvSpPr/>
            <p:nvPr/>
          </p:nvSpPr>
          <p:spPr>
            <a:xfrm>
              <a:off x="236937" y="6430358"/>
              <a:ext cx="5078012"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r="-140094"/>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Freeform 5"/>
            <p:cNvSpPr/>
            <p:nvPr/>
          </p:nvSpPr>
          <p:spPr bwMode="gray">
            <a:xfrm rot="15922489">
              <a:off x="3144589" y="8256436"/>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rot="16200000">
              <a:off x="2233481" y="9232079"/>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16303" y="6431945"/>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2287088"/>
            <a:ext cx="3438881" cy="2283824"/>
          </a:xfrm>
        </p:spPr>
        <p:txBody>
          <a:bodyPr anchor="ctr"/>
          <a:lstStyle>
            <a:lvl1pPr algn="l">
              <a:defRPr sz="2300" b="0" cap="none"/>
            </a:lvl1pPr>
          </a:lstStyle>
          <a:p>
            <a:r>
              <a:rPr lang="en-US" noProof="0"/>
              <a:t>Click to edit Master title style</a:t>
            </a:r>
          </a:p>
        </p:txBody>
      </p:sp>
      <p:sp>
        <p:nvSpPr>
          <p:cNvPr id="4" name="Date Placeholder 3"/>
          <p:cNvSpPr>
            <a:spLocks noGrp="1"/>
          </p:cNvSpPr>
          <p:nvPr>
            <p:ph type="dt" sz="half" idx="10"/>
          </p:nvPr>
        </p:nvSpPr>
        <p:spPr/>
        <p:txBody>
          <a:bodyPr/>
          <a:lstStyle/>
          <a:p>
            <a:fld id="{6E94F40A-5592-5744-BFD7-61B04D70BFE7}" type="datetime1">
              <a:rPr lang="en-US" noProof="0" smtClean="0"/>
              <a:t>10/15/2024</a:t>
            </a:fld>
            <a:endParaRPr lang="en-US" noProof="0" dirty="0"/>
          </a:p>
        </p:txBody>
      </p:sp>
      <p:sp>
        <p:nvSpPr>
          <p:cNvPr id="5" name="Footer Placeholder 4"/>
          <p:cNvSpPr>
            <a:spLocks noGrp="1"/>
          </p:cNvSpPr>
          <p:nvPr>
            <p:ph type="ftr" sz="quarter" idx="11"/>
          </p:nvPr>
        </p:nvSpPr>
        <p:spPr/>
        <p:txBody>
          <a:bodyPr/>
          <a:lstStyle/>
          <a:p>
            <a:endParaRPr lang="en-US" noProof="0" dirty="0"/>
          </a:p>
        </p:txBody>
      </p:sp>
      <p:sp>
        <p:nvSpPr>
          <p:cNvPr id="15" name="Rectangle 14"/>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9FF96B15-8338-45D5-A943-561235072D66}" type="slidenum">
              <a:rPr lang="en-US" noProof="0" smtClean="0"/>
              <a:t>‹#›</a:t>
            </a:fld>
            <a:endParaRPr lang="en-US" noProof="0" dirty="0"/>
          </a:p>
        </p:txBody>
      </p:sp>
      <p:sp>
        <p:nvSpPr>
          <p:cNvPr id="14" name="Text Placeholder 13">
            <a:extLst>
              <a:ext uri="{FF2B5EF4-FFF2-40B4-BE49-F238E27FC236}">
                <a16:creationId xmlns:a16="http://schemas.microsoft.com/office/drawing/2014/main" id="{9ADD13A9-A8EA-4B1C-AE31-FE189E0E8B86}"/>
              </a:ext>
            </a:extLst>
          </p:cNvPr>
          <p:cNvSpPr>
            <a:spLocks noGrp="1"/>
          </p:cNvSpPr>
          <p:nvPr>
            <p:ph type="body" sz="quarter" idx="14" hasCustomPrompt="1"/>
          </p:nvPr>
        </p:nvSpPr>
        <p:spPr>
          <a:xfrm>
            <a:off x="5756275" y="2351088"/>
            <a:ext cx="2325688" cy="774700"/>
          </a:xfrm>
        </p:spPr>
        <p:txBody>
          <a:bodyPr>
            <a:normAutofit/>
          </a:bodyPr>
          <a:lstStyle>
            <a:lvl1pPr marL="0" indent="0" algn="ctr">
              <a:buNone/>
              <a:defRPr sz="1200"/>
            </a:lvl1pPr>
          </a:lstStyle>
          <a:p>
            <a:pPr lvl="0"/>
            <a:r>
              <a:rPr lang="en-US" noProof="0"/>
              <a:t>Edit bullet description</a:t>
            </a:r>
          </a:p>
        </p:txBody>
      </p:sp>
      <p:sp>
        <p:nvSpPr>
          <p:cNvPr id="18" name="Text Placeholder 13">
            <a:extLst>
              <a:ext uri="{FF2B5EF4-FFF2-40B4-BE49-F238E27FC236}">
                <a16:creationId xmlns:a16="http://schemas.microsoft.com/office/drawing/2014/main" id="{A2BAC124-81DA-4B8B-86CD-75C69A4D0DBB}"/>
              </a:ext>
            </a:extLst>
          </p:cNvPr>
          <p:cNvSpPr>
            <a:spLocks noGrp="1"/>
          </p:cNvSpPr>
          <p:nvPr>
            <p:ph type="body" sz="quarter" idx="16" hasCustomPrompt="1"/>
          </p:nvPr>
        </p:nvSpPr>
        <p:spPr>
          <a:xfrm>
            <a:off x="8167235" y="2351088"/>
            <a:ext cx="2325688" cy="774700"/>
          </a:xfrm>
        </p:spPr>
        <p:txBody>
          <a:bodyPr>
            <a:normAutofit/>
          </a:bodyPr>
          <a:lstStyle>
            <a:lvl1pPr marL="0" indent="0" algn="ctr">
              <a:buNone/>
              <a:defRPr sz="1200"/>
            </a:lvl1pPr>
          </a:lstStyle>
          <a:p>
            <a:pPr lvl="0"/>
            <a:r>
              <a:rPr lang="en-US" noProof="0"/>
              <a:t>Edit bullet description</a:t>
            </a:r>
          </a:p>
        </p:txBody>
      </p:sp>
      <p:sp>
        <p:nvSpPr>
          <p:cNvPr id="26" name="Text Placeholder 13">
            <a:extLst>
              <a:ext uri="{FF2B5EF4-FFF2-40B4-BE49-F238E27FC236}">
                <a16:creationId xmlns:a16="http://schemas.microsoft.com/office/drawing/2014/main" id="{B493D355-B592-4395-8255-D1D4FB1CF1A6}"/>
              </a:ext>
            </a:extLst>
          </p:cNvPr>
          <p:cNvSpPr>
            <a:spLocks noGrp="1"/>
          </p:cNvSpPr>
          <p:nvPr>
            <p:ph type="body" sz="quarter" idx="18" hasCustomPrompt="1"/>
          </p:nvPr>
        </p:nvSpPr>
        <p:spPr>
          <a:xfrm>
            <a:off x="5756275" y="5258548"/>
            <a:ext cx="2325688" cy="774700"/>
          </a:xfrm>
        </p:spPr>
        <p:txBody>
          <a:bodyPr>
            <a:normAutofit/>
          </a:bodyPr>
          <a:lstStyle>
            <a:lvl1pPr marL="0" indent="0" algn="ctr">
              <a:buNone/>
              <a:defRPr sz="1200"/>
            </a:lvl1pPr>
          </a:lstStyle>
          <a:p>
            <a:pPr lvl="0"/>
            <a:r>
              <a:rPr lang="en-US" noProof="0"/>
              <a:t>Edit bullet description</a:t>
            </a:r>
          </a:p>
        </p:txBody>
      </p:sp>
      <p:sp>
        <p:nvSpPr>
          <p:cNvPr id="28" name="Text Placeholder 13">
            <a:extLst>
              <a:ext uri="{FF2B5EF4-FFF2-40B4-BE49-F238E27FC236}">
                <a16:creationId xmlns:a16="http://schemas.microsoft.com/office/drawing/2014/main" id="{D0A496BB-AA13-44AE-AFA6-30D4ED5099E9}"/>
              </a:ext>
            </a:extLst>
          </p:cNvPr>
          <p:cNvSpPr>
            <a:spLocks noGrp="1"/>
          </p:cNvSpPr>
          <p:nvPr>
            <p:ph type="body" sz="quarter" idx="20" hasCustomPrompt="1"/>
          </p:nvPr>
        </p:nvSpPr>
        <p:spPr>
          <a:xfrm>
            <a:off x="8167235" y="5258548"/>
            <a:ext cx="2325688" cy="774700"/>
          </a:xfrm>
        </p:spPr>
        <p:txBody>
          <a:bodyPr>
            <a:normAutofit/>
          </a:bodyPr>
          <a:lstStyle>
            <a:lvl1pPr marL="0" indent="0" algn="ctr">
              <a:buNone/>
              <a:defRPr sz="1200"/>
            </a:lvl1pPr>
          </a:lstStyle>
          <a:p>
            <a:pPr lvl="0"/>
            <a:r>
              <a:rPr lang="en-US" noProof="0"/>
              <a:t>Edit bullet description</a:t>
            </a:r>
          </a:p>
        </p:txBody>
      </p:sp>
      <p:sp>
        <p:nvSpPr>
          <p:cNvPr id="20" name="Picture Placeholder 9">
            <a:extLst>
              <a:ext uri="{FF2B5EF4-FFF2-40B4-BE49-F238E27FC236}">
                <a16:creationId xmlns:a16="http://schemas.microsoft.com/office/drawing/2014/main" id="{8E97E18E-0E31-B542-9578-D6E4DCD84680}"/>
              </a:ext>
            </a:extLst>
          </p:cNvPr>
          <p:cNvSpPr>
            <a:spLocks noGrp="1"/>
          </p:cNvSpPr>
          <p:nvPr>
            <p:ph type="pic" sz="quarter" idx="21" hasCustomPrompt="1"/>
          </p:nvPr>
        </p:nvSpPr>
        <p:spPr>
          <a:xfrm>
            <a:off x="6454143" y="966213"/>
            <a:ext cx="929952" cy="929952"/>
          </a:xfrm>
          <a:prstGeom prst="ellipse">
            <a:avLst/>
          </a:prstGeom>
          <a:noFill/>
          <a:effectLst/>
        </p:spPr>
        <p:txBody>
          <a:bodyPr anchor="ctr">
            <a:normAutofit/>
          </a:bodyPr>
          <a:lstStyle>
            <a:lvl1pPr marL="0" indent="0" algn="ctr">
              <a:buNone/>
              <a:defRPr sz="1200" i="1"/>
            </a:lvl1pPr>
          </a:lstStyle>
          <a:p>
            <a:r>
              <a:rPr lang="en-US" noProof="0" dirty="0"/>
              <a:t>Select Icon</a:t>
            </a:r>
          </a:p>
        </p:txBody>
      </p:sp>
      <p:sp>
        <p:nvSpPr>
          <p:cNvPr id="24" name="Picture Placeholder 9">
            <a:extLst>
              <a:ext uri="{FF2B5EF4-FFF2-40B4-BE49-F238E27FC236}">
                <a16:creationId xmlns:a16="http://schemas.microsoft.com/office/drawing/2014/main" id="{7602DDF7-46BD-6045-BDB0-45F47B0B6A9C}"/>
              </a:ext>
            </a:extLst>
          </p:cNvPr>
          <p:cNvSpPr>
            <a:spLocks noGrp="1"/>
          </p:cNvSpPr>
          <p:nvPr>
            <p:ph type="pic" sz="quarter" idx="22" hasCustomPrompt="1"/>
          </p:nvPr>
        </p:nvSpPr>
        <p:spPr>
          <a:xfrm>
            <a:off x="8865103" y="965277"/>
            <a:ext cx="929952" cy="929952"/>
          </a:xfrm>
          <a:prstGeom prst="ellipse">
            <a:avLst/>
          </a:prstGeom>
          <a:noFill/>
          <a:effectLst/>
        </p:spPr>
        <p:txBody>
          <a:bodyPr anchor="ctr">
            <a:normAutofit/>
          </a:bodyPr>
          <a:lstStyle>
            <a:lvl1pPr marL="0" indent="0" algn="ctr">
              <a:buNone/>
              <a:defRPr sz="1200" i="1"/>
            </a:lvl1pPr>
          </a:lstStyle>
          <a:p>
            <a:r>
              <a:rPr lang="en-US" noProof="0" dirty="0"/>
              <a:t>Select Icon</a:t>
            </a:r>
          </a:p>
        </p:txBody>
      </p:sp>
    </p:spTree>
    <p:extLst>
      <p:ext uri="{BB962C8B-B14F-4D97-AF65-F5344CB8AC3E}">
        <p14:creationId xmlns:p14="http://schemas.microsoft.com/office/powerpoint/2010/main" val="352857309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4 Icon Bullets Vertical">
    <p:spTree>
      <p:nvGrpSpPr>
        <p:cNvPr id="1" name=""/>
        <p:cNvGrpSpPr/>
        <p:nvPr/>
      </p:nvGrpSpPr>
      <p:grpSpPr>
        <a:xfrm>
          <a:off x="0" y="0"/>
          <a:ext cx="0" cy="0"/>
          <a:chOff x="0" y="0"/>
          <a:chExt cx="0" cy="0"/>
        </a:xfrm>
      </p:grpSpPr>
      <p:sp>
        <p:nvSpPr>
          <p:cNvPr id="20" name="Oval 19">
            <a:extLst>
              <a:ext uri="{FF2B5EF4-FFF2-40B4-BE49-F238E27FC236}">
                <a16:creationId xmlns:a16="http://schemas.microsoft.com/office/drawing/2014/main" id="{86F73ED6-3B3B-5A45-912C-FCFD7D53593C}"/>
              </a:ext>
            </a:extLst>
          </p:cNvPr>
          <p:cNvSpPr>
            <a:spLocks noChangeAspect="1"/>
          </p:cNvSpPr>
          <p:nvPr userDrawn="1"/>
        </p:nvSpPr>
        <p:spPr>
          <a:xfrm>
            <a:off x="8699143" y="3702940"/>
            <a:ext cx="1261872" cy="1261872"/>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1" name="Picture Placeholder 9">
            <a:extLst>
              <a:ext uri="{FF2B5EF4-FFF2-40B4-BE49-F238E27FC236}">
                <a16:creationId xmlns:a16="http://schemas.microsoft.com/office/drawing/2014/main" id="{B5971407-B12A-EE45-895D-769807DFC767}"/>
              </a:ext>
            </a:extLst>
          </p:cNvPr>
          <p:cNvSpPr>
            <a:spLocks noGrp="1"/>
          </p:cNvSpPr>
          <p:nvPr>
            <p:ph type="pic" sz="quarter" idx="24" hasCustomPrompt="1"/>
          </p:nvPr>
        </p:nvSpPr>
        <p:spPr>
          <a:xfrm>
            <a:off x="8865103" y="3869836"/>
            <a:ext cx="929952" cy="929952"/>
          </a:xfrm>
          <a:prstGeom prst="ellipse">
            <a:avLst/>
          </a:prstGeom>
          <a:noFill/>
          <a:effectLst/>
        </p:spPr>
        <p:txBody>
          <a:bodyPr anchor="ctr">
            <a:normAutofit/>
          </a:bodyPr>
          <a:lstStyle>
            <a:lvl1pPr marL="0" indent="0" algn="ctr">
              <a:buNone/>
              <a:defRPr sz="1200" i="1"/>
            </a:lvl1pPr>
          </a:lstStyle>
          <a:p>
            <a:r>
              <a:rPr lang="en-US" noProof="0" dirty="0"/>
              <a:t>Select Icon</a:t>
            </a:r>
          </a:p>
        </p:txBody>
      </p:sp>
      <p:sp>
        <p:nvSpPr>
          <p:cNvPr id="22" name="Oval 21">
            <a:extLst>
              <a:ext uri="{FF2B5EF4-FFF2-40B4-BE49-F238E27FC236}">
                <a16:creationId xmlns:a16="http://schemas.microsoft.com/office/drawing/2014/main" id="{36215321-76D7-AD41-B779-DE347C617DB3}"/>
              </a:ext>
            </a:extLst>
          </p:cNvPr>
          <p:cNvSpPr>
            <a:spLocks noChangeAspect="1"/>
          </p:cNvSpPr>
          <p:nvPr userDrawn="1"/>
        </p:nvSpPr>
        <p:spPr>
          <a:xfrm>
            <a:off x="6288183" y="3706777"/>
            <a:ext cx="1261872" cy="126187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4" name="Picture Placeholder 9">
            <a:extLst>
              <a:ext uri="{FF2B5EF4-FFF2-40B4-BE49-F238E27FC236}">
                <a16:creationId xmlns:a16="http://schemas.microsoft.com/office/drawing/2014/main" id="{E61684B2-1403-BD44-80B1-6A5C0D0A3C67}"/>
              </a:ext>
            </a:extLst>
          </p:cNvPr>
          <p:cNvSpPr>
            <a:spLocks noGrp="1"/>
          </p:cNvSpPr>
          <p:nvPr>
            <p:ph type="pic" sz="quarter" idx="23" hasCustomPrompt="1"/>
          </p:nvPr>
        </p:nvSpPr>
        <p:spPr>
          <a:xfrm>
            <a:off x="6454143" y="3873673"/>
            <a:ext cx="929952" cy="929952"/>
          </a:xfrm>
          <a:prstGeom prst="ellipse">
            <a:avLst/>
          </a:prstGeom>
          <a:noFill/>
          <a:effectLst/>
        </p:spPr>
        <p:txBody>
          <a:bodyPr anchor="ctr">
            <a:normAutofit/>
          </a:bodyPr>
          <a:lstStyle>
            <a:lvl1pPr marL="0" indent="0" algn="ctr">
              <a:buNone/>
              <a:defRPr sz="1200" i="1"/>
            </a:lvl1pPr>
          </a:lstStyle>
          <a:p>
            <a:r>
              <a:rPr lang="en-US" noProof="0" dirty="0"/>
              <a:t>Select Icon</a:t>
            </a:r>
          </a:p>
        </p:txBody>
      </p:sp>
      <p:sp>
        <p:nvSpPr>
          <p:cNvPr id="29" name="Oval 28">
            <a:extLst>
              <a:ext uri="{FF2B5EF4-FFF2-40B4-BE49-F238E27FC236}">
                <a16:creationId xmlns:a16="http://schemas.microsoft.com/office/drawing/2014/main" id="{3B87B079-A5F0-D34B-90BD-17403B51EF47}"/>
              </a:ext>
            </a:extLst>
          </p:cNvPr>
          <p:cNvSpPr>
            <a:spLocks noChangeAspect="1"/>
          </p:cNvSpPr>
          <p:nvPr userDrawn="1"/>
        </p:nvSpPr>
        <p:spPr>
          <a:xfrm>
            <a:off x="8699143" y="799317"/>
            <a:ext cx="1261872" cy="126187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0" name="Oval 29">
            <a:extLst>
              <a:ext uri="{FF2B5EF4-FFF2-40B4-BE49-F238E27FC236}">
                <a16:creationId xmlns:a16="http://schemas.microsoft.com/office/drawing/2014/main" id="{67169BE7-153A-034D-B3C8-A226C22DE09C}"/>
              </a:ext>
            </a:extLst>
          </p:cNvPr>
          <p:cNvSpPr>
            <a:spLocks noChangeAspect="1"/>
          </p:cNvSpPr>
          <p:nvPr userDrawn="1"/>
        </p:nvSpPr>
        <p:spPr>
          <a:xfrm>
            <a:off x="6288183" y="799317"/>
            <a:ext cx="1261872" cy="126187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1" name="Picture Placeholder 9">
            <a:extLst>
              <a:ext uri="{FF2B5EF4-FFF2-40B4-BE49-F238E27FC236}">
                <a16:creationId xmlns:a16="http://schemas.microsoft.com/office/drawing/2014/main" id="{604C6493-8619-1749-A32C-8C1C4E875339}"/>
              </a:ext>
            </a:extLst>
          </p:cNvPr>
          <p:cNvSpPr>
            <a:spLocks noGrp="1"/>
          </p:cNvSpPr>
          <p:nvPr>
            <p:ph type="pic" sz="quarter" idx="21" hasCustomPrompt="1"/>
          </p:nvPr>
        </p:nvSpPr>
        <p:spPr>
          <a:xfrm>
            <a:off x="6454143" y="966213"/>
            <a:ext cx="929952" cy="929952"/>
          </a:xfrm>
          <a:prstGeom prst="ellipse">
            <a:avLst/>
          </a:prstGeom>
          <a:noFill/>
          <a:effectLst/>
        </p:spPr>
        <p:txBody>
          <a:bodyPr anchor="ctr">
            <a:normAutofit/>
          </a:bodyPr>
          <a:lstStyle>
            <a:lvl1pPr marL="0" indent="0" algn="ctr">
              <a:buNone/>
              <a:defRPr sz="1200" i="1"/>
            </a:lvl1pPr>
          </a:lstStyle>
          <a:p>
            <a:r>
              <a:rPr lang="en-US" noProof="0" dirty="0"/>
              <a:t>Select Icon</a:t>
            </a:r>
          </a:p>
        </p:txBody>
      </p:sp>
      <p:sp>
        <p:nvSpPr>
          <p:cNvPr id="32" name="Picture Placeholder 9">
            <a:extLst>
              <a:ext uri="{FF2B5EF4-FFF2-40B4-BE49-F238E27FC236}">
                <a16:creationId xmlns:a16="http://schemas.microsoft.com/office/drawing/2014/main" id="{EE25A905-577F-154D-BA89-4F485EEBC4BD}"/>
              </a:ext>
            </a:extLst>
          </p:cNvPr>
          <p:cNvSpPr>
            <a:spLocks noGrp="1"/>
          </p:cNvSpPr>
          <p:nvPr>
            <p:ph type="pic" sz="quarter" idx="22" hasCustomPrompt="1"/>
          </p:nvPr>
        </p:nvSpPr>
        <p:spPr>
          <a:xfrm>
            <a:off x="8865103" y="965277"/>
            <a:ext cx="929952" cy="929952"/>
          </a:xfrm>
          <a:prstGeom prst="ellipse">
            <a:avLst/>
          </a:prstGeom>
          <a:noFill/>
          <a:effectLst/>
        </p:spPr>
        <p:txBody>
          <a:bodyPr anchor="ctr">
            <a:normAutofit/>
          </a:bodyPr>
          <a:lstStyle>
            <a:lvl1pPr marL="0" indent="0" algn="ctr">
              <a:buNone/>
              <a:defRPr sz="1200" i="1"/>
            </a:lvl1pPr>
          </a:lstStyle>
          <a:p>
            <a:r>
              <a:rPr lang="en-US" noProof="0" dirty="0"/>
              <a:t>Select Icon</a:t>
            </a:r>
          </a:p>
        </p:txBody>
      </p:sp>
      <p:grpSp>
        <p:nvGrpSpPr>
          <p:cNvPr id="23" name="Group 22">
            <a:extLst>
              <a:ext uri="{FF2B5EF4-FFF2-40B4-BE49-F238E27FC236}">
                <a16:creationId xmlns:a16="http://schemas.microsoft.com/office/drawing/2014/main" id="{A9677FD5-9A91-4866-B075-6DDE16433AC7}"/>
              </a:ext>
            </a:extLst>
          </p:cNvPr>
          <p:cNvGrpSpPr/>
          <p:nvPr userDrawn="1"/>
        </p:nvGrpSpPr>
        <p:grpSpPr>
          <a:xfrm>
            <a:off x="16303" y="0"/>
            <a:ext cx="12192000" cy="6858000"/>
            <a:chOff x="16303" y="6430358"/>
            <a:chExt cx="12192000" cy="6858000"/>
          </a:xfrm>
        </p:grpSpPr>
        <p:sp>
          <p:nvSpPr>
            <p:cNvPr id="11" name="Rectangle 10"/>
            <p:cNvSpPr/>
            <p:nvPr/>
          </p:nvSpPr>
          <p:spPr>
            <a:xfrm>
              <a:off x="236937" y="6430358"/>
              <a:ext cx="5078012"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r="-140094"/>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Freeform 5"/>
            <p:cNvSpPr/>
            <p:nvPr/>
          </p:nvSpPr>
          <p:spPr bwMode="gray">
            <a:xfrm rot="15922489">
              <a:off x="3144589" y="8256436"/>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rot="16200000">
              <a:off x="2233481" y="9232079"/>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16303" y="6431945"/>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2287088"/>
            <a:ext cx="3438881" cy="2283824"/>
          </a:xfrm>
        </p:spPr>
        <p:txBody>
          <a:bodyPr anchor="ctr"/>
          <a:lstStyle>
            <a:lvl1pPr algn="l">
              <a:defRPr sz="2300" b="0" cap="none"/>
            </a:lvl1pPr>
          </a:lstStyle>
          <a:p>
            <a:r>
              <a:rPr lang="en-US" noProof="0"/>
              <a:t>Click to edit Master title style</a:t>
            </a:r>
          </a:p>
        </p:txBody>
      </p:sp>
      <p:sp>
        <p:nvSpPr>
          <p:cNvPr id="4" name="Date Placeholder 3"/>
          <p:cNvSpPr>
            <a:spLocks noGrp="1"/>
          </p:cNvSpPr>
          <p:nvPr>
            <p:ph type="dt" sz="half" idx="10"/>
          </p:nvPr>
        </p:nvSpPr>
        <p:spPr/>
        <p:txBody>
          <a:bodyPr/>
          <a:lstStyle/>
          <a:p>
            <a:fld id="{A177F711-7020-994E-A797-D04033A0CF12}" type="datetime1">
              <a:rPr lang="en-US" noProof="0" smtClean="0"/>
              <a:t>10/15/2024</a:t>
            </a:fld>
            <a:endParaRPr lang="en-US" noProof="0" dirty="0"/>
          </a:p>
        </p:txBody>
      </p:sp>
      <p:sp>
        <p:nvSpPr>
          <p:cNvPr id="5" name="Footer Placeholder 4"/>
          <p:cNvSpPr>
            <a:spLocks noGrp="1"/>
          </p:cNvSpPr>
          <p:nvPr>
            <p:ph type="ftr" sz="quarter" idx="11"/>
          </p:nvPr>
        </p:nvSpPr>
        <p:spPr/>
        <p:txBody>
          <a:bodyPr/>
          <a:lstStyle/>
          <a:p>
            <a:endParaRPr lang="en-US" noProof="0" dirty="0"/>
          </a:p>
        </p:txBody>
      </p:sp>
      <p:sp>
        <p:nvSpPr>
          <p:cNvPr id="15" name="Rectangle 14"/>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9FF96B15-8338-45D5-A943-561235072D66}" type="slidenum">
              <a:rPr lang="en-US" noProof="0" smtClean="0"/>
              <a:t>‹#›</a:t>
            </a:fld>
            <a:endParaRPr lang="en-US" noProof="0" dirty="0"/>
          </a:p>
        </p:txBody>
      </p:sp>
      <p:sp>
        <p:nvSpPr>
          <p:cNvPr id="14" name="Text Placeholder 13">
            <a:extLst>
              <a:ext uri="{FF2B5EF4-FFF2-40B4-BE49-F238E27FC236}">
                <a16:creationId xmlns:a16="http://schemas.microsoft.com/office/drawing/2014/main" id="{9ADD13A9-A8EA-4B1C-AE31-FE189E0E8B86}"/>
              </a:ext>
            </a:extLst>
          </p:cNvPr>
          <p:cNvSpPr>
            <a:spLocks noGrp="1"/>
          </p:cNvSpPr>
          <p:nvPr>
            <p:ph type="body" sz="quarter" idx="14" hasCustomPrompt="1"/>
          </p:nvPr>
        </p:nvSpPr>
        <p:spPr>
          <a:xfrm>
            <a:off x="5756275" y="2351088"/>
            <a:ext cx="2325688" cy="774700"/>
          </a:xfrm>
        </p:spPr>
        <p:txBody>
          <a:bodyPr>
            <a:normAutofit/>
          </a:bodyPr>
          <a:lstStyle>
            <a:lvl1pPr marL="0" indent="0" algn="ctr">
              <a:buNone/>
              <a:defRPr sz="1200"/>
            </a:lvl1pPr>
          </a:lstStyle>
          <a:p>
            <a:pPr lvl="0"/>
            <a:r>
              <a:rPr lang="en-US" noProof="0"/>
              <a:t>Edit bullet description</a:t>
            </a:r>
          </a:p>
        </p:txBody>
      </p:sp>
      <p:sp>
        <p:nvSpPr>
          <p:cNvPr id="18" name="Text Placeholder 13">
            <a:extLst>
              <a:ext uri="{FF2B5EF4-FFF2-40B4-BE49-F238E27FC236}">
                <a16:creationId xmlns:a16="http://schemas.microsoft.com/office/drawing/2014/main" id="{A2BAC124-81DA-4B8B-86CD-75C69A4D0DBB}"/>
              </a:ext>
            </a:extLst>
          </p:cNvPr>
          <p:cNvSpPr>
            <a:spLocks noGrp="1"/>
          </p:cNvSpPr>
          <p:nvPr>
            <p:ph type="body" sz="quarter" idx="16" hasCustomPrompt="1"/>
          </p:nvPr>
        </p:nvSpPr>
        <p:spPr>
          <a:xfrm>
            <a:off x="8167235" y="2351088"/>
            <a:ext cx="2325688" cy="774700"/>
          </a:xfrm>
        </p:spPr>
        <p:txBody>
          <a:bodyPr>
            <a:normAutofit/>
          </a:bodyPr>
          <a:lstStyle>
            <a:lvl1pPr marL="0" indent="0" algn="ctr">
              <a:buNone/>
              <a:defRPr sz="1200"/>
            </a:lvl1pPr>
          </a:lstStyle>
          <a:p>
            <a:pPr lvl="0"/>
            <a:r>
              <a:rPr lang="en-US" noProof="0"/>
              <a:t>Edit bullet description</a:t>
            </a:r>
          </a:p>
        </p:txBody>
      </p:sp>
      <p:sp>
        <p:nvSpPr>
          <p:cNvPr id="26" name="Text Placeholder 13">
            <a:extLst>
              <a:ext uri="{FF2B5EF4-FFF2-40B4-BE49-F238E27FC236}">
                <a16:creationId xmlns:a16="http://schemas.microsoft.com/office/drawing/2014/main" id="{B493D355-B592-4395-8255-D1D4FB1CF1A6}"/>
              </a:ext>
            </a:extLst>
          </p:cNvPr>
          <p:cNvSpPr>
            <a:spLocks noGrp="1"/>
          </p:cNvSpPr>
          <p:nvPr>
            <p:ph type="body" sz="quarter" idx="18" hasCustomPrompt="1"/>
          </p:nvPr>
        </p:nvSpPr>
        <p:spPr>
          <a:xfrm>
            <a:off x="5756275" y="5258548"/>
            <a:ext cx="2325688" cy="774700"/>
          </a:xfrm>
        </p:spPr>
        <p:txBody>
          <a:bodyPr>
            <a:normAutofit/>
          </a:bodyPr>
          <a:lstStyle>
            <a:lvl1pPr marL="0" indent="0" algn="ctr">
              <a:buNone/>
              <a:defRPr sz="1200"/>
            </a:lvl1pPr>
          </a:lstStyle>
          <a:p>
            <a:pPr lvl="0"/>
            <a:r>
              <a:rPr lang="en-US" noProof="0"/>
              <a:t>Edit bullet description</a:t>
            </a:r>
          </a:p>
        </p:txBody>
      </p:sp>
      <p:sp>
        <p:nvSpPr>
          <p:cNvPr id="28" name="Text Placeholder 13">
            <a:extLst>
              <a:ext uri="{FF2B5EF4-FFF2-40B4-BE49-F238E27FC236}">
                <a16:creationId xmlns:a16="http://schemas.microsoft.com/office/drawing/2014/main" id="{D0A496BB-AA13-44AE-AFA6-30D4ED5099E9}"/>
              </a:ext>
            </a:extLst>
          </p:cNvPr>
          <p:cNvSpPr>
            <a:spLocks noGrp="1"/>
          </p:cNvSpPr>
          <p:nvPr>
            <p:ph type="body" sz="quarter" idx="20" hasCustomPrompt="1"/>
          </p:nvPr>
        </p:nvSpPr>
        <p:spPr>
          <a:xfrm>
            <a:off x="8167235" y="5258548"/>
            <a:ext cx="2325688" cy="774700"/>
          </a:xfrm>
        </p:spPr>
        <p:txBody>
          <a:bodyPr>
            <a:normAutofit/>
          </a:bodyPr>
          <a:lstStyle>
            <a:lvl1pPr marL="0" indent="0" algn="ctr">
              <a:buNone/>
              <a:defRPr sz="1200"/>
            </a:lvl1pPr>
          </a:lstStyle>
          <a:p>
            <a:pPr lvl="0"/>
            <a:r>
              <a:rPr lang="en-US" noProof="0"/>
              <a:t>Edit bullet description</a:t>
            </a:r>
          </a:p>
        </p:txBody>
      </p:sp>
    </p:spTree>
    <p:extLst>
      <p:ext uri="{BB962C8B-B14F-4D97-AF65-F5344CB8AC3E}">
        <p14:creationId xmlns:p14="http://schemas.microsoft.com/office/powerpoint/2010/main" val="6576763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2 Icon Bullets Vertical">
    <p:spTree>
      <p:nvGrpSpPr>
        <p:cNvPr id="1" name=""/>
        <p:cNvGrpSpPr/>
        <p:nvPr/>
      </p:nvGrpSpPr>
      <p:grpSpPr>
        <a:xfrm>
          <a:off x="0" y="0"/>
          <a:ext cx="0" cy="0"/>
          <a:chOff x="0" y="0"/>
          <a:chExt cx="0" cy="0"/>
        </a:xfrm>
      </p:grpSpPr>
      <p:sp>
        <p:nvSpPr>
          <p:cNvPr id="29" name="Oval 28">
            <a:extLst>
              <a:ext uri="{FF2B5EF4-FFF2-40B4-BE49-F238E27FC236}">
                <a16:creationId xmlns:a16="http://schemas.microsoft.com/office/drawing/2014/main" id="{3B87B079-A5F0-D34B-90BD-17403B51EF47}"/>
              </a:ext>
            </a:extLst>
          </p:cNvPr>
          <p:cNvSpPr>
            <a:spLocks noChangeAspect="1"/>
          </p:cNvSpPr>
          <p:nvPr userDrawn="1"/>
        </p:nvSpPr>
        <p:spPr>
          <a:xfrm>
            <a:off x="8699143" y="2234226"/>
            <a:ext cx="1261872" cy="126187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0" name="Oval 29">
            <a:extLst>
              <a:ext uri="{FF2B5EF4-FFF2-40B4-BE49-F238E27FC236}">
                <a16:creationId xmlns:a16="http://schemas.microsoft.com/office/drawing/2014/main" id="{67169BE7-153A-034D-B3C8-A226C22DE09C}"/>
              </a:ext>
            </a:extLst>
          </p:cNvPr>
          <p:cNvSpPr>
            <a:spLocks noChangeAspect="1"/>
          </p:cNvSpPr>
          <p:nvPr userDrawn="1"/>
        </p:nvSpPr>
        <p:spPr>
          <a:xfrm>
            <a:off x="6288183" y="2234226"/>
            <a:ext cx="1261872" cy="126187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1" name="Picture Placeholder 9">
            <a:extLst>
              <a:ext uri="{FF2B5EF4-FFF2-40B4-BE49-F238E27FC236}">
                <a16:creationId xmlns:a16="http://schemas.microsoft.com/office/drawing/2014/main" id="{604C6493-8619-1749-A32C-8C1C4E875339}"/>
              </a:ext>
            </a:extLst>
          </p:cNvPr>
          <p:cNvSpPr>
            <a:spLocks noGrp="1"/>
          </p:cNvSpPr>
          <p:nvPr>
            <p:ph type="pic" sz="quarter" idx="21" hasCustomPrompt="1"/>
          </p:nvPr>
        </p:nvSpPr>
        <p:spPr>
          <a:xfrm>
            <a:off x="6454143" y="2401122"/>
            <a:ext cx="929952" cy="929952"/>
          </a:xfrm>
          <a:prstGeom prst="ellipse">
            <a:avLst/>
          </a:prstGeom>
          <a:noFill/>
          <a:effectLst/>
        </p:spPr>
        <p:txBody>
          <a:bodyPr anchor="ctr">
            <a:normAutofit/>
          </a:bodyPr>
          <a:lstStyle>
            <a:lvl1pPr marL="0" indent="0" algn="ctr">
              <a:buNone/>
              <a:defRPr sz="1200" i="1"/>
            </a:lvl1pPr>
          </a:lstStyle>
          <a:p>
            <a:r>
              <a:rPr lang="en-US" noProof="0" dirty="0"/>
              <a:t>Select Icon</a:t>
            </a:r>
          </a:p>
        </p:txBody>
      </p:sp>
      <p:sp>
        <p:nvSpPr>
          <p:cNvPr id="32" name="Picture Placeholder 9">
            <a:extLst>
              <a:ext uri="{FF2B5EF4-FFF2-40B4-BE49-F238E27FC236}">
                <a16:creationId xmlns:a16="http://schemas.microsoft.com/office/drawing/2014/main" id="{EE25A905-577F-154D-BA89-4F485EEBC4BD}"/>
              </a:ext>
            </a:extLst>
          </p:cNvPr>
          <p:cNvSpPr>
            <a:spLocks noGrp="1"/>
          </p:cNvSpPr>
          <p:nvPr>
            <p:ph type="pic" sz="quarter" idx="22" hasCustomPrompt="1"/>
          </p:nvPr>
        </p:nvSpPr>
        <p:spPr>
          <a:xfrm>
            <a:off x="8865103" y="2400186"/>
            <a:ext cx="929952" cy="929952"/>
          </a:xfrm>
          <a:prstGeom prst="ellipse">
            <a:avLst/>
          </a:prstGeom>
          <a:noFill/>
          <a:effectLst/>
        </p:spPr>
        <p:txBody>
          <a:bodyPr anchor="ctr">
            <a:normAutofit/>
          </a:bodyPr>
          <a:lstStyle>
            <a:lvl1pPr marL="0" indent="0" algn="ctr">
              <a:buNone/>
              <a:defRPr sz="1200" i="1"/>
            </a:lvl1pPr>
          </a:lstStyle>
          <a:p>
            <a:r>
              <a:rPr lang="en-US" noProof="0" dirty="0"/>
              <a:t>Select Icon</a:t>
            </a:r>
          </a:p>
        </p:txBody>
      </p:sp>
      <p:grpSp>
        <p:nvGrpSpPr>
          <p:cNvPr id="23" name="Group 22">
            <a:extLst>
              <a:ext uri="{FF2B5EF4-FFF2-40B4-BE49-F238E27FC236}">
                <a16:creationId xmlns:a16="http://schemas.microsoft.com/office/drawing/2014/main" id="{A9677FD5-9A91-4866-B075-6DDE16433AC7}"/>
              </a:ext>
            </a:extLst>
          </p:cNvPr>
          <p:cNvGrpSpPr/>
          <p:nvPr userDrawn="1"/>
        </p:nvGrpSpPr>
        <p:grpSpPr>
          <a:xfrm>
            <a:off x="16303" y="0"/>
            <a:ext cx="12192000" cy="6858000"/>
            <a:chOff x="16303" y="6430358"/>
            <a:chExt cx="12192000" cy="6858000"/>
          </a:xfrm>
        </p:grpSpPr>
        <p:sp>
          <p:nvSpPr>
            <p:cNvPr id="11" name="Rectangle 10"/>
            <p:cNvSpPr/>
            <p:nvPr/>
          </p:nvSpPr>
          <p:spPr>
            <a:xfrm>
              <a:off x="236937" y="6430358"/>
              <a:ext cx="5078012"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r="-140094"/>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Freeform 5"/>
            <p:cNvSpPr/>
            <p:nvPr/>
          </p:nvSpPr>
          <p:spPr bwMode="gray">
            <a:xfrm rot="15922489">
              <a:off x="3144589" y="8256436"/>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rot="16200000">
              <a:off x="2233481" y="9232079"/>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16303" y="6431945"/>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2287088"/>
            <a:ext cx="3438881" cy="2283824"/>
          </a:xfrm>
        </p:spPr>
        <p:txBody>
          <a:bodyPr anchor="ctr"/>
          <a:lstStyle>
            <a:lvl1pPr algn="l">
              <a:defRPr sz="2300" b="0" cap="none"/>
            </a:lvl1pPr>
          </a:lstStyle>
          <a:p>
            <a:r>
              <a:rPr lang="en-US" noProof="0"/>
              <a:t>Click to edit Master title style</a:t>
            </a:r>
          </a:p>
        </p:txBody>
      </p:sp>
      <p:sp>
        <p:nvSpPr>
          <p:cNvPr id="4" name="Date Placeholder 3"/>
          <p:cNvSpPr>
            <a:spLocks noGrp="1"/>
          </p:cNvSpPr>
          <p:nvPr>
            <p:ph type="dt" sz="half" idx="10"/>
          </p:nvPr>
        </p:nvSpPr>
        <p:spPr/>
        <p:txBody>
          <a:bodyPr/>
          <a:lstStyle/>
          <a:p>
            <a:fld id="{A177F711-7020-994E-A797-D04033A0CF12}" type="datetime1">
              <a:rPr lang="en-US" noProof="0" smtClean="0"/>
              <a:t>10/15/2024</a:t>
            </a:fld>
            <a:endParaRPr lang="en-US" noProof="0" dirty="0"/>
          </a:p>
        </p:txBody>
      </p:sp>
      <p:sp>
        <p:nvSpPr>
          <p:cNvPr id="5" name="Footer Placeholder 4"/>
          <p:cNvSpPr>
            <a:spLocks noGrp="1"/>
          </p:cNvSpPr>
          <p:nvPr>
            <p:ph type="ftr" sz="quarter" idx="11"/>
          </p:nvPr>
        </p:nvSpPr>
        <p:spPr/>
        <p:txBody>
          <a:bodyPr/>
          <a:lstStyle/>
          <a:p>
            <a:endParaRPr lang="en-US" noProof="0" dirty="0"/>
          </a:p>
        </p:txBody>
      </p:sp>
      <p:sp>
        <p:nvSpPr>
          <p:cNvPr id="15" name="Rectangle 14"/>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9FF96B15-8338-45D5-A943-561235072D66}" type="slidenum">
              <a:rPr lang="en-US" noProof="0" smtClean="0"/>
              <a:t>‹#›</a:t>
            </a:fld>
            <a:endParaRPr lang="en-US" noProof="0" dirty="0"/>
          </a:p>
        </p:txBody>
      </p:sp>
      <p:sp>
        <p:nvSpPr>
          <p:cNvPr id="14" name="Text Placeholder 13">
            <a:extLst>
              <a:ext uri="{FF2B5EF4-FFF2-40B4-BE49-F238E27FC236}">
                <a16:creationId xmlns:a16="http://schemas.microsoft.com/office/drawing/2014/main" id="{9ADD13A9-A8EA-4B1C-AE31-FE189E0E8B86}"/>
              </a:ext>
            </a:extLst>
          </p:cNvPr>
          <p:cNvSpPr>
            <a:spLocks noGrp="1"/>
          </p:cNvSpPr>
          <p:nvPr>
            <p:ph type="body" sz="quarter" idx="14" hasCustomPrompt="1"/>
          </p:nvPr>
        </p:nvSpPr>
        <p:spPr>
          <a:xfrm>
            <a:off x="5756275" y="3785996"/>
            <a:ext cx="2325688" cy="1503455"/>
          </a:xfrm>
        </p:spPr>
        <p:txBody>
          <a:bodyPr>
            <a:noAutofit/>
          </a:bodyPr>
          <a:lstStyle>
            <a:lvl1pPr marL="0" indent="0" algn="ctr">
              <a:buNone/>
              <a:defRPr sz="1200"/>
            </a:lvl1pPr>
          </a:lstStyle>
          <a:p>
            <a:pPr lvl="0"/>
            <a:r>
              <a:rPr lang="en-US" noProof="0"/>
              <a:t>Edit bullet description</a:t>
            </a:r>
          </a:p>
        </p:txBody>
      </p:sp>
      <p:sp>
        <p:nvSpPr>
          <p:cNvPr id="18" name="Text Placeholder 13">
            <a:extLst>
              <a:ext uri="{FF2B5EF4-FFF2-40B4-BE49-F238E27FC236}">
                <a16:creationId xmlns:a16="http://schemas.microsoft.com/office/drawing/2014/main" id="{A2BAC124-81DA-4B8B-86CD-75C69A4D0DBB}"/>
              </a:ext>
            </a:extLst>
          </p:cNvPr>
          <p:cNvSpPr>
            <a:spLocks noGrp="1"/>
          </p:cNvSpPr>
          <p:nvPr>
            <p:ph type="body" sz="quarter" idx="16" hasCustomPrompt="1"/>
          </p:nvPr>
        </p:nvSpPr>
        <p:spPr>
          <a:xfrm>
            <a:off x="8167235" y="3785996"/>
            <a:ext cx="2325688" cy="1503455"/>
          </a:xfrm>
        </p:spPr>
        <p:txBody>
          <a:bodyPr>
            <a:noAutofit/>
          </a:bodyPr>
          <a:lstStyle>
            <a:lvl1pPr marL="0" indent="0" algn="ctr">
              <a:buNone/>
              <a:defRPr sz="1200"/>
            </a:lvl1pPr>
          </a:lstStyle>
          <a:p>
            <a:pPr lvl="0"/>
            <a:r>
              <a:rPr lang="en-US" noProof="0"/>
              <a:t>Edit bullet description</a:t>
            </a:r>
          </a:p>
        </p:txBody>
      </p:sp>
    </p:spTree>
    <p:extLst>
      <p:ext uri="{BB962C8B-B14F-4D97-AF65-F5344CB8AC3E}">
        <p14:creationId xmlns:p14="http://schemas.microsoft.com/office/powerpoint/2010/main" val="345287202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4 Icon Bullets Horizontal">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A9677FD5-9A91-4866-B075-6DDE16433AC7}"/>
              </a:ext>
            </a:extLst>
          </p:cNvPr>
          <p:cNvGrpSpPr/>
          <p:nvPr userDrawn="1"/>
        </p:nvGrpSpPr>
        <p:grpSpPr>
          <a:xfrm>
            <a:off x="16303" y="0"/>
            <a:ext cx="12192000" cy="6858000"/>
            <a:chOff x="16303" y="6430358"/>
            <a:chExt cx="12192000" cy="6858000"/>
          </a:xfrm>
        </p:grpSpPr>
        <p:sp>
          <p:nvSpPr>
            <p:cNvPr id="11" name="Rectangle 10"/>
            <p:cNvSpPr/>
            <p:nvPr/>
          </p:nvSpPr>
          <p:spPr>
            <a:xfrm>
              <a:off x="236937" y="6430358"/>
              <a:ext cx="5078012"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r="-140094"/>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Freeform 5"/>
            <p:cNvSpPr/>
            <p:nvPr/>
          </p:nvSpPr>
          <p:spPr bwMode="gray">
            <a:xfrm rot="15922489">
              <a:off x="3144589" y="8256436"/>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rot="16200000">
              <a:off x="2233481" y="9232079"/>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16303" y="6431945"/>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2287088"/>
            <a:ext cx="3438881" cy="2283824"/>
          </a:xfrm>
        </p:spPr>
        <p:txBody>
          <a:bodyPr anchor="ctr"/>
          <a:lstStyle>
            <a:lvl1pPr algn="l">
              <a:defRPr sz="2300" b="0" cap="none"/>
            </a:lvl1pPr>
          </a:lstStyle>
          <a:p>
            <a:r>
              <a:rPr lang="en-US" noProof="0"/>
              <a:t>Click to edit Master title style</a:t>
            </a:r>
          </a:p>
        </p:txBody>
      </p:sp>
      <p:sp>
        <p:nvSpPr>
          <p:cNvPr id="20" name="Oval 19">
            <a:extLst>
              <a:ext uri="{FF2B5EF4-FFF2-40B4-BE49-F238E27FC236}">
                <a16:creationId xmlns:a16="http://schemas.microsoft.com/office/drawing/2014/main" id="{73963115-25B3-494B-9A13-AC92EFE94C09}"/>
              </a:ext>
            </a:extLst>
          </p:cNvPr>
          <p:cNvSpPr>
            <a:spLocks noChangeAspect="1"/>
          </p:cNvSpPr>
          <p:nvPr userDrawn="1"/>
        </p:nvSpPr>
        <p:spPr>
          <a:xfrm>
            <a:off x="5070995" y="1932281"/>
            <a:ext cx="1042415" cy="104241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1" name="Picture Placeholder 9">
            <a:extLst>
              <a:ext uri="{FF2B5EF4-FFF2-40B4-BE49-F238E27FC236}">
                <a16:creationId xmlns:a16="http://schemas.microsoft.com/office/drawing/2014/main" id="{3C759269-D6E6-2B41-8BEE-8B5AFB809B6A}"/>
              </a:ext>
            </a:extLst>
          </p:cNvPr>
          <p:cNvSpPr>
            <a:spLocks noGrp="1"/>
          </p:cNvSpPr>
          <p:nvPr>
            <p:ph type="pic" sz="quarter" idx="21" hasCustomPrompt="1"/>
          </p:nvPr>
        </p:nvSpPr>
        <p:spPr>
          <a:xfrm>
            <a:off x="5201494" y="2074012"/>
            <a:ext cx="781417" cy="758952"/>
          </a:xfrm>
          <a:prstGeom prst="ellipse">
            <a:avLst/>
          </a:prstGeom>
          <a:noFill/>
          <a:effectLst/>
        </p:spPr>
        <p:txBody>
          <a:bodyPr anchor="ctr">
            <a:normAutofit/>
          </a:bodyPr>
          <a:lstStyle>
            <a:lvl1pPr marL="0" indent="0" algn="ctr">
              <a:buNone/>
              <a:defRPr sz="1200" i="1"/>
            </a:lvl1pPr>
          </a:lstStyle>
          <a:p>
            <a:r>
              <a:rPr lang="en-US" noProof="0" dirty="0"/>
              <a:t>Select Icon</a:t>
            </a:r>
          </a:p>
        </p:txBody>
      </p:sp>
      <p:sp>
        <p:nvSpPr>
          <p:cNvPr id="14" name="Text Placeholder 13">
            <a:extLst>
              <a:ext uri="{FF2B5EF4-FFF2-40B4-BE49-F238E27FC236}">
                <a16:creationId xmlns:a16="http://schemas.microsoft.com/office/drawing/2014/main" id="{9ADD13A9-A8EA-4B1C-AE31-FE189E0E8B86}"/>
              </a:ext>
            </a:extLst>
          </p:cNvPr>
          <p:cNvSpPr>
            <a:spLocks noGrp="1"/>
          </p:cNvSpPr>
          <p:nvPr>
            <p:ph type="body" sz="quarter" idx="14" hasCustomPrompt="1"/>
          </p:nvPr>
        </p:nvSpPr>
        <p:spPr>
          <a:xfrm>
            <a:off x="6189670" y="1840992"/>
            <a:ext cx="2095046" cy="1225056"/>
          </a:xfrm>
        </p:spPr>
        <p:txBody>
          <a:bodyPr anchor="ctr">
            <a:noAutofit/>
          </a:bodyPr>
          <a:lstStyle>
            <a:lvl1pPr marL="0" indent="0" algn="l">
              <a:buNone/>
              <a:defRPr sz="1200"/>
            </a:lvl1pPr>
          </a:lstStyle>
          <a:p>
            <a:pPr lvl="0"/>
            <a:r>
              <a:rPr lang="en-US" noProof="0"/>
              <a:t>Edit bullet description</a:t>
            </a:r>
          </a:p>
        </p:txBody>
      </p:sp>
      <p:sp>
        <p:nvSpPr>
          <p:cNvPr id="29" name="Oval 28">
            <a:extLst>
              <a:ext uri="{FF2B5EF4-FFF2-40B4-BE49-F238E27FC236}">
                <a16:creationId xmlns:a16="http://schemas.microsoft.com/office/drawing/2014/main" id="{75F8797D-AFBD-534A-AC82-DE2B7BAECE83}"/>
              </a:ext>
            </a:extLst>
          </p:cNvPr>
          <p:cNvSpPr>
            <a:spLocks noChangeAspect="1"/>
          </p:cNvSpPr>
          <p:nvPr userDrawn="1"/>
        </p:nvSpPr>
        <p:spPr>
          <a:xfrm>
            <a:off x="8404601" y="1932281"/>
            <a:ext cx="1042415" cy="10424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0" name="Picture Placeholder 9">
            <a:extLst>
              <a:ext uri="{FF2B5EF4-FFF2-40B4-BE49-F238E27FC236}">
                <a16:creationId xmlns:a16="http://schemas.microsoft.com/office/drawing/2014/main" id="{EFE809D2-16A3-B143-BC10-FEC397E62C62}"/>
              </a:ext>
            </a:extLst>
          </p:cNvPr>
          <p:cNvSpPr>
            <a:spLocks noGrp="1"/>
          </p:cNvSpPr>
          <p:nvPr>
            <p:ph type="pic" sz="quarter" idx="23" hasCustomPrompt="1"/>
          </p:nvPr>
        </p:nvSpPr>
        <p:spPr>
          <a:xfrm>
            <a:off x="8535100" y="2074012"/>
            <a:ext cx="781417" cy="758952"/>
          </a:xfrm>
          <a:prstGeom prst="ellipse">
            <a:avLst/>
          </a:prstGeom>
          <a:noFill/>
          <a:effectLst/>
        </p:spPr>
        <p:txBody>
          <a:bodyPr anchor="ctr">
            <a:normAutofit/>
          </a:bodyPr>
          <a:lstStyle>
            <a:lvl1pPr marL="0" indent="0" algn="ctr">
              <a:buNone/>
              <a:defRPr sz="1200" i="1"/>
            </a:lvl1pPr>
          </a:lstStyle>
          <a:p>
            <a:r>
              <a:rPr lang="en-US" noProof="0" dirty="0"/>
              <a:t>Select Icon</a:t>
            </a:r>
          </a:p>
        </p:txBody>
      </p:sp>
      <p:sp>
        <p:nvSpPr>
          <p:cNvPr id="18" name="Text Placeholder 13">
            <a:extLst>
              <a:ext uri="{FF2B5EF4-FFF2-40B4-BE49-F238E27FC236}">
                <a16:creationId xmlns:a16="http://schemas.microsoft.com/office/drawing/2014/main" id="{A2BAC124-81DA-4B8B-86CD-75C69A4D0DBB}"/>
              </a:ext>
            </a:extLst>
          </p:cNvPr>
          <p:cNvSpPr>
            <a:spLocks noGrp="1"/>
          </p:cNvSpPr>
          <p:nvPr>
            <p:ph type="body" sz="quarter" idx="16" hasCustomPrompt="1"/>
          </p:nvPr>
        </p:nvSpPr>
        <p:spPr>
          <a:xfrm>
            <a:off x="9519533" y="1840992"/>
            <a:ext cx="2095046" cy="1225056"/>
          </a:xfrm>
        </p:spPr>
        <p:txBody>
          <a:bodyPr anchor="ctr">
            <a:noAutofit/>
          </a:bodyPr>
          <a:lstStyle>
            <a:lvl1pPr marL="0" indent="0" algn="l">
              <a:buNone/>
              <a:defRPr sz="1200"/>
            </a:lvl1pPr>
          </a:lstStyle>
          <a:p>
            <a:pPr lvl="0"/>
            <a:r>
              <a:rPr lang="en-US" noProof="0"/>
              <a:t>Edit bullet description</a:t>
            </a:r>
          </a:p>
        </p:txBody>
      </p:sp>
      <p:sp>
        <p:nvSpPr>
          <p:cNvPr id="22" name="Oval 21">
            <a:extLst>
              <a:ext uri="{FF2B5EF4-FFF2-40B4-BE49-F238E27FC236}">
                <a16:creationId xmlns:a16="http://schemas.microsoft.com/office/drawing/2014/main" id="{43E569D5-DC38-7C46-95CD-ACFBFBF591A2}"/>
              </a:ext>
            </a:extLst>
          </p:cNvPr>
          <p:cNvSpPr>
            <a:spLocks noChangeAspect="1"/>
          </p:cNvSpPr>
          <p:nvPr userDrawn="1"/>
        </p:nvSpPr>
        <p:spPr>
          <a:xfrm>
            <a:off x="5070995" y="3981394"/>
            <a:ext cx="1042415" cy="104241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4" name="Picture Placeholder 9">
            <a:extLst>
              <a:ext uri="{FF2B5EF4-FFF2-40B4-BE49-F238E27FC236}">
                <a16:creationId xmlns:a16="http://schemas.microsoft.com/office/drawing/2014/main" id="{E8396DFD-D667-2648-9BE4-6237690F7999}"/>
              </a:ext>
            </a:extLst>
          </p:cNvPr>
          <p:cNvSpPr>
            <a:spLocks noGrp="1"/>
          </p:cNvSpPr>
          <p:nvPr>
            <p:ph type="pic" sz="quarter" idx="22" hasCustomPrompt="1"/>
          </p:nvPr>
        </p:nvSpPr>
        <p:spPr>
          <a:xfrm>
            <a:off x="5201494" y="4123125"/>
            <a:ext cx="781417" cy="758952"/>
          </a:xfrm>
          <a:prstGeom prst="ellipse">
            <a:avLst/>
          </a:prstGeom>
          <a:noFill/>
          <a:effectLst/>
        </p:spPr>
        <p:txBody>
          <a:bodyPr anchor="ctr">
            <a:normAutofit/>
          </a:bodyPr>
          <a:lstStyle>
            <a:lvl1pPr marL="0" indent="0" algn="ctr">
              <a:buNone/>
              <a:defRPr sz="1200" i="1"/>
            </a:lvl1pPr>
          </a:lstStyle>
          <a:p>
            <a:r>
              <a:rPr lang="en-US" noProof="0" dirty="0"/>
              <a:t>Select Icon</a:t>
            </a:r>
          </a:p>
        </p:txBody>
      </p:sp>
      <p:sp>
        <p:nvSpPr>
          <p:cNvPr id="26" name="Text Placeholder 13">
            <a:extLst>
              <a:ext uri="{FF2B5EF4-FFF2-40B4-BE49-F238E27FC236}">
                <a16:creationId xmlns:a16="http://schemas.microsoft.com/office/drawing/2014/main" id="{B493D355-B592-4395-8255-D1D4FB1CF1A6}"/>
              </a:ext>
            </a:extLst>
          </p:cNvPr>
          <p:cNvSpPr>
            <a:spLocks noGrp="1"/>
          </p:cNvSpPr>
          <p:nvPr>
            <p:ph type="body" sz="quarter" idx="18" hasCustomPrompt="1"/>
          </p:nvPr>
        </p:nvSpPr>
        <p:spPr>
          <a:xfrm>
            <a:off x="6189670" y="3891529"/>
            <a:ext cx="2095046" cy="1222144"/>
          </a:xfrm>
        </p:spPr>
        <p:txBody>
          <a:bodyPr anchor="ctr">
            <a:noAutofit/>
          </a:bodyPr>
          <a:lstStyle>
            <a:lvl1pPr marL="0" indent="0" algn="l">
              <a:buNone/>
              <a:defRPr sz="1200"/>
            </a:lvl1pPr>
          </a:lstStyle>
          <a:p>
            <a:pPr lvl="0"/>
            <a:r>
              <a:rPr lang="en-US" noProof="0"/>
              <a:t>Edit bullet description</a:t>
            </a:r>
          </a:p>
        </p:txBody>
      </p:sp>
      <p:sp>
        <p:nvSpPr>
          <p:cNvPr id="32" name="Oval 31">
            <a:extLst>
              <a:ext uri="{FF2B5EF4-FFF2-40B4-BE49-F238E27FC236}">
                <a16:creationId xmlns:a16="http://schemas.microsoft.com/office/drawing/2014/main" id="{F625DE42-6A2A-D745-B1F8-2AF2793533BE}"/>
              </a:ext>
            </a:extLst>
          </p:cNvPr>
          <p:cNvSpPr>
            <a:spLocks noChangeAspect="1"/>
          </p:cNvSpPr>
          <p:nvPr userDrawn="1"/>
        </p:nvSpPr>
        <p:spPr>
          <a:xfrm>
            <a:off x="8404601" y="3981394"/>
            <a:ext cx="1042415" cy="1042415"/>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3" name="Picture Placeholder 9">
            <a:extLst>
              <a:ext uri="{FF2B5EF4-FFF2-40B4-BE49-F238E27FC236}">
                <a16:creationId xmlns:a16="http://schemas.microsoft.com/office/drawing/2014/main" id="{A87D37E3-62A9-1F44-8520-EBED16BF1C0F}"/>
              </a:ext>
            </a:extLst>
          </p:cNvPr>
          <p:cNvSpPr>
            <a:spLocks noGrp="1"/>
          </p:cNvSpPr>
          <p:nvPr>
            <p:ph type="pic" sz="quarter" idx="24" hasCustomPrompt="1"/>
          </p:nvPr>
        </p:nvSpPr>
        <p:spPr>
          <a:xfrm>
            <a:off x="8535100" y="4123125"/>
            <a:ext cx="781417" cy="758952"/>
          </a:xfrm>
          <a:prstGeom prst="ellipse">
            <a:avLst/>
          </a:prstGeom>
          <a:noFill/>
          <a:effectLst/>
        </p:spPr>
        <p:txBody>
          <a:bodyPr anchor="ctr">
            <a:normAutofit/>
          </a:bodyPr>
          <a:lstStyle>
            <a:lvl1pPr marL="0" indent="0" algn="ctr">
              <a:buNone/>
              <a:defRPr sz="1200" i="1"/>
            </a:lvl1pPr>
          </a:lstStyle>
          <a:p>
            <a:r>
              <a:rPr lang="en-US" noProof="0" dirty="0"/>
              <a:t>Select Icon</a:t>
            </a:r>
          </a:p>
        </p:txBody>
      </p:sp>
      <p:sp>
        <p:nvSpPr>
          <p:cNvPr id="28" name="Text Placeholder 13">
            <a:extLst>
              <a:ext uri="{FF2B5EF4-FFF2-40B4-BE49-F238E27FC236}">
                <a16:creationId xmlns:a16="http://schemas.microsoft.com/office/drawing/2014/main" id="{D0A496BB-AA13-44AE-AFA6-30D4ED5099E9}"/>
              </a:ext>
            </a:extLst>
          </p:cNvPr>
          <p:cNvSpPr>
            <a:spLocks noGrp="1"/>
          </p:cNvSpPr>
          <p:nvPr>
            <p:ph type="body" sz="quarter" idx="20" hasCustomPrompt="1"/>
          </p:nvPr>
        </p:nvSpPr>
        <p:spPr>
          <a:xfrm>
            <a:off x="9519533" y="3891529"/>
            <a:ext cx="2095046" cy="1222144"/>
          </a:xfrm>
        </p:spPr>
        <p:txBody>
          <a:bodyPr anchor="ctr">
            <a:noAutofit/>
          </a:bodyPr>
          <a:lstStyle>
            <a:lvl1pPr marL="0" indent="0" algn="l">
              <a:buNone/>
              <a:defRPr sz="1200"/>
            </a:lvl1pPr>
          </a:lstStyle>
          <a:p>
            <a:pPr lvl="0"/>
            <a:r>
              <a:rPr lang="en-US" noProof="0"/>
              <a:t>Edit bullet description</a:t>
            </a:r>
          </a:p>
        </p:txBody>
      </p:sp>
      <p:sp>
        <p:nvSpPr>
          <p:cNvPr id="5" name="Footer Placeholder 4"/>
          <p:cNvSpPr>
            <a:spLocks noGrp="1"/>
          </p:cNvSpPr>
          <p:nvPr>
            <p:ph type="ftr" sz="quarter" idx="11"/>
          </p:nvPr>
        </p:nvSpPr>
        <p:spPr/>
        <p:txBody>
          <a:bodyPr/>
          <a:lstStyle/>
          <a:p>
            <a:endParaRPr lang="en-US" noProof="0" dirty="0"/>
          </a:p>
        </p:txBody>
      </p:sp>
      <p:sp>
        <p:nvSpPr>
          <p:cNvPr id="4" name="Date Placeholder 3"/>
          <p:cNvSpPr>
            <a:spLocks noGrp="1"/>
          </p:cNvSpPr>
          <p:nvPr>
            <p:ph type="dt" sz="half" idx="10"/>
          </p:nvPr>
        </p:nvSpPr>
        <p:spPr/>
        <p:txBody>
          <a:bodyPr/>
          <a:lstStyle/>
          <a:p>
            <a:fld id="{8C369370-372E-0846-B090-5E6EF97A3B62}" type="datetime1">
              <a:rPr lang="en-US" noProof="0" smtClean="0"/>
              <a:t>10/15/2024</a:t>
            </a:fld>
            <a:endParaRPr lang="en-US" noProof="0" dirty="0"/>
          </a:p>
        </p:txBody>
      </p:sp>
      <p:sp>
        <p:nvSpPr>
          <p:cNvPr id="15" name="Rectangle 14"/>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9FF96B15-8338-45D5-A943-561235072D66}" type="slidenum">
              <a:rPr lang="en-US" noProof="0" smtClean="0"/>
              <a:t>‹#›</a:t>
            </a:fld>
            <a:endParaRPr lang="en-US" noProof="0" dirty="0"/>
          </a:p>
        </p:txBody>
      </p:sp>
    </p:spTree>
    <p:extLst>
      <p:ext uri="{BB962C8B-B14F-4D97-AF65-F5344CB8AC3E}">
        <p14:creationId xmlns:p14="http://schemas.microsoft.com/office/powerpoint/2010/main" val="20261367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Picture with Caption">
    <p:spTree>
      <p:nvGrpSpPr>
        <p:cNvPr id="1" name=""/>
        <p:cNvGrpSpPr/>
        <p:nvPr/>
      </p:nvGrpSpPr>
      <p:grpSpPr>
        <a:xfrm>
          <a:off x="0" y="0"/>
          <a:ext cx="0" cy="0"/>
          <a:chOff x="0" y="0"/>
          <a:chExt cx="0" cy="0"/>
        </a:xfrm>
      </p:grpSpPr>
      <p:grpSp>
        <p:nvGrpSpPr>
          <p:cNvPr id="20" name="Group 19"/>
          <p:cNvGrpSpPr/>
          <p:nvPr/>
        </p:nvGrpSpPr>
        <p:grpSpPr>
          <a:xfrm>
            <a:off x="0" y="-2373"/>
            <a:ext cx="12192000" cy="6867027"/>
            <a:chOff x="0" y="-2373"/>
            <a:chExt cx="12192000" cy="6867027"/>
          </a:xfrm>
        </p:grpSpPr>
        <p:sp>
          <p:nvSpPr>
            <p:cNvPr id="12" name="Rectangle 11"/>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Rectangle 7"/>
            <p:cNvSpPr/>
            <p:nvPr/>
          </p:nvSpPr>
          <p:spPr>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0"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3907" y="1693332"/>
            <a:ext cx="3860260" cy="1735668"/>
          </a:xfrm>
        </p:spPr>
        <p:txBody>
          <a:bodyPr anchor="b">
            <a:normAutofit/>
          </a:bodyPr>
          <a:lstStyle>
            <a:lvl1pPr algn="l">
              <a:defRPr sz="2300" b="0"/>
            </a:lvl1pPr>
          </a:lstStyle>
          <a:p>
            <a:r>
              <a:rPr lang="en-US" noProof="0"/>
              <a:t>Click to edit Master title style</a:t>
            </a:r>
          </a:p>
        </p:txBody>
      </p:sp>
      <p:sp>
        <p:nvSpPr>
          <p:cNvPr id="22" name="Picture Placeholder 21">
            <a:extLst>
              <a:ext uri="{FF2B5EF4-FFF2-40B4-BE49-F238E27FC236}">
                <a16:creationId xmlns:a16="http://schemas.microsoft.com/office/drawing/2014/main" id="{215A5A73-8E13-4E38-8362-0A09BA944115}"/>
              </a:ext>
            </a:extLst>
          </p:cNvPr>
          <p:cNvSpPr>
            <a:spLocks noGrp="1"/>
          </p:cNvSpPr>
          <p:nvPr>
            <p:ph type="pic" idx="1"/>
          </p:nvPr>
        </p:nvSpPr>
        <p:spPr>
          <a:xfrm>
            <a:off x="6058861" y="478881"/>
            <a:ext cx="5582675" cy="5908526"/>
          </a:xfrm>
          <a:custGeom>
            <a:avLst/>
            <a:gdLst>
              <a:gd name="connsiteX0" fmla="*/ 10816 w 5582675"/>
              <a:gd name="connsiteY0" fmla="*/ 0 h 5908526"/>
              <a:gd name="connsiteX1" fmla="*/ 5582675 w 5582675"/>
              <a:gd name="connsiteY1" fmla="*/ 0 h 5908526"/>
              <a:gd name="connsiteX2" fmla="*/ 5582675 w 5582675"/>
              <a:gd name="connsiteY2" fmla="*/ 5908526 h 5908526"/>
              <a:gd name="connsiteX3" fmla="*/ 0 w 5582675"/>
              <a:gd name="connsiteY3" fmla="*/ 5908526 h 5908526"/>
              <a:gd name="connsiteX4" fmla="*/ 30693 w 5582675"/>
              <a:gd name="connsiteY4" fmla="*/ 5722836 h 5908526"/>
              <a:gd name="connsiteX5" fmla="*/ 223682 w 5582675"/>
              <a:gd name="connsiteY5" fmla="*/ 2921544 h 5908526"/>
              <a:gd name="connsiteX6" fmla="*/ 30693 w 5582675"/>
              <a:gd name="connsiteY6" fmla="*/ 120253 h 5908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82675" h="5908526">
                <a:moveTo>
                  <a:pt x="10816" y="0"/>
                </a:moveTo>
                <a:lnTo>
                  <a:pt x="5582675" y="0"/>
                </a:lnTo>
                <a:lnTo>
                  <a:pt x="5582675" y="5908526"/>
                </a:lnTo>
                <a:lnTo>
                  <a:pt x="0" y="5908526"/>
                </a:lnTo>
                <a:lnTo>
                  <a:pt x="30693" y="5722836"/>
                </a:lnTo>
                <a:cubicBezTo>
                  <a:pt x="153771" y="4890115"/>
                  <a:pt x="223682" y="3935837"/>
                  <a:pt x="223682" y="2921544"/>
                </a:cubicBezTo>
                <a:cubicBezTo>
                  <a:pt x="223682" y="1907252"/>
                  <a:pt x="153771" y="952973"/>
                  <a:pt x="30693" y="120253"/>
                </a:cubicBezTo>
                <a:close/>
              </a:path>
            </a:pathLst>
          </a:custGeom>
          <a:effectLst/>
        </p:spPr>
        <p:txBody>
          <a:bodyPr wrap="square" anchor="ctr">
            <a:no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noProof="0" dirty="0"/>
              <a:t>Click icon to add picture</a:t>
            </a:r>
          </a:p>
        </p:txBody>
      </p:sp>
      <p:sp>
        <p:nvSpPr>
          <p:cNvPr id="4" name="Text Placeholder 3"/>
          <p:cNvSpPr>
            <a:spLocks noGrp="1"/>
          </p:cNvSpPr>
          <p:nvPr>
            <p:ph type="body" sz="half" idx="2"/>
          </p:nvPr>
        </p:nvSpPr>
        <p:spPr bwMode="gray">
          <a:xfrm>
            <a:off x="1154955" y="3657600"/>
            <a:ext cx="3859212" cy="1371600"/>
          </a:xfrm>
        </p:spPr>
        <p:txBody>
          <a:bodyPr>
            <a:normAutofit/>
          </a:bodyPr>
          <a:lstStyle>
            <a:lvl1pPr marL="285750" indent="-285750">
              <a:buFont typeface="Arial" panose="020B0604020202020204" pitchFamily="34" charset="0"/>
              <a:buChar char="•"/>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a:t>Click to edit Master text styles</a:t>
            </a:r>
          </a:p>
        </p:txBody>
      </p:sp>
      <p:sp>
        <p:nvSpPr>
          <p:cNvPr id="5" name="Date Placeholder 4"/>
          <p:cNvSpPr>
            <a:spLocks noGrp="1"/>
          </p:cNvSpPr>
          <p:nvPr>
            <p:ph type="dt" sz="half" idx="10"/>
          </p:nvPr>
        </p:nvSpPr>
        <p:spPr/>
        <p:txBody>
          <a:bodyPr/>
          <a:lstStyle/>
          <a:p>
            <a:fld id="{163A5200-74F0-9445-8847-A53AA9C11C7B}" type="datetime1">
              <a:rPr lang="en-US" noProof="0" smtClean="0"/>
              <a:t>10/15/2024</a:t>
            </a:fld>
            <a:endParaRPr lang="en-US" noProof="0" dirty="0"/>
          </a:p>
        </p:txBody>
      </p:sp>
      <p:sp>
        <p:nvSpPr>
          <p:cNvPr id="6" name="Footer Placeholder 5"/>
          <p:cNvSpPr>
            <a:spLocks noGrp="1"/>
          </p:cNvSpPr>
          <p:nvPr>
            <p:ph type="ftr" sz="quarter" idx="11"/>
          </p:nvPr>
        </p:nvSpPr>
        <p:spPr/>
        <p:txBody>
          <a:bodyPr/>
          <a:lstStyle/>
          <a:p>
            <a:endParaRPr lang="en-US" noProof="0" dirty="0"/>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9FF96B15-8338-45D5-A943-561235072D66}" type="slidenum">
              <a:rPr lang="en-US" noProof="0" smtClean="0"/>
              <a:t>‹#›</a:t>
            </a:fld>
            <a:endParaRPr lang="en-US" noProof="0" dirty="0"/>
          </a:p>
        </p:txBody>
      </p:sp>
    </p:spTree>
    <p:extLst>
      <p:ext uri="{BB962C8B-B14F-4D97-AF65-F5344CB8AC3E}">
        <p14:creationId xmlns:p14="http://schemas.microsoft.com/office/powerpoint/2010/main" val="128914893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Content with Caption">
    <p:spTree>
      <p:nvGrpSpPr>
        <p:cNvPr id="1" name=""/>
        <p:cNvGrpSpPr/>
        <p:nvPr/>
      </p:nvGrpSpPr>
      <p:grpSpPr>
        <a:xfrm>
          <a:off x="0" y="0"/>
          <a:ext cx="0" cy="0"/>
          <a:chOff x="0" y="0"/>
          <a:chExt cx="0" cy="0"/>
        </a:xfrm>
      </p:grpSpPr>
      <p:grpSp>
        <p:nvGrpSpPr>
          <p:cNvPr id="20" name="Group 19"/>
          <p:cNvGrpSpPr/>
          <p:nvPr/>
        </p:nvGrpSpPr>
        <p:grpSpPr>
          <a:xfrm>
            <a:off x="0" y="-2373"/>
            <a:ext cx="12192000" cy="6867027"/>
            <a:chOff x="0" y="-2373"/>
            <a:chExt cx="12192000" cy="6867027"/>
          </a:xfrm>
        </p:grpSpPr>
        <p:sp>
          <p:nvSpPr>
            <p:cNvPr id="12" name="Rectangle 11"/>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Rectangle 7"/>
            <p:cNvSpPr/>
            <p:nvPr/>
          </p:nvSpPr>
          <p:spPr>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0"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1" name="Content Placeholder 10">
            <a:extLst>
              <a:ext uri="{FF2B5EF4-FFF2-40B4-BE49-F238E27FC236}">
                <a16:creationId xmlns:a16="http://schemas.microsoft.com/office/drawing/2014/main" id="{B50BDD93-02DA-4B21-9556-FA8B9894F903}"/>
              </a:ext>
            </a:extLst>
          </p:cNvPr>
          <p:cNvSpPr>
            <a:spLocks noGrp="1"/>
          </p:cNvSpPr>
          <p:nvPr>
            <p:ph sz="quarter" idx="13"/>
          </p:nvPr>
        </p:nvSpPr>
        <p:spPr>
          <a:xfrm>
            <a:off x="6058861" y="478880"/>
            <a:ext cx="5582675" cy="5900239"/>
          </a:xfrm>
          <a:custGeom>
            <a:avLst/>
            <a:gdLst>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0 w 5582675"/>
              <a:gd name="connsiteY4" fmla="*/ 0 h 5900239"/>
              <a:gd name="connsiteX0" fmla="*/ 3501 w 5586176"/>
              <a:gd name="connsiteY0" fmla="*/ 0 h 5900239"/>
              <a:gd name="connsiteX1" fmla="*/ 5586176 w 5586176"/>
              <a:gd name="connsiteY1" fmla="*/ 0 h 5900239"/>
              <a:gd name="connsiteX2" fmla="*/ 5586176 w 5586176"/>
              <a:gd name="connsiteY2" fmla="*/ 5900239 h 5900239"/>
              <a:gd name="connsiteX3" fmla="*/ 3501 w 5586176"/>
              <a:gd name="connsiteY3" fmla="*/ 5900239 h 5900239"/>
              <a:gd name="connsiteX4" fmla="*/ 0 w 5586176"/>
              <a:gd name="connsiteY4" fmla="*/ 3615600 h 5900239"/>
              <a:gd name="connsiteX5" fmla="*/ 3501 w 5586176"/>
              <a:gd name="connsiteY5"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220019 w 5582675"/>
              <a:gd name="connsiteY4" fmla="*/ 3442880 h 5900239"/>
              <a:gd name="connsiteX5" fmla="*/ 0 w 5582675"/>
              <a:gd name="connsiteY5"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220019 w 5582675"/>
              <a:gd name="connsiteY4" fmla="*/ 3442880 h 5900239"/>
              <a:gd name="connsiteX5" fmla="*/ 11739 w 5582675"/>
              <a:gd name="connsiteY5" fmla="*/ 237400 h 5900239"/>
              <a:gd name="connsiteX6" fmla="*/ 0 w 5582675"/>
              <a:gd name="connsiteY6"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220019 w 5582675"/>
              <a:gd name="connsiteY4" fmla="*/ 3442880 h 5900239"/>
              <a:gd name="connsiteX5" fmla="*/ 11739 w 5582675"/>
              <a:gd name="connsiteY5" fmla="*/ 237400 h 5900239"/>
              <a:gd name="connsiteX6" fmla="*/ 0 w 5582675"/>
              <a:gd name="connsiteY6"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220019 w 5582675"/>
              <a:gd name="connsiteY4" fmla="*/ 3442880 h 5900239"/>
              <a:gd name="connsiteX5" fmla="*/ 62539 w 5582675"/>
              <a:gd name="connsiteY5" fmla="*/ 237400 h 5900239"/>
              <a:gd name="connsiteX6" fmla="*/ 0 w 5582675"/>
              <a:gd name="connsiteY6"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220019 w 5582675"/>
              <a:gd name="connsiteY4" fmla="*/ 3442880 h 5900239"/>
              <a:gd name="connsiteX5" fmla="*/ 62539 w 5582675"/>
              <a:gd name="connsiteY5" fmla="*/ 237400 h 5900239"/>
              <a:gd name="connsiteX6" fmla="*/ 0 w 5582675"/>
              <a:gd name="connsiteY6"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220019 w 5582675"/>
              <a:gd name="connsiteY4" fmla="*/ 3442880 h 5900239"/>
              <a:gd name="connsiteX5" fmla="*/ 62539 w 5582675"/>
              <a:gd name="connsiteY5" fmla="*/ 237400 h 5900239"/>
              <a:gd name="connsiteX6" fmla="*/ 0 w 5582675"/>
              <a:gd name="connsiteY6"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220019 w 5582675"/>
              <a:gd name="connsiteY4" fmla="*/ 3442880 h 5900239"/>
              <a:gd name="connsiteX5" fmla="*/ 47299 w 5582675"/>
              <a:gd name="connsiteY5" fmla="*/ 247560 h 5900239"/>
              <a:gd name="connsiteX6" fmla="*/ 0 w 5582675"/>
              <a:gd name="connsiteY6"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11739 w 5582675"/>
              <a:gd name="connsiteY4" fmla="*/ 5647600 h 5900239"/>
              <a:gd name="connsiteX5" fmla="*/ 220019 w 5582675"/>
              <a:gd name="connsiteY5" fmla="*/ 3442880 h 5900239"/>
              <a:gd name="connsiteX6" fmla="*/ 47299 w 5582675"/>
              <a:gd name="connsiteY6" fmla="*/ 247560 h 5900239"/>
              <a:gd name="connsiteX7" fmla="*/ 0 w 5582675"/>
              <a:gd name="connsiteY7"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52379 w 5582675"/>
              <a:gd name="connsiteY4" fmla="*/ 5647600 h 5900239"/>
              <a:gd name="connsiteX5" fmla="*/ 220019 w 5582675"/>
              <a:gd name="connsiteY5" fmla="*/ 3442880 h 5900239"/>
              <a:gd name="connsiteX6" fmla="*/ 47299 w 5582675"/>
              <a:gd name="connsiteY6" fmla="*/ 247560 h 5900239"/>
              <a:gd name="connsiteX7" fmla="*/ 0 w 5582675"/>
              <a:gd name="connsiteY7"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42854 w 5582675"/>
              <a:gd name="connsiteY4" fmla="*/ 5653315 h 5900239"/>
              <a:gd name="connsiteX5" fmla="*/ 220019 w 5582675"/>
              <a:gd name="connsiteY5" fmla="*/ 3442880 h 5900239"/>
              <a:gd name="connsiteX6" fmla="*/ 47299 w 5582675"/>
              <a:gd name="connsiteY6" fmla="*/ 247560 h 5900239"/>
              <a:gd name="connsiteX7" fmla="*/ 0 w 5582675"/>
              <a:gd name="connsiteY7"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42854 w 5582675"/>
              <a:gd name="connsiteY4" fmla="*/ 5653315 h 5900239"/>
              <a:gd name="connsiteX5" fmla="*/ 220019 w 5582675"/>
              <a:gd name="connsiteY5" fmla="*/ 3442880 h 5900239"/>
              <a:gd name="connsiteX6" fmla="*/ 47299 w 5582675"/>
              <a:gd name="connsiteY6" fmla="*/ 247560 h 5900239"/>
              <a:gd name="connsiteX7" fmla="*/ 0 w 5582675"/>
              <a:gd name="connsiteY7"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42854 w 5582675"/>
              <a:gd name="connsiteY4" fmla="*/ 5653315 h 5900239"/>
              <a:gd name="connsiteX5" fmla="*/ 220019 w 5582675"/>
              <a:gd name="connsiteY5" fmla="*/ 3442880 h 5900239"/>
              <a:gd name="connsiteX6" fmla="*/ 47299 w 5582675"/>
              <a:gd name="connsiteY6" fmla="*/ 247560 h 5900239"/>
              <a:gd name="connsiteX7" fmla="*/ 0 w 5582675"/>
              <a:gd name="connsiteY7"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42854 w 5582675"/>
              <a:gd name="connsiteY4" fmla="*/ 5653315 h 5900239"/>
              <a:gd name="connsiteX5" fmla="*/ 220019 w 5582675"/>
              <a:gd name="connsiteY5" fmla="*/ 3442880 h 5900239"/>
              <a:gd name="connsiteX6" fmla="*/ 47299 w 5582675"/>
              <a:gd name="connsiteY6" fmla="*/ 247560 h 5900239"/>
              <a:gd name="connsiteX7" fmla="*/ 0 w 5582675"/>
              <a:gd name="connsiteY7"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42854 w 5582675"/>
              <a:gd name="connsiteY4" fmla="*/ 5653315 h 5900239"/>
              <a:gd name="connsiteX5" fmla="*/ 220019 w 5582675"/>
              <a:gd name="connsiteY5" fmla="*/ 3442880 h 5900239"/>
              <a:gd name="connsiteX6" fmla="*/ 47299 w 5582675"/>
              <a:gd name="connsiteY6" fmla="*/ 247560 h 5900239"/>
              <a:gd name="connsiteX7" fmla="*/ 0 w 5582675"/>
              <a:gd name="connsiteY7"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42854 w 5582675"/>
              <a:gd name="connsiteY4" fmla="*/ 5653315 h 5900239"/>
              <a:gd name="connsiteX5" fmla="*/ 220019 w 5582675"/>
              <a:gd name="connsiteY5" fmla="*/ 3442880 h 5900239"/>
              <a:gd name="connsiteX6" fmla="*/ 47299 w 5582675"/>
              <a:gd name="connsiteY6" fmla="*/ 247560 h 5900239"/>
              <a:gd name="connsiteX7" fmla="*/ 0 w 5582675"/>
              <a:gd name="connsiteY7" fmla="*/ 0 h 590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82675" h="5900239">
                <a:moveTo>
                  <a:pt x="0" y="0"/>
                </a:moveTo>
                <a:lnTo>
                  <a:pt x="5582675" y="0"/>
                </a:lnTo>
                <a:lnTo>
                  <a:pt x="5582675" y="5900239"/>
                </a:lnTo>
                <a:lnTo>
                  <a:pt x="0" y="5900239"/>
                </a:lnTo>
                <a:cubicBezTo>
                  <a:pt x="14285" y="5817931"/>
                  <a:pt x="34284" y="5741338"/>
                  <a:pt x="42854" y="5653315"/>
                </a:cubicBezTo>
                <a:cubicBezTo>
                  <a:pt x="145724" y="4908883"/>
                  <a:pt x="181919" y="4332092"/>
                  <a:pt x="220019" y="3442880"/>
                </a:cubicBezTo>
                <a:cubicBezTo>
                  <a:pt x="221712" y="2333747"/>
                  <a:pt x="182766" y="1285573"/>
                  <a:pt x="47299" y="247560"/>
                </a:cubicBezTo>
                <a:lnTo>
                  <a:pt x="0" y="0"/>
                </a:lnTo>
                <a:close/>
              </a:path>
            </a:pathLst>
          </a:custGeo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p:cNvSpPr>
            <a:spLocks noGrp="1"/>
          </p:cNvSpPr>
          <p:nvPr>
            <p:ph type="title"/>
          </p:nvPr>
        </p:nvSpPr>
        <p:spPr>
          <a:xfrm>
            <a:off x="1153907" y="1693332"/>
            <a:ext cx="3860260" cy="1735668"/>
          </a:xfrm>
        </p:spPr>
        <p:txBody>
          <a:bodyPr anchor="b">
            <a:normAutofit/>
          </a:bodyPr>
          <a:lstStyle>
            <a:lvl1pPr algn="l">
              <a:defRPr sz="2300" b="0"/>
            </a:lvl1pPr>
          </a:lstStyle>
          <a:p>
            <a:r>
              <a:rPr lang="en-US" noProof="0"/>
              <a:t>Click to edit Master title style</a:t>
            </a:r>
          </a:p>
        </p:txBody>
      </p:sp>
      <p:sp>
        <p:nvSpPr>
          <p:cNvPr id="4" name="Text Placeholder 3"/>
          <p:cNvSpPr>
            <a:spLocks noGrp="1"/>
          </p:cNvSpPr>
          <p:nvPr>
            <p:ph type="body" sz="half" idx="2"/>
          </p:nvPr>
        </p:nvSpPr>
        <p:spPr bwMode="gray">
          <a:xfrm>
            <a:off x="1154955" y="3657600"/>
            <a:ext cx="3859212" cy="1371600"/>
          </a:xfrm>
        </p:spPr>
        <p:txBody>
          <a:bodyPr>
            <a:normAutofit/>
          </a:bodyPr>
          <a:lstStyle>
            <a:lvl1pPr marL="285750" indent="-285750">
              <a:buFont typeface="Arial" panose="020B0604020202020204" pitchFamily="34" charset="0"/>
              <a:buChar char="•"/>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a:t>Click to edit Master text styles</a:t>
            </a:r>
          </a:p>
        </p:txBody>
      </p:sp>
      <p:sp>
        <p:nvSpPr>
          <p:cNvPr id="5" name="Date Placeholder 4"/>
          <p:cNvSpPr>
            <a:spLocks noGrp="1"/>
          </p:cNvSpPr>
          <p:nvPr>
            <p:ph type="dt" sz="half" idx="10"/>
          </p:nvPr>
        </p:nvSpPr>
        <p:spPr/>
        <p:txBody>
          <a:bodyPr/>
          <a:lstStyle/>
          <a:p>
            <a:fld id="{163A5200-74F0-9445-8847-A53AA9C11C7B}" type="datetime1">
              <a:rPr lang="en-US" noProof="0" smtClean="0"/>
              <a:t>10/15/2024</a:t>
            </a:fld>
            <a:endParaRPr lang="en-US" noProof="0" dirty="0"/>
          </a:p>
        </p:txBody>
      </p:sp>
      <p:sp>
        <p:nvSpPr>
          <p:cNvPr id="6" name="Footer Placeholder 5"/>
          <p:cNvSpPr>
            <a:spLocks noGrp="1"/>
          </p:cNvSpPr>
          <p:nvPr>
            <p:ph type="ftr" sz="quarter" idx="11"/>
          </p:nvPr>
        </p:nvSpPr>
        <p:spPr/>
        <p:txBody>
          <a:bodyPr/>
          <a:lstStyle/>
          <a:p>
            <a:endParaRPr lang="en-US" noProof="0" dirty="0"/>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9FF96B15-8338-45D5-A943-561235072D66}" type="slidenum">
              <a:rPr lang="en-US" noProof="0" smtClean="0"/>
              <a:t>‹#›</a:t>
            </a:fld>
            <a:endParaRPr lang="en-US" noProof="0" dirty="0"/>
          </a:p>
        </p:txBody>
      </p:sp>
    </p:spTree>
    <p:extLst>
      <p:ext uri="{BB962C8B-B14F-4D97-AF65-F5344CB8AC3E}">
        <p14:creationId xmlns:p14="http://schemas.microsoft.com/office/powerpoint/2010/main" val="412800348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Date Placeholder 4"/>
          <p:cNvSpPr>
            <a:spLocks noGrp="1"/>
          </p:cNvSpPr>
          <p:nvPr>
            <p:ph type="dt" sz="half" idx="10"/>
          </p:nvPr>
        </p:nvSpPr>
        <p:spPr/>
        <p:txBody>
          <a:bodyPr/>
          <a:lstStyle/>
          <a:p>
            <a:fld id="{21B17C1C-DA5E-F743-826B-CB70C940D4E6}" type="datetime1">
              <a:rPr lang="en-US" noProof="0" smtClean="0"/>
              <a:t>10/15/2024</a:t>
            </a:fld>
            <a:endParaRPr lang="en-US" noProof="0" dirty="0"/>
          </a:p>
        </p:txBody>
      </p:sp>
      <p:sp>
        <p:nvSpPr>
          <p:cNvPr id="6" name="Footer Placeholder 5"/>
          <p:cNvSpPr>
            <a:spLocks noGrp="1"/>
          </p:cNvSpPr>
          <p:nvPr>
            <p:ph type="ftr" sz="quarter" idx="11"/>
          </p:nvPr>
        </p:nvSpPr>
        <p:spPr/>
        <p:txBody>
          <a:bodyPr/>
          <a:lstStyle/>
          <a:p>
            <a:endParaRPr lang="en-US" noProof="0" dirty="0"/>
          </a:p>
        </p:txBody>
      </p:sp>
      <p:sp>
        <p:nvSpPr>
          <p:cNvPr id="7" name="Slide Number Placeholder 6"/>
          <p:cNvSpPr>
            <a:spLocks noGrp="1"/>
          </p:cNvSpPr>
          <p:nvPr>
            <p:ph type="sldNum" sz="quarter" idx="12"/>
          </p:nvPr>
        </p:nvSpPr>
        <p:spPr/>
        <p:txBody>
          <a:bodyPr/>
          <a:lstStyle/>
          <a:p>
            <a:fld id="{9FF96B15-8338-45D5-A943-561235072D66}" type="slidenum">
              <a:rPr lang="en-US" noProof="0" smtClean="0"/>
              <a:t>‹#›</a:t>
            </a:fld>
            <a:endParaRPr lang="en-US" noProof="0" dirty="0"/>
          </a:p>
        </p:txBody>
      </p:sp>
    </p:spTree>
    <p:extLst>
      <p:ext uri="{BB962C8B-B14F-4D97-AF65-F5344CB8AC3E}">
        <p14:creationId xmlns:p14="http://schemas.microsoft.com/office/powerpoint/2010/main" val="154076308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noProof="0"/>
              <a:t>Click to edit Master title style</a:t>
            </a:r>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6" name="Content Placeholder 5"/>
          <p:cNvSpPr>
            <a:spLocks noGrp="1"/>
          </p:cNvSpPr>
          <p:nvPr>
            <p:ph sz="quarter" idx="4"/>
          </p:nvPr>
        </p:nvSpPr>
        <p:spPr>
          <a:xfrm>
            <a:off x="6208710" y="3179762"/>
            <a:ext cx="4825159" cy="2840039"/>
          </a:xfrm>
        </p:spPr>
        <p:txBody>
          <a:bodyPr>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Date Placeholder 6"/>
          <p:cNvSpPr>
            <a:spLocks noGrp="1"/>
          </p:cNvSpPr>
          <p:nvPr>
            <p:ph type="dt" sz="half" idx="10"/>
          </p:nvPr>
        </p:nvSpPr>
        <p:spPr/>
        <p:txBody>
          <a:bodyPr/>
          <a:lstStyle/>
          <a:p>
            <a:fld id="{E6F10E4C-E478-1D40-94DF-17D7429B053A}" type="datetime1">
              <a:rPr lang="en-US" noProof="0" smtClean="0"/>
              <a:t>10/15/2024</a:t>
            </a:fld>
            <a:endParaRPr lang="en-US" noProof="0" dirty="0"/>
          </a:p>
        </p:txBody>
      </p:sp>
      <p:sp>
        <p:nvSpPr>
          <p:cNvPr id="8" name="Footer Placeholder 7"/>
          <p:cNvSpPr>
            <a:spLocks noGrp="1"/>
          </p:cNvSpPr>
          <p:nvPr>
            <p:ph type="ftr" sz="quarter" idx="11"/>
          </p:nvPr>
        </p:nvSpPr>
        <p:spPr/>
        <p:txBody>
          <a:bodyPr/>
          <a:lstStyle/>
          <a:p>
            <a:endParaRPr lang="en-US" noProof="0" dirty="0"/>
          </a:p>
        </p:txBody>
      </p:sp>
      <p:sp>
        <p:nvSpPr>
          <p:cNvPr id="9" name="Slide Number Placeholder 8"/>
          <p:cNvSpPr>
            <a:spLocks noGrp="1"/>
          </p:cNvSpPr>
          <p:nvPr>
            <p:ph type="sldNum" sz="quarter" idx="12"/>
          </p:nvPr>
        </p:nvSpPr>
        <p:spPr/>
        <p:txBody>
          <a:bodyPr/>
          <a:lstStyle/>
          <a:p>
            <a:fld id="{9FF96B15-8338-45D5-A943-561235072D66}" type="slidenum">
              <a:rPr lang="en-US" noProof="0" smtClean="0"/>
              <a:t>‹#›</a:t>
            </a:fld>
            <a:endParaRPr lang="en-US" noProof="0" dirty="0"/>
          </a:p>
        </p:txBody>
      </p:sp>
    </p:spTree>
    <p:extLst>
      <p:ext uri="{BB962C8B-B14F-4D97-AF65-F5344CB8AC3E}">
        <p14:creationId xmlns:p14="http://schemas.microsoft.com/office/powerpoint/2010/main" val="34964585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13" name="Group 12"/>
          <p:cNvGrpSpPr/>
          <p:nvPr/>
        </p:nvGrpSpPr>
        <p:grpSpPr>
          <a:xfrm>
            <a:off x="0" y="-2373"/>
            <a:ext cx="12192000" cy="6867027"/>
            <a:chOff x="0" y="-2373"/>
            <a:chExt cx="12192000" cy="6867027"/>
          </a:xfrm>
        </p:grpSpPr>
        <p:sp>
          <p:nvSpPr>
            <p:cNvPr id="11" name="Rectangle 10"/>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2677645"/>
            <a:ext cx="4351023" cy="2283824"/>
          </a:xfrm>
        </p:spPr>
        <p:txBody>
          <a:bodyPr anchor="ctr"/>
          <a:lstStyle>
            <a:lvl1pPr algn="l">
              <a:defRPr sz="4000" b="0" cap="none"/>
            </a:lvl1pPr>
          </a:lstStyle>
          <a:p>
            <a:r>
              <a:rPr lang="en-US" noProof="0"/>
              <a:t>Click to edit Master title style</a:t>
            </a:r>
          </a:p>
        </p:txBody>
      </p:sp>
      <p:sp>
        <p:nvSpPr>
          <p:cNvPr id="3" name="Text Placeholder 2"/>
          <p:cNvSpPr>
            <a:spLocks noGrp="1"/>
          </p:cNvSpPr>
          <p:nvPr>
            <p:ph type="body" idx="1"/>
          </p:nvPr>
        </p:nvSpPr>
        <p:spPr>
          <a:xfrm>
            <a:off x="6895558" y="2677644"/>
            <a:ext cx="3755379" cy="2283823"/>
          </a:xfrm>
        </p:spPr>
        <p:txBody>
          <a:bodyPr anchor="ctr"/>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noProof="0"/>
              <a:t>Click to edit Master text styles</a:t>
            </a:r>
          </a:p>
        </p:txBody>
      </p:sp>
      <p:sp>
        <p:nvSpPr>
          <p:cNvPr id="4" name="Date Placeholder 3"/>
          <p:cNvSpPr>
            <a:spLocks noGrp="1"/>
          </p:cNvSpPr>
          <p:nvPr>
            <p:ph type="dt" sz="half" idx="10"/>
          </p:nvPr>
        </p:nvSpPr>
        <p:spPr/>
        <p:txBody>
          <a:bodyPr/>
          <a:lstStyle/>
          <a:p>
            <a:fld id="{9DAF7560-49B8-714F-A7F1-D946D3E64C23}" type="datetime1">
              <a:rPr lang="en-US" noProof="0" smtClean="0"/>
              <a:t>10/15/2024</a:t>
            </a:fld>
            <a:endParaRPr lang="en-US" noProof="0" dirty="0"/>
          </a:p>
        </p:txBody>
      </p:sp>
      <p:sp>
        <p:nvSpPr>
          <p:cNvPr id="5" name="Footer Placeholder 4"/>
          <p:cNvSpPr>
            <a:spLocks noGrp="1"/>
          </p:cNvSpPr>
          <p:nvPr>
            <p:ph type="ftr" sz="quarter" idx="11"/>
          </p:nvPr>
        </p:nvSpPr>
        <p:spPr/>
        <p:txBody>
          <a:bodyPr/>
          <a:lstStyle/>
          <a:p>
            <a:endParaRPr lang="en-US" noProof="0" dirty="0"/>
          </a:p>
        </p:txBody>
      </p:sp>
      <p:sp>
        <p:nvSpPr>
          <p:cNvPr id="15" name="Rectangle 14"/>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9FF96B15-8338-45D5-A943-561235072D66}" type="slidenum">
              <a:rPr lang="en-US" noProof="0" smtClean="0"/>
              <a:t>‹#›</a:t>
            </a:fld>
            <a:endParaRPr lang="en-US" noProof="0" dirty="0"/>
          </a:p>
        </p:txBody>
      </p:sp>
    </p:spTree>
    <p:extLst>
      <p:ext uri="{BB962C8B-B14F-4D97-AF65-F5344CB8AC3E}">
        <p14:creationId xmlns:p14="http://schemas.microsoft.com/office/powerpoint/2010/main" val="230819410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p>
        </p:txBody>
      </p:sp>
      <p:sp>
        <p:nvSpPr>
          <p:cNvPr id="3" name="Date Placeholder 2"/>
          <p:cNvSpPr>
            <a:spLocks noGrp="1"/>
          </p:cNvSpPr>
          <p:nvPr>
            <p:ph type="dt" sz="half" idx="10"/>
          </p:nvPr>
        </p:nvSpPr>
        <p:spPr/>
        <p:txBody>
          <a:bodyPr/>
          <a:lstStyle/>
          <a:p>
            <a:fld id="{AC1A9061-1D22-724D-9508-7BAEAF287353}" type="datetime1">
              <a:rPr lang="en-US" noProof="0" smtClean="0"/>
              <a:t>10/15/2024</a:t>
            </a:fld>
            <a:endParaRPr lang="en-US" noProof="0" dirty="0"/>
          </a:p>
        </p:txBody>
      </p:sp>
      <p:sp>
        <p:nvSpPr>
          <p:cNvPr id="4" name="Footer Placeholder 3"/>
          <p:cNvSpPr>
            <a:spLocks noGrp="1"/>
          </p:cNvSpPr>
          <p:nvPr>
            <p:ph type="ftr" sz="quarter" idx="11"/>
          </p:nvPr>
        </p:nvSpPr>
        <p:spPr/>
        <p:txBody>
          <a:bodyPr/>
          <a:lstStyle/>
          <a:p>
            <a:endParaRPr lang="en-US" noProof="0" dirty="0"/>
          </a:p>
        </p:txBody>
      </p:sp>
      <p:sp>
        <p:nvSpPr>
          <p:cNvPr id="5" name="Slide Number Placeholder 4"/>
          <p:cNvSpPr>
            <a:spLocks noGrp="1"/>
          </p:cNvSpPr>
          <p:nvPr>
            <p:ph type="sldNum" sz="quarter" idx="12"/>
          </p:nvPr>
        </p:nvSpPr>
        <p:spPr/>
        <p:txBody>
          <a:bodyPr/>
          <a:lstStyle/>
          <a:p>
            <a:fld id="{9FF96B15-8338-45D5-A943-561235072D66}" type="slidenum">
              <a:rPr lang="en-US" noProof="0" smtClean="0"/>
              <a:t>‹#›</a:t>
            </a:fld>
            <a:endParaRPr lang="en-US" noProof="0" dirty="0"/>
          </a:p>
        </p:txBody>
      </p:sp>
    </p:spTree>
    <p:extLst>
      <p:ext uri="{BB962C8B-B14F-4D97-AF65-F5344CB8AC3E}">
        <p14:creationId xmlns:p14="http://schemas.microsoft.com/office/powerpoint/2010/main" val="317299467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p>
        </p:txBody>
      </p:sp>
      <p:sp>
        <p:nvSpPr>
          <p:cNvPr id="3" name="Date Placeholder 2"/>
          <p:cNvSpPr>
            <a:spLocks noGrp="1"/>
          </p:cNvSpPr>
          <p:nvPr>
            <p:ph type="dt" sz="half" idx="10"/>
          </p:nvPr>
        </p:nvSpPr>
        <p:spPr/>
        <p:txBody>
          <a:bodyPr/>
          <a:lstStyle/>
          <a:p>
            <a:fld id="{AC1A9061-1D22-724D-9508-7BAEAF287353}" type="datetime1">
              <a:rPr lang="en-US" noProof="0" smtClean="0"/>
              <a:t>10/15/2024</a:t>
            </a:fld>
            <a:endParaRPr lang="en-US" noProof="0" dirty="0"/>
          </a:p>
        </p:txBody>
      </p:sp>
      <p:sp>
        <p:nvSpPr>
          <p:cNvPr id="4" name="Footer Placeholder 3"/>
          <p:cNvSpPr>
            <a:spLocks noGrp="1"/>
          </p:cNvSpPr>
          <p:nvPr>
            <p:ph type="ftr" sz="quarter" idx="11"/>
          </p:nvPr>
        </p:nvSpPr>
        <p:spPr/>
        <p:txBody>
          <a:bodyPr/>
          <a:lstStyle/>
          <a:p>
            <a:endParaRPr lang="en-US" noProof="0" dirty="0"/>
          </a:p>
        </p:txBody>
      </p:sp>
      <p:sp>
        <p:nvSpPr>
          <p:cNvPr id="5" name="Slide Number Placeholder 4"/>
          <p:cNvSpPr>
            <a:spLocks noGrp="1"/>
          </p:cNvSpPr>
          <p:nvPr>
            <p:ph type="sldNum" sz="quarter" idx="12"/>
          </p:nvPr>
        </p:nvSpPr>
        <p:spPr/>
        <p:txBody>
          <a:bodyPr/>
          <a:lstStyle/>
          <a:p>
            <a:fld id="{9FF96B15-8338-45D5-A943-561235072D66}" type="slidenum">
              <a:rPr lang="en-US" noProof="0" smtClean="0"/>
              <a:t>‹#›</a:t>
            </a:fld>
            <a:endParaRPr lang="en-US" noProof="0" dirty="0"/>
          </a:p>
        </p:txBody>
      </p:sp>
      <p:sp>
        <p:nvSpPr>
          <p:cNvPr id="7" name="Text Placeholder 6">
            <a:extLst>
              <a:ext uri="{FF2B5EF4-FFF2-40B4-BE49-F238E27FC236}">
                <a16:creationId xmlns:a16="http://schemas.microsoft.com/office/drawing/2014/main" id="{575C1B7F-CD73-441E-89FC-46AA9E8B519B}"/>
              </a:ext>
            </a:extLst>
          </p:cNvPr>
          <p:cNvSpPr>
            <a:spLocks noGrp="1"/>
          </p:cNvSpPr>
          <p:nvPr>
            <p:ph type="body" sz="quarter" idx="13"/>
          </p:nvPr>
        </p:nvSpPr>
        <p:spPr>
          <a:xfrm>
            <a:off x="1764150" y="2406650"/>
            <a:ext cx="8663700" cy="3477682"/>
          </a:xfrm>
        </p:spPr>
        <p:txBody>
          <a:bodyPr anchor="ctr">
            <a:normAutofit/>
          </a:bodyPr>
          <a:lstStyle>
            <a:lvl1pPr marL="0" indent="0" algn="ctr">
              <a:buNone/>
              <a:defRPr sz="6000"/>
            </a:lvl1pPr>
            <a:lvl2pPr marL="457200" indent="0">
              <a:buNone/>
              <a:defRPr/>
            </a:lvl2pPr>
          </a:lstStyle>
          <a:p>
            <a:pPr lvl="0"/>
            <a:r>
              <a:rPr lang="en-US" noProof="0"/>
              <a:t>Click to edit Master text styles</a:t>
            </a:r>
          </a:p>
        </p:txBody>
      </p:sp>
    </p:spTree>
    <p:extLst>
      <p:ext uri="{BB962C8B-B14F-4D97-AF65-F5344CB8AC3E}">
        <p14:creationId xmlns:p14="http://schemas.microsoft.com/office/powerpoint/2010/main" val="56997025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4205E0F-8980-D24A-B2F9-0C7A13C6A6DE}" type="datetime1">
              <a:rPr lang="en-US" noProof="0" smtClean="0"/>
              <a:t>10/15/2024</a:t>
            </a:fld>
            <a:endParaRPr lang="en-US" noProof="0" dirty="0"/>
          </a:p>
        </p:txBody>
      </p:sp>
      <p:sp>
        <p:nvSpPr>
          <p:cNvPr id="3" name="Footer Placeholder 2"/>
          <p:cNvSpPr>
            <a:spLocks noGrp="1"/>
          </p:cNvSpPr>
          <p:nvPr>
            <p:ph type="ftr" sz="quarter" idx="11"/>
          </p:nvPr>
        </p:nvSpPr>
        <p:spPr/>
        <p:txBody>
          <a:bodyPr/>
          <a:lstStyle/>
          <a:p>
            <a:endParaRPr lang="en-US" noProof="0" dirty="0"/>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9FF96B15-8338-45D5-A943-561235072D66}" type="slidenum">
              <a:rPr lang="en-US" noProof="0" smtClean="0"/>
              <a:t>‹#›</a:t>
            </a:fld>
            <a:endParaRPr lang="en-US" noProof="0" dirty="0"/>
          </a:p>
        </p:txBody>
      </p:sp>
    </p:spTree>
    <p:extLst>
      <p:ext uri="{BB962C8B-B14F-4D97-AF65-F5344CB8AC3E}">
        <p14:creationId xmlns:p14="http://schemas.microsoft.com/office/powerpoint/2010/main" val="39473751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Only - left">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A9677FD5-9A91-4866-B075-6DDE16433AC7}"/>
              </a:ext>
            </a:extLst>
          </p:cNvPr>
          <p:cNvGrpSpPr/>
          <p:nvPr userDrawn="1"/>
        </p:nvGrpSpPr>
        <p:grpSpPr>
          <a:xfrm>
            <a:off x="16303" y="0"/>
            <a:ext cx="12192000" cy="6858000"/>
            <a:chOff x="16303" y="6430358"/>
            <a:chExt cx="12192000" cy="6858000"/>
          </a:xfrm>
        </p:grpSpPr>
        <p:sp>
          <p:nvSpPr>
            <p:cNvPr id="11" name="Rectangle 10"/>
            <p:cNvSpPr/>
            <p:nvPr/>
          </p:nvSpPr>
          <p:spPr>
            <a:xfrm>
              <a:off x="236937" y="6430358"/>
              <a:ext cx="5078012"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r="-140094"/>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Freeform 5"/>
            <p:cNvSpPr/>
            <p:nvPr/>
          </p:nvSpPr>
          <p:spPr bwMode="gray">
            <a:xfrm rot="15922489">
              <a:off x="3144589" y="8256436"/>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rot="16200000">
              <a:off x="2233481" y="9232079"/>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16303" y="6431945"/>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2287088"/>
            <a:ext cx="3438881" cy="2283824"/>
          </a:xfrm>
        </p:spPr>
        <p:txBody>
          <a:bodyPr anchor="ctr"/>
          <a:lstStyle>
            <a:lvl1pPr algn="l">
              <a:defRPr sz="2300" b="0" cap="none"/>
            </a:lvl1pPr>
          </a:lstStyle>
          <a:p>
            <a:r>
              <a:rPr lang="en-US" noProof="0"/>
              <a:t>Click to edit Master title style</a:t>
            </a:r>
          </a:p>
        </p:txBody>
      </p:sp>
      <p:sp>
        <p:nvSpPr>
          <p:cNvPr id="4" name="Date Placeholder 3"/>
          <p:cNvSpPr>
            <a:spLocks noGrp="1"/>
          </p:cNvSpPr>
          <p:nvPr>
            <p:ph type="dt" sz="half" idx="10"/>
          </p:nvPr>
        </p:nvSpPr>
        <p:spPr/>
        <p:txBody>
          <a:bodyPr/>
          <a:lstStyle/>
          <a:p>
            <a:fld id="{7DD9237C-03C9-D843-906B-96D98C6B2D61}" type="datetime1">
              <a:rPr lang="en-US" noProof="0" smtClean="0"/>
              <a:t>10/15/2024</a:t>
            </a:fld>
            <a:endParaRPr lang="en-US" noProof="0" dirty="0"/>
          </a:p>
        </p:txBody>
      </p:sp>
      <p:sp>
        <p:nvSpPr>
          <p:cNvPr id="5" name="Footer Placeholder 4"/>
          <p:cNvSpPr>
            <a:spLocks noGrp="1"/>
          </p:cNvSpPr>
          <p:nvPr>
            <p:ph type="ftr" sz="quarter" idx="11"/>
          </p:nvPr>
        </p:nvSpPr>
        <p:spPr/>
        <p:txBody>
          <a:bodyPr/>
          <a:lstStyle/>
          <a:p>
            <a:endParaRPr lang="en-US" noProof="0" dirty="0"/>
          </a:p>
        </p:txBody>
      </p:sp>
      <p:sp>
        <p:nvSpPr>
          <p:cNvPr id="15" name="Rectangle 14"/>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9FF96B15-8338-45D5-A943-561235072D66}" type="slidenum">
              <a:rPr lang="en-US" noProof="0" smtClean="0"/>
              <a:t>‹#›</a:t>
            </a:fld>
            <a:endParaRPr lang="en-US" noProof="0" dirty="0"/>
          </a:p>
        </p:txBody>
      </p:sp>
    </p:spTree>
    <p:extLst>
      <p:ext uri="{BB962C8B-B14F-4D97-AF65-F5344CB8AC3E}">
        <p14:creationId xmlns:p14="http://schemas.microsoft.com/office/powerpoint/2010/main" val="25795788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Bullets as Icons 5X Vertical">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5B480622-FB8F-493B-9965-971B07D752E2}"/>
              </a:ext>
            </a:extLst>
          </p:cNvPr>
          <p:cNvSpPr>
            <a:spLocks noGrp="1"/>
          </p:cNvSpPr>
          <p:nvPr>
            <p:ph type="body" sz="quarter" idx="13" hasCustomPrompt="1"/>
          </p:nvPr>
        </p:nvSpPr>
        <p:spPr>
          <a:xfrm>
            <a:off x="6792913" y="1748812"/>
            <a:ext cx="3852000" cy="720000"/>
          </a:xfrm>
          <a:prstGeom prst="roundRect">
            <a:avLst/>
          </a:prstGeom>
          <a:solidFill>
            <a:schemeClr val="bg1">
              <a:lumMod val="95000"/>
            </a:schemeClr>
          </a:solidFill>
          <a:ln w="31750">
            <a:solidFill>
              <a:schemeClr val="accent1"/>
            </a:solidFill>
          </a:ln>
        </p:spPr>
        <p:txBody>
          <a:bodyPr anchor="ctr">
            <a:normAutofit/>
          </a:bodyPr>
          <a:lstStyle>
            <a:lvl1pPr marL="0" indent="0">
              <a:buNone/>
              <a:defRPr sz="2100">
                <a:solidFill>
                  <a:schemeClr val="tx1"/>
                </a:solidFill>
              </a:defRPr>
            </a:lvl1pPr>
          </a:lstStyle>
          <a:p>
            <a:pPr lvl="0"/>
            <a:r>
              <a:rPr lang="en-US" noProof="0"/>
              <a:t>Text Item</a:t>
            </a:r>
          </a:p>
        </p:txBody>
      </p:sp>
      <p:sp>
        <p:nvSpPr>
          <p:cNvPr id="16" name="Text Placeholder 9">
            <a:extLst>
              <a:ext uri="{FF2B5EF4-FFF2-40B4-BE49-F238E27FC236}">
                <a16:creationId xmlns:a16="http://schemas.microsoft.com/office/drawing/2014/main" id="{2C5BC223-8B87-4685-A901-71B07847E41C}"/>
              </a:ext>
            </a:extLst>
          </p:cNvPr>
          <p:cNvSpPr>
            <a:spLocks noGrp="1"/>
          </p:cNvSpPr>
          <p:nvPr>
            <p:ph type="body" sz="quarter" idx="14" hasCustomPrompt="1"/>
          </p:nvPr>
        </p:nvSpPr>
        <p:spPr>
          <a:xfrm>
            <a:off x="6792913" y="2561156"/>
            <a:ext cx="3852000" cy="720000"/>
          </a:xfrm>
          <a:prstGeom prst="roundRect">
            <a:avLst/>
          </a:prstGeom>
          <a:solidFill>
            <a:schemeClr val="bg1">
              <a:lumMod val="95000"/>
            </a:schemeClr>
          </a:solidFill>
          <a:ln w="31750">
            <a:solidFill>
              <a:schemeClr val="accent2"/>
            </a:solidFill>
          </a:ln>
        </p:spPr>
        <p:txBody>
          <a:bodyPr anchor="ctr">
            <a:normAutofit/>
          </a:bodyPr>
          <a:lstStyle>
            <a:lvl1pPr marL="0" indent="0">
              <a:buNone/>
              <a:defRPr sz="2100">
                <a:solidFill>
                  <a:schemeClr val="tx1"/>
                </a:solidFill>
              </a:defRPr>
            </a:lvl1pPr>
          </a:lstStyle>
          <a:p>
            <a:pPr lvl="0"/>
            <a:r>
              <a:rPr lang="en-US" noProof="0"/>
              <a:t>Text Item</a:t>
            </a:r>
          </a:p>
        </p:txBody>
      </p:sp>
      <p:sp>
        <p:nvSpPr>
          <p:cNvPr id="17" name="Text Placeholder 9">
            <a:extLst>
              <a:ext uri="{FF2B5EF4-FFF2-40B4-BE49-F238E27FC236}">
                <a16:creationId xmlns:a16="http://schemas.microsoft.com/office/drawing/2014/main" id="{1AE3DDF2-FC22-4381-9763-408FEF9648BD}"/>
              </a:ext>
            </a:extLst>
          </p:cNvPr>
          <p:cNvSpPr>
            <a:spLocks noGrp="1"/>
          </p:cNvSpPr>
          <p:nvPr>
            <p:ph type="body" sz="quarter" idx="15" hasCustomPrompt="1"/>
          </p:nvPr>
        </p:nvSpPr>
        <p:spPr>
          <a:xfrm>
            <a:off x="6792913" y="3373501"/>
            <a:ext cx="3852000" cy="720000"/>
          </a:xfrm>
          <a:prstGeom prst="roundRect">
            <a:avLst/>
          </a:prstGeom>
          <a:solidFill>
            <a:schemeClr val="bg1">
              <a:lumMod val="95000"/>
            </a:schemeClr>
          </a:solidFill>
          <a:ln w="31750">
            <a:solidFill>
              <a:schemeClr val="accent3"/>
            </a:solidFill>
          </a:ln>
        </p:spPr>
        <p:txBody>
          <a:bodyPr anchor="ctr">
            <a:normAutofit/>
          </a:bodyPr>
          <a:lstStyle>
            <a:lvl1pPr marL="0" indent="0">
              <a:buNone/>
              <a:defRPr sz="2100">
                <a:solidFill>
                  <a:schemeClr val="tx1"/>
                </a:solidFill>
              </a:defRPr>
            </a:lvl1pPr>
          </a:lstStyle>
          <a:p>
            <a:pPr lvl="0"/>
            <a:r>
              <a:rPr lang="en-US" noProof="0"/>
              <a:t>Text Item</a:t>
            </a:r>
          </a:p>
        </p:txBody>
      </p:sp>
      <p:sp>
        <p:nvSpPr>
          <p:cNvPr id="18" name="Text Placeholder 9">
            <a:extLst>
              <a:ext uri="{FF2B5EF4-FFF2-40B4-BE49-F238E27FC236}">
                <a16:creationId xmlns:a16="http://schemas.microsoft.com/office/drawing/2014/main" id="{6170A2BF-28BF-4B27-B92D-B1423601B767}"/>
              </a:ext>
            </a:extLst>
          </p:cNvPr>
          <p:cNvSpPr>
            <a:spLocks noGrp="1"/>
          </p:cNvSpPr>
          <p:nvPr>
            <p:ph type="body" sz="quarter" idx="16" hasCustomPrompt="1"/>
          </p:nvPr>
        </p:nvSpPr>
        <p:spPr>
          <a:xfrm>
            <a:off x="6792913" y="4185846"/>
            <a:ext cx="3852000" cy="720000"/>
          </a:xfrm>
          <a:prstGeom prst="roundRect">
            <a:avLst/>
          </a:prstGeom>
          <a:solidFill>
            <a:schemeClr val="bg1">
              <a:lumMod val="95000"/>
            </a:schemeClr>
          </a:solidFill>
          <a:ln w="31750">
            <a:solidFill>
              <a:schemeClr val="accent4"/>
            </a:solidFill>
          </a:ln>
        </p:spPr>
        <p:txBody>
          <a:bodyPr anchor="ctr">
            <a:normAutofit/>
          </a:bodyPr>
          <a:lstStyle>
            <a:lvl1pPr marL="0" indent="0">
              <a:buNone/>
              <a:defRPr sz="2100">
                <a:solidFill>
                  <a:schemeClr val="tx1"/>
                </a:solidFill>
              </a:defRPr>
            </a:lvl1pPr>
          </a:lstStyle>
          <a:p>
            <a:pPr lvl="0"/>
            <a:r>
              <a:rPr lang="en-US" noProof="0"/>
              <a:t>Text Item</a:t>
            </a:r>
          </a:p>
        </p:txBody>
      </p:sp>
      <p:sp>
        <p:nvSpPr>
          <p:cNvPr id="19" name="Text Placeholder 9">
            <a:extLst>
              <a:ext uri="{FF2B5EF4-FFF2-40B4-BE49-F238E27FC236}">
                <a16:creationId xmlns:a16="http://schemas.microsoft.com/office/drawing/2014/main" id="{2DB1D08C-9D26-4EC5-B935-D6A265A2A672}"/>
              </a:ext>
            </a:extLst>
          </p:cNvPr>
          <p:cNvSpPr>
            <a:spLocks noGrp="1"/>
          </p:cNvSpPr>
          <p:nvPr>
            <p:ph type="body" sz="quarter" idx="17" hasCustomPrompt="1"/>
          </p:nvPr>
        </p:nvSpPr>
        <p:spPr>
          <a:xfrm>
            <a:off x="6792913" y="4998190"/>
            <a:ext cx="3852000" cy="720000"/>
          </a:xfrm>
          <a:prstGeom prst="roundRect">
            <a:avLst/>
          </a:prstGeom>
          <a:solidFill>
            <a:schemeClr val="bg1">
              <a:lumMod val="95000"/>
            </a:schemeClr>
          </a:solidFill>
          <a:ln w="31750">
            <a:solidFill>
              <a:schemeClr val="accent6"/>
            </a:solidFill>
          </a:ln>
        </p:spPr>
        <p:txBody>
          <a:bodyPr anchor="ctr">
            <a:normAutofit/>
          </a:bodyPr>
          <a:lstStyle>
            <a:lvl1pPr marL="0" indent="0">
              <a:buNone/>
              <a:defRPr sz="2100">
                <a:solidFill>
                  <a:schemeClr val="tx1"/>
                </a:solidFill>
              </a:defRPr>
            </a:lvl1pPr>
          </a:lstStyle>
          <a:p>
            <a:pPr lvl="0"/>
            <a:r>
              <a:rPr lang="en-US" noProof="0"/>
              <a:t>Text Item</a:t>
            </a:r>
          </a:p>
        </p:txBody>
      </p:sp>
      <p:grpSp>
        <p:nvGrpSpPr>
          <p:cNvPr id="23" name="Group 22">
            <a:extLst>
              <a:ext uri="{FF2B5EF4-FFF2-40B4-BE49-F238E27FC236}">
                <a16:creationId xmlns:a16="http://schemas.microsoft.com/office/drawing/2014/main" id="{A9677FD5-9A91-4866-B075-6DDE16433AC7}"/>
              </a:ext>
            </a:extLst>
          </p:cNvPr>
          <p:cNvGrpSpPr/>
          <p:nvPr userDrawn="1"/>
        </p:nvGrpSpPr>
        <p:grpSpPr>
          <a:xfrm>
            <a:off x="16303" y="0"/>
            <a:ext cx="12192000" cy="6858000"/>
            <a:chOff x="16303" y="6430358"/>
            <a:chExt cx="12192000" cy="6858000"/>
          </a:xfrm>
        </p:grpSpPr>
        <p:sp>
          <p:nvSpPr>
            <p:cNvPr id="11" name="Rectangle 10"/>
            <p:cNvSpPr/>
            <p:nvPr/>
          </p:nvSpPr>
          <p:spPr>
            <a:xfrm>
              <a:off x="236937" y="6430358"/>
              <a:ext cx="5078012"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r="-140094"/>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Freeform 5"/>
            <p:cNvSpPr/>
            <p:nvPr/>
          </p:nvSpPr>
          <p:spPr bwMode="gray">
            <a:xfrm rot="15922489">
              <a:off x="3144589" y="8256436"/>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rot="16200000">
              <a:off x="2233481" y="9232079"/>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16303" y="6431945"/>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2287088"/>
            <a:ext cx="3438881" cy="2283824"/>
          </a:xfrm>
        </p:spPr>
        <p:txBody>
          <a:bodyPr anchor="ctr"/>
          <a:lstStyle>
            <a:lvl1pPr algn="l">
              <a:defRPr sz="2300" b="0" cap="none"/>
            </a:lvl1pPr>
          </a:lstStyle>
          <a:p>
            <a:r>
              <a:rPr lang="en-US" noProof="0"/>
              <a:t>Click to edit Master title style</a:t>
            </a:r>
          </a:p>
        </p:txBody>
      </p:sp>
      <p:sp>
        <p:nvSpPr>
          <p:cNvPr id="4" name="Date Placeholder 3"/>
          <p:cNvSpPr>
            <a:spLocks noGrp="1"/>
          </p:cNvSpPr>
          <p:nvPr>
            <p:ph type="dt" sz="half" idx="10"/>
          </p:nvPr>
        </p:nvSpPr>
        <p:spPr/>
        <p:txBody>
          <a:bodyPr/>
          <a:lstStyle/>
          <a:p>
            <a:fld id="{397BD2BD-1F35-9841-A6BF-76BE540EE01F}" type="datetime1">
              <a:rPr lang="en-US" noProof="0" smtClean="0"/>
              <a:t>10/15/2024</a:t>
            </a:fld>
            <a:endParaRPr lang="en-US" noProof="0" dirty="0"/>
          </a:p>
        </p:txBody>
      </p:sp>
      <p:sp>
        <p:nvSpPr>
          <p:cNvPr id="5" name="Footer Placeholder 4"/>
          <p:cNvSpPr>
            <a:spLocks noGrp="1"/>
          </p:cNvSpPr>
          <p:nvPr>
            <p:ph type="ftr" sz="quarter" idx="11"/>
          </p:nvPr>
        </p:nvSpPr>
        <p:spPr/>
        <p:txBody>
          <a:bodyPr/>
          <a:lstStyle/>
          <a:p>
            <a:endParaRPr lang="en-US" noProof="0" dirty="0"/>
          </a:p>
        </p:txBody>
      </p:sp>
      <p:sp>
        <p:nvSpPr>
          <p:cNvPr id="15" name="Rectangle 14"/>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9FF96B15-8338-45D5-A943-561235072D66}" type="slidenum">
              <a:rPr lang="en-US" noProof="0" smtClean="0"/>
              <a:t>‹#›</a:t>
            </a:fld>
            <a:endParaRPr lang="en-US" noProof="0" dirty="0"/>
          </a:p>
        </p:txBody>
      </p:sp>
      <p:sp>
        <p:nvSpPr>
          <p:cNvPr id="14" name="Picture Placeholder 13">
            <a:extLst>
              <a:ext uri="{FF2B5EF4-FFF2-40B4-BE49-F238E27FC236}">
                <a16:creationId xmlns:a16="http://schemas.microsoft.com/office/drawing/2014/main" id="{9DDAF6ED-5E16-4D29-98B7-FB80DB3AAFEC}"/>
              </a:ext>
            </a:extLst>
          </p:cNvPr>
          <p:cNvSpPr>
            <a:spLocks noGrp="1"/>
          </p:cNvSpPr>
          <p:nvPr>
            <p:ph type="pic" sz="quarter" idx="18" hasCustomPrompt="1"/>
          </p:nvPr>
        </p:nvSpPr>
        <p:spPr>
          <a:xfrm>
            <a:off x="5870575" y="1840504"/>
            <a:ext cx="536616" cy="536616"/>
          </a:xfrm>
        </p:spPr>
        <p:txBody>
          <a:bodyPr lIns="0" tIns="0" rIns="0" bIns="0" anchor="ctr">
            <a:normAutofit/>
          </a:bodyPr>
          <a:lstStyle>
            <a:lvl1pPr marL="0" indent="0" algn="ctr">
              <a:buNone/>
              <a:defRPr sz="1100" i="1"/>
            </a:lvl1pPr>
          </a:lstStyle>
          <a:p>
            <a:r>
              <a:rPr lang="en-US" noProof="0" dirty="0"/>
              <a:t>Icon</a:t>
            </a:r>
          </a:p>
        </p:txBody>
      </p:sp>
      <p:sp>
        <p:nvSpPr>
          <p:cNvPr id="21" name="Picture Placeholder 13">
            <a:extLst>
              <a:ext uri="{FF2B5EF4-FFF2-40B4-BE49-F238E27FC236}">
                <a16:creationId xmlns:a16="http://schemas.microsoft.com/office/drawing/2014/main" id="{8C305CB7-F303-430E-951A-7FC6F97062AA}"/>
              </a:ext>
            </a:extLst>
          </p:cNvPr>
          <p:cNvSpPr>
            <a:spLocks noGrp="1"/>
          </p:cNvSpPr>
          <p:nvPr>
            <p:ph type="pic" sz="quarter" idx="19" hasCustomPrompt="1"/>
          </p:nvPr>
        </p:nvSpPr>
        <p:spPr>
          <a:xfrm>
            <a:off x="5870575" y="2652849"/>
            <a:ext cx="536616" cy="536616"/>
          </a:xfrm>
        </p:spPr>
        <p:txBody>
          <a:bodyPr lIns="0" tIns="0" rIns="0" bIns="0" anchor="ctr">
            <a:normAutofit/>
          </a:bodyPr>
          <a:lstStyle>
            <a:lvl1pPr marL="0" indent="0" algn="ctr">
              <a:buNone/>
              <a:defRPr sz="1100" i="1"/>
            </a:lvl1pPr>
          </a:lstStyle>
          <a:p>
            <a:r>
              <a:rPr lang="en-US" noProof="0" dirty="0"/>
              <a:t>Icon</a:t>
            </a:r>
          </a:p>
        </p:txBody>
      </p:sp>
      <p:sp>
        <p:nvSpPr>
          <p:cNvPr id="22" name="Picture Placeholder 13">
            <a:extLst>
              <a:ext uri="{FF2B5EF4-FFF2-40B4-BE49-F238E27FC236}">
                <a16:creationId xmlns:a16="http://schemas.microsoft.com/office/drawing/2014/main" id="{84D427E5-ED69-4A46-A9B7-F4DC4466F320}"/>
              </a:ext>
            </a:extLst>
          </p:cNvPr>
          <p:cNvSpPr>
            <a:spLocks noGrp="1"/>
          </p:cNvSpPr>
          <p:nvPr>
            <p:ph type="pic" sz="quarter" idx="20" hasCustomPrompt="1"/>
          </p:nvPr>
        </p:nvSpPr>
        <p:spPr>
          <a:xfrm>
            <a:off x="5870575" y="3465194"/>
            <a:ext cx="536616" cy="536616"/>
          </a:xfrm>
        </p:spPr>
        <p:txBody>
          <a:bodyPr lIns="0" tIns="0" rIns="0" bIns="0" anchor="ctr">
            <a:normAutofit/>
          </a:bodyPr>
          <a:lstStyle>
            <a:lvl1pPr marL="0" indent="0" algn="ctr">
              <a:buNone/>
              <a:defRPr sz="1100" i="1"/>
            </a:lvl1pPr>
          </a:lstStyle>
          <a:p>
            <a:r>
              <a:rPr lang="en-US" noProof="0" dirty="0"/>
              <a:t>Icon</a:t>
            </a:r>
          </a:p>
        </p:txBody>
      </p:sp>
      <p:sp>
        <p:nvSpPr>
          <p:cNvPr id="24" name="Picture Placeholder 13">
            <a:extLst>
              <a:ext uri="{FF2B5EF4-FFF2-40B4-BE49-F238E27FC236}">
                <a16:creationId xmlns:a16="http://schemas.microsoft.com/office/drawing/2014/main" id="{3DDA902F-61D6-4F1C-86C6-D1F5584AE8B3}"/>
              </a:ext>
            </a:extLst>
          </p:cNvPr>
          <p:cNvSpPr>
            <a:spLocks noGrp="1"/>
          </p:cNvSpPr>
          <p:nvPr>
            <p:ph type="pic" sz="quarter" idx="21" hasCustomPrompt="1"/>
          </p:nvPr>
        </p:nvSpPr>
        <p:spPr>
          <a:xfrm>
            <a:off x="5870575" y="4277539"/>
            <a:ext cx="536616" cy="536616"/>
          </a:xfrm>
        </p:spPr>
        <p:txBody>
          <a:bodyPr lIns="0" tIns="0" rIns="0" bIns="0" anchor="ctr">
            <a:normAutofit/>
          </a:bodyPr>
          <a:lstStyle>
            <a:lvl1pPr marL="0" indent="0" algn="ctr">
              <a:buNone/>
              <a:defRPr sz="1100" i="1"/>
            </a:lvl1pPr>
          </a:lstStyle>
          <a:p>
            <a:r>
              <a:rPr lang="en-US" noProof="0" dirty="0"/>
              <a:t>Icon</a:t>
            </a:r>
          </a:p>
        </p:txBody>
      </p:sp>
      <p:sp>
        <p:nvSpPr>
          <p:cNvPr id="26" name="Picture Placeholder 13">
            <a:extLst>
              <a:ext uri="{FF2B5EF4-FFF2-40B4-BE49-F238E27FC236}">
                <a16:creationId xmlns:a16="http://schemas.microsoft.com/office/drawing/2014/main" id="{D8B6871A-9C69-4437-A5AD-A0400BAF2C6D}"/>
              </a:ext>
            </a:extLst>
          </p:cNvPr>
          <p:cNvSpPr>
            <a:spLocks noGrp="1"/>
          </p:cNvSpPr>
          <p:nvPr>
            <p:ph type="pic" sz="quarter" idx="23" hasCustomPrompt="1"/>
          </p:nvPr>
        </p:nvSpPr>
        <p:spPr>
          <a:xfrm>
            <a:off x="5870575" y="5089882"/>
            <a:ext cx="536616" cy="536616"/>
          </a:xfrm>
        </p:spPr>
        <p:txBody>
          <a:bodyPr lIns="0" tIns="0" rIns="0" bIns="0" anchor="ctr">
            <a:normAutofit/>
          </a:bodyPr>
          <a:lstStyle>
            <a:lvl1pPr marL="0" indent="0" algn="ctr">
              <a:buNone/>
              <a:defRPr sz="1100" i="1"/>
            </a:lvl1pPr>
          </a:lstStyle>
          <a:p>
            <a:r>
              <a:rPr lang="en-US" noProof="0" dirty="0"/>
              <a:t>Icon</a:t>
            </a:r>
          </a:p>
        </p:txBody>
      </p:sp>
    </p:spTree>
    <p:extLst>
      <p:ext uri="{BB962C8B-B14F-4D97-AF65-F5344CB8AC3E}">
        <p14:creationId xmlns:p14="http://schemas.microsoft.com/office/powerpoint/2010/main" val="32962599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4 Icon Bullets Vertical Light">
    <p:spTree>
      <p:nvGrpSpPr>
        <p:cNvPr id="1" name=""/>
        <p:cNvGrpSpPr/>
        <p:nvPr/>
      </p:nvGrpSpPr>
      <p:grpSpPr>
        <a:xfrm>
          <a:off x="0" y="0"/>
          <a:ext cx="0" cy="0"/>
          <a:chOff x="0" y="0"/>
          <a:chExt cx="0" cy="0"/>
        </a:xfrm>
      </p:grpSpPr>
      <p:sp>
        <p:nvSpPr>
          <p:cNvPr id="31" name="Oval 30">
            <a:extLst>
              <a:ext uri="{FF2B5EF4-FFF2-40B4-BE49-F238E27FC236}">
                <a16:creationId xmlns:a16="http://schemas.microsoft.com/office/drawing/2014/main" id="{B8ACAEC3-8D8C-3848-8630-7A0DFF3F6116}"/>
              </a:ext>
            </a:extLst>
          </p:cNvPr>
          <p:cNvSpPr>
            <a:spLocks noChangeAspect="1"/>
          </p:cNvSpPr>
          <p:nvPr userDrawn="1"/>
        </p:nvSpPr>
        <p:spPr>
          <a:xfrm>
            <a:off x="8699143" y="3702940"/>
            <a:ext cx="1261872" cy="1261872"/>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2" name="Picture Placeholder 9">
            <a:extLst>
              <a:ext uri="{FF2B5EF4-FFF2-40B4-BE49-F238E27FC236}">
                <a16:creationId xmlns:a16="http://schemas.microsoft.com/office/drawing/2014/main" id="{CC12BEA0-F502-0646-A370-7ECF194608D0}"/>
              </a:ext>
            </a:extLst>
          </p:cNvPr>
          <p:cNvSpPr>
            <a:spLocks noGrp="1"/>
          </p:cNvSpPr>
          <p:nvPr>
            <p:ph type="pic" sz="quarter" idx="24" hasCustomPrompt="1"/>
          </p:nvPr>
        </p:nvSpPr>
        <p:spPr>
          <a:xfrm>
            <a:off x="8865103" y="3869836"/>
            <a:ext cx="929952" cy="929952"/>
          </a:xfrm>
          <a:prstGeom prst="ellipse">
            <a:avLst/>
          </a:prstGeom>
          <a:noFill/>
          <a:effectLst/>
        </p:spPr>
        <p:txBody>
          <a:bodyPr anchor="ctr">
            <a:normAutofit/>
          </a:bodyPr>
          <a:lstStyle>
            <a:lvl1pPr marL="0" indent="0" algn="ctr">
              <a:buNone/>
              <a:defRPr sz="1200" i="1"/>
            </a:lvl1pPr>
          </a:lstStyle>
          <a:p>
            <a:r>
              <a:rPr lang="en-US" noProof="0" dirty="0"/>
              <a:t>Select Icon</a:t>
            </a:r>
          </a:p>
        </p:txBody>
      </p:sp>
      <p:sp>
        <p:nvSpPr>
          <p:cNvPr id="29" name="Oval 28">
            <a:extLst>
              <a:ext uri="{FF2B5EF4-FFF2-40B4-BE49-F238E27FC236}">
                <a16:creationId xmlns:a16="http://schemas.microsoft.com/office/drawing/2014/main" id="{D58C6160-632A-B540-A7E5-81F40CEC1FE7}"/>
              </a:ext>
            </a:extLst>
          </p:cNvPr>
          <p:cNvSpPr>
            <a:spLocks noChangeAspect="1"/>
          </p:cNvSpPr>
          <p:nvPr userDrawn="1"/>
        </p:nvSpPr>
        <p:spPr>
          <a:xfrm>
            <a:off x="6287247" y="3706777"/>
            <a:ext cx="1261872" cy="1261872"/>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0" name="Picture Placeholder 9">
            <a:extLst>
              <a:ext uri="{FF2B5EF4-FFF2-40B4-BE49-F238E27FC236}">
                <a16:creationId xmlns:a16="http://schemas.microsoft.com/office/drawing/2014/main" id="{EB2FEBB6-C1E0-0D47-8CCC-05EE2F756590}"/>
              </a:ext>
            </a:extLst>
          </p:cNvPr>
          <p:cNvSpPr>
            <a:spLocks noGrp="1"/>
          </p:cNvSpPr>
          <p:nvPr>
            <p:ph type="pic" sz="quarter" idx="23" hasCustomPrompt="1"/>
          </p:nvPr>
        </p:nvSpPr>
        <p:spPr>
          <a:xfrm>
            <a:off x="6452271" y="3873673"/>
            <a:ext cx="929952" cy="929952"/>
          </a:xfrm>
          <a:prstGeom prst="ellipse">
            <a:avLst/>
          </a:prstGeom>
          <a:noFill/>
          <a:effectLst/>
        </p:spPr>
        <p:txBody>
          <a:bodyPr anchor="ctr">
            <a:normAutofit/>
          </a:bodyPr>
          <a:lstStyle>
            <a:lvl1pPr marL="0" indent="0" algn="ctr">
              <a:buNone/>
              <a:defRPr sz="1200" i="1"/>
            </a:lvl1pPr>
          </a:lstStyle>
          <a:p>
            <a:r>
              <a:rPr lang="en-US" noProof="0" dirty="0"/>
              <a:t>Select Icon</a:t>
            </a:r>
          </a:p>
        </p:txBody>
      </p:sp>
      <p:sp>
        <p:nvSpPr>
          <p:cNvPr id="22" name="Oval 21">
            <a:extLst>
              <a:ext uri="{FF2B5EF4-FFF2-40B4-BE49-F238E27FC236}">
                <a16:creationId xmlns:a16="http://schemas.microsoft.com/office/drawing/2014/main" id="{7215E544-9553-AC42-B5C3-F7AE9AD6D815}"/>
              </a:ext>
            </a:extLst>
          </p:cNvPr>
          <p:cNvSpPr>
            <a:spLocks noChangeAspect="1"/>
          </p:cNvSpPr>
          <p:nvPr userDrawn="1"/>
        </p:nvSpPr>
        <p:spPr>
          <a:xfrm>
            <a:off x="8699143" y="799317"/>
            <a:ext cx="1261872" cy="1261872"/>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 name="Oval 2">
            <a:extLst>
              <a:ext uri="{FF2B5EF4-FFF2-40B4-BE49-F238E27FC236}">
                <a16:creationId xmlns:a16="http://schemas.microsoft.com/office/drawing/2014/main" id="{F76E934A-C634-DF4D-992A-6E01917693AD}"/>
              </a:ext>
            </a:extLst>
          </p:cNvPr>
          <p:cNvSpPr>
            <a:spLocks noChangeAspect="1"/>
          </p:cNvSpPr>
          <p:nvPr userDrawn="1"/>
        </p:nvSpPr>
        <p:spPr>
          <a:xfrm>
            <a:off x="6289119" y="799317"/>
            <a:ext cx="1261872" cy="1261872"/>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nvGrpSpPr>
          <p:cNvPr id="23" name="Group 22">
            <a:extLst>
              <a:ext uri="{FF2B5EF4-FFF2-40B4-BE49-F238E27FC236}">
                <a16:creationId xmlns:a16="http://schemas.microsoft.com/office/drawing/2014/main" id="{A9677FD5-9A91-4866-B075-6DDE16433AC7}"/>
              </a:ext>
            </a:extLst>
          </p:cNvPr>
          <p:cNvGrpSpPr/>
          <p:nvPr userDrawn="1"/>
        </p:nvGrpSpPr>
        <p:grpSpPr>
          <a:xfrm>
            <a:off x="16303" y="0"/>
            <a:ext cx="12192000" cy="6858000"/>
            <a:chOff x="16303" y="6430358"/>
            <a:chExt cx="12192000" cy="6858000"/>
          </a:xfrm>
        </p:grpSpPr>
        <p:sp>
          <p:nvSpPr>
            <p:cNvPr id="11" name="Rectangle 10"/>
            <p:cNvSpPr/>
            <p:nvPr/>
          </p:nvSpPr>
          <p:spPr>
            <a:xfrm>
              <a:off x="236937" y="6430358"/>
              <a:ext cx="5078012"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r="-140094"/>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Freeform 5"/>
            <p:cNvSpPr/>
            <p:nvPr/>
          </p:nvSpPr>
          <p:spPr bwMode="gray">
            <a:xfrm rot="15922489">
              <a:off x="3144589" y="8256436"/>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rot="16200000">
              <a:off x="2233481" y="9232079"/>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16303" y="6431945"/>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2287088"/>
            <a:ext cx="3438881" cy="2283824"/>
          </a:xfrm>
        </p:spPr>
        <p:txBody>
          <a:bodyPr anchor="ctr"/>
          <a:lstStyle>
            <a:lvl1pPr algn="l">
              <a:defRPr sz="2300" b="0" cap="none"/>
            </a:lvl1pPr>
          </a:lstStyle>
          <a:p>
            <a:r>
              <a:rPr lang="en-US" noProof="0"/>
              <a:t>Click to edit Master title style</a:t>
            </a:r>
          </a:p>
        </p:txBody>
      </p:sp>
      <p:sp>
        <p:nvSpPr>
          <p:cNvPr id="4" name="Date Placeholder 3"/>
          <p:cNvSpPr>
            <a:spLocks noGrp="1"/>
          </p:cNvSpPr>
          <p:nvPr>
            <p:ph type="dt" sz="half" idx="10"/>
          </p:nvPr>
        </p:nvSpPr>
        <p:spPr/>
        <p:txBody>
          <a:bodyPr/>
          <a:lstStyle/>
          <a:p>
            <a:fld id="{6E94F40A-5592-5744-BFD7-61B04D70BFE7}" type="datetime1">
              <a:rPr lang="en-US" noProof="0" smtClean="0"/>
              <a:t>10/15/2024</a:t>
            </a:fld>
            <a:endParaRPr lang="en-US" noProof="0" dirty="0"/>
          </a:p>
        </p:txBody>
      </p:sp>
      <p:sp>
        <p:nvSpPr>
          <p:cNvPr id="5" name="Footer Placeholder 4"/>
          <p:cNvSpPr>
            <a:spLocks noGrp="1"/>
          </p:cNvSpPr>
          <p:nvPr>
            <p:ph type="ftr" sz="quarter" idx="11"/>
          </p:nvPr>
        </p:nvSpPr>
        <p:spPr/>
        <p:txBody>
          <a:bodyPr/>
          <a:lstStyle/>
          <a:p>
            <a:endParaRPr lang="en-US" noProof="0" dirty="0"/>
          </a:p>
        </p:txBody>
      </p:sp>
      <p:sp>
        <p:nvSpPr>
          <p:cNvPr id="15" name="Rectangle 14"/>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9FF96B15-8338-45D5-A943-561235072D66}" type="slidenum">
              <a:rPr lang="en-US" noProof="0" smtClean="0"/>
              <a:t>‹#›</a:t>
            </a:fld>
            <a:endParaRPr lang="en-US" noProof="0" dirty="0"/>
          </a:p>
        </p:txBody>
      </p:sp>
      <p:sp>
        <p:nvSpPr>
          <p:cNvPr id="14" name="Text Placeholder 13">
            <a:extLst>
              <a:ext uri="{FF2B5EF4-FFF2-40B4-BE49-F238E27FC236}">
                <a16:creationId xmlns:a16="http://schemas.microsoft.com/office/drawing/2014/main" id="{9ADD13A9-A8EA-4B1C-AE31-FE189E0E8B86}"/>
              </a:ext>
            </a:extLst>
          </p:cNvPr>
          <p:cNvSpPr>
            <a:spLocks noGrp="1"/>
          </p:cNvSpPr>
          <p:nvPr>
            <p:ph type="body" sz="quarter" idx="14" hasCustomPrompt="1"/>
          </p:nvPr>
        </p:nvSpPr>
        <p:spPr>
          <a:xfrm>
            <a:off x="5756275" y="2351088"/>
            <a:ext cx="2325688" cy="774700"/>
          </a:xfrm>
        </p:spPr>
        <p:txBody>
          <a:bodyPr>
            <a:normAutofit/>
          </a:bodyPr>
          <a:lstStyle>
            <a:lvl1pPr marL="0" indent="0" algn="ctr">
              <a:buNone/>
              <a:defRPr sz="1200"/>
            </a:lvl1pPr>
          </a:lstStyle>
          <a:p>
            <a:pPr lvl="0"/>
            <a:r>
              <a:rPr lang="en-US" noProof="0"/>
              <a:t>Edit bullet description</a:t>
            </a:r>
          </a:p>
        </p:txBody>
      </p:sp>
      <p:sp>
        <p:nvSpPr>
          <p:cNvPr id="18" name="Text Placeholder 13">
            <a:extLst>
              <a:ext uri="{FF2B5EF4-FFF2-40B4-BE49-F238E27FC236}">
                <a16:creationId xmlns:a16="http://schemas.microsoft.com/office/drawing/2014/main" id="{A2BAC124-81DA-4B8B-86CD-75C69A4D0DBB}"/>
              </a:ext>
            </a:extLst>
          </p:cNvPr>
          <p:cNvSpPr>
            <a:spLocks noGrp="1"/>
          </p:cNvSpPr>
          <p:nvPr>
            <p:ph type="body" sz="quarter" idx="16" hasCustomPrompt="1"/>
          </p:nvPr>
        </p:nvSpPr>
        <p:spPr>
          <a:xfrm>
            <a:off x="8167235" y="2351088"/>
            <a:ext cx="2325688" cy="774700"/>
          </a:xfrm>
        </p:spPr>
        <p:txBody>
          <a:bodyPr>
            <a:normAutofit/>
          </a:bodyPr>
          <a:lstStyle>
            <a:lvl1pPr marL="0" indent="0" algn="ctr">
              <a:buNone/>
              <a:defRPr sz="1200"/>
            </a:lvl1pPr>
          </a:lstStyle>
          <a:p>
            <a:pPr lvl="0"/>
            <a:r>
              <a:rPr lang="en-US" noProof="0"/>
              <a:t>Edit bullet description</a:t>
            </a:r>
          </a:p>
        </p:txBody>
      </p:sp>
      <p:sp>
        <p:nvSpPr>
          <p:cNvPr id="26" name="Text Placeholder 13">
            <a:extLst>
              <a:ext uri="{FF2B5EF4-FFF2-40B4-BE49-F238E27FC236}">
                <a16:creationId xmlns:a16="http://schemas.microsoft.com/office/drawing/2014/main" id="{B493D355-B592-4395-8255-D1D4FB1CF1A6}"/>
              </a:ext>
            </a:extLst>
          </p:cNvPr>
          <p:cNvSpPr>
            <a:spLocks noGrp="1"/>
          </p:cNvSpPr>
          <p:nvPr>
            <p:ph type="body" sz="quarter" idx="18" hasCustomPrompt="1"/>
          </p:nvPr>
        </p:nvSpPr>
        <p:spPr>
          <a:xfrm>
            <a:off x="5756275" y="5258548"/>
            <a:ext cx="2325688" cy="774700"/>
          </a:xfrm>
        </p:spPr>
        <p:txBody>
          <a:bodyPr>
            <a:normAutofit/>
          </a:bodyPr>
          <a:lstStyle>
            <a:lvl1pPr marL="0" indent="0" algn="ctr">
              <a:buNone/>
              <a:defRPr sz="1200"/>
            </a:lvl1pPr>
          </a:lstStyle>
          <a:p>
            <a:pPr lvl="0"/>
            <a:r>
              <a:rPr lang="en-US" noProof="0"/>
              <a:t>Edit bullet description</a:t>
            </a:r>
          </a:p>
        </p:txBody>
      </p:sp>
      <p:sp>
        <p:nvSpPr>
          <p:cNvPr id="28" name="Text Placeholder 13">
            <a:extLst>
              <a:ext uri="{FF2B5EF4-FFF2-40B4-BE49-F238E27FC236}">
                <a16:creationId xmlns:a16="http://schemas.microsoft.com/office/drawing/2014/main" id="{D0A496BB-AA13-44AE-AFA6-30D4ED5099E9}"/>
              </a:ext>
            </a:extLst>
          </p:cNvPr>
          <p:cNvSpPr>
            <a:spLocks noGrp="1"/>
          </p:cNvSpPr>
          <p:nvPr>
            <p:ph type="body" sz="quarter" idx="20" hasCustomPrompt="1"/>
          </p:nvPr>
        </p:nvSpPr>
        <p:spPr>
          <a:xfrm>
            <a:off x="8167235" y="5258548"/>
            <a:ext cx="2325688" cy="774700"/>
          </a:xfrm>
        </p:spPr>
        <p:txBody>
          <a:bodyPr>
            <a:normAutofit/>
          </a:bodyPr>
          <a:lstStyle>
            <a:lvl1pPr marL="0" indent="0" algn="ctr">
              <a:buNone/>
              <a:defRPr sz="1200"/>
            </a:lvl1pPr>
          </a:lstStyle>
          <a:p>
            <a:pPr lvl="0"/>
            <a:r>
              <a:rPr lang="en-US" noProof="0"/>
              <a:t>Edit bullet description</a:t>
            </a:r>
          </a:p>
        </p:txBody>
      </p:sp>
      <p:sp>
        <p:nvSpPr>
          <p:cNvPr id="20" name="Picture Placeholder 9">
            <a:extLst>
              <a:ext uri="{FF2B5EF4-FFF2-40B4-BE49-F238E27FC236}">
                <a16:creationId xmlns:a16="http://schemas.microsoft.com/office/drawing/2014/main" id="{8E97E18E-0E31-B542-9578-D6E4DCD84680}"/>
              </a:ext>
            </a:extLst>
          </p:cNvPr>
          <p:cNvSpPr>
            <a:spLocks noGrp="1"/>
          </p:cNvSpPr>
          <p:nvPr>
            <p:ph type="pic" sz="quarter" idx="21" hasCustomPrompt="1"/>
          </p:nvPr>
        </p:nvSpPr>
        <p:spPr>
          <a:xfrm>
            <a:off x="6454143" y="966213"/>
            <a:ext cx="929952" cy="929952"/>
          </a:xfrm>
          <a:prstGeom prst="ellipse">
            <a:avLst/>
          </a:prstGeom>
          <a:noFill/>
          <a:effectLst/>
        </p:spPr>
        <p:txBody>
          <a:bodyPr anchor="ctr">
            <a:normAutofit/>
          </a:bodyPr>
          <a:lstStyle>
            <a:lvl1pPr marL="0" indent="0" algn="ctr">
              <a:buNone/>
              <a:defRPr sz="1200" i="1"/>
            </a:lvl1pPr>
          </a:lstStyle>
          <a:p>
            <a:r>
              <a:rPr lang="en-US" noProof="0" dirty="0"/>
              <a:t>Select Icon</a:t>
            </a:r>
          </a:p>
        </p:txBody>
      </p:sp>
      <p:sp>
        <p:nvSpPr>
          <p:cNvPr id="24" name="Picture Placeholder 9">
            <a:extLst>
              <a:ext uri="{FF2B5EF4-FFF2-40B4-BE49-F238E27FC236}">
                <a16:creationId xmlns:a16="http://schemas.microsoft.com/office/drawing/2014/main" id="{7602DDF7-46BD-6045-BDB0-45F47B0B6A9C}"/>
              </a:ext>
            </a:extLst>
          </p:cNvPr>
          <p:cNvSpPr>
            <a:spLocks noGrp="1"/>
          </p:cNvSpPr>
          <p:nvPr>
            <p:ph type="pic" sz="quarter" idx="22" hasCustomPrompt="1"/>
          </p:nvPr>
        </p:nvSpPr>
        <p:spPr>
          <a:xfrm>
            <a:off x="8865103" y="965277"/>
            <a:ext cx="929952" cy="929952"/>
          </a:xfrm>
          <a:prstGeom prst="ellipse">
            <a:avLst/>
          </a:prstGeom>
          <a:noFill/>
          <a:effectLst/>
        </p:spPr>
        <p:txBody>
          <a:bodyPr anchor="ctr">
            <a:normAutofit/>
          </a:bodyPr>
          <a:lstStyle>
            <a:lvl1pPr marL="0" indent="0" algn="ctr">
              <a:buNone/>
              <a:defRPr sz="1200" i="1"/>
            </a:lvl1pPr>
          </a:lstStyle>
          <a:p>
            <a:r>
              <a:rPr lang="en-US" noProof="0" dirty="0"/>
              <a:t>Select Icon</a:t>
            </a:r>
          </a:p>
        </p:txBody>
      </p:sp>
    </p:spTree>
    <p:extLst>
      <p:ext uri="{BB962C8B-B14F-4D97-AF65-F5344CB8AC3E}">
        <p14:creationId xmlns:p14="http://schemas.microsoft.com/office/powerpoint/2010/main" val="18204641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4 Icon Bullets Vertical">
    <p:spTree>
      <p:nvGrpSpPr>
        <p:cNvPr id="1" name=""/>
        <p:cNvGrpSpPr/>
        <p:nvPr/>
      </p:nvGrpSpPr>
      <p:grpSpPr>
        <a:xfrm>
          <a:off x="0" y="0"/>
          <a:ext cx="0" cy="0"/>
          <a:chOff x="0" y="0"/>
          <a:chExt cx="0" cy="0"/>
        </a:xfrm>
      </p:grpSpPr>
      <p:sp>
        <p:nvSpPr>
          <p:cNvPr id="20" name="Oval 19">
            <a:extLst>
              <a:ext uri="{FF2B5EF4-FFF2-40B4-BE49-F238E27FC236}">
                <a16:creationId xmlns:a16="http://schemas.microsoft.com/office/drawing/2014/main" id="{86F73ED6-3B3B-5A45-912C-FCFD7D53593C}"/>
              </a:ext>
            </a:extLst>
          </p:cNvPr>
          <p:cNvSpPr>
            <a:spLocks noChangeAspect="1"/>
          </p:cNvSpPr>
          <p:nvPr userDrawn="1"/>
        </p:nvSpPr>
        <p:spPr>
          <a:xfrm>
            <a:off x="8699143" y="3702940"/>
            <a:ext cx="1261872" cy="1261872"/>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1" name="Picture Placeholder 9">
            <a:extLst>
              <a:ext uri="{FF2B5EF4-FFF2-40B4-BE49-F238E27FC236}">
                <a16:creationId xmlns:a16="http://schemas.microsoft.com/office/drawing/2014/main" id="{B5971407-B12A-EE45-895D-769807DFC767}"/>
              </a:ext>
            </a:extLst>
          </p:cNvPr>
          <p:cNvSpPr>
            <a:spLocks noGrp="1"/>
          </p:cNvSpPr>
          <p:nvPr>
            <p:ph type="pic" sz="quarter" idx="24" hasCustomPrompt="1"/>
          </p:nvPr>
        </p:nvSpPr>
        <p:spPr>
          <a:xfrm>
            <a:off x="8865103" y="3869836"/>
            <a:ext cx="929952" cy="929952"/>
          </a:xfrm>
          <a:prstGeom prst="ellipse">
            <a:avLst/>
          </a:prstGeom>
          <a:noFill/>
          <a:effectLst/>
        </p:spPr>
        <p:txBody>
          <a:bodyPr anchor="ctr">
            <a:normAutofit/>
          </a:bodyPr>
          <a:lstStyle>
            <a:lvl1pPr marL="0" indent="0" algn="ctr">
              <a:buNone/>
              <a:defRPr sz="1200" i="1"/>
            </a:lvl1pPr>
          </a:lstStyle>
          <a:p>
            <a:r>
              <a:rPr lang="en-US" noProof="0" dirty="0"/>
              <a:t>Select Icon</a:t>
            </a:r>
          </a:p>
        </p:txBody>
      </p:sp>
      <p:sp>
        <p:nvSpPr>
          <p:cNvPr id="22" name="Oval 21">
            <a:extLst>
              <a:ext uri="{FF2B5EF4-FFF2-40B4-BE49-F238E27FC236}">
                <a16:creationId xmlns:a16="http://schemas.microsoft.com/office/drawing/2014/main" id="{36215321-76D7-AD41-B779-DE347C617DB3}"/>
              </a:ext>
            </a:extLst>
          </p:cNvPr>
          <p:cNvSpPr>
            <a:spLocks noChangeAspect="1"/>
          </p:cNvSpPr>
          <p:nvPr userDrawn="1"/>
        </p:nvSpPr>
        <p:spPr>
          <a:xfrm>
            <a:off x="6288183" y="3706777"/>
            <a:ext cx="1261872" cy="126187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4" name="Picture Placeholder 9">
            <a:extLst>
              <a:ext uri="{FF2B5EF4-FFF2-40B4-BE49-F238E27FC236}">
                <a16:creationId xmlns:a16="http://schemas.microsoft.com/office/drawing/2014/main" id="{E61684B2-1403-BD44-80B1-6A5C0D0A3C67}"/>
              </a:ext>
            </a:extLst>
          </p:cNvPr>
          <p:cNvSpPr>
            <a:spLocks noGrp="1"/>
          </p:cNvSpPr>
          <p:nvPr>
            <p:ph type="pic" sz="quarter" idx="23" hasCustomPrompt="1"/>
          </p:nvPr>
        </p:nvSpPr>
        <p:spPr>
          <a:xfrm>
            <a:off x="6454143" y="3873673"/>
            <a:ext cx="929952" cy="929952"/>
          </a:xfrm>
          <a:prstGeom prst="ellipse">
            <a:avLst/>
          </a:prstGeom>
          <a:noFill/>
          <a:effectLst/>
        </p:spPr>
        <p:txBody>
          <a:bodyPr anchor="ctr">
            <a:normAutofit/>
          </a:bodyPr>
          <a:lstStyle>
            <a:lvl1pPr marL="0" indent="0" algn="ctr">
              <a:buNone/>
              <a:defRPr sz="1200" i="1"/>
            </a:lvl1pPr>
          </a:lstStyle>
          <a:p>
            <a:r>
              <a:rPr lang="en-US" noProof="0" dirty="0"/>
              <a:t>Select Icon</a:t>
            </a:r>
          </a:p>
        </p:txBody>
      </p:sp>
      <p:sp>
        <p:nvSpPr>
          <p:cNvPr id="29" name="Oval 28">
            <a:extLst>
              <a:ext uri="{FF2B5EF4-FFF2-40B4-BE49-F238E27FC236}">
                <a16:creationId xmlns:a16="http://schemas.microsoft.com/office/drawing/2014/main" id="{3B87B079-A5F0-D34B-90BD-17403B51EF47}"/>
              </a:ext>
            </a:extLst>
          </p:cNvPr>
          <p:cNvSpPr>
            <a:spLocks noChangeAspect="1"/>
          </p:cNvSpPr>
          <p:nvPr userDrawn="1"/>
        </p:nvSpPr>
        <p:spPr>
          <a:xfrm>
            <a:off x="8699143" y="799317"/>
            <a:ext cx="1261872" cy="126187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0" name="Oval 29">
            <a:extLst>
              <a:ext uri="{FF2B5EF4-FFF2-40B4-BE49-F238E27FC236}">
                <a16:creationId xmlns:a16="http://schemas.microsoft.com/office/drawing/2014/main" id="{67169BE7-153A-034D-B3C8-A226C22DE09C}"/>
              </a:ext>
            </a:extLst>
          </p:cNvPr>
          <p:cNvSpPr>
            <a:spLocks noChangeAspect="1"/>
          </p:cNvSpPr>
          <p:nvPr userDrawn="1"/>
        </p:nvSpPr>
        <p:spPr>
          <a:xfrm>
            <a:off x="6288183" y="799317"/>
            <a:ext cx="1261872" cy="126187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1" name="Picture Placeholder 9">
            <a:extLst>
              <a:ext uri="{FF2B5EF4-FFF2-40B4-BE49-F238E27FC236}">
                <a16:creationId xmlns:a16="http://schemas.microsoft.com/office/drawing/2014/main" id="{604C6493-8619-1749-A32C-8C1C4E875339}"/>
              </a:ext>
            </a:extLst>
          </p:cNvPr>
          <p:cNvSpPr>
            <a:spLocks noGrp="1"/>
          </p:cNvSpPr>
          <p:nvPr>
            <p:ph type="pic" sz="quarter" idx="21" hasCustomPrompt="1"/>
          </p:nvPr>
        </p:nvSpPr>
        <p:spPr>
          <a:xfrm>
            <a:off x="6454143" y="966213"/>
            <a:ext cx="929952" cy="929952"/>
          </a:xfrm>
          <a:prstGeom prst="ellipse">
            <a:avLst/>
          </a:prstGeom>
          <a:noFill/>
          <a:effectLst/>
        </p:spPr>
        <p:txBody>
          <a:bodyPr anchor="ctr">
            <a:normAutofit/>
          </a:bodyPr>
          <a:lstStyle>
            <a:lvl1pPr marL="0" indent="0" algn="ctr">
              <a:buNone/>
              <a:defRPr sz="1200" i="1"/>
            </a:lvl1pPr>
          </a:lstStyle>
          <a:p>
            <a:r>
              <a:rPr lang="en-US" noProof="0" dirty="0"/>
              <a:t>Select Icon</a:t>
            </a:r>
          </a:p>
        </p:txBody>
      </p:sp>
      <p:sp>
        <p:nvSpPr>
          <p:cNvPr id="32" name="Picture Placeholder 9">
            <a:extLst>
              <a:ext uri="{FF2B5EF4-FFF2-40B4-BE49-F238E27FC236}">
                <a16:creationId xmlns:a16="http://schemas.microsoft.com/office/drawing/2014/main" id="{EE25A905-577F-154D-BA89-4F485EEBC4BD}"/>
              </a:ext>
            </a:extLst>
          </p:cNvPr>
          <p:cNvSpPr>
            <a:spLocks noGrp="1"/>
          </p:cNvSpPr>
          <p:nvPr>
            <p:ph type="pic" sz="quarter" idx="22" hasCustomPrompt="1"/>
          </p:nvPr>
        </p:nvSpPr>
        <p:spPr>
          <a:xfrm>
            <a:off x="8865103" y="965277"/>
            <a:ext cx="929952" cy="929952"/>
          </a:xfrm>
          <a:prstGeom prst="ellipse">
            <a:avLst/>
          </a:prstGeom>
          <a:noFill/>
          <a:effectLst/>
        </p:spPr>
        <p:txBody>
          <a:bodyPr anchor="ctr">
            <a:normAutofit/>
          </a:bodyPr>
          <a:lstStyle>
            <a:lvl1pPr marL="0" indent="0" algn="ctr">
              <a:buNone/>
              <a:defRPr sz="1200" i="1"/>
            </a:lvl1pPr>
          </a:lstStyle>
          <a:p>
            <a:r>
              <a:rPr lang="en-US" noProof="0" dirty="0"/>
              <a:t>Select Icon</a:t>
            </a:r>
          </a:p>
        </p:txBody>
      </p:sp>
      <p:grpSp>
        <p:nvGrpSpPr>
          <p:cNvPr id="23" name="Group 22">
            <a:extLst>
              <a:ext uri="{FF2B5EF4-FFF2-40B4-BE49-F238E27FC236}">
                <a16:creationId xmlns:a16="http://schemas.microsoft.com/office/drawing/2014/main" id="{A9677FD5-9A91-4866-B075-6DDE16433AC7}"/>
              </a:ext>
            </a:extLst>
          </p:cNvPr>
          <p:cNvGrpSpPr/>
          <p:nvPr userDrawn="1"/>
        </p:nvGrpSpPr>
        <p:grpSpPr>
          <a:xfrm>
            <a:off x="16303" y="0"/>
            <a:ext cx="12192000" cy="6858000"/>
            <a:chOff x="16303" y="6430358"/>
            <a:chExt cx="12192000" cy="6858000"/>
          </a:xfrm>
        </p:grpSpPr>
        <p:sp>
          <p:nvSpPr>
            <p:cNvPr id="11" name="Rectangle 10"/>
            <p:cNvSpPr/>
            <p:nvPr/>
          </p:nvSpPr>
          <p:spPr>
            <a:xfrm>
              <a:off x="236937" y="6430358"/>
              <a:ext cx="5078012"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r="-140094"/>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Freeform 5"/>
            <p:cNvSpPr/>
            <p:nvPr/>
          </p:nvSpPr>
          <p:spPr bwMode="gray">
            <a:xfrm rot="15922489">
              <a:off x="3144589" y="8256436"/>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rot="16200000">
              <a:off x="2233481" y="9232079"/>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16303" y="6431945"/>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2287088"/>
            <a:ext cx="3438881" cy="2283824"/>
          </a:xfrm>
        </p:spPr>
        <p:txBody>
          <a:bodyPr anchor="ctr"/>
          <a:lstStyle>
            <a:lvl1pPr algn="l">
              <a:defRPr sz="2300" b="0" cap="none"/>
            </a:lvl1pPr>
          </a:lstStyle>
          <a:p>
            <a:r>
              <a:rPr lang="en-US" noProof="0"/>
              <a:t>Click to edit Master title style</a:t>
            </a:r>
          </a:p>
        </p:txBody>
      </p:sp>
      <p:sp>
        <p:nvSpPr>
          <p:cNvPr id="4" name="Date Placeholder 3"/>
          <p:cNvSpPr>
            <a:spLocks noGrp="1"/>
          </p:cNvSpPr>
          <p:nvPr>
            <p:ph type="dt" sz="half" idx="10"/>
          </p:nvPr>
        </p:nvSpPr>
        <p:spPr/>
        <p:txBody>
          <a:bodyPr/>
          <a:lstStyle/>
          <a:p>
            <a:fld id="{A177F711-7020-994E-A797-D04033A0CF12}" type="datetime1">
              <a:rPr lang="en-US" noProof="0" smtClean="0"/>
              <a:t>10/15/2024</a:t>
            </a:fld>
            <a:endParaRPr lang="en-US" noProof="0" dirty="0"/>
          </a:p>
        </p:txBody>
      </p:sp>
      <p:sp>
        <p:nvSpPr>
          <p:cNvPr id="5" name="Footer Placeholder 4"/>
          <p:cNvSpPr>
            <a:spLocks noGrp="1"/>
          </p:cNvSpPr>
          <p:nvPr>
            <p:ph type="ftr" sz="quarter" idx="11"/>
          </p:nvPr>
        </p:nvSpPr>
        <p:spPr/>
        <p:txBody>
          <a:bodyPr/>
          <a:lstStyle/>
          <a:p>
            <a:endParaRPr lang="en-US" noProof="0" dirty="0"/>
          </a:p>
        </p:txBody>
      </p:sp>
      <p:sp>
        <p:nvSpPr>
          <p:cNvPr id="15" name="Rectangle 14"/>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9FF96B15-8338-45D5-A943-561235072D66}" type="slidenum">
              <a:rPr lang="en-US" noProof="0" smtClean="0"/>
              <a:t>‹#›</a:t>
            </a:fld>
            <a:endParaRPr lang="en-US" noProof="0" dirty="0"/>
          </a:p>
        </p:txBody>
      </p:sp>
      <p:sp>
        <p:nvSpPr>
          <p:cNvPr id="14" name="Text Placeholder 13">
            <a:extLst>
              <a:ext uri="{FF2B5EF4-FFF2-40B4-BE49-F238E27FC236}">
                <a16:creationId xmlns:a16="http://schemas.microsoft.com/office/drawing/2014/main" id="{9ADD13A9-A8EA-4B1C-AE31-FE189E0E8B86}"/>
              </a:ext>
            </a:extLst>
          </p:cNvPr>
          <p:cNvSpPr>
            <a:spLocks noGrp="1"/>
          </p:cNvSpPr>
          <p:nvPr>
            <p:ph type="body" sz="quarter" idx="14" hasCustomPrompt="1"/>
          </p:nvPr>
        </p:nvSpPr>
        <p:spPr>
          <a:xfrm>
            <a:off x="5756275" y="2351088"/>
            <a:ext cx="2325688" cy="774700"/>
          </a:xfrm>
        </p:spPr>
        <p:txBody>
          <a:bodyPr>
            <a:normAutofit/>
          </a:bodyPr>
          <a:lstStyle>
            <a:lvl1pPr marL="0" indent="0" algn="ctr">
              <a:buNone/>
              <a:defRPr sz="1200"/>
            </a:lvl1pPr>
          </a:lstStyle>
          <a:p>
            <a:pPr lvl="0"/>
            <a:r>
              <a:rPr lang="en-US" noProof="0"/>
              <a:t>Edit bullet description</a:t>
            </a:r>
          </a:p>
        </p:txBody>
      </p:sp>
      <p:sp>
        <p:nvSpPr>
          <p:cNvPr id="18" name="Text Placeholder 13">
            <a:extLst>
              <a:ext uri="{FF2B5EF4-FFF2-40B4-BE49-F238E27FC236}">
                <a16:creationId xmlns:a16="http://schemas.microsoft.com/office/drawing/2014/main" id="{A2BAC124-81DA-4B8B-86CD-75C69A4D0DBB}"/>
              </a:ext>
            </a:extLst>
          </p:cNvPr>
          <p:cNvSpPr>
            <a:spLocks noGrp="1"/>
          </p:cNvSpPr>
          <p:nvPr>
            <p:ph type="body" sz="quarter" idx="16" hasCustomPrompt="1"/>
          </p:nvPr>
        </p:nvSpPr>
        <p:spPr>
          <a:xfrm>
            <a:off x="8167235" y="2351088"/>
            <a:ext cx="2325688" cy="774700"/>
          </a:xfrm>
        </p:spPr>
        <p:txBody>
          <a:bodyPr>
            <a:normAutofit/>
          </a:bodyPr>
          <a:lstStyle>
            <a:lvl1pPr marL="0" indent="0" algn="ctr">
              <a:buNone/>
              <a:defRPr sz="1200"/>
            </a:lvl1pPr>
          </a:lstStyle>
          <a:p>
            <a:pPr lvl="0"/>
            <a:r>
              <a:rPr lang="en-US" noProof="0"/>
              <a:t>Edit bullet description</a:t>
            </a:r>
          </a:p>
        </p:txBody>
      </p:sp>
      <p:sp>
        <p:nvSpPr>
          <p:cNvPr id="26" name="Text Placeholder 13">
            <a:extLst>
              <a:ext uri="{FF2B5EF4-FFF2-40B4-BE49-F238E27FC236}">
                <a16:creationId xmlns:a16="http://schemas.microsoft.com/office/drawing/2014/main" id="{B493D355-B592-4395-8255-D1D4FB1CF1A6}"/>
              </a:ext>
            </a:extLst>
          </p:cNvPr>
          <p:cNvSpPr>
            <a:spLocks noGrp="1"/>
          </p:cNvSpPr>
          <p:nvPr>
            <p:ph type="body" sz="quarter" idx="18" hasCustomPrompt="1"/>
          </p:nvPr>
        </p:nvSpPr>
        <p:spPr>
          <a:xfrm>
            <a:off x="5756275" y="5258548"/>
            <a:ext cx="2325688" cy="774700"/>
          </a:xfrm>
        </p:spPr>
        <p:txBody>
          <a:bodyPr>
            <a:normAutofit/>
          </a:bodyPr>
          <a:lstStyle>
            <a:lvl1pPr marL="0" indent="0" algn="ctr">
              <a:buNone/>
              <a:defRPr sz="1200"/>
            </a:lvl1pPr>
          </a:lstStyle>
          <a:p>
            <a:pPr lvl="0"/>
            <a:r>
              <a:rPr lang="en-US" noProof="0"/>
              <a:t>Edit bullet description</a:t>
            </a:r>
          </a:p>
        </p:txBody>
      </p:sp>
      <p:sp>
        <p:nvSpPr>
          <p:cNvPr id="28" name="Text Placeholder 13">
            <a:extLst>
              <a:ext uri="{FF2B5EF4-FFF2-40B4-BE49-F238E27FC236}">
                <a16:creationId xmlns:a16="http://schemas.microsoft.com/office/drawing/2014/main" id="{D0A496BB-AA13-44AE-AFA6-30D4ED5099E9}"/>
              </a:ext>
            </a:extLst>
          </p:cNvPr>
          <p:cNvSpPr>
            <a:spLocks noGrp="1"/>
          </p:cNvSpPr>
          <p:nvPr>
            <p:ph type="body" sz="quarter" idx="20" hasCustomPrompt="1"/>
          </p:nvPr>
        </p:nvSpPr>
        <p:spPr>
          <a:xfrm>
            <a:off x="8167235" y="5258548"/>
            <a:ext cx="2325688" cy="774700"/>
          </a:xfrm>
        </p:spPr>
        <p:txBody>
          <a:bodyPr>
            <a:normAutofit/>
          </a:bodyPr>
          <a:lstStyle>
            <a:lvl1pPr marL="0" indent="0" algn="ctr">
              <a:buNone/>
              <a:defRPr sz="1200"/>
            </a:lvl1pPr>
          </a:lstStyle>
          <a:p>
            <a:pPr lvl="0"/>
            <a:r>
              <a:rPr lang="en-US" noProof="0"/>
              <a:t>Edit bullet description</a:t>
            </a:r>
          </a:p>
        </p:txBody>
      </p:sp>
    </p:spTree>
    <p:extLst>
      <p:ext uri="{BB962C8B-B14F-4D97-AF65-F5344CB8AC3E}">
        <p14:creationId xmlns:p14="http://schemas.microsoft.com/office/powerpoint/2010/main" val="32541318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2 Icon Bullets Vertical">
    <p:spTree>
      <p:nvGrpSpPr>
        <p:cNvPr id="1" name=""/>
        <p:cNvGrpSpPr/>
        <p:nvPr/>
      </p:nvGrpSpPr>
      <p:grpSpPr>
        <a:xfrm>
          <a:off x="0" y="0"/>
          <a:ext cx="0" cy="0"/>
          <a:chOff x="0" y="0"/>
          <a:chExt cx="0" cy="0"/>
        </a:xfrm>
      </p:grpSpPr>
      <p:sp>
        <p:nvSpPr>
          <p:cNvPr id="29" name="Oval 28">
            <a:extLst>
              <a:ext uri="{FF2B5EF4-FFF2-40B4-BE49-F238E27FC236}">
                <a16:creationId xmlns:a16="http://schemas.microsoft.com/office/drawing/2014/main" id="{3B87B079-A5F0-D34B-90BD-17403B51EF47}"/>
              </a:ext>
            </a:extLst>
          </p:cNvPr>
          <p:cNvSpPr>
            <a:spLocks noChangeAspect="1"/>
          </p:cNvSpPr>
          <p:nvPr userDrawn="1"/>
        </p:nvSpPr>
        <p:spPr>
          <a:xfrm>
            <a:off x="8699143" y="2234226"/>
            <a:ext cx="1261872" cy="126187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0" name="Oval 29">
            <a:extLst>
              <a:ext uri="{FF2B5EF4-FFF2-40B4-BE49-F238E27FC236}">
                <a16:creationId xmlns:a16="http://schemas.microsoft.com/office/drawing/2014/main" id="{67169BE7-153A-034D-B3C8-A226C22DE09C}"/>
              </a:ext>
            </a:extLst>
          </p:cNvPr>
          <p:cNvSpPr>
            <a:spLocks noChangeAspect="1"/>
          </p:cNvSpPr>
          <p:nvPr userDrawn="1"/>
        </p:nvSpPr>
        <p:spPr>
          <a:xfrm>
            <a:off x="6288183" y="2234226"/>
            <a:ext cx="1261872" cy="126187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1" name="Picture Placeholder 9">
            <a:extLst>
              <a:ext uri="{FF2B5EF4-FFF2-40B4-BE49-F238E27FC236}">
                <a16:creationId xmlns:a16="http://schemas.microsoft.com/office/drawing/2014/main" id="{604C6493-8619-1749-A32C-8C1C4E875339}"/>
              </a:ext>
            </a:extLst>
          </p:cNvPr>
          <p:cNvSpPr>
            <a:spLocks noGrp="1"/>
          </p:cNvSpPr>
          <p:nvPr>
            <p:ph type="pic" sz="quarter" idx="21" hasCustomPrompt="1"/>
          </p:nvPr>
        </p:nvSpPr>
        <p:spPr>
          <a:xfrm>
            <a:off x="6454143" y="2401122"/>
            <a:ext cx="929952" cy="929952"/>
          </a:xfrm>
          <a:prstGeom prst="ellipse">
            <a:avLst/>
          </a:prstGeom>
          <a:noFill/>
          <a:effectLst/>
        </p:spPr>
        <p:txBody>
          <a:bodyPr anchor="ctr">
            <a:normAutofit/>
          </a:bodyPr>
          <a:lstStyle>
            <a:lvl1pPr marL="0" indent="0" algn="ctr">
              <a:buNone/>
              <a:defRPr sz="1200" i="1"/>
            </a:lvl1pPr>
          </a:lstStyle>
          <a:p>
            <a:r>
              <a:rPr lang="en-US" noProof="0" dirty="0"/>
              <a:t>Select Icon</a:t>
            </a:r>
          </a:p>
        </p:txBody>
      </p:sp>
      <p:sp>
        <p:nvSpPr>
          <p:cNvPr id="32" name="Picture Placeholder 9">
            <a:extLst>
              <a:ext uri="{FF2B5EF4-FFF2-40B4-BE49-F238E27FC236}">
                <a16:creationId xmlns:a16="http://schemas.microsoft.com/office/drawing/2014/main" id="{EE25A905-577F-154D-BA89-4F485EEBC4BD}"/>
              </a:ext>
            </a:extLst>
          </p:cNvPr>
          <p:cNvSpPr>
            <a:spLocks noGrp="1"/>
          </p:cNvSpPr>
          <p:nvPr>
            <p:ph type="pic" sz="quarter" idx="22" hasCustomPrompt="1"/>
          </p:nvPr>
        </p:nvSpPr>
        <p:spPr>
          <a:xfrm>
            <a:off x="8865103" y="2400186"/>
            <a:ext cx="929952" cy="929952"/>
          </a:xfrm>
          <a:prstGeom prst="ellipse">
            <a:avLst/>
          </a:prstGeom>
          <a:noFill/>
          <a:effectLst/>
        </p:spPr>
        <p:txBody>
          <a:bodyPr anchor="ctr">
            <a:normAutofit/>
          </a:bodyPr>
          <a:lstStyle>
            <a:lvl1pPr marL="0" indent="0" algn="ctr">
              <a:buNone/>
              <a:defRPr sz="1200" i="1"/>
            </a:lvl1pPr>
          </a:lstStyle>
          <a:p>
            <a:r>
              <a:rPr lang="en-US" noProof="0" dirty="0"/>
              <a:t>Select Icon</a:t>
            </a:r>
          </a:p>
        </p:txBody>
      </p:sp>
      <p:grpSp>
        <p:nvGrpSpPr>
          <p:cNvPr id="23" name="Group 22">
            <a:extLst>
              <a:ext uri="{FF2B5EF4-FFF2-40B4-BE49-F238E27FC236}">
                <a16:creationId xmlns:a16="http://schemas.microsoft.com/office/drawing/2014/main" id="{A9677FD5-9A91-4866-B075-6DDE16433AC7}"/>
              </a:ext>
            </a:extLst>
          </p:cNvPr>
          <p:cNvGrpSpPr/>
          <p:nvPr userDrawn="1"/>
        </p:nvGrpSpPr>
        <p:grpSpPr>
          <a:xfrm>
            <a:off x="16303" y="0"/>
            <a:ext cx="12192000" cy="6858000"/>
            <a:chOff x="16303" y="6430358"/>
            <a:chExt cx="12192000" cy="6858000"/>
          </a:xfrm>
        </p:grpSpPr>
        <p:sp>
          <p:nvSpPr>
            <p:cNvPr id="11" name="Rectangle 10"/>
            <p:cNvSpPr/>
            <p:nvPr/>
          </p:nvSpPr>
          <p:spPr>
            <a:xfrm>
              <a:off x="236937" y="6430358"/>
              <a:ext cx="5078012"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r="-140094"/>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Freeform 5"/>
            <p:cNvSpPr/>
            <p:nvPr/>
          </p:nvSpPr>
          <p:spPr bwMode="gray">
            <a:xfrm rot="15922489">
              <a:off x="3144589" y="8256436"/>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rot="16200000">
              <a:off x="2233481" y="9232079"/>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16303" y="6431945"/>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2287088"/>
            <a:ext cx="3438881" cy="2283824"/>
          </a:xfrm>
        </p:spPr>
        <p:txBody>
          <a:bodyPr anchor="ctr"/>
          <a:lstStyle>
            <a:lvl1pPr algn="l">
              <a:defRPr sz="2300" b="0" cap="none"/>
            </a:lvl1pPr>
          </a:lstStyle>
          <a:p>
            <a:r>
              <a:rPr lang="en-US" noProof="0"/>
              <a:t>Click to edit Master title style</a:t>
            </a:r>
          </a:p>
        </p:txBody>
      </p:sp>
      <p:sp>
        <p:nvSpPr>
          <p:cNvPr id="4" name="Date Placeholder 3"/>
          <p:cNvSpPr>
            <a:spLocks noGrp="1"/>
          </p:cNvSpPr>
          <p:nvPr>
            <p:ph type="dt" sz="half" idx="10"/>
          </p:nvPr>
        </p:nvSpPr>
        <p:spPr/>
        <p:txBody>
          <a:bodyPr/>
          <a:lstStyle/>
          <a:p>
            <a:fld id="{A177F711-7020-994E-A797-D04033A0CF12}" type="datetime1">
              <a:rPr lang="en-US" noProof="0" smtClean="0"/>
              <a:t>10/15/2024</a:t>
            </a:fld>
            <a:endParaRPr lang="en-US" noProof="0" dirty="0"/>
          </a:p>
        </p:txBody>
      </p:sp>
      <p:sp>
        <p:nvSpPr>
          <p:cNvPr id="5" name="Footer Placeholder 4"/>
          <p:cNvSpPr>
            <a:spLocks noGrp="1"/>
          </p:cNvSpPr>
          <p:nvPr>
            <p:ph type="ftr" sz="quarter" idx="11"/>
          </p:nvPr>
        </p:nvSpPr>
        <p:spPr/>
        <p:txBody>
          <a:bodyPr/>
          <a:lstStyle/>
          <a:p>
            <a:endParaRPr lang="en-US" noProof="0" dirty="0"/>
          </a:p>
        </p:txBody>
      </p:sp>
      <p:sp>
        <p:nvSpPr>
          <p:cNvPr id="15" name="Rectangle 14"/>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9FF96B15-8338-45D5-A943-561235072D66}" type="slidenum">
              <a:rPr lang="en-US" noProof="0" smtClean="0"/>
              <a:t>‹#›</a:t>
            </a:fld>
            <a:endParaRPr lang="en-US" noProof="0" dirty="0"/>
          </a:p>
        </p:txBody>
      </p:sp>
      <p:sp>
        <p:nvSpPr>
          <p:cNvPr id="14" name="Text Placeholder 13">
            <a:extLst>
              <a:ext uri="{FF2B5EF4-FFF2-40B4-BE49-F238E27FC236}">
                <a16:creationId xmlns:a16="http://schemas.microsoft.com/office/drawing/2014/main" id="{9ADD13A9-A8EA-4B1C-AE31-FE189E0E8B86}"/>
              </a:ext>
            </a:extLst>
          </p:cNvPr>
          <p:cNvSpPr>
            <a:spLocks noGrp="1"/>
          </p:cNvSpPr>
          <p:nvPr>
            <p:ph type="body" sz="quarter" idx="14" hasCustomPrompt="1"/>
          </p:nvPr>
        </p:nvSpPr>
        <p:spPr>
          <a:xfrm>
            <a:off x="5756275" y="3785996"/>
            <a:ext cx="2325688" cy="1503455"/>
          </a:xfrm>
        </p:spPr>
        <p:txBody>
          <a:bodyPr>
            <a:noAutofit/>
          </a:bodyPr>
          <a:lstStyle>
            <a:lvl1pPr marL="0" indent="0" algn="ctr">
              <a:buNone/>
              <a:defRPr sz="1200"/>
            </a:lvl1pPr>
          </a:lstStyle>
          <a:p>
            <a:pPr lvl="0"/>
            <a:r>
              <a:rPr lang="en-US" noProof="0"/>
              <a:t>Edit bullet description</a:t>
            </a:r>
          </a:p>
        </p:txBody>
      </p:sp>
      <p:sp>
        <p:nvSpPr>
          <p:cNvPr id="18" name="Text Placeholder 13">
            <a:extLst>
              <a:ext uri="{FF2B5EF4-FFF2-40B4-BE49-F238E27FC236}">
                <a16:creationId xmlns:a16="http://schemas.microsoft.com/office/drawing/2014/main" id="{A2BAC124-81DA-4B8B-86CD-75C69A4D0DBB}"/>
              </a:ext>
            </a:extLst>
          </p:cNvPr>
          <p:cNvSpPr>
            <a:spLocks noGrp="1"/>
          </p:cNvSpPr>
          <p:nvPr>
            <p:ph type="body" sz="quarter" idx="16" hasCustomPrompt="1"/>
          </p:nvPr>
        </p:nvSpPr>
        <p:spPr>
          <a:xfrm>
            <a:off x="8167235" y="3785996"/>
            <a:ext cx="2325688" cy="1503455"/>
          </a:xfrm>
        </p:spPr>
        <p:txBody>
          <a:bodyPr>
            <a:noAutofit/>
          </a:bodyPr>
          <a:lstStyle>
            <a:lvl1pPr marL="0" indent="0" algn="ctr">
              <a:buNone/>
              <a:defRPr sz="1200"/>
            </a:lvl1pPr>
          </a:lstStyle>
          <a:p>
            <a:pPr lvl="0"/>
            <a:r>
              <a:rPr lang="en-US" noProof="0"/>
              <a:t>Edit bullet description</a:t>
            </a:r>
          </a:p>
        </p:txBody>
      </p:sp>
    </p:spTree>
    <p:extLst>
      <p:ext uri="{BB962C8B-B14F-4D97-AF65-F5344CB8AC3E}">
        <p14:creationId xmlns:p14="http://schemas.microsoft.com/office/powerpoint/2010/main" val="24650614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4 Icon Bullets Horizontal">
    <p:spTree>
      <p:nvGrpSpPr>
        <p:cNvPr id="1" name=""/>
        <p:cNvGrpSpPr/>
        <p:nvPr/>
      </p:nvGrpSpPr>
      <p:grpSpPr>
        <a:xfrm>
          <a:off x="0" y="0"/>
          <a:ext cx="0" cy="0"/>
          <a:chOff x="0" y="0"/>
          <a:chExt cx="0" cy="0"/>
        </a:xfrm>
      </p:grpSpPr>
      <p:sp>
        <p:nvSpPr>
          <p:cNvPr id="32" name="Oval 31">
            <a:extLst>
              <a:ext uri="{FF2B5EF4-FFF2-40B4-BE49-F238E27FC236}">
                <a16:creationId xmlns:a16="http://schemas.microsoft.com/office/drawing/2014/main" id="{F625DE42-6A2A-D745-B1F8-2AF2793533BE}"/>
              </a:ext>
            </a:extLst>
          </p:cNvPr>
          <p:cNvSpPr>
            <a:spLocks noChangeAspect="1"/>
          </p:cNvSpPr>
          <p:nvPr userDrawn="1"/>
        </p:nvSpPr>
        <p:spPr>
          <a:xfrm>
            <a:off x="8404601" y="3981394"/>
            <a:ext cx="1042415" cy="1042415"/>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3" name="Picture Placeholder 9">
            <a:extLst>
              <a:ext uri="{FF2B5EF4-FFF2-40B4-BE49-F238E27FC236}">
                <a16:creationId xmlns:a16="http://schemas.microsoft.com/office/drawing/2014/main" id="{A87D37E3-62A9-1F44-8520-EBED16BF1C0F}"/>
              </a:ext>
            </a:extLst>
          </p:cNvPr>
          <p:cNvSpPr>
            <a:spLocks noGrp="1"/>
          </p:cNvSpPr>
          <p:nvPr>
            <p:ph type="pic" sz="quarter" idx="24" hasCustomPrompt="1"/>
          </p:nvPr>
        </p:nvSpPr>
        <p:spPr>
          <a:xfrm>
            <a:off x="8535100" y="4123125"/>
            <a:ext cx="781417" cy="758952"/>
          </a:xfrm>
          <a:prstGeom prst="ellipse">
            <a:avLst/>
          </a:prstGeom>
          <a:noFill/>
          <a:effectLst/>
        </p:spPr>
        <p:txBody>
          <a:bodyPr anchor="ctr">
            <a:normAutofit/>
          </a:bodyPr>
          <a:lstStyle>
            <a:lvl1pPr marL="0" indent="0" algn="ctr">
              <a:buNone/>
              <a:defRPr sz="1200" i="1"/>
            </a:lvl1pPr>
          </a:lstStyle>
          <a:p>
            <a:r>
              <a:rPr lang="en-US" noProof="0" dirty="0"/>
              <a:t>Select Icon</a:t>
            </a:r>
          </a:p>
        </p:txBody>
      </p:sp>
      <p:sp>
        <p:nvSpPr>
          <p:cNvPr id="29" name="Oval 28">
            <a:extLst>
              <a:ext uri="{FF2B5EF4-FFF2-40B4-BE49-F238E27FC236}">
                <a16:creationId xmlns:a16="http://schemas.microsoft.com/office/drawing/2014/main" id="{75F8797D-AFBD-534A-AC82-DE2B7BAECE83}"/>
              </a:ext>
            </a:extLst>
          </p:cNvPr>
          <p:cNvSpPr>
            <a:spLocks noChangeAspect="1"/>
          </p:cNvSpPr>
          <p:nvPr userDrawn="1"/>
        </p:nvSpPr>
        <p:spPr>
          <a:xfrm>
            <a:off x="8404601" y="1932281"/>
            <a:ext cx="1042415" cy="10424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0" name="Picture Placeholder 9">
            <a:extLst>
              <a:ext uri="{FF2B5EF4-FFF2-40B4-BE49-F238E27FC236}">
                <a16:creationId xmlns:a16="http://schemas.microsoft.com/office/drawing/2014/main" id="{EFE809D2-16A3-B143-BC10-FEC397E62C62}"/>
              </a:ext>
            </a:extLst>
          </p:cNvPr>
          <p:cNvSpPr>
            <a:spLocks noGrp="1"/>
          </p:cNvSpPr>
          <p:nvPr>
            <p:ph type="pic" sz="quarter" idx="23" hasCustomPrompt="1"/>
          </p:nvPr>
        </p:nvSpPr>
        <p:spPr>
          <a:xfrm>
            <a:off x="8535100" y="2074012"/>
            <a:ext cx="781417" cy="758952"/>
          </a:xfrm>
          <a:prstGeom prst="ellipse">
            <a:avLst/>
          </a:prstGeom>
          <a:noFill/>
          <a:effectLst/>
        </p:spPr>
        <p:txBody>
          <a:bodyPr anchor="ctr">
            <a:normAutofit/>
          </a:bodyPr>
          <a:lstStyle>
            <a:lvl1pPr marL="0" indent="0" algn="ctr">
              <a:buNone/>
              <a:defRPr sz="1200" i="1"/>
            </a:lvl1pPr>
          </a:lstStyle>
          <a:p>
            <a:r>
              <a:rPr lang="en-US" noProof="0" dirty="0"/>
              <a:t>Select Icon</a:t>
            </a:r>
          </a:p>
        </p:txBody>
      </p:sp>
      <p:grpSp>
        <p:nvGrpSpPr>
          <p:cNvPr id="23" name="Group 22">
            <a:extLst>
              <a:ext uri="{FF2B5EF4-FFF2-40B4-BE49-F238E27FC236}">
                <a16:creationId xmlns:a16="http://schemas.microsoft.com/office/drawing/2014/main" id="{A9677FD5-9A91-4866-B075-6DDE16433AC7}"/>
              </a:ext>
            </a:extLst>
          </p:cNvPr>
          <p:cNvGrpSpPr/>
          <p:nvPr userDrawn="1"/>
        </p:nvGrpSpPr>
        <p:grpSpPr>
          <a:xfrm>
            <a:off x="16303" y="0"/>
            <a:ext cx="12192000" cy="6858000"/>
            <a:chOff x="16303" y="6430358"/>
            <a:chExt cx="12192000" cy="6858000"/>
          </a:xfrm>
        </p:grpSpPr>
        <p:sp>
          <p:nvSpPr>
            <p:cNvPr id="11" name="Rectangle 10"/>
            <p:cNvSpPr/>
            <p:nvPr/>
          </p:nvSpPr>
          <p:spPr>
            <a:xfrm>
              <a:off x="236937" y="6430358"/>
              <a:ext cx="5078012"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r="-140094"/>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Freeform 5"/>
            <p:cNvSpPr/>
            <p:nvPr/>
          </p:nvSpPr>
          <p:spPr bwMode="gray">
            <a:xfrm rot="15922489">
              <a:off x="3144589" y="8256436"/>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rot="16200000">
              <a:off x="2233481" y="9232079"/>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16303" y="6431945"/>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2287088"/>
            <a:ext cx="3438881" cy="2283824"/>
          </a:xfrm>
        </p:spPr>
        <p:txBody>
          <a:bodyPr anchor="ctr"/>
          <a:lstStyle>
            <a:lvl1pPr algn="l">
              <a:defRPr sz="2300" b="0" cap="none"/>
            </a:lvl1pPr>
          </a:lstStyle>
          <a:p>
            <a:r>
              <a:rPr lang="en-US" noProof="0"/>
              <a:t>Click to edit Master title style</a:t>
            </a:r>
          </a:p>
        </p:txBody>
      </p:sp>
      <p:sp>
        <p:nvSpPr>
          <p:cNvPr id="4" name="Date Placeholder 3"/>
          <p:cNvSpPr>
            <a:spLocks noGrp="1"/>
          </p:cNvSpPr>
          <p:nvPr>
            <p:ph type="dt" sz="half" idx="10"/>
          </p:nvPr>
        </p:nvSpPr>
        <p:spPr/>
        <p:txBody>
          <a:bodyPr/>
          <a:lstStyle/>
          <a:p>
            <a:fld id="{8C369370-372E-0846-B090-5E6EF97A3B62}" type="datetime1">
              <a:rPr lang="en-US" noProof="0" smtClean="0"/>
              <a:t>10/15/2024</a:t>
            </a:fld>
            <a:endParaRPr lang="en-US" noProof="0" dirty="0"/>
          </a:p>
        </p:txBody>
      </p:sp>
      <p:sp>
        <p:nvSpPr>
          <p:cNvPr id="5" name="Footer Placeholder 4"/>
          <p:cNvSpPr>
            <a:spLocks noGrp="1"/>
          </p:cNvSpPr>
          <p:nvPr>
            <p:ph type="ftr" sz="quarter" idx="11"/>
          </p:nvPr>
        </p:nvSpPr>
        <p:spPr/>
        <p:txBody>
          <a:bodyPr/>
          <a:lstStyle/>
          <a:p>
            <a:endParaRPr lang="en-US" noProof="0" dirty="0"/>
          </a:p>
        </p:txBody>
      </p:sp>
      <p:sp>
        <p:nvSpPr>
          <p:cNvPr id="15" name="Rectangle 14"/>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9FF96B15-8338-45D5-A943-561235072D66}" type="slidenum">
              <a:rPr lang="en-US" noProof="0" smtClean="0"/>
              <a:t>‹#›</a:t>
            </a:fld>
            <a:endParaRPr lang="en-US" noProof="0" dirty="0"/>
          </a:p>
        </p:txBody>
      </p:sp>
      <p:sp>
        <p:nvSpPr>
          <p:cNvPr id="14" name="Text Placeholder 13">
            <a:extLst>
              <a:ext uri="{FF2B5EF4-FFF2-40B4-BE49-F238E27FC236}">
                <a16:creationId xmlns:a16="http://schemas.microsoft.com/office/drawing/2014/main" id="{9ADD13A9-A8EA-4B1C-AE31-FE189E0E8B86}"/>
              </a:ext>
            </a:extLst>
          </p:cNvPr>
          <p:cNvSpPr>
            <a:spLocks noGrp="1"/>
          </p:cNvSpPr>
          <p:nvPr>
            <p:ph type="body" sz="quarter" idx="14" hasCustomPrompt="1"/>
          </p:nvPr>
        </p:nvSpPr>
        <p:spPr>
          <a:xfrm>
            <a:off x="6189670" y="1840992"/>
            <a:ext cx="2095046" cy="1225056"/>
          </a:xfrm>
        </p:spPr>
        <p:txBody>
          <a:bodyPr anchor="ctr">
            <a:noAutofit/>
          </a:bodyPr>
          <a:lstStyle>
            <a:lvl1pPr marL="0" indent="0" algn="l">
              <a:buNone/>
              <a:defRPr sz="1200"/>
            </a:lvl1pPr>
          </a:lstStyle>
          <a:p>
            <a:pPr lvl="0"/>
            <a:r>
              <a:rPr lang="en-US" noProof="0"/>
              <a:t>Edit bullet description</a:t>
            </a:r>
          </a:p>
        </p:txBody>
      </p:sp>
      <p:sp>
        <p:nvSpPr>
          <p:cNvPr id="18" name="Text Placeholder 13">
            <a:extLst>
              <a:ext uri="{FF2B5EF4-FFF2-40B4-BE49-F238E27FC236}">
                <a16:creationId xmlns:a16="http://schemas.microsoft.com/office/drawing/2014/main" id="{A2BAC124-81DA-4B8B-86CD-75C69A4D0DBB}"/>
              </a:ext>
            </a:extLst>
          </p:cNvPr>
          <p:cNvSpPr>
            <a:spLocks noGrp="1"/>
          </p:cNvSpPr>
          <p:nvPr>
            <p:ph type="body" sz="quarter" idx="16" hasCustomPrompt="1"/>
          </p:nvPr>
        </p:nvSpPr>
        <p:spPr>
          <a:xfrm>
            <a:off x="9519533" y="1840992"/>
            <a:ext cx="2095046" cy="1225056"/>
          </a:xfrm>
        </p:spPr>
        <p:txBody>
          <a:bodyPr anchor="ctr">
            <a:noAutofit/>
          </a:bodyPr>
          <a:lstStyle>
            <a:lvl1pPr marL="0" indent="0" algn="l">
              <a:buNone/>
              <a:defRPr sz="1200"/>
            </a:lvl1pPr>
          </a:lstStyle>
          <a:p>
            <a:pPr lvl="0"/>
            <a:r>
              <a:rPr lang="en-US" noProof="0"/>
              <a:t>Edit bullet description</a:t>
            </a:r>
          </a:p>
        </p:txBody>
      </p:sp>
      <p:sp>
        <p:nvSpPr>
          <p:cNvPr id="26" name="Text Placeholder 13">
            <a:extLst>
              <a:ext uri="{FF2B5EF4-FFF2-40B4-BE49-F238E27FC236}">
                <a16:creationId xmlns:a16="http://schemas.microsoft.com/office/drawing/2014/main" id="{B493D355-B592-4395-8255-D1D4FB1CF1A6}"/>
              </a:ext>
            </a:extLst>
          </p:cNvPr>
          <p:cNvSpPr>
            <a:spLocks noGrp="1"/>
          </p:cNvSpPr>
          <p:nvPr>
            <p:ph type="body" sz="quarter" idx="18" hasCustomPrompt="1"/>
          </p:nvPr>
        </p:nvSpPr>
        <p:spPr>
          <a:xfrm>
            <a:off x="6189670" y="3891529"/>
            <a:ext cx="2095046" cy="1222144"/>
          </a:xfrm>
        </p:spPr>
        <p:txBody>
          <a:bodyPr anchor="ctr">
            <a:noAutofit/>
          </a:bodyPr>
          <a:lstStyle>
            <a:lvl1pPr marL="0" indent="0" algn="l">
              <a:buNone/>
              <a:defRPr sz="1200"/>
            </a:lvl1pPr>
          </a:lstStyle>
          <a:p>
            <a:pPr lvl="0"/>
            <a:r>
              <a:rPr lang="en-US" noProof="0"/>
              <a:t>Edit bullet description</a:t>
            </a:r>
          </a:p>
        </p:txBody>
      </p:sp>
      <p:sp>
        <p:nvSpPr>
          <p:cNvPr id="28" name="Text Placeholder 13">
            <a:extLst>
              <a:ext uri="{FF2B5EF4-FFF2-40B4-BE49-F238E27FC236}">
                <a16:creationId xmlns:a16="http://schemas.microsoft.com/office/drawing/2014/main" id="{D0A496BB-AA13-44AE-AFA6-30D4ED5099E9}"/>
              </a:ext>
            </a:extLst>
          </p:cNvPr>
          <p:cNvSpPr>
            <a:spLocks noGrp="1"/>
          </p:cNvSpPr>
          <p:nvPr>
            <p:ph type="body" sz="quarter" idx="20" hasCustomPrompt="1"/>
          </p:nvPr>
        </p:nvSpPr>
        <p:spPr>
          <a:xfrm>
            <a:off x="9519533" y="3891529"/>
            <a:ext cx="2095046" cy="1222144"/>
          </a:xfrm>
        </p:spPr>
        <p:txBody>
          <a:bodyPr anchor="ctr">
            <a:noAutofit/>
          </a:bodyPr>
          <a:lstStyle>
            <a:lvl1pPr marL="0" indent="0" algn="l">
              <a:buNone/>
              <a:defRPr sz="1200"/>
            </a:lvl1pPr>
          </a:lstStyle>
          <a:p>
            <a:pPr lvl="0"/>
            <a:r>
              <a:rPr lang="en-US" noProof="0"/>
              <a:t>Edit bullet description</a:t>
            </a:r>
          </a:p>
        </p:txBody>
      </p:sp>
      <p:sp>
        <p:nvSpPr>
          <p:cNvPr id="20" name="Oval 19">
            <a:extLst>
              <a:ext uri="{FF2B5EF4-FFF2-40B4-BE49-F238E27FC236}">
                <a16:creationId xmlns:a16="http://schemas.microsoft.com/office/drawing/2014/main" id="{73963115-25B3-494B-9A13-AC92EFE94C09}"/>
              </a:ext>
            </a:extLst>
          </p:cNvPr>
          <p:cNvSpPr>
            <a:spLocks noChangeAspect="1"/>
          </p:cNvSpPr>
          <p:nvPr userDrawn="1"/>
        </p:nvSpPr>
        <p:spPr>
          <a:xfrm>
            <a:off x="5070995" y="1932281"/>
            <a:ext cx="1042415" cy="104241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1" name="Picture Placeholder 9">
            <a:extLst>
              <a:ext uri="{FF2B5EF4-FFF2-40B4-BE49-F238E27FC236}">
                <a16:creationId xmlns:a16="http://schemas.microsoft.com/office/drawing/2014/main" id="{3C759269-D6E6-2B41-8BEE-8B5AFB809B6A}"/>
              </a:ext>
            </a:extLst>
          </p:cNvPr>
          <p:cNvSpPr>
            <a:spLocks noGrp="1"/>
          </p:cNvSpPr>
          <p:nvPr>
            <p:ph type="pic" sz="quarter" idx="21" hasCustomPrompt="1"/>
          </p:nvPr>
        </p:nvSpPr>
        <p:spPr>
          <a:xfrm>
            <a:off x="5201494" y="2074012"/>
            <a:ext cx="781417" cy="758952"/>
          </a:xfrm>
          <a:prstGeom prst="ellipse">
            <a:avLst/>
          </a:prstGeom>
          <a:noFill/>
          <a:effectLst/>
        </p:spPr>
        <p:txBody>
          <a:bodyPr anchor="ctr">
            <a:normAutofit/>
          </a:bodyPr>
          <a:lstStyle>
            <a:lvl1pPr marL="0" indent="0" algn="ctr">
              <a:buNone/>
              <a:defRPr sz="1200" i="1"/>
            </a:lvl1pPr>
          </a:lstStyle>
          <a:p>
            <a:r>
              <a:rPr lang="en-US" noProof="0" dirty="0"/>
              <a:t>Select Icon</a:t>
            </a:r>
          </a:p>
        </p:txBody>
      </p:sp>
      <p:sp>
        <p:nvSpPr>
          <p:cNvPr id="22" name="Oval 21">
            <a:extLst>
              <a:ext uri="{FF2B5EF4-FFF2-40B4-BE49-F238E27FC236}">
                <a16:creationId xmlns:a16="http://schemas.microsoft.com/office/drawing/2014/main" id="{43E569D5-DC38-7C46-95CD-ACFBFBF591A2}"/>
              </a:ext>
            </a:extLst>
          </p:cNvPr>
          <p:cNvSpPr>
            <a:spLocks noChangeAspect="1"/>
          </p:cNvSpPr>
          <p:nvPr userDrawn="1"/>
        </p:nvSpPr>
        <p:spPr>
          <a:xfrm>
            <a:off x="5070995" y="3981394"/>
            <a:ext cx="1042415" cy="104241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4" name="Picture Placeholder 9">
            <a:extLst>
              <a:ext uri="{FF2B5EF4-FFF2-40B4-BE49-F238E27FC236}">
                <a16:creationId xmlns:a16="http://schemas.microsoft.com/office/drawing/2014/main" id="{E8396DFD-D667-2648-9BE4-6237690F7999}"/>
              </a:ext>
            </a:extLst>
          </p:cNvPr>
          <p:cNvSpPr>
            <a:spLocks noGrp="1"/>
          </p:cNvSpPr>
          <p:nvPr>
            <p:ph type="pic" sz="quarter" idx="22" hasCustomPrompt="1"/>
          </p:nvPr>
        </p:nvSpPr>
        <p:spPr>
          <a:xfrm>
            <a:off x="5201494" y="4123125"/>
            <a:ext cx="781417" cy="758952"/>
          </a:xfrm>
          <a:prstGeom prst="ellipse">
            <a:avLst/>
          </a:prstGeom>
          <a:noFill/>
          <a:effectLst/>
        </p:spPr>
        <p:txBody>
          <a:bodyPr anchor="ctr">
            <a:normAutofit/>
          </a:bodyPr>
          <a:lstStyle>
            <a:lvl1pPr marL="0" indent="0" algn="ctr">
              <a:buNone/>
              <a:defRPr sz="1200" i="1"/>
            </a:lvl1pPr>
          </a:lstStyle>
          <a:p>
            <a:r>
              <a:rPr lang="en-US" noProof="0" dirty="0"/>
              <a:t>Select Icon</a:t>
            </a:r>
          </a:p>
        </p:txBody>
      </p:sp>
    </p:spTree>
    <p:extLst>
      <p:ext uri="{BB962C8B-B14F-4D97-AF65-F5344CB8AC3E}">
        <p14:creationId xmlns:p14="http://schemas.microsoft.com/office/powerpoint/2010/main" val="29299010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image" Target="../media/image1.jpeg"/><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theme" Target="../theme/theme2.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9" name="Group 8"/>
          <p:cNvGrpSpPr/>
          <p:nvPr/>
        </p:nvGrpSpPr>
        <p:grpSpPr>
          <a:xfrm>
            <a:off x="0" y="-2373"/>
            <a:ext cx="12192000" cy="6867027"/>
            <a:chOff x="0" y="-2373"/>
            <a:chExt cx="12192000" cy="6867027"/>
          </a:xfrm>
        </p:grpSpPr>
        <p:sp>
          <p:nvSpPr>
            <p:cNvPr id="26" name="Rectangle 25"/>
            <p:cNvSpPr/>
            <p:nvPr/>
          </p:nvSpPr>
          <p:spPr>
            <a:xfrm>
              <a:off x="0" y="0"/>
              <a:ext cx="12192000" cy="6858000"/>
            </a:xfrm>
            <a:prstGeom prst="rect">
              <a:avLst/>
            </a:prstGeom>
            <a:blipFill>
              <a:blip r:embed="rId18">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0"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21"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3" y="973668"/>
            <a:ext cx="8761413" cy="706964"/>
          </a:xfrm>
          <a:prstGeom prst="rect">
            <a:avLst/>
          </a:prstGeom>
        </p:spPr>
        <p:txBody>
          <a:bodyPr vert="horz" lIns="91440" tIns="45720" rIns="91440" bIns="45720" rtlCol="0" anchor="ctr">
            <a:noAutofit/>
          </a:bodyPr>
          <a:lstStyle/>
          <a:p>
            <a:r>
              <a:rPr lang="en-US" noProof="0"/>
              <a:t>Click to edit Master title style</a:t>
            </a:r>
          </a:p>
        </p:txBody>
      </p:sp>
      <p:sp>
        <p:nvSpPr>
          <p:cNvPr id="3" name="Text Placeholder 2"/>
          <p:cNvSpPr>
            <a:spLocks noGrp="1"/>
          </p:cNvSpPr>
          <p:nvPr>
            <p:ph type="body" idx="1"/>
          </p:nvPr>
        </p:nvSpPr>
        <p:spPr>
          <a:xfrm>
            <a:off x="1154955" y="2603500"/>
            <a:ext cx="8761412" cy="34163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p:cNvSpPr>
            <a:spLocks noGrp="1"/>
          </p:cNvSpPr>
          <p:nvPr>
            <p:ph type="dt" sz="half" idx="2"/>
          </p:nvPr>
        </p:nvSpPr>
        <p:spPr>
          <a:xfrm>
            <a:off x="10650938" y="6394061"/>
            <a:ext cx="990599" cy="304799"/>
          </a:xfrm>
          <a:prstGeom prst="rect">
            <a:avLst/>
          </a:prstGeom>
        </p:spPr>
        <p:txBody>
          <a:bodyPr vert="horz" lIns="91440" tIns="45720" rIns="91440" bIns="45720" rtlCol="0" anchor="t"/>
          <a:lstStyle>
            <a:lvl1pPr algn="r">
              <a:defRPr sz="1000" b="1" i="0">
                <a:solidFill>
                  <a:schemeClr val="tx1">
                    <a:lumMod val="75000"/>
                    <a:lumOff val="25000"/>
                  </a:schemeClr>
                </a:solidFill>
              </a:defRPr>
            </a:lvl1pPr>
          </a:lstStyle>
          <a:p>
            <a:fld id="{36ACA6CA-E140-824D-8E8B-5CC5036BDBAE}" type="datetime1">
              <a:rPr lang="en-US" noProof="0" smtClean="0"/>
              <a:pPr/>
              <a:t>10/15/2024</a:t>
            </a:fld>
            <a:endParaRPr lang="en-US" noProof="0" dirty="0"/>
          </a:p>
        </p:txBody>
      </p:sp>
      <p:sp>
        <p:nvSpPr>
          <p:cNvPr id="5" name="Footer Placeholder 4"/>
          <p:cNvSpPr>
            <a:spLocks noGrp="1"/>
          </p:cNvSpPr>
          <p:nvPr>
            <p:ph type="ftr" sz="quarter" idx="3"/>
          </p:nvPr>
        </p:nvSpPr>
        <p:spPr>
          <a:xfrm>
            <a:off x="528358" y="6391838"/>
            <a:ext cx="3859795" cy="304801"/>
          </a:xfrm>
          <a:prstGeom prst="rect">
            <a:avLst/>
          </a:prstGeom>
        </p:spPr>
        <p:txBody>
          <a:bodyPr vert="horz" lIns="91440" tIns="45720" rIns="91440" bIns="45720" rtlCol="0" anchor="b"/>
          <a:lstStyle>
            <a:lvl1pPr algn="l">
              <a:defRPr sz="1000" b="1" i="0">
                <a:solidFill>
                  <a:schemeClr val="tx1">
                    <a:lumMod val="75000"/>
                    <a:lumOff val="25000"/>
                  </a:schemeClr>
                </a:solidFill>
                <a:latin typeface="+mn-lt"/>
              </a:defRPr>
            </a:lvl1pPr>
          </a:lstStyle>
          <a:p>
            <a:endParaRPr lang="en-US" noProof="0" dirty="0"/>
          </a:p>
        </p:txBody>
      </p:sp>
      <p:sp>
        <p:nvSpPr>
          <p:cNvPr id="22" name="Rectangle 2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bg1"/>
                </a:solidFill>
                <a:latin typeface="+mn-lt"/>
              </a:defRPr>
            </a:lvl1pPr>
          </a:lstStyle>
          <a:p>
            <a:fld id="{9FF96B15-8338-45D5-A943-561235072D66}" type="slidenum">
              <a:rPr lang="en-US" noProof="0" smtClean="0"/>
              <a:t>‹#›</a:t>
            </a:fld>
            <a:endParaRPr lang="en-US" noProof="0" dirty="0"/>
          </a:p>
        </p:txBody>
      </p:sp>
    </p:spTree>
    <p:extLst>
      <p:ext uri="{BB962C8B-B14F-4D97-AF65-F5344CB8AC3E}">
        <p14:creationId xmlns:p14="http://schemas.microsoft.com/office/powerpoint/2010/main" val="2063915332"/>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59" r:id="rId4"/>
    <p:sldLayoutId id="2147483860" r:id="rId5"/>
    <p:sldLayoutId id="2147483861" r:id="rId6"/>
    <p:sldLayoutId id="2147483862" r:id="rId7"/>
    <p:sldLayoutId id="2147483864" r:id="rId8"/>
    <p:sldLayoutId id="2147483863" r:id="rId9"/>
    <p:sldLayoutId id="2147483858" r:id="rId10"/>
    <p:sldLayoutId id="2147483865" r:id="rId11"/>
    <p:sldLayoutId id="2147483844" r:id="rId12"/>
    <p:sldLayoutId id="2147483845" r:id="rId13"/>
    <p:sldLayoutId id="2147483846" r:id="rId14"/>
    <p:sldLayoutId id="2147483866" r:id="rId15"/>
    <p:sldLayoutId id="2147483847" r:id="rId16"/>
  </p:sldLayoutIdLst>
  <p:hf hdr="0" ftr="0" dt="0"/>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9" name="Group 8"/>
          <p:cNvGrpSpPr/>
          <p:nvPr/>
        </p:nvGrpSpPr>
        <p:grpSpPr>
          <a:xfrm>
            <a:off x="0" y="-2373"/>
            <a:ext cx="12192000" cy="6867027"/>
            <a:chOff x="0" y="-2373"/>
            <a:chExt cx="12192000" cy="6867027"/>
          </a:xfrm>
        </p:grpSpPr>
        <p:sp>
          <p:nvSpPr>
            <p:cNvPr id="26" name="Rectangle 25"/>
            <p:cNvSpPr/>
            <p:nvPr/>
          </p:nvSpPr>
          <p:spPr>
            <a:xfrm>
              <a:off x="0" y="0"/>
              <a:ext cx="12192000" cy="6858000"/>
            </a:xfrm>
            <a:prstGeom prst="rect">
              <a:avLst/>
            </a:prstGeom>
            <a:blipFill>
              <a:blip r:embed="rId18">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0"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21"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3" y="973668"/>
            <a:ext cx="8761413" cy="706964"/>
          </a:xfrm>
          <a:prstGeom prst="rect">
            <a:avLst/>
          </a:prstGeom>
        </p:spPr>
        <p:txBody>
          <a:bodyPr vert="horz" lIns="91440" tIns="45720" rIns="91440" bIns="45720" rtlCol="0" anchor="ctr">
            <a:noAutofit/>
          </a:bodyPr>
          <a:lstStyle/>
          <a:p>
            <a:r>
              <a:rPr lang="en-US" noProof="0"/>
              <a:t>Click to edit Master title style</a:t>
            </a:r>
          </a:p>
        </p:txBody>
      </p:sp>
      <p:sp>
        <p:nvSpPr>
          <p:cNvPr id="3" name="Text Placeholder 2"/>
          <p:cNvSpPr>
            <a:spLocks noGrp="1"/>
          </p:cNvSpPr>
          <p:nvPr>
            <p:ph type="body" idx="1"/>
          </p:nvPr>
        </p:nvSpPr>
        <p:spPr>
          <a:xfrm>
            <a:off x="1154955" y="2603500"/>
            <a:ext cx="8761412" cy="34163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p:cNvSpPr>
            <a:spLocks noGrp="1"/>
          </p:cNvSpPr>
          <p:nvPr>
            <p:ph type="dt" sz="half" idx="2"/>
          </p:nvPr>
        </p:nvSpPr>
        <p:spPr>
          <a:xfrm>
            <a:off x="10650938" y="6394061"/>
            <a:ext cx="990599" cy="304799"/>
          </a:xfrm>
          <a:prstGeom prst="rect">
            <a:avLst/>
          </a:prstGeom>
        </p:spPr>
        <p:txBody>
          <a:bodyPr vert="horz" lIns="91440" tIns="45720" rIns="91440" bIns="45720" rtlCol="0" anchor="t"/>
          <a:lstStyle>
            <a:lvl1pPr algn="r">
              <a:defRPr sz="1000" b="1" i="0">
                <a:solidFill>
                  <a:schemeClr val="tx1">
                    <a:lumMod val="75000"/>
                    <a:lumOff val="25000"/>
                  </a:schemeClr>
                </a:solidFill>
              </a:defRPr>
            </a:lvl1pPr>
          </a:lstStyle>
          <a:p>
            <a:fld id="{36ACA6CA-E140-824D-8E8B-5CC5036BDBAE}" type="datetime1">
              <a:rPr lang="en-US" noProof="0" smtClean="0"/>
              <a:pPr/>
              <a:t>10/15/2024</a:t>
            </a:fld>
            <a:endParaRPr lang="en-US" noProof="0" dirty="0"/>
          </a:p>
        </p:txBody>
      </p:sp>
      <p:sp>
        <p:nvSpPr>
          <p:cNvPr id="5" name="Footer Placeholder 4"/>
          <p:cNvSpPr>
            <a:spLocks noGrp="1"/>
          </p:cNvSpPr>
          <p:nvPr>
            <p:ph type="ftr" sz="quarter" idx="3"/>
          </p:nvPr>
        </p:nvSpPr>
        <p:spPr>
          <a:xfrm>
            <a:off x="528358" y="6391838"/>
            <a:ext cx="3859795" cy="304801"/>
          </a:xfrm>
          <a:prstGeom prst="rect">
            <a:avLst/>
          </a:prstGeom>
        </p:spPr>
        <p:txBody>
          <a:bodyPr vert="horz" lIns="91440" tIns="45720" rIns="91440" bIns="45720" rtlCol="0" anchor="b"/>
          <a:lstStyle>
            <a:lvl1pPr algn="l">
              <a:defRPr sz="1000" b="1" i="0">
                <a:solidFill>
                  <a:schemeClr val="tx1">
                    <a:lumMod val="75000"/>
                    <a:lumOff val="25000"/>
                  </a:schemeClr>
                </a:solidFill>
                <a:latin typeface="+mn-lt"/>
              </a:defRPr>
            </a:lvl1pPr>
          </a:lstStyle>
          <a:p>
            <a:endParaRPr lang="en-US" noProof="0" dirty="0"/>
          </a:p>
        </p:txBody>
      </p:sp>
      <p:sp>
        <p:nvSpPr>
          <p:cNvPr id="22" name="Rectangle 2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bg1"/>
                </a:solidFill>
                <a:latin typeface="+mn-lt"/>
              </a:defRPr>
            </a:lvl1pPr>
          </a:lstStyle>
          <a:p>
            <a:fld id="{9FF96B15-8338-45D5-A943-561235072D66}" type="slidenum">
              <a:rPr lang="en-US" noProof="0" smtClean="0"/>
              <a:t>‹#›</a:t>
            </a:fld>
            <a:endParaRPr lang="en-US" noProof="0" dirty="0"/>
          </a:p>
        </p:txBody>
      </p:sp>
    </p:spTree>
    <p:extLst>
      <p:ext uri="{BB962C8B-B14F-4D97-AF65-F5344CB8AC3E}">
        <p14:creationId xmlns:p14="http://schemas.microsoft.com/office/powerpoint/2010/main" val="1591307578"/>
      </p:ext>
    </p:extLst>
  </p:cSld>
  <p:clrMap bg1="lt1" tx1="dk1" bg2="lt2" tx2="dk2" accent1="accent1" accent2="accent2" accent3="accent3" accent4="accent4" accent5="accent5" accent6="accent6" hlink="hlink" folHlink="folHlink"/>
  <p:sldLayoutIdLst>
    <p:sldLayoutId id="2147483868" r:id="rId1"/>
    <p:sldLayoutId id="2147483869" r:id="rId2"/>
    <p:sldLayoutId id="2147483870" r:id="rId3"/>
    <p:sldLayoutId id="2147483871" r:id="rId4"/>
    <p:sldLayoutId id="2147483872" r:id="rId5"/>
    <p:sldLayoutId id="2147483873" r:id="rId6"/>
    <p:sldLayoutId id="2147483874" r:id="rId7"/>
    <p:sldLayoutId id="2147483875" r:id="rId8"/>
    <p:sldLayoutId id="2147483876" r:id="rId9"/>
    <p:sldLayoutId id="2147483877" r:id="rId10"/>
    <p:sldLayoutId id="2147483878" r:id="rId11"/>
    <p:sldLayoutId id="2147483879" r:id="rId12"/>
    <p:sldLayoutId id="2147483880" r:id="rId13"/>
    <p:sldLayoutId id="2147483881" r:id="rId14"/>
    <p:sldLayoutId id="2147483882" r:id="rId15"/>
    <p:sldLayoutId id="2147483883" r:id="rId16"/>
  </p:sldLayoutIdLst>
  <p:hf hdr="0" ftr="0" dt="0"/>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hyperlink" Target="https://askjan.org/articles/Mother-May-I-Must-I-Should-I.cfm" TargetMode="External"/><Relationship Id="rId7"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hyperlink" Target="https://askjan.org/blogs/jan/2018/10/how-can-i-help.cfm" TargetMode="External"/></Relationships>
</file>

<file path=ppt/slides/_rels/slide1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0.png"/><Relationship Id="rId7" Type="http://schemas.openxmlformats.org/officeDocument/2006/relationships/hyperlink" Target="https://askjan.org/articles/Sample-Language-for-Accommodation-Request-Letters.cfm"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hyperlink" Target="https://askjan.org/media/accommrequestltr.cfm" TargetMode="External"/><Relationship Id="rId5" Type="http://schemas.openxmlformats.org/officeDocument/2006/relationships/hyperlink" Target="https://askjan.org/publications/consultants-corner/vol03iss04.cfm" TargetMode="External"/><Relationship Id="rId4" Type="http://schemas.openxmlformats.org/officeDocument/2006/relationships/image" Target="../media/image11.svg"/><Relationship Id="rId9" Type="http://schemas.openxmlformats.org/officeDocument/2006/relationships/image" Target="../media/image13.svg"/></Relationships>
</file>

<file path=ppt/slides/_rels/slide12.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askjan.org/Forms/upload/RA-Form-for-the-Hiring-Process.docx" TargetMode="External"/><Relationship Id="rId7"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9.png"/><Relationship Id="rId5" Type="http://schemas.openxmlformats.org/officeDocument/2006/relationships/image" Target="../media/image14.png"/><Relationship Id="rId4" Type="http://schemas.openxmlformats.org/officeDocument/2006/relationships/hyperlink" Target="https://askjan.org/Forms/upload/raform.doc"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askjan.org/topics/accommo.cfm"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3" Type="http://schemas.openxmlformats.org/officeDocument/2006/relationships/hyperlink" Target="https://askjan.org/topics/interactive.cfm" TargetMode="External"/><Relationship Id="rId2" Type="http://schemas.openxmlformats.org/officeDocument/2006/relationships/notesSlide" Target="../notesSlides/notesSlide16.xml"/><Relationship Id="rId1" Type="http://schemas.openxmlformats.org/officeDocument/2006/relationships/slideLayout" Target="../slideLayouts/slideLayout4.xml"/><Relationship Id="rId5" Type="http://schemas.microsoft.com/office/2007/relationships/hdphoto" Target="../media/hdphoto1.wdp"/><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1.svg"/></Relationships>
</file>

<file path=ppt/slides/_rels/slide19.xml.rels><?xml version="1.0" encoding="UTF-8" standalone="yes"?>
<Relationships xmlns="http://schemas.openxmlformats.org/package/2006/relationships"><Relationship Id="rId3" Type="http://schemas.openxmlformats.org/officeDocument/2006/relationships/hyperlink" Target="https://askjan.org/articles/Medical-Inquiry-in-Response-to-an-Accommodation-Request.cfm" TargetMode="External"/><Relationship Id="rId7"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hyperlink" Target="https://askjan.org/publications/employers/A-Flexible-Approach-to-ADA-Medical-Documentation.cfm" TargetMode="External"/><Relationship Id="rId5" Type="http://schemas.openxmlformats.org/officeDocument/2006/relationships/hyperlink" Target="https://askjan.org/Forms/upload/Sample-Limited-Medical-Documentation-Form.docx" TargetMode="External"/><Relationship Id="rId4" Type="http://schemas.openxmlformats.org/officeDocument/2006/relationships/hyperlink" Target="https://askjan.org/Forms/upload/medical-2.doc"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https://www.dol.gov/agencies/odep/initiatives/ndeam" TargetMode="External"/><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4.png"/><Relationship Id="rId4" Type="http://schemas.openxmlformats.org/officeDocument/2006/relationships/image" Target="../media/image5.jpg"/></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11.svg"/></Relationships>
</file>

<file path=ppt/slides/_rels/slide21.xml.rels><?xml version="1.0" encoding="UTF-8" standalone="yes"?>
<Relationships xmlns="http://schemas.openxmlformats.org/package/2006/relationships"><Relationship Id="rId3" Type="http://schemas.openxmlformats.org/officeDocument/2006/relationships/image" Target="../media/image17.jpg"/><Relationship Id="rId7" Type="http://schemas.openxmlformats.org/officeDocument/2006/relationships/image" Target="../media/image13.sv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svg"/><Relationship Id="rId4" Type="http://schemas.openxmlformats.org/officeDocument/2006/relationships/image" Target="../media/image10.png"/></Relationships>
</file>

<file path=ppt/slides/_rels/slide22.xml.rels><?xml version="1.0" encoding="UTF-8" standalone="yes"?>
<Relationships xmlns="http://schemas.openxmlformats.org/package/2006/relationships"><Relationship Id="rId3" Type="http://schemas.openxmlformats.org/officeDocument/2006/relationships/hyperlink" Target="https://askjan.org/concerns/State-Vocational-Rehabilitation-Agencies.cfm"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hyperlink" Target="https://askjan.org/concerns/State-Assistive-Technology-Projects.cfm" TargetMode="External"/><Relationship Id="rId4" Type="http://schemas.openxmlformats.org/officeDocument/2006/relationships/hyperlink" Target="https://www.resna.org/"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11.svg"/></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11.sv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6.xml"/><Relationship Id="rId1" Type="http://schemas.openxmlformats.org/officeDocument/2006/relationships/slideLayout" Target="../slideLayouts/slideLayout12.xml"/><Relationship Id="rId4" Type="http://schemas.openxmlformats.org/officeDocument/2006/relationships/hyperlink" Target="https://askjan.org/sitsol/index.cfm"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askjan.org/topics/Temporary-Accommodations.cfm"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hyperlink" Target="https://askjan.org/Forms/upload/temporaryaccommodationform.doc" TargetMode="External"/></Relationships>
</file>

<file path=ppt/slides/_rels/slide3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0.png"/><Relationship Id="rId7" Type="http://schemas.openxmlformats.org/officeDocument/2006/relationships/hyperlink" Target="https://askjan.org/Forms/upload/temporaryaccommodationform.doc"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hyperlink" Target="https://askjan.org/Forms/upload/accommodationdenialform-2.doc" TargetMode="External"/><Relationship Id="rId5" Type="http://schemas.openxmlformats.org/officeDocument/2006/relationships/hyperlink" Target="https://askjan.org/Forms/upload/accommodationapprovalform.doc" TargetMode="External"/><Relationship Id="rId4" Type="http://schemas.openxmlformats.org/officeDocument/2006/relationships/image" Target="../media/image11.svg"/></Relationships>
</file>

<file path=ppt/slides/_rels/slide32.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3.sv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hyperlink" Target="https://askjan.org/articles/How-to-Inform-an-Employer-That-an-Accommodation-is-Not-Effective-and-a-Sample-Letter.cfm" TargetMode="External"/><Relationship Id="rId4" Type="http://schemas.openxmlformats.org/officeDocument/2006/relationships/image" Target="../media/image11.svg"/></Relationships>
</file>

<file path=ppt/slides/_rels/slide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11.svg"/></Relationships>
</file>

<file path=ppt/slides/_rels/slide3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11.svg"/></Relationships>
</file>

<file path=ppt/slides/_rels/slide3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hyperlink" Target="https://askjan.org/publications/consultants-corner/Why-Communication-Is-Key-to-the-Accommodation-Process.cfm" TargetMode="External"/><Relationship Id="rId4" Type="http://schemas.openxmlformats.org/officeDocument/2006/relationships/image" Target="../media/image11.svg"/></Relationships>
</file>

<file path=ppt/slides/_rels/slide36.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svg"/><Relationship Id="rId2" Type="http://schemas.openxmlformats.org/officeDocument/2006/relationships/notesSlide" Target="../notesSlides/notesSlide38.xml"/><Relationship Id="rId1" Type="http://schemas.openxmlformats.org/officeDocument/2006/relationships/slideLayout" Target="../slideLayouts/slideLayout25.xml"/><Relationship Id="rId6" Type="http://schemas.openxmlformats.org/officeDocument/2006/relationships/image" Target="../media/image28.png"/><Relationship Id="rId11" Type="http://schemas.openxmlformats.org/officeDocument/2006/relationships/image" Target="../media/image33.svg"/><Relationship Id="rId5" Type="http://schemas.openxmlformats.org/officeDocument/2006/relationships/image" Target="../media/image27.sv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svg"/></Relationships>
</file>

<file path=ppt/slides/_rels/slide47.xml.rels><?xml version="1.0" encoding="UTF-8" standalone="yes"?>
<Relationships xmlns="http://schemas.openxmlformats.org/package/2006/relationships"><Relationship Id="rId8" Type="http://schemas.openxmlformats.org/officeDocument/2006/relationships/image" Target="../media/image37.svg"/><Relationship Id="rId13" Type="http://schemas.openxmlformats.org/officeDocument/2006/relationships/image" Target="../media/image40.png"/><Relationship Id="rId3" Type="http://schemas.openxmlformats.org/officeDocument/2006/relationships/image" Target="../media/image25.png"/><Relationship Id="rId7" Type="http://schemas.openxmlformats.org/officeDocument/2006/relationships/image" Target="../media/image36.png"/><Relationship Id="rId12" Type="http://schemas.openxmlformats.org/officeDocument/2006/relationships/hyperlink" Target="https://twitter.com/JANatJAN" TargetMode="External"/><Relationship Id="rId2" Type="http://schemas.openxmlformats.org/officeDocument/2006/relationships/notesSlide" Target="../notesSlides/notesSlide39.xml"/><Relationship Id="rId1" Type="http://schemas.openxmlformats.org/officeDocument/2006/relationships/slideLayout" Target="../slideLayouts/slideLayout21.xml"/><Relationship Id="rId6" Type="http://schemas.openxmlformats.org/officeDocument/2006/relationships/hyperlink" Target="https://www.facebook.com/JobAccommodationNetwork/" TargetMode="External"/><Relationship Id="rId11" Type="http://schemas.openxmlformats.org/officeDocument/2006/relationships/image" Target="../media/image39.svg"/><Relationship Id="rId5" Type="http://schemas.openxmlformats.org/officeDocument/2006/relationships/image" Target="../media/image35.svg"/><Relationship Id="rId15" Type="http://schemas.openxmlformats.org/officeDocument/2006/relationships/hyperlink" Target="https://www.youtube.com/janinformation" TargetMode="External"/><Relationship Id="rId10" Type="http://schemas.openxmlformats.org/officeDocument/2006/relationships/image" Target="../media/image38.png"/><Relationship Id="rId4" Type="http://schemas.openxmlformats.org/officeDocument/2006/relationships/image" Target="../media/image34.png"/><Relationship Id="rId9" Type="http://schemas.openxmlformats.org/officeDocument/2006/relationships/hyperlink" Target="https://www.linkedin.com/company/job-accommodation-network" TargetMode="External"/><Relationship Id="rId14" Type="http://schemas.openxmlformats.org/officeDocument/2006/relationships/image" Target="../media/image41.sv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askjan.org/topics/costs.cfm"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7.xml.rels><?xml version="1.0" encoding="UTF-8" standalone="yes"?>
<Relationships xmlns="http://schemas.openxmlformats.org/package/2006/relationships"><Relationship Id="rId3" Type="http://schemas.openxmlformats.org/officeDocument/2006/relationships/hyperlink" Target="https://www.eeoc.gov/laws/guidance/enforcement-guidance-reasonable-accommodation-and-undue-hardship-under-ada" TargetMode="External"/><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askjan.org/articles/Recognizing-an-Accommodation-Request-Under-the-ADA.cfm"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29B41E-FC51-4047-9C2D-7FA6782DAFEB}"/>
              </a:ext>
            </a:extLst>
          </p:cNvPr>
          <p:cNvSpPr>
            <a:spLocks noGrp="1"/>
          </p:cNvSpPr>
          <p:nvPr>
            <p:ph type="ctrTitle"/>
          </p:nvPr>
        </p:nvSpPr>
        <p:spPr>
          <a:xfrm>
            <a:off x="1154955" y="2285948"/>
            <a:ext cx="10144416" cy="1637124"/>
          </a:xfrm>
        </p:spPr>
        <p:txBody>
          <a:bodyPr/>
          <a:lstStyle/>
          <a:p>
            <a:r>
              <a:rPr lang="en-US" sz="3600" dirty="0">
                <a:solidFill>
                  <a:schemeClr val="bg1"/>
                </a:solidFill>
                <a:effectLst>
                  <a:outerShdw blurRad="38100" dist="38100" dir="2700000" algn="tl">
                    <a:srgbClr val="000000">
                      <a:alpha val="43137"/>
                    </a:srgbClr>
                  </a:outerShdw>
                </a:effectLst>
              </a:rPr>
              <a:t>Key Communication Strategies for </a:t>
            </a:r>
            <a:br>
              <a:rPr lang="en-US" sz="3600" dirty="0">
                <a:solidFill>
                  <a:schemeClr val="bg1"/>
                </a:solidFill>
                <a:effectLst>
                  <a:outerShdw blurRad="38100" dist="38100" dir="2700000" algn="tl">
                    <a:srgbClr val="000000">
                      <a:alpha val="43137"/>
                    </a:srgbClr>
                  </a:outerShdw>
                </a:effectLst>
              </a:rPr>
            </a:br>
            <a:r>
              <a:rPr lang="en-US" sz="3600" dirty="0">
                <a:solidFill>
                  <a:schemeClr val="bg1"/>
                </a:solidFill>
                <a:effectLst>
                  <a:outerShdw blurRad="38100" dist="38100" dir="2700000" algn="tl">
                    <a:srgbClr val="000000">
                      <a:alpha val="43137"/>
                    </a:srgbClr>
                  </a:outerShdw>
                </a:effectLst>
              </a:rPr>
              <a:t>Engaging in the Interactive Process</a:t>
            </a:r>
            <a:endParaRPr lang="en-US" sz="3600" dirty="0">
              <a:solidFill>
                <a:schemeClr val="bg1"/>
              </a:solidFill>
            </a:endParaRPr>
          </a:p>
        </p:txBody>
      </p:sp>
      <p:sp>
        <p:nvSpPr>
          <p:cNvPr id="4" name="TextBox 3">
            <a:extLst>
              <a:ext uri="{FF2B5EF4-FFF2-40B4-BE49-F238E27FC236}">
                <a16:creationId xmlns:a16="http://schemas.microsoft.com/office/drawing/2014/main" id="{F80F855F-2C6B-D6BD-6E75-4FE5E9402D40}"/>
              </a:ext>
            </a:extLst>
          </p:cNvPr>
          <p:cNvSpPr txBox="1"/>
          <p:nvPr/>
        </p:nvSpPr>
        <p:spPr>
          <a:xfrm>
            <a:off x="1817914" y="5429404"/>
            <a:ext cx="8556171" cy="707886"/>
          </a:xfrm>
          <a:prstGeom prst="rect">
            <a:avLst/>
          </a:prstGeom>
          <a:noFill/>
        </p:spPr>
        <p:txBody>
          <a:bodyPr wrap="square" rtlCol="0">
            <a:spAutoFit/>
          </a:bodyPr>
          <a:lstStyle/>
          <a:p>
            <a:r>
              <a:rPr lang="en-US" sz="2800" dirty="0">
                <a:solidFill>
                  <a:schemeClr val="bg1"/>
                </a:solidFill>
                <a:effectLst>
                  <a:outerShdw blurRad="38100" dist="38100" dir="2700000" algn="tl">
                    <a:srgbClr val="000000">
                      <a:alpha val="43137"/>
                    </a:srgbClr>
                  </a:outerShdw>
                </a:effectLst>
              </a:rPr>
              <a:t>AskJAN.org</a:t>
            </a:r>
          </a:p>
          <a:p>
            <a:r>
              <a:rPr lang="en-US" sz="1200" dirty="0">
                <a:solidFill>
                  <a:schemeClr val="bg1"/>
                </a:solidFill>
                <a:effectLst>
                  <a:outerShdw blurRad="38100" dist="38100" dir="2700000" algn="tl">
                    <a:srgbClr val="000000">
                      <a:alpha val="43137"/>
                    </a:srgbClr>
                  </a:outerShdw>
                </a:effectLst>
              </a:rPr>
              <a:t>JAN is a service of the U.S. Department of Labor’s Office of Disability Employment Policy/ODEP. </a:t>
            </a:r>
          </a:p>
        </p:txBody>
      </p:sp>
    </p:spTree>
    <p:extLst>
      <p:ext uri="{BB962C8B-B14F-4D97-AF65-F5344CB8AC3E}">
        <p14:creationId xmlns:p14="http://schemas.microsoft.com/office/powerpoint/2010/main" val="3067009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50DAE0-1CE7-4661-3278-ABF344F29B18}"/>
              </a:ext>
            </a:extLst>
          </p:cNvPr>
          <p:cNvSpPr>
            <a:spLocks noGrp="1"/>
          </p:cNvSpPr>
          <p:nvPr>
            <p:ph type="title"/>
          </p:nvPr>
        </p:nvSpPr>
        <p:spPr>
          <a:xfrm>
            <a:off x="1001261" y="1035685"/>
            <a:ext cx="9589247" cy="706964"/>
          </a:xfrm>
        </p:spPr>
        <p:txBody>
          <a:bodyPr/>
          <a:lstStyle/>
          <a:p>
            <a:r>
              <a:rPr lang="en-US" dirty="0"/>
              <a:t>Unsure if it’s an accommodation request? </a:t>
            </a:r>
          </a:p>
        </p:txBody>
      </p:sp>
      <p:sp>
        <p:nvSpPr>
          <p:cNvPr id="3" name="Content Placeholder 2">
            <a:extLst>
              <a:ext uri="{FF2B5EF4-FFF2-40B4-BE49-F238E27FC236}">
                <a16:creationId xmlns:a16="http://schemas.microsoft.com/office/drawing/2014/main" id="{CDDFE8C9-94F3-E3E3-A203-B12479F12845}"/>
              </a:ext>
            </a:extLst>
          </p:cNvPr>
          <p:cNvSpPr>
            <a:spLocks noGrp="1"/>
          </p:cNvSpPr>
          <p:nvPr>
            <p:ph idx="1"/>
          </p:nvPr>
        </p:nvSpPr>
        <p:spPr>
          <a:xfrm>
            <a:off x="1314247" y="2603499"/>
            <a:ext cx="5272533" cy="3764049"/>
          </a:xfrm>
        </p:spPr>
        <p:txBody>
          <a:bodyPr>
            <a:normAutofit fontScale="92500" lnSpcReduction="20000"/>
          </a:bodyPr>
          <a:lstStyle/>
          <a:p>
            <a:pPr>
              <a:lnSpc>
                <a:spcPct val="110000"/>
              </a:lnSpc>
              <a:spcBef>
                <a:spcPts val="1200"/>
              </a:spcBef>
            </a:pPr>
            <a:r>
              <a:rPr lang="en-US" sz="2600" dirty="0">
                <a:solidFill>
                  <a:schemeClr val="tx1"/>
                </a:solidFill>
                <a:latin typeface="Arial Nova" panose="020B0504020202020204" pitchFamily="34" charset="0"/>
              </a:rPr>
              <a:t>Facilitate a collaborative dialogue:</a:t>
            </a:r>
          </a:p>
          <a:p>
            <a:pPr lvl="1">
              <a:lnSpc>
                <a:spcPct val="110000"/>
              </a:lnSpc>
              <a:spcBef>
                <a:spcPts val="1200"/>
              </a:spcBef>
            </a:pPr>
            <a:r>
              <a:rPr lang="en-US" sz="2400" dirty="0">
                <a:solidFill>
                  <a:schemeClr val="tx1"/>
                </a:solidFill>
                <a:latin typeface="Arial Nova" panose="020B0504020202020204" pitchFamily="34" charset="0"/>
              </a:rPr>
              <a:t>“How can I help?”</a:t>
            </a:r>
          </a:p>
          <a:p>
            <a:pPr lvl="1">
              <a:lnSpc>
                <a:spcPct val="110000"/>
              </a:lnSpc>
              <a:spcBef>
                <a:spcPts val="1200"/>
              </a:spcBef>
            </a:pPr>
            <a:r>
              <a:rPr lang="en-US" sz="2400" dirty="0">
                <a:solidFill>
                  <a:schemeClr val="tx1"/>
                </a:solidFill>
                <a:latin typeface="Arial Nova" panose="020B0504020202020204" pitchFamily="34" charset="0"/>
              </a:rPr>
              <a:t>“What do you need to be successful?”</a:t>
            </a:r>
          </a:p>
          <a:p>
            <a:pPr lvl="1">
              <a:lnSpc>
                <a:spcPct val="110000"/>
              </a:lnSpc>
              <a:spcBef>
                <a:spcPts val="1200"/>
              </a:spcBef>
              <a:spcAft>
                <a:spcPts val="600"/>
              </a:spcAft>
            </a:pPr>
            <a:r>
              <a:rPr lang="en-US" sz="2400" dirty="0">
                <a:solidFill>
                  <a:schemeClr val="tx1"/>
                </a:solidFill>
                <a:latin typeface="Arial Nova" panose="020B0504020202020204" pitchFamily="34" charset="0"/>
              </a:rPr>
              <a:t>“I want to clarify what you’re asking for and why it’s needed, so I can find out what we can do to help.”</a:t>
            </a:r>
          </a:p>
          <a:p>
            <a:pPr marL="0" indent="0">
              <a:lnSpc>
                <a:spcPct val="110000"/>
              </a:lnSpc>
              <a:spcBef>
                <a:spcPts val="1200"/>
              </a:spcBef>
              <a:buClr>
                <a:srgbClr val="1A3260"/>
              </a:buClr>
              <a:buSzPct val="92000"/>
              <a:buNone/>
              <a:defRPr/>
            </a:pPr>
            <a:r>
              <a:rPr kumimoji="0" lang="en-US" sz="2200" b="0" i="0" u="none" strike="noStrike" kern="1200" cap="none" spc="0" normalizeH="0" baseline="0" noProof="0" dirty="0">
                <a:ln>
                  <a:noFill/>
                </a:ln>
                <a:solidFill>
                  <a:srgbClr val="0070C0"/>
                </a:solidFill>
                <a:effectLst/>
                <a:uLnTx/>
                <a:uFillTx/>
                <a:latin typeface="Arial Nova" panose="020B0504020202020204" pitchFamily="34" charset="0"/>
                <a:ea typeface="+mn-ea"/>
                <a:cs typeface="Arial" panose="020B0604020202020204" pitchFamily="34" charset="0"/>
                <a:hlinkClick r:id="rId3">
                  <a:extLst>
                    <a:ext uri="{A12FA001-AC4F-418D-AE19-62706E023703}">
                      <ahyp:hlinkClr xmlns:ahyp="http://schemas.microsoft.com/office/drawing/2018/hyperlinkcolor" val="tx"/>
                    </a:ext>
                  </a:extLst>
                </a:hlinkClick>
              </a:rPr>
              <a:t>Mother May I? Must I? Should I?</a:t>
            </a:r>
            <a:endParaRPr kumimoji="0" lang="en-US" sz="2200" b="0" i="0" u="none" strike="noStrike" kern="1200" cap="none" spc="0" normalizeH="0" baseline="0" noProof="0" dirty="0">
              <a:ln>
                <a:noFill/>
              </a:ln>
              <a:solidFill>
                <a:srgbClr val="0070C0"/>
              </a:solidFill>
              <a:effectLst/>
              <a:uLnTx/>
              <a:uFillTx/>
              <a:latin typeface="Arial Nova" panose="020B0504020202020204" pitchFamily="34" charset="0"/>
              <a:ea typeface="+mn-ea"/>
              <a:cs typeface="Arial" panose="020B0604020202020204" pitchFamily="34" charset="0"/>
            </a:endParaRPr>
          </a:p>
          <a:p>
            <a:pPr marL="0" indent="0">
              <a:lnSpc>
                <a:spcPct val="110000"/>
              </a:lnSpc>
              <a:spcBef>
                <a:spcPts val="1200"/>
              </a:spcBef>
              <a:buClr>
                <a:srgbClr val="1A3260"/>
              </a:buClr>
              <a:buSzPct val="92000"/>
              <a:buNone/>
              <a:defRPr/>
            </a:pPr>
            <a:r>
              <a:rPr kumimoji="0" lang="en-US" sz="2200" b="0" i="0" u="none" strike="noStrike" kern="1200" cap="none" spc="0" normalizeH="0" baseline="0" noProof="0" dirty="0">
                <a:ln>
                  <a:noFill/>
                </a:ln>
                <a:solidFill>
                  <a:srgbClr val="0070C0"/>
                </a:solidFill>
                <a:effectLst/>
                <a:uLnTx/>
                <a:uFillTx/>
                <a:latin typeface="Arial Nova" panose="020B0504020202020204" pitchFamily="34" charset="0"/>
                <a:ea typeface="+mn-ea"/>
                <a:cs typeface="Arial" panose="020B0604020202020204" pitchFamily="34" charset="0"/>
                <a:hlinkClick r:id="rId4">
                  <a:extLst>
                    <a:ext uri="{A12FA001-AC4F-418D-AE19-62706E023703}">
                      <ahyp:hlinkClr xmlns:ahyp="http://schemas.microsoft.com/office/drawing/2018/hyperlinkcolor" val="tx"/>
                    </a:ext>
                  </a:extLst>
                </a:hlinkClick>
              </a:rPr>
              <a:t>How Can I Help?</a:t>
            </a:r>
            <a:endParaRPr lang="en-US" sz="2200" dirty="0">
              <a:solidFill>
                <a:schemeClr val="tx1"/>
              </a:solidFill>
            </a:endParaRPr>
          </a:p>
        </p:txBody>
      </p:sp>
      <p:sp>
        <p:nvSpPr>
          <p:cNvPr id="4" name="Slide Number Placeholder 3">
            <a:extLst>
              <a:ext uri="{FF2B5EF4-FFF2-40B4-BE49-F238E27FC236}">
                <a16:creationId xmlns:a16="http://schemas.microsoft.com/office/drawing/2014/main" id="{FCF26281-EE00-50C5-BFF8-AD71E41E96BA}"/>
              </a:ext>
            </a:extLst>
          </p:cNvPr>
          <p:cNvSpPr>
            <a:spLocks noGrp="1"/>
          </p:cNvSpPr>
          <p:nvPr>
            <p:ph type="sldNum" sz="quarter" idx="12"/>
          </p:nvPr>
        </p:nvSpPr>
        <p:spPr/>
        <p:txBody>
          <a:bodyPr/>
          <a:lstStyle/>
          <a:p>
            <a:fld id="{9FF96B15-8338-45D5-A943-561235072D66}" type="slidenum">
              <a:rPr lang="en-US" noProof="0" smtClean="0"/>
              <a:t>10</a:t>
            </a:fld>
            <a:endParaRPr lang="en-US" noProof="0" dirty="0"/>
          </a:p>
        </p:txBody>
      </p:sp>
      <p:pic>
        <p:nvPicPr>
          <p:cNvPr id="5" name="Picture 4">
            <a:extLst>
              <a:ext uri="{FF2B5EF4-FFF2-40B4-BE49-F238E27FC236}">
                <a16:creationId xmlns:a16="http://schemas.microsoft.com/office/drawing/2014/main" id="{CED19021-4C39-616B-4216-F11D7D89D2DF}"/>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6974237" y="2603499"/>
            <a:ext cx="4216501" cy="2933004"/>
          </a:xfrm>
          <a:prstGeom prst="rect">
            <a:avLst/>
          </a:prstGeom>
        </p:spPr>
      </p:pic>
      <p:pic>
        <p:nvPicPr>
          <p:cNvPr id="9" name="Picture 8" descr="Employer icon">
            <a:extLst>
              <a:ext uri="{FF2B5EF4-FFF2-40B4-BE49-F238E27FC236}">
                <a16:creationId xmlns:a16="http://schemas.microsoft.com/office/drawing/2014/main" id="{3A9079F1-0B7B-0449-2B46-80728E85DC6B}"/>
              </a:ext>
            </a:extLst>
          </p:cNvPr>
          <p:cNvPicPr>
            <a:picLocks noChangeAspect="1"/>
          </p:cNvPicPr>
          <p:nvPr/>
        </p:nvPicPr>
        <p:blipFill>
          <a:blip r:embed="rId6"/>
          <a:stretch>
            <a:fillRect/>
          </a:stretch>
        </p:blipFill>
        <p:spPr>
          <a:xfrm>
            <a:off x="11096981" y="479315"/>
            <a:ext cx="597954" cy="597954"/>
          </a:xfrm>
          <a:prstGeom prst="rect">
            <a:avLst/>
          </a:prstGeom>
        </p:spPr>
      </p:pic>
      <p:pic>
        <p:nvPicPr>
          <p:cNvPr id="6" name="Graphic 5" descr="Gold Key">
            <a:extLst>
              <a:ext uri="{FF2B5EF4-FFF2-40B4-BE49-F238E27FC236}">
                <a16:creationId xmlns:a16="http://schemas.microsoft.com/office/drawing/2014/main" id="{6C721E8C-674D-C631-C247-BA137BF835C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61710" y="2127231"/>
            <a:ext cx="952537" cy="952537"/>
          </a:xfrm>
          <a:prstGeom prst="rect">
            <a:avLst/>
          </a:prstGeom>
        </p:spPr>
      </p:pic>
    </p:spTree>
    <p:extLst>
      <p:ext uri="{BB962C8B-B14F-4D97-AF65-F5344CB8AC3E}">
        <p14:creationId xmlns:p14="http://schemas.microsoft.com/office/powerpoint/2010/main" val="39562621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0B5740-68CC-4472-7ACF-2BDC748BCB62}"/>
              </a:ext>
            </a:extLst>
          </p:cNvPr>
          <p:cNvSpPr>
            <a:spLocks noGrp="1"/>
          </p:cNvSpPr>
          <p:nvPr>
            <p:ph type="title"/>
          </p:nvPr>
        </p:nvSpPr>
        <p:spPr/>
        <p:txBody>
          <a:bodyPr/>
          <a:lstStyle/>
          <a:p>
            <a:r>
              <a:rPr lang="en-US" dirty="0"/>
              <a:t>Accommodation Request Strategies</a:t>
            </a:r>
          </a:p>
        </p:txBody>
      </p:sp>
      <p:pic>
        <p:nvPicPr>
          <p:cNvPr id="6" name="Graphic 5" descr="Gold Key">
            <a:extLst>
              <a:ext uri="{FF2B5EF4-FFF2-40B4-BE49-F238E27FC236}">
                <a16:creationId xmlns:a16="http://schemas.microsoft.com/office/drawing/2014/main" id="{8D33CE40-CAE2-D4A2-B074-8E4C321D349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61710" y="2127231"/>
            <a:ext cx="952537" cy="952537"/>
          </a:xfrm>
          <a:prstGeom prst="rect">
            <a:avLst/>
          </a:prstGeom>
        </p:spPr>
      </p:pic>
      <p:sp>
        <p:nvSpPr>
          <p:cNvPr id="3" name="Content Placeholder 2">
            <a:extLst>
              <a:ext uri="{FF2B5EF4-FFF2-40B4-BE49-F238E27FC236}">
                <a16:creationId xmlns:a16="http://schemas.microsoft.com/office/drawing/2014/main" id="{29376F5C-D593-648D-627A-0A3CCFC725E9}"/>
              </a:ext>
            </a:extLst>
          </p:cNvPr>
          <p:cNvSpPr>
            <a:spLocks noGrp="1"/>
          </p:cNvSpPr>
          <p:nvPr>
            <p:ph idx="1"/>
          </p:nvPr>
        </p:nvSpPr>
        <p:spPr>
          <a:xfrm>
            <a:off x="1154953" y="2603499"/>
            <a:ext cx="10035785" cy="3958771"/>
          </a:xfrm>
        </p:spPr>
        <p:txBody>
          <a:bodyPr>
            <a:normAutofit fontScale="92500" lnSpcReduction="10000"/>
          </a:bodyPr>
          <a:lstStyle/>
          <a:p>
            <a:pPr>
              <a:lnSpc>
                <a:spcPct val="110000"/>
              </a:lnSpc>
              <a:spcBef>
                <a:spcPts val="1200"/>
              </a:spcBef>
            </a:pPr>
            <a:r>
              <a:rPr lang="en-US" sz="2400" dirty="0">
                <a:solidFill>
                  <a:schemeClr val="tx1"/>
                </a:solidFill>
                <a:latin typeface="Arial Nova" panose="020B0504020202020204" pitchFamily="34" charset="0"/>
              </a:rPr>
              <a:t>Decide how to request (e.g., face-to-face, email, formal letter, etc.)</a:t>
            </a:r>
          </a:p>
          <a:p>
            <a:pPr>
              <a:lnSpc>
                <a:spcPct val="110000"/>
              </a:lnSpc>
              <a:spcBef>
                <a:spcPts val="1200"/>
              </a:spcBef>
            </a:pPr>
            <a:r>
              <a:rPr lang="en-US" sz="2400" dirty="0">
                <a:solidFill>
                  <a:schemeClr val="tx1"/>
                </a:solidFill>
                <a:latin typeface="Arial Nova" panose="020B0504020202020204" pitchFamily="34" charset="0"/>
              </a:rPr>
              <a:t>Decide who to ask (e.g., supervisor, human resources)</a:t>
            </a:r>
          </a:p>
          <a:p>
            <a:pPr>
              <a:lnSpc>
                <a:spcPct val="110000"/>
              </a:lnSpc>
              <a:spcBef>
                <a:spcPts val="1200"/>
              </a:spcBef>
            </a:pPr>
            <a:r>
              <a:rPr lang="en-US" sz="2400" dirty="0">
                <a:solidFill>
                  <a:schemeClr val="tx1"/>
                </a:solidFill>
                <a:latin typeface="Arial Nova" panose="020B0504020202020204" pitchFamily="34" charset="0"/>
              </a:rPr>
              <a:t>Explain why an accommodation is needed and offer accommodation ideas</a:t>
            </a:r>
          </a:p>
          <a:p>
            <a:pPr>
              <a:lnSpc>
                <a:spcPct val="110000"/>
              </a:lnSpc>
              <a:spcBef>
                <a:spcPts val="1200"/>
              </a:spcBef>
            </a:pPr>
            <a:r>
              <a:rPr lang="en-US" sz="2400" dirty="0">
                <a:solidFill>
                  <a:schemeClr val="tx1"/>
                </a:solidFill>
                <a:latin typeface="Arial Nova" panose="020B0504020202020204" pitchFamily="34" charset="0"/>
              </a:rPr>
              <a:t>Follow-up on the request as needed</a:t>
            </a:r>
          </a:p>
          <a:p>
            <a:pPr>
              <a:lnSpc>
                <a:spcPct val="110000"/>
              </a:lnSpc>
              <a:spcBef>
                <a:spcPts val="1200"/>
              </a:spcBef>
              <a:spcAft>
                <a:spcPts val="1200"/>
              </a:spcAft>
            </a:pPr>
            <a:r>
              <a:rPr lang="en-US" sz="2400" dirty="0">
                <a:solidFill>
                  <a:schemeClr val="tx1"/>
                </a:solidFill>
                <a:latin typeface="Arial Nova" panose="020B0504020202020204" pitchFamily="34" charset="0"/>
              </a:rPr>
              <a:t>When requested by the employer, provide necessary medical information</a:t>
            </a:r>
          </a:p>
          <a:p>
            <a:pPr marL="0" indent="0">
              <a:spcAft>
                <a:spcPts val="300"/>
              </a:spcAft>
              <a:buNone/>
            </a:pPr>
            <a:r>
              <a:rPr kumimoji="0" lang="en-US" sz="2200" b="0" i="0" u="none" strike="noStrike" kern="1200" cap="none" spc="0" normalizeH="0" baseline="0" noProof="0" dirty="0">
                <a:ln>
                  <a:noFill/>
                </a:ln>
                <a:solidFill>
                  <a:srgbClr val="0070C0"/>
                </a:solidFill>
                <a:effectLst/>
                <a:uLnTx/>
                <a:uFillTx/>
                <a:latin typeface="Arial Nova" panose="020B05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Requesting and Negotiating a Reasonable Accommodation</a:t>
            </a:r>
            <a:endParaRPr kumimoji="0" lang="en-US" sz="2200" b="0" i="0" u="none" strike="noStrike" kern="1200" cap="none" spc="0" normalizeH="0" baseline="0" noProof="0" dirty="0">
              <a:ln>
                <a:noFill/>
              </a:ln>
              <a:solidFill>
                <a:srgbClr val="0070C0"/>
              </a:solidFill>
              <a:effectLst/>
              <a:uLnTx/>
              <a:uFillTx/>
              <a:latin typeface="Arial Nova" panose="020B0504020202020204" pitchFamily="34" charset="0"/>
              <a:cs typeface="Arial" panose="020B0604020202020204" pitchFamily="34" charset="0"/>
            </a:endParaRPr>
          </a:p>
          <a:p>
            <a:pPr marL="0" indent="0">
              <a:spcAft>
                <a:spcPts val="300"/>
              </a:spcAft>
              <a:buNone/>
            </a:pPr>
            <a:r>
              <a:rPr kumimoji="0" lang="en-US" sz="2200" b="0" i="0" u="none" strike="noStrike" kern="1200" cap="none" spc="0" normalizeH="0" baseline="0" noProof="0" dirty="0">
                <a:ln>
                  <a:noFill/>
                </a:ln>
                <a:solidFill>
                  <a:srgbClr val="0070C0"/>
                </a:solidFill>
                <a:effectLst/>
                <a:uLnTx/>
                <a:uFillTx/>
                <a:latin typeface="Arial Nova" panose="020B05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How to Request an Accommodation: Accommodation Form Letter</a:t>
            </a:r>
            <a:endParaRPr kumimoji="0" lang="en-US" sz="2200" b="0" i="0" u="none" strike="noStrike" kern="1200" cap="none" spc="0" normalizeH="0" baseline="0" noProof="0" dirty="0">
              <a:ln>
                <a:noFill/>
              </a:ln>
              <a:solidFill>
                <a:srgbClr val="0070C0"/>
              </a:solidFill>
              <a:effectLst/>
              <a:uLnTx/>
              <a:uFillTx/>
              <a:latin typeface="Arial Nova" panose="020B0504020202020204" pitchFamily="34" charset="0"/>
              <a:cs typeface="Arial" panose="020B0604020202020204" pitchFamily="34" charset="0"/>
            </a:endParaRPr>
          </a:p>
          <a:p>
            <a:pPr marL="0" indent="0">
              <a:spcAft>
                <a:spcPts val="1200"/>
              </a:spcAft>
              <a:buNone/>
            </a:pPr>
            <a:r>
              <a:rPr lang="en-US" sz="2200" b="0" i="0" u="none" strike="noStrike" dirty="0">
                <a:solidFill>
                  <a:srgbClr val="0070C0"/>
                </a:solidFill>
                <a:effectLst/>
                <a:latin typeface="Arial Nova" panose="020B0504020202020204" pitchFamily="34" charset="0"/>
                <a:hlinkClick r:id="rId7">
                  <a:extLst>
                    <a:ext uri="{A12FA001-AC4F-418D-AE19-62706E023703}">
                      <ahyp:hlinkClr xmlns:ahyp="http://schemas.microsoft.com/office/drawing/2018/hyperlinkcolor" val="tx"/>
                    </a:ext>
                  </a:extLst>
                </a:hlinkClick>
              </a:rPr>
              <a:t>Sample Language for Accommodation Request Letters</a:t>
            </a:r>
            <a:endParaRPr lang="en-US" sz="2200" dirty="0"/>
          </a:p>
        </p:txBody>
      </p:sp>
      <p:sp>
        <p:nvSpPr>
          <p:cNvPr id="4" name="Slide Number Placeholder 3">
            <a:extLst>
              <a:ext uri="{FF2B5EF4-FFF2-40B4-BE49-F238E27FC236}">
                <a16:creationId xmlns:a16="http://schemas.microsoft.com/office/drawing/2014/main" id="{A3DAB51B-6A8A-4116-4F2A-1B1E85FF4D56}"/>
              </a:ext>
            </a:extLst>
          </p:cNvPr>
          <p:cNvSpPr>
            <a:spLocks noGrp="1"/>
          </p:cNvSpPr>
          <p:nvPr>
            <p:ph type="sldNum" sz="quarter" idx="12"/>
          </p:nvPr>
        </p:nvSpPr>
        <p:spPr/>
        <p:txBody>
          <a:bodyPr/>
          <a:lstStyle/>
          <a:p>
            <a:fld id="{9FF96B15-8338-45D5-A943-561235072D66}" type="slidenum">
              <a:rPr lang="en-US" noProof="0" smtClean="0"/>
              <a:t>11</a:t>
            </a:fld>
            <a:endParaRPr lang="en-US" noProof="0" dirty="0"/>
          </a:p>
        </p:txBody>
      </p:sp>
      <p:pic>
        <p:nvPicPr>
          <p:cNvPr id="8" name="Graphic 7" descr="Employee icon">
            <a:extLst>
              <a:ext uri="{FF2B5EF4-FFF2-40B4-BE49-F238E27FC236}">
                <a16:creationId xmlns:a16="http://schemas.microsoft.com/office/drawing/2014/main" id="{7FDDC062-8AD0-9CE5-B465-467722F41AD5}"/>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11126795" y="446200"/>
            <a:ext cx="589924" cy="589924"/>
          </a:xfrm>
          <a:prstGeom prst="rect">
            <a:avLst/>
          </a:prstGeom>
        </p:spPr>
      </p:pic>
    </p:spTree>
    <p:extLst>
      <p:ext uri="{BB962C8B-B14F-4D97-AF65-F5344CB8AC3E}">
        <p14:creationId xmlns:p14="http://schemas.microsoft.com/office/powerpoint/2010/main" val="22190401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EC23E2-F730-FCB3-B055-7E1494D710E9}"/>
              </a:ext>
            </a:extLst>
          </p:cNvPr>
          <p:cNvSpPr>
            <a:spLocks noGrp="1"/>
          </p:cNvSpPr>
          <p:nvPr>
            <p:ph type="title"/>
          </p:nvPr>
        </p:nvSpPr>
        <p:spPr>
          <a:xfrm>
            <a:off x="1154953" y="1000760"/>
            <a:ext cx="10348199" cy="706964"/>
          </a:xfrm>
        </p:spPr>
        <p:txBody>
          <a:bodyPr/>
          <a:lstStyle/>
          <a:p>
            <a:r>
              <a:rPr lang="en-US" sz="3600" dirty="0">
                <a:solidFill>
                  <a:srgbClr val="FFFFFF"/>
                </a:solidFill>
              </a:rPr>
              <a:t>Sample Accommodation Request: </a:t>
            </a:r>
            <a:br>
              <a:rPr lang="en-US" sz="3600" dirty="0">
                <a:solidFill>
                  <a:srgbClr val="FFFFFF"/>
                </a:solidFill>
              </a:rPr>
            </a:br>
            <a:r>
              <a:rPr lang="en-US" sz="3600" dirty="0">
                <a:solidFill>
                  <a:srgbClr val="FFFFFF"/>
                </a:solidFill>
              </a:rPr>
              <a:t>Mental Health</a:t>
            </a:r>
            <a:endParaRPr lang="en-US" dirty="0"/>
          </a:p>
        </p:txBody>
      </p:sp>
      <p:sp>
        <p:nvSpPr>
          <p:cNvPr id="3" name="Content Placeholder 2">
            <a:extLst>
              <a:ext uri="{FF2B5EF4-FFF2-40B4-BE49-F238E27FC236}">
                <a16:creationId xmlns:a16="http://schemas.microsoft.com/office/drawing/2014/main" id="{B35E52B5-6A42-B637-CE00-85345DFF15ED}"/>
              </a:ext>
            </a:extLst>
          </p:cNvPr>
          <p:cNvSpPr>
            <a:spLocks noGrp="1"/>
          </p:cNvSpPr>
          <p:nvPr>
            <p:ph idx="1"/>
          </p:nvPr>
        </p:nvSpPr>
        <p:spPr>
          <a:xfrm>
            <a:off x="1154954" y="2412755"/>
            <a:ext cx="10035785" cy="3958771"/>
          </a:xfrm>
        </p:spPr>
        <p:txBody>
          <a:bodyPr>
            <a:noAutofit/>
          </a:bodyPr>
          <a:lstStyle/>
          <a:p>
            <a:pPr marL="0" indent="0">
              <a:lnSpc>
                <a:spcPct val="110000"/>
              </a:lnSpc>
              <a:spcBef>
                <a:spcPts val="600"/>
              </a:spcBef>
              <a:buNone/>
            </a:pPr>
            <a:r>
              <a:rPr lang="en-US" sz="2000" dirty="0">
                <a:solidFill>
                  <a:schemeClr val="tx1"/>
                </a:solidFill>
                <a:latin typeface="Arial Nova" panose="020B0504020202020204" pitchFamily="34" charset="0"/>
              </a:rPr>
              <a:t>Dear [insert employer’s name here]:</a:t>
            </a:r>
          </a:p>
          <a:p>
            <a:pPr marL="0" indent="0">
              <a:lnSpc>
                <a:spcPct val="110000"/>
              </a:lnSpc>
              <a:spcBef>
                <a:spcPts val="600"/>
              </a:spcBef>
              <a:buNone/>
            </a:pPr>
            <a:r>
              <a:rPr lang="en-US" sz="2000" dirty="0">
                <a:solidFill>
                  <a:schemeClr val="tx1"/>
                </a:solidFill>
                <a:latin typeface="Arial Nova" panose="020B0504020202020204" pitchFamily="34" charset="0"/>
              </a:rPr>
              <a:t>I have been </a:t>
            </a:r>
            <a:r>
              <a:rPr lang="en-US" sz="2000" b="1" dirty="0">
                <a:solidFill>
                  <a:schemeClr val="tx1"/>
                </a:solidFill>
                <a:latin typeface="Arial Nova" panose="020B0504020202020204" pitchFamily="34" charset="0"/>
              </a:rPr>
              <a:t>having medical issues </a:t>
            </a:r>
            <a:r>
              <a:rPr lang="en-US" sz="2000" dirty="0">
                <a:solidFill>
                  <a:schemeClr val="tx1"/>
                </a:solidFill>
                <a:latin typeface="Arial Nova" panose="020B0504020202020204" pitchFamily="34" charset="0"/>
              </a:rPr>
              <a:t>that have </a:t>
            </a:r>
            <a:r>
              <a:rPr lang="en-US" sz="2000" b="1" dirty="0">
                <a:solidFill>
                  <a:schemeClr val="tx1"/>
                </a:solidFill>
                <a:latin typeface="Arial Nova" panose="020B0504020202020204" pitchFamily="34" charset="0"/>
              </a:rPr>
              <a:t>affected my mood, sleep schedule, concentration, and focus</a:t>
            </a:r>
            <a:r>
              <a:rPr lang="en-US" sz="2000" dirty="0">
                <a:solidFill>
                  <a:schemeClr val="tx1"/>
                </a:solidFill>
                <a:latin typeface="Arial Nova" panose="020B0504020202020204" pitchFamily="34" charset="0"/>
              </a:rPr>
              <a:t>. I </a:t>
            </a:r>
            <a:r>
              <a:rPr lang="en-US" sz="2000" b="1" dirty="0">
                <a:solidFill>
                  <a:schemeClr val="tx1"/>
                </a:solidFill>
                <a:latin typeface="Arial Nova" panose="020B0504020202020204" pitchFamily="34" charset="0"/>
              </a:rPr>
              <a:t>would like to request accommodations </a:t>
            </a:r>
            <a:r>
              <a:rPr lang="en-US" sz="2000" dirty="0">
                <a:solidFill>
                  <a:schemeClr val="tx1"/>
                </a:solidFill>
                <a:latin typeface="Arial Nova" panose="020B0504020202020204" pitchFamily="34" charset="0"/>
              </a:rPr>
              <a:t>so that I might be able to perform my job effectively before my performance starts to suffer.</a:t>
            </a:r>
          </a:p>
          <a:p>
            <a:pPr marL="0" indent="0">
              <a:lnSpc>
                <a:spcPct val="110000"/>
              </a:lnSpc>
              <a:spcBef>
                <a:spcPts val="600"/>
              </a:spcBef>
              <a:buNone/>
            </a:pPr>
            <a:r>
              <a:rPr lang="en-US" sz="2000" b="1" dirty="0">
                <a:solidFill>
                  <a:schemeClr val="tx1"/>
                </a:solidFill>
                <a:latin typeface="Arial Nova" panose="020B0504020202020204" pitchFamily="34" charset="0"/>
              </a:rPr>
              <a:t>Workplace distractions interfere </a:t>
            </a:r>
            <a:r>
              <a:rPr lang="en-US" sz="2000" dirty="0">
                <a:solidFill>
                  <a:schemeClr val="tx1"/>
                </a:solidFill>
                <a:latin typeface="Arial Nova" panose="020B0504020202020204" pitchFamily="34" charset="0"/>
              </a:rPr>
              <a:t>with my concentration and focus so I would like to try </a:t>
            </a:r>
            <a:r>
              <a:rPr lang="en-US" sz="2000" b="1" dirty="0">
                <a:solidFill>
                  <a:schemeClr val="tx1"/>
                </a:solidFill>
                <a:latin typeface="Arial Nova" panose="020B0504020202020204" pitchFamily="34" charset="0"/>
              </a:rPr>
              <a:t>noise cancelling</a:t>
            </a:r>
            <a:r>
              <a:rPr lang="en-US" sz="2000" dirty="0">
                <a:solidFill>
                  <a:schemeClr val="tx1"/>
                </a:solidFill>
                <a:latin typeface="Arial Nova" panose="020B0504020202020204" pitchFamily="34" charset="0"/>
              </a:rPr>
              <a:t> </a:t>
            </a:r>
            <a:r>
              <a:rPr lang="en-US" sz="2000" b="1" dirty="0">
                <a:solidFill>
                  <a:schemeClr val="tx1"/>
                </a:solidFill>
                <a:latin typeface="Arial Nova" panose="020B0504020202020204" pitchFamily="34" charset="0"/>
              </a:rPr>
              <a:t>headphones</a:t>
            </a:r>
            <a:r>
              <a:rPr lang="en-US" sz="2000" dirty="0">
                <a:solidFill>
                  <a:schemeClr val="tx1"/>
                </a:solidFill>
                <a:latin typeface="Arial Nova" panose="020B0504020202020204" pitchFamily="34" charset="0"/>
              </a:rPr>
              <a:t> to minimize sound distractions. In addition, </a:t>
            </a:r>
            <a:r>
              <a:rPr lang="en-US" sz="2000" b="1" dirty="0">
                <a:solidFill>
                  <a:schemeClr val="tx1"/>
                </a:solidFill>
                <a:latin typeface="Arial Nova" panose="020B0504020202020204" pitchFamily="34" charset="0"/>
              </a:rPr>
              <a:t>having a list</a:t>
            </a:r>
            <a:r>
              <a:rPr lang="en-US" sz="2000" dirty="0">
                <a:solidFill>
                  <a:schemeClr val="tx1"/>
                </a:solidFill>
                <a:latin typeface="Arial Nova" panose="020B0504020202020204" pitchFamily="34" charset="0"/>
              </a:rPr>
              <a:t> of what I might need to do for the workday/week could also </a:t>
            </a:r>
            <a:r>
              <a:rPr lang="en-US" sz="2000" b="1" dirty="0">
                <a:solidFill>
                  <a:schemeClr val="tx1"/>
                </a:solidFill>
                <a:latin typeface="Arial Nova" panose="020B0504020202020204" pitchFamily="34" charset="0"/>
              </a:rPr>
              <a:t>help me keep track of my work</a:t>
            </a:r>
            <a:r>
              <a:rPr lang="en-US" sz="2000" dirty="0">
                <a:solidFill>
                  <a:schemeClr val="tx1"/>
                </a:solidFill>
                <a:latin typeface="Arial Nova" panose="020B0504020202020204" pitchFamily="34" charset="0"/>
              </a:rPr>
              <a:t>.</a:t>
            </a:r>
          </a:p>
          <a:p>
            <a:pPr marL="0" indent="0">
              <a:lnSpc>
                <a:spcPct val="110000"/>
              </a:lnSpc>
              <a:spcBef>
                <a:spcPts val="600"/>
              </a:spcBef>
              <a:buNone/>
            </a:pPr>
            <a:r>
              <a:rPr lang="en-US" sz="2000" dirty="0">
                <a:solidFill>
                  <a:schemeClr val="tx1"/>
                </a:solidFill>
                <a:latin typeface="Arial Nova" panose="020B0504020202020204" pitchFamily="34" charset="0"/>
              </a:rPr>
              <a:t>Please let me know if you need additional information or would like to discuss additional ideas. Would you please let me know in the next week? </a:t>
            </a:r>
          </a:p>
          <a:p>
            <a:pPr marL="0" indent="0">
              <a:lnSpc>
                <a:spcPct val="110000"/>
              </a:lnSpc>
              <a:spcBef>
                <a:spcPts val="600"/>
              </a:spcBef>
              <a:buNone/>
            </a:pPr>
            <a:r>
              <a:rPr lang="en-US" sz="2000" dirty="0">
                <a:solidFill>
                  <a:schemeClr val="tx1"/>
                </a:solidFill>
                <a:latin typeface="Arial Nova" panose="020B0504020202020204" pitchFamily="34" charset="0"/>
              </a:rPr>
              <a:t>Thank you for considering my request.</a:t>
            </a:r>
          </a:p>
        </p:txBody>
      </p:sp>
      <p:sp>
        <p:nvSpPr>
          <p:cNvPr id="4" name="Slide Number Placeholder 3">
            <a:extLst>
              <a:ext uri="{FF2B5EF4-FFF2-40B4-BE49-F238E27FC236}">
                <a16:creationId xmlns:a16="http://schemas.microsoft.com/office/drawing/2014/main" id="{F37C1C86-D49D-AFBD-B6E9-42B92C6ECC99}"/>
              </a:ext>
            </a:extLst>
          </p:cNvPr>
          <p:cNvSpPr>
            <a:spLocks noGrp="1"/>
          </p:cNvSpPr>
          <p:nvPr>
            <p:ph type="sldNum" sz="quarter" idx="12"/>
          </p:nvPr>
        </p:nvSpPr>
        <p:spPr/>
        <p:txBody>
          <a:bodyPr/>
          <a:lstStyle/>
          <a:p>
            <a:fld id="{9FF96B15-8338-45D5-A943-561235072D66}" type="slidenum">
              <a:rPr lang="en-US" noProof="0" smtClean="0"/>
              <a:t>12</a:t>
            </a:fld>
            <a:endParaRPr lang="en-US" noProof="0" dirty="0"/>
          </a:p>
        </p:txBody>
      </p:sp>
      <p:pic>
        <p:nvPicPr>
          <p:cNvPr id="5" name="Graphic 4" descr="Employe icon">
            <a:extLst>
              <a:ext uri="{FF2B5EF4-FFF2-40B4-BE49-F238E27FC236}">
                <a16:creationId xmlns:a16="http://schemas.microsoft.com/office/drawing/2014/main" id="{041E3231-A907-2FB7-0770-B396E727AA43}"/>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1126795" y="446200"/>
            <a:ext cx="589924" cy="589924"/>
          </a:xfrm>
          <a:prstGeom prst="rect">
            <a:avLst/>
          </a:prstGeom>
        </p:spPr>
      </p:pic>
    </p:spTree>
    <p:extLst>
      <p:ext uri="{BB962C8B-B14F-4D97-AF65-F5344CB8AC3E}">
        <p14:creationId xmlns:p14="http://schemas.microsoft.com/office/powerpoint/2010/main" val="20777866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8F37C5F-D7B9-C0FB-1575-E15EC52BBC69}"/>
              </a:ext>
            </a:extLst>
          </p:cNvPr>
          <p:cNvSpPr>
            <a:spLocks noGrp="1"/>
          </p:cNvSpPr>
          <p:nvPr>
            <p:ph type="title"/>
          </p:nvPr>
        </p:nvSpPr>
        <p:spPr>
          <a:xfrm>
            <a:off x="963887" y="468573"/>
            <a:ext cx="3438881" cy="5754805"/>
          </a:xfrm>
        </p:spPr>
        <p:txBody>
          <a:bodyPr/>
          <a:lstStyle/>
          <a:p>
            <a:pPr marL="0" indent="0">
              <a:spcBef>
                <a:spcPts val="1200"/>
              </a:spcBef>
            </a:pPr>
            <a:br>
              <a:rPr lang="en-US" sz="2400" b="0" i="0" u="none" strike="noStrike" dirty="0">
                <a:solidFill>
                  <a:srgbClr val="00B0F0"/>
                </a:solidFill>
                <a:effectLst/>
                <a:latin typeface="Arial Nova" panose="020B0504020202020204" pitchFamily="34" charset="0"/>
                <a:hlinkClick r:id="rId3">
                  <a:extLst>
                    <a:ext uri="{A12FA001-AC4F-418D-AE19-62706E023703}">
                      <ahyp:hlinkClr xmlns:ahyp="http://schemas.microsoft.com/office/drawing/2018/hyperlinkcolor" val="tx"/>
                    </a:ext>
                  </a:extLst>
                </a:hlinkClick>
              </a:rPr>
            </a:br>
            <a:br>
              <a:rPr lang="en-US" sz="2400" b="0" i="0" u="none" strike="noStrike" dirty="0">
                <a:solidFill>
                  <a:srgbClr val="00B0F0"/>
                </a:solidFill>
                <a:effectLst/>
                <a:latin typeface="Arial Nova" panose="020B0504020202020204" pitchFamily="34" charset="0"/>
                <a:hlinkClick r:id="rId3">
                  <a:extLst>
                    <a:ext uri="{A12FA001-AC4F-418D-AE19-62706E023703}">
                      <ahyp:hlinkClr xmlns:ahyp="http://schemas.microsoft.com/office/drawing/2018/hyperlinkcolor" val="tx"/>
                    </a:ext>
                  </a:extLst>
                </a:hlinkClick>
              </a:rPr>
            </a:br>
            <a:r>
              <a:rPr lang="en-US" sz="2400" b="0" i="0" u="none" strike="noStrike" dirty="0">
                <a:solidFill>
                  <a:schemeClr val="accent4">
                    <a:lumMod val="40000"/>
                    <a:lumOff val="60000"/>
                  </a:schemeClr>
                </a:solidFill>
                <a:effectLst/>
                <a:latin typeface="Arial Nova" panose="020B0504020202020204" pitchFamily="34" charset="0"/>
                <a:hlinkClick r:id="rId3">
                  <a:extLst>
                    <a:ext uri="{A12FA001-AC4F-418D-AE19-62706E023703}">
                      <ahyp:hlinkClr xmlns:ahyp="http://schemas.microsoft.com/office/drawing/2018/hyperlinkcolor" val="tx"/>
                    </a:ext>
                  </a:extLst>
                </a:hlinkClick>
              </a:rPr>
              <a:t>Sample Reasonable Accommodation Request Form for </a:t>
            </a:r>
            <a:br>
              <a:rPr lang="en-US" sz="2400" b="0" i="0" u="none" strike="noStrike" dirty="0">
                <a:solidFill>
                  <a:schemeClr val="accent4">
                    <a:lumMod val="40000"/>
                    <a:lumOff val="60000"/>
                  </a:schemeClr>
                </a:solidFill>
                <a:effectLst/>
                <a:latin typeface="Arial Nova" panose="020B0504020202020204" pitchFamily="34" charset="0"/>
                <a:hlinkClick r:id="rId3">
                  <a:extLst>
                    <a:ext uri="{A12FA001-AC4F-418D-AE19-62706E023703}">
                      <ahyp:hlinkClr xmlns:ahyp="http://schemas.microsoft.com/office/drawing/2018/hyperlinkcolor" val="tx"/>
                    </a:ext>
                  </a:extLst>
                </a:hlinkClick>
              </a:rPr>
            </a:br>
            <a:r>
              <a:rPr lang="en-US" sz="2400" b="0" i="0" u="none" strike="noStrike" dirty="0">
                <a:solidFill>
                  <a:schemeClr val="accent4">
                    <a:lumMod val="40000"/>
                    <a:lumOff val="60000"/>
                  </a:schemeClr>
                </a:solidFill>
                <a:effectLst/>
                <a:latin typeface="Arial Nova" panose="020B0504020202020204" pitchFamily="34" charset="0"/>
                <a:hlinkClick r:id="rId3">
                  <a:extLst>
                    <a:ext uri="{A12FA001-AC4F-418D-AE19-62706E023703}">
                      <ahyp:hlinkClr xmlns:ahyp="http://schemas.microsoft.com/office/drawing/2018/hyperlinkcolor" val="tx"/>
                    </a:ext>
                  </a:extLst>
                </a:hlinkClick>
              </a:rPr>
              <a:t>the Hiring Process</a:t>
            </a:r>
            <a:br>
              <a:rPr lang="en-US" sz="2400" b="0" i="0" u="sng" dirty="0">
                <a:solidFill>
                  <a:schemeClr val="accent4">
                    <a:lumMod val="40000"/>
                    <a:lumOff val="60000"/>
                  </a:schemeClr>
                </a:solidFill>
                <a:effectLst/>
                <a:latin typeface="Arial Nova" panose="020B0504020202020204" pitchFamily="34" charset="0"/>
                <a:hlinkClick r:id="rId4">
                  <a:extLst>
                    <a:ext uri="{A12FA001-AC4F-418D-AE19-62706E023703}">
                      <ahyp:hlinkClr xmlns:ahyp="http://schemas.microsoft.com/office/drawing/2018/hyperlinkcolor" val="tx"/>
                    </a:ext>
                  </a:extLst>
                </a:hlinkClick>
              </a:rPr>
            </a:br>
            <a:br>
              <a:rPr lang="en-US" sz="2400" b="0" i="0" u="sng" dirty="0">
                <a:solidFill>
                  <a:schemeClr val="accent4">
                    <a:lumMod val="40000"/>
                    <a:lumOff val="60000"/>
                  </a:schemeClr>
                </a:solidFill>
                <a:effectLst/>
                <a:latin typeface="Arial Nova" panose="020B0504020202020204" pitchFamily="34" charset="0"/>
                <a:hlinkClick r:id="rId4">
                  <a:extLst>
                    <a:ext uri="{A12FA001-AC4F-418D-AE19-62706E023703}">
                      <ahyp:hlinkClr xmlns:ahyp="http://schemas.microsoft.com/office/drawing/2018/hyperlinkcolor" val="tx"/>
                    </a:ext>
                  </a:extLst>
                </a:hlinkClick>
              </a:rPr>
            </a:br>
            <a:r>
              <a:rPr lang="en-US" sz="2400" b="0" i="0" u="sng" dirty="0">
                <a:solidFill>
                  <a:schemeClr val="accent4">
                    <a:lumMod val="40000"/>
                    <a:lumOff val="60000"/>
                  </a:schemeClr>
                </a:solidFill>
                <a:effectLst/>
                <a:latin typeface="Arial Nova" panose="020B0504020202020204" pitchFamily="34" charset="0"/>
                <a:hlinkClick r:id="rId4">
                  <a:extLst>
                    <a:ext uri="{A12FA001-AC4F-418D-AE19-62706E023703}">
                      <ahyp:hlinkClr xmlns:ahyp="http://schemas.microsoft.com/office/drawing/2018/hyperlinkcolor" val="tx"/>
                    </a:ext>
                  </a:extLst>
                </a:hlinkClick>
              </a:rPr>
              <a:t>Sample Reasonable Accommodation Request Form </a:t>
            </a:r>
            <a:br>
              <a:rPr lang="en-US" sz="2400" b="0" i="0" u="sng" dirty="0">
                <a:solidFill>
                  <a:schemeClr val="accent4">
                    <a:lumMod val="40000"/>
                    <a:lumOff val="60000"/>
                  </a:schemeClr>
                </a:solidFill>
                <a:effectLst/>
                <a:latin typeface="Arial Nova" panose="020B0504020202020204" pitchFamily="34" charset="0"/>
                <a:hlinkClick r:id="rId4">
                  <a:extLst>
                    <a:ext uri="{A12FA001-AC4F-418D-AE19-62706E023703}">
                      <ahyp:hlinkClr xmlns:ahyp="http://schemas.microsoft.com/office/drawing/2018/hyperlinkcolor" val="tx"/>
                    </a:ext>
                  </a:extLst>
                </a:hlinkClick>
              </a:rPr>
            </a:br>
            <a:r>
              <a:rPr lang="en-US" sz="2400" b="0" i="0" u="sng" dirty="0">
                <a:solidFill>
                  <a:schemeClr val="accent4">
                    <a:lumMod val="40000"/>
                    <a:lumOff val="60000"/>
                  </a:schemeClr>
                </a:solidFill>
                <a:effectLst/>
                <a:latin typeface="Arial Nova" panose="020B0504020202020204" pitchFamily="34" charset="0"/>
                <a:hlinkClick r:id="rId4">
                  <a:extLst>
                    <a:ext uri="{A12FA001-AC4F-418D-AE19-62706E023703}">
                      <ahyp:hlinkClr xmlns:ahyp="http://schemas.microsoft.com/office/drawing/2018/hyperlinkcolor" val="tx"/>
                    </a:ext>
                  </a:extLst>
                </a:hlinkClick>
              </a:rPr>
              <a:t>for Employers</a:t>
            </a:r>
            <a:br>
              <a:rPr lang="en-US" sz="2000" b="0" i="0" u="sng" dirty="0">
                <a:solidFill>
                  <a:schemeClr val="accent4">
                    <a:lumMod val="40000"/>
                    <a:lumOff val="60000"/>
                  </a:schemeClr>
                </a:solidFill>
                <a:effectLst/>
                <a:latin typeface="Arial Nova" panose="020B0504020202020204" pitchFamily="34" charset="0"/>
              </a:rPr>
            </a:br>
            <a:r>
              <a:rPr lang="en-US" sz="1800" b="0" i="0" dirty="0">
                <a:solidFill>
                  <a:schemeClr val="bg1"/>
                </a:solidFill>
                <a:effectLst/>
                <a:latin typeface="Arial Nova" panose="020B0504020202020204" pitchFamily="34" charset="0"/>
              </a:rPr>
              <a:t>(shown here)</a:t>
            </a:r>
            <a:br>
              <a:rPr lang="en-US" sz="2000" b="0" i="0" u="sng" dirty="0">
                <a:solidFill>
                  <a:schemeClr val="bg1"/>
                </a:solidFill>
                <a:effectLst/>
                <a:latin typeface="Arial Nova" panose="020B0504020202020204" pitchFamily="34" charset="0"/>
              </a:rPr>
            </a:br>
            <a:br>
              <a:rPr lang="en-US" sz="2000" b="0" i="0" dirty="0">
                <a:solidFill>
                  <a:schemeClr val="bg1"/>
                </a:solidFill>
                <a:effectLst/>
                <a:latin typeface="Arial Nova" panose="020B0504020202020204" pitchFamily="34" charset="0"/>
              </a:rPr>
            </a:br>
            <a:br>
              <a:rPr lang="en-US" sz="2000" b="0" i="0" dirty="0">
                <a:solidFill>
                  <a:schemeClr val="bg1"/>
                </a:solidFill>
                <a:effectLst/>
                <a:latin typeface="Arial Nova" panose="020B0504020202020204" pitchFamily="34" charset="0"/>
              </a:rPr>
            </a:br>
            <a:endParaRPr lang="en-US" dirty="0">
              <a:solidFill>
                <a:schemeClr val="bg1"/>
              </a:solidFill>
            </a:endParaRPr>
          </a:p>
        </p:txBody>
      </p:sp>
      <p:pic>
        <p:nvPicPr>
          <p:cNvPr id="7" name="Picture 6" descr="JAN Sample Reasonable Accommodation Request Form for Employers">
            <a:extLst>
              <a:ext uri="{FF2B5EF4-FFF2-40B4-BE49-F238E27FC236}">
                <a16:creationId xmlns:a16="http://schemas.microsoft.com/office/drawing/2014/main" id="{9C83BDC6-84DB-7DB9-9315-67003C262FE9}"/>
              </a:ext>
            </a:extLst>
          </p:cNvPr>
          <p:cNvPicPr>
            <a:picLocks noChangeAspect="1"/>
          </p:cNvPicPr>
          <p:nvPr/>
        </p:nvPicPr>
        <p:blipFill>
          <a:blip r:embed="rId5"/>
          <a:stretch>
            <a:fillRect/>
          </a:stretch>
        </p:blipFill>
        <p:spPr>
          <a:xfrm>
            <a:off x="5424975" y="458704"/>
            <a:ext cx="4492760" cy="5940592"/>
          </a:xfrm>
          <a:prstGeom prst="rect">
            <a:avLst/>
          </a:prstGeom>
        </p:spPr>
      </p:pic>
      <p:sp>
        <p:nvSpPr>
          <p:cNvPr id="4" name="Slide Number Placeholder 3">
            <a:extLst>
              <a:ext uri="{FF2B5EF4-FFF2-40B4-BE49-F238E27FC236}">
                <a16:creationId xmlns:a16="http://schemas.microsoft.com/office/drawing/2014/main" id="{3B41265E-883D-C9ED-DC2E-C4D51AC72F10}"/>
              </a:ext>
            </a:extLst>
          </p:cNvPr>
          <p:cNvSpPr>
            <a:spLocks noGrp="1"/>
          </p:cNvSpPr>
          <p:nvPr>
            <p:ph type="sldNum" sz="quarter" idx="12"/>
          </p:nvPr>
        </p:nvSpPr>
        <p:spPr/>
        <p:txBody>
          <a:bodyPr/>
          <a:lstStyle/>
          <a:p>
            <a:fld id="{9FF96B15-8338-45D5-A943-561235072D66}" type="slidenum">
              <a:rPr lang="en-US" noProof="0" smtClean="0"/>
              <a:t>13</a:t>
            </a:fld>
            <a:endParaRPr lang="en-US" noProof="0" dirty="0"/>
          </a:p>
        </p:txBody>
      </p:sp>
      <p:pic>
        <p:nvPicPr>
          <p:cNvPr id="11" name="Picture 10" descr="Employer icon">
            <a:extLst>
              <a:ext uri="{FF2B5EF4-FFF2-40B4-BE49-F238E27FC236}">
                <a16:creationId xmlns:a16="http://schemas.microsoft.com/office/drawing/2014/main" id="{2BC102E0-68B1-14E0-9514-98D63CC79B87}"/>
              </a:ext>
            </a:extLst>
          </p:cNvPr>
          <p:cNvPicPr>
            <a:picLocks noChangeAspect="1"/>
          </p:cNvPicPr>
          <p:nvPr/>
        </p:nvPicPr>
        <p:blipFill>
          <a:blip r:embed="rId6"/>
          <a:stretch>
            <a:fillRect/>
          </a:stretch>
        </p:blipFill>
        <p:spPr>
          <a:xfrm>
            <a:off x="11228113" y="590309"/>
            <a:ext cx="473107" cy="473107"/>
          </a:xfrm>
          <a:prstGeom prst="rect">
            <a:avLst/>
          </a:prstGeom>
          <a:solidFill>
            <a:schemeClr val="tx1"/>
          </a:solidFill>
        </p:spPr>
      </p:pic>
      <p:pic>
        <p:nvPicPr>
          <p:cNvPr id="3" name="Picture 2">
            <a:extLst>
              <a:ext uri="{FF2B5EF4-FFF2-40B4-BE49-F238E27FC236}">
                <a16:creationId xmlns:a16="http://schemas.microsoft.com/office/drawing/2014/main" id="{4E6F473E-C11B-9AF2-8430-A7E24EB8CA23}"/>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9917735" y="5952475"/>
            <a:ext cx="2046957" cy="649350"/>
          </a:xfrm>
          <a:prstGeom prst="rect">
            <a:avLst/>
          </a:prstGeom>
        </p:spPr>
      </p:pic>
    </p:spTree>
    <p:extLst>
      <p:ext uri="{BB962C8B-B14F-4D97-AF65-F5344CB8AC3E}">
        <p14:creationId xmlns:p14="http://schemas.microsoft.com/office/powerpoint/2010/main" val="12771321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6EA163-4639-A482-31B3-13B2FE260FA4}"/>
              </a:ext>
            </a:extLst>
          </p:cNvPr>
          <p:cNvSpPr>
            <a:spLocks noGrp="1"/>
          </p:cNvSpPr>
          <p:nvPr>
            <p:ph type="title"/>
          </p:nvPr>
        </p:nvSpPr>
        <p:spPr>
          <a:xfrm>
            <a:off x="1154953" y="973668"/>
            <a:ext cx="9495729" cy="706964"/>
          </a:xfrm>
        </p:spPr>
        <p:txBody>
          <a:bodyPr/>
          <a:lstStyle/>
          <a:p>
            <a:r>
              <a:rPr lang="en-US" dirty="0"/>
              <a:t>Accommodation Process Considerations</a:t>
            </a:r>
          </a:p>
        </p:txBody>
      </p:sp>
      <p:sp>
        <p:nvSpPr>
          <p:cNvPr id="3" name="Content Placeholder 2">
            <a:extLst>
              <a:ext uri="{FF2B5EF4-FFF2-40B4-BE49-F238E27FC236}">
                <a16:creationId xmlns:a16="http://schemas.microsoft.com/office/drawing/2014/main" id="{73CE38B6-54CF-C852-AFA6-C5203890F23E}"/>
              </a:ext>
            </a:extLst>
          </p:cNvPr>
          <p:cNvSpPr>
            <a:spLocks noGrp="1"/>
          </p:cNvSpPr>
          <p:nvPr>
            <p:ph idx="1"/>
          </p:nvPr>
        </p:nvSpPr>
        <p:spPr>
          <a:xfrm>
            <a:off x="1078107" y="2448733"/>
            <a:ext cx="10466193" cy="3900310"/>
          </a:xfrm>
        </p:spPr>
        <p:txBody>
          <a:bodyPr>
            <a:normAutofit/>
          </a:bodyPr>
          <a:lstStyle/>
          <a:p>
            <a:pPr>
              <a:spcBef>
                <a:spcPts val="1200"/>
              </a:spcBef>
            </a:pPr>
            <a:r>
              <a:rPr lang="en-US" sz="2400" dirty="0">
                <a:solidFill>
                  <a:schemeClr val="tx1"/>
                </a:solidFill>
                <a:latin typeface="Arial Nova" panose="020B0504020202020204" pitchFamily="34" charset="0"/>
              </a:rPr>
              <a:t>Create an inclusive and welcoming workplace where people feel comfortable asking for what they need to do their best work</a:t>
            </a:r>
          </a:p>
          <a:p>
            <a:pPr>
              <a:spcBef>
                <a:spcPts val="1200"/>
              </a:spcBef>
            </a:pPr>
            <a:r>
              <a:rPr lang="en-US" sz="2400" dirty="0">
                <a:solidFill>
                  <a:schemeClr val="tx1"/>
                </a:solidFill>
                <a:latin typeface="Arial Nova" panose="020B0504020202020204" pitchFamily="34" charset="0"/>
              </a:rPr>
              <a:t>Develop, implement, and communicate reasonable accommodation policies and procedures—</a:t>
            </a:r>
            <a:r>
              <a:rPr lang="en-US" sz="2400" i="1" dirty="0">
                <a:solidFill>
                  <a:schemeClr val="tx1"/>
                </a:solidFill>
                <a:latin typeface="Arial Nova" panose="020B0504020202020204" pitchFamily="34" charset="0"/>
              </a:rPr>
              <a:t>keep policies flexible, simple, and transparent, and make it easy to request and receive accommodations</a:t>
            </a:r>
            <a:endParaRPr lang="en-US" sz="2400" dirty="0">
              <a:solidFill>
                <a:schemeClr val="tx1"/>
              </a:solidFill>
              <a:latin typeface="Arial Nova" panose="020B0504020202020204" pitchFamily="34" charset="0"/>
            </a:endParaRPr>
          </a:p>
          <a:p>
            <a:pPr>
              <a:spcBef>
                <a:spcPts val="1200"/>
              </a:spcBef>
            </a:pPr>
            <a:r>
              <a:rPr lang="en-US" sz="2400" dirty="0">
                <a:solidFill>
                  <a:schemeClr val="tx1"/>
                </a:solidFill>
                <a:latin typeface="Arial Nova" panose="020B0504020202020204" pitchFamily="34" charset="0"/>
              </a:rPr>
              <a:t>Train people leaders on inclusion, workplace personalization, and effective ways to meet accommodation requests</a:t>
            </a:r>
          </a:p>
          <a:p>
            <a:pPr marL="0" indent="0">
              <a:spcBef>
                <a:spcPts val="1200"/>
              </a:spcBef>
              <a:buNone/>
            </a:pPr>
            <a:r>
              <a:rPr lang="en-US" sz="2400" dirty="0">
                <a:solidFill>
                  <a:schemeClr val="tx1"/>
                </a:solidFill>
                <a:latin typeface="Arial Nova" panose="020B0504020202020204" pitchFamily="34" charset="0"/>
                <a:hlinkClick r:id="rId3"/>
              </a:rPr>
              <a:t>Five Practical Tips for Providing and Maintaining </a:t>
            </a:r>
            <a:br>
              <a:rPr lang="en-US" sz="2400" dirty="0">
                <a:solidFill>
                  <a:schemeClr val="tx1"/>
                </a:solidFill>
                <a:latin typeface="Arial Nova" panose="020B0504020202020204" pitchFamily="34" charset="0"/>
                <a:hlinkClick r:id="rId3"/>
              </a:rPr>
            </a:br>
            <a:r>
              <a:rPr lang="en-US" sz="2400" dirty="0">
                <a:solidFill>
                  <a:schemeClr val="tx1"/>
                </a:solidFill>
                <a:latin typeface="Arial Nova" panose="020B0504020202020204" pitchFamily="34" charset="0"/>
                <a:hlinkClick r:id="rId3"/>
              </a:rPr>
              <a:t>Effective Job Accommodations </a:t>
            </a:r>
            <a:endParaRPr lang="en-US" sz="2400" dirty="0">
              <a:solidFill>
                <a:schemeClr val="tx1"/>
              </a:solidFill>
              <a:latin typeface="Arial Nova" panose="020B0504020202020204" pitchFamily="34" charset="0"/>
            </a:endParaRPr>
          </a:p>
        </p:txBody>
      </p:sp>
      <p:sp>
        <p:nvSpPr>
          <p:cNvPr id="4" name="Slide Number Placeholder 3">
            <a:extLst>
              <a:ext uri="{FF2B5EF4-FFF2-40B4-BE49-F238E27FC236}">
                <a16:creationId xmlns:a16="http://schemas.microsoft.com/office/drawing/2014/main" id="{34F2FE77-BEBF-D53D-C9B4-EB16039BE922}"/>
              </a:ext>
            </a:extLst>
          </p:cNvPr>
          <p:cNvSpPr>
            <a:spLocks noGrp="1"/>
          </p:cNvSpPr>
          <p:nvPr>
            <p:ph type="sldNum" sz="quarter" idx="12"/>
          </p:nvPr>
        </p:nvSpPr>
        <p:spPr/>
        <p:txBody>
          <a:bodyPr/>
          <a:lstStyle/>
          <a:p>
            <a:fld id="{9FF96B15-8338-45D5-A943-561235072D66}" type="slidenum">
              <a:rPr lang="en-US" noProof="0" smtClean="0"/>
              <a:t>14</a:t>
            </a:fld>
            <a:endParaRPr lang="en-US" noProof="0" dirty="0"/>
          </a:p>
        </p:txBody>
      </p:sp>
      <p:pic>
        <p:nvPicPr>
          <p:cNvPr id="6" name="Picture 5" descr="Employer icon">
            <a:extLst>
              <a:ext uri="{FF2B5EF4-FFF2-40B4-BE49-F238E27FC236}">
                <a16:creationId xmlns:a16="http://schemas.microsoft.com/office/drawing/2014/main" id="{D836FE05-57D3-D9EA-4E3B-0E4846FB6C71}"/>
              </a:ext>
            </a:extLst>
          </p:cNvPr>
          <p:cNvPicPr>
            <a:picLocks noChangeAspect="1"/>
          </p:cNvPicPr>
          <p:nvPr/>
        </p:nvPicPr>
        <p:blipFill>
          <a:blip r:embed="rId4"/>
          <a:stretch>
            <a:fillRect/>
          </a:stretch>
        </p:blipFill>
        <p:spPr>
          <a:xfrm>
            <a:off x="11096981" y="479315"/>
            <a:ext cx="597954" cy="597954"/>
          </a:xfrm>
          <a:prstGeom prst="rect">
            <a:avLst/>
          </a:prstGeom>
        </p:spPr>
      </p:pic>
    </p:spTree>
    <p:extLst>
      <p:ext uri="{BB962C8B-B14F-4D97-AF65-F5344CB8AC3E}">
        <p14:creationId xmlns:p14="http://schemas.microsoft.com/office/powerpoint/2010/main" val="6627951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39A83-2E96-1BDE-2496-300DCE7F34D8}"/>
              </a:ext>
            </a:extLst>
          </p:cNvPr>
          <p:cNvSpPr>
            <a:spLocks noGrp="1"/>
          </p:cNvSpPr>
          <p:nvPr>
            <p:ph type="title"/>
          </p:nvPr>
        </p:nvSpPr>
        <p:spPr>
          <a:xfrm>
            <a:off x="1001261" y="1063416"/>
            <a:ext cx="10035786" cy="706964"/>
          </a:xfrm>
        </p:spPr>
        <p:txBody>
          <a:bodyPr/>
          <a:lstStyle/>
          <a:p>
            <a:r>
              <a:rPr lang="en-US" dirty="0"/>
              <a:t>What does the “interactive process” entail?</a:t>
            </a:r>
          </a:p>
        </p:txBody>
      </p:sp>
      <p:sp>
        <p:nvSpPr>
          <p:cNvPr id="3" name="Content Placeholder 2">
            <a:extLst>
              <a:ext uri="{FF2B5EF4-FFF2-40B4-BE49-F238E27FC236}">
                <a16:creationId xmlns:a16="http://schemas.microsoft.com/office/drawing/2014/main" id="{A5C57134-B2B7-3283-361B-5079237FB894}"/>
              </a:ext>
            </a:extLst>
          </p:cNvPr>
          <p:cNvSpPr>
            <a:spLocks noGrp="1"/>
          </p:cNvSpPr>
          <p:nvPr>
            <p:ph idx="1"/>
          </p:nvPr>
        </p:nvSpPr>
        <p:spPr>
          <a:xfrm>
            <a:off x="1154955" y="2603500"/>
            <a:ext cx="10035784" cy="3870872"/>
          </a:xfrm>
        </p:spPr>
        <p:txBody>
          <a:bodyPr>
            <a:normAutofit/>
          </a:bodyPr>
          <a:lstStyle/>
          <a:p>
            <a:pPr>
              <a:lnSpc>
                <a:spcPct val="120000"/>
              </a:lnSpc>
            </a:pPr>
            <a:r>
              <a:rPr lang="en-US" sz="2200" dirty="0">
                <a:solidFill>
                  <a:schemeClr val="tx1"/>
                </a:solidFill>
                <a:latin typeface="Arial Nova" panose="020B0504020202020204" pitchFamily="34" charset="0"/>
              </a:rPr>
              <a:t>When an accommodation is not obvious, an appropriate accommodation is best determined through a flexible, interactive process:</a:t>
            </a:r>
          </a:p>
          <a:p>
            <a:pPr lvl="1">
              <a:lnSpc>
                <a:spcPct val="120000"/>
              </a:lnSpc>
            </a:pPr>
            <a:r>
              <a:rPr lang="en-US" sz="2000" dirty="0">
                <a:solidFill>
                  <a:schemeClr val="tx1"/>
                </a:solidFill>
                <a:latin typeface="Arial Nova" panose="020B0504020202020204" pitchFamily="34" charset="0"/>
              </a:rPr>
              <a:t>Analyze the job to determine its purpose and essential functions</a:t>
            </a:r>
          </a:p>
          <a:p>
            <a:pPr lvl="1">
              <a:lnSpc>
                <a:spcPct val="120000"/>
              </a:lnSpc>
            </a:pPr>
            <a:r>
              <a:rPr lang="en-US" sz="2000" dirty="0">
                <a:solidFill>
                  <a:schemeClr val="tx1"/>
                </a:solidFill>
                <a:latin typeface="Arial Nova" panose="020B0504020202020204" pitchFamily="34" charset="0"/>
              </a:rPr>
              <a:t>Consult with the individual to ascertain the job-related limitations imposed </a:t>
            </a:r>
            <a:br>
              <a:rPr lang="en-US" sz="2000" dirty="0">
                <a:solidFill>
                  <a:schemeClr val="tx1"/>
                </a:solidFill>
                <a:latin typeface="Arial Nova" panose="020B0504020202020204" pitchFamily="34" charset="0"/>
              </a:rPr>
            </a:br>
            <a:r>
              <a:rPr lang="en-US" sz="2000" dirty="0">
                <a:solidFill>
                  <a:schemeClr val="tx1"/>
                </a:solidFill>
                <a:latin typeface="Arial Nova" panose="020B0504020202020204" pitchFamily="34" charset="0"/>
              </a:rPr>
              <a:t>by the disability and how those limitations can be accommodated</a:t>
            </a:r>
          </a:p>
          <a:p>
            <a:pPr lvl="1">
              <a:lnSpc>
                <a:spcPct val="120000"/>
              </a:lnSpc>
            </a:pPr>
            <a:r>
              <a:rPr lang="en-US" sz="2000" dirty="0">
                <a:solidFill>
                  <a:schemeClr val="tx1"/>
                </a:solidFill>
                <a:latin typeface="Arial Nova" panose="020B0504020202020204" pitchFamily="34" charset="0"/>
              </a:rPr>
              <a:t>Collaboratively identify potential accommodations and assess their effectiveness</a:t>
            </a:r>
          </a:p>
          <a:p>
            <a:pPr lvl="1">
              <a:lnSpc>
                <a:spcPct val="120000"/>
              </a:lnSpc>
            </a:pPr>
            <a:r>
              <a:rPr lang="en-US" sz="2000" dirty="0">
                <a:solidFill>
                  <a:schemeClr val="tx1"/>
                </a:solidFill>
                <a:latin typeface="Arial Nova" panose="020B0504020202020204" pitchFamily="34" charset="0"/>
              </a:rPr>
              <a:t>Consider the preference of the individual and select and implement the accommodation that is most appropriate for both parties</a:t>
            </a:r>
          </a:p>
          <a:p>
            <a:pPr>
              <a:lnSpc>
                <a:spcPct val="120000"/>
              </a:lnSpc>
            </a:pPr>
            <a:endParaRPr lang="en-US" dirty="0">
              <a:latin typeface="Arial Nova" panose="020B0504020202020204" pitchFamily="34" charset="0"/>
            </a:endParaRPr>
          </a:p>
          <a:p>
            <a:endParaRPr lang="en-US" dirty="0"/>
          </a:p>
        </p:txBody>
      </p:sp>
      <p:sp>
        <p:nvSpPr>
          <p:cNvPr id="4" name="Slide Number Placeholder 3">
            <a:extLst>
              <a:ext uri="{FF2B5EF4-FFF2-40B4-BE49-F238E27FC236}">
                <a16:creationId xmlns:a16="http://schemas.microsoft.com/office/drawing/2014/main" id="{BDC1606A-51E8-12D7-8AF7-17B183C9DBF3}"/>
              </a:ext>
            </a:extLst>
          </p:cNvPr>
          <p:cNvSpPr>
            <a:spLocks noGrp="1"/>
          </p:cNvSpPr>
          <p:nvPr>
            <p:ph type="sldNum" sz="quarter" idx="12"/>
          </p:nvPr>
        </p:nvSpPr>
        <p:spPr/>
        <p:txBody>
          <a:bodyPr/>
          <a:lstStyle/>
          <a:p>
            <a:fld id="{9FF96B15-8338-45D5-A943-561235072D66}" type="slidenum">
              <a:rPr lang="en-US" noProof="0" smtClean="0"/>
              <a:t>15</a:t>
            </a:fld>
            <a:endParaRPr lang="en-US" noProof="0" dirty="0"/>
          </a:p>
        </p:txBody>
      </p:sp>
    </p:spTree>
    <p:extLst>
      <p:ext uri="{BB962C8B-B14F-4D97-AF65-F5344CB8AC3E}">
        <p14:creationId xmlns:p14="http://schemas.microsoft.com/office/powerpoint/2010/main" val="22388156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39A83-2E96-1BDE-2496-300DCE7F34D8}"/>
              </a:ext>
            </a:extLst>
          </p:cNvPr>
          <p:cNvSpPr>
            <a:spLocks noGrp="1"/>
          </p:cNvSpPr>
          <p:nvPr>
            <p:ph type="title"/>
          </p:nvPr>
        </p:nvSpPr>
        <p:spPr/>
        <p:txBody>
          <a:bodyPr anchor="ctr">
            <a:normAutofit fontScale="90000"/>
          </a:bodyPr>
          <a:lstStyle/>
          <a:p>
            <a:r>
              <a:rPr lang="en-US" dirty="0"/>
              <a:t>Is a formal interactive process required?</a:t>
            </a:r>
          </a:p>
        </p:txBody>
      </p:sp>
      <p:sp>
        <p:nvSpPr>
          <p:cNvPr id="3" name="Content Placeholder 2">
            <a:extLst>
              <a:ext uri="{FF2B5EF4-FFF2-40B4-BE49-F238E27FC236}">
                <a16:creationId xmlns:a16="http://schemas.microsoft.com/office/drawing/2014/main" id="{A5C57134-B2B7-3283-361B-5079237FB894}"/>
              </a:ext>
            </a:extLst>
          </p:cNvPr>
          <p:cNvSpPr>
            <a:spLocks noGrp="1"/>
          </p:cNvSpPr>
          <p:nvPr>
            <p:ph idx="1"/>
          </p:nvPr>
        </p:nvSpPr>
        <p:spPr>
          <a:xfrm>
            <a:off x="1154955" y="2603500"/>
            <a:ext cx="4941045" cy="3416300"/>
          </a:xfrm>
        </p:spPr>
        <p:txBody>
          <a:bodyPr>
            <a:normAutofit lnSpcReduction="10000"/>
          </a:bodyPr>
          <a:lstStyle/>
          <a:p>
            <a:pPr>
              <a:spcBef>
                <a:spcPts val="1200"/>
              </a:spcBef>
            </a:pPr>
            <a:r>
              <a:rPr lang="en-US" sz="2400" dirty="0">
                <a:solidFill>
                  <a:schemeClr val="tx1"/>
                </a:solidFill>
                <a:latin typeface="Arial Nova" panose="020B0504020202020204" pitchFamily="34" charset="0"/>
              </a:rPr>
              <a:t>No. A formal process is not </a:t>
            </a:r>
            <a:r>
              <a:rPr lang="en-US" sz="2400" i="1" dirty="0">
                <a:solidFill>
                  <a:schemeClr val="tx1"/>
                </a:solidFill>
                <a:latin typeface="Arial Nova" panose="020B0504020202020204" pitchFamily="34" charset="0"/>
              </a:rPr>
              <a:t>required</a:t>
            </a:r>
            <a:r>
              <a:rPr lang="en-US" sz="2400" dirty="0">
                <a:solidFill>
                  <a:schemeClr val="tx1"/>
                </a:solidFill>
                <a:latin typeface="Arial Nova" panose="020B0504020202020204" pitchFamily="34" charset="0"/>
              </a:rPr>
              <a:t>, and may be unnecessary, depending on </a:t>
            </a:r>
            <a:br>
              <a:rPr lang="en-US" sz="2400" dirty="0">
                <a:solidFill>
                  <a:schemeClr val="tx1"/>
                </a:solidFill>
                <a:latin typeface="Arial Nova" panose="020B0504020202020204" pitchFamily="34" charset="0"/>
              </a:rPr>
            </a:br>
            <a:r>
              <a:rPr lang="en-US" sz="2400" dirty="0">
                <a:solidFill>
                  <a:schemeClr val="tx1"/>
                </a:solidFill>
                <a:latin typeface="Arial Nova" panose="020B0504020202020204" pitchFamily="34" charset="0"/>
              </a:rPr>
              <a:t>the circumstances</a:t>
            </a:r>
          </a:p>
          <a:p>
            <a:pPr>
              <a:spcBef>
                <a:spcPts val="1200"/>
              </a:spcBef>
            </a:pPr>
            <a:r>
              <a:rPr lang="en-US" sz="2400" dirty="0">
                <a:solidFill>
                  <a:schemeClr val="tx1"/>
                </a:solidFill>
                <a:latin typeface="Arial Nova" panose="020B0504020202020204" pitchFamily="34" charset="0"/>
              </a:rPr>
              <a:t>When possible, begin with </a:t>
            </a:r>
            <a:br>
              <a:rPr lang="en-US" sz="2400" dirty="0">
                <a:solidFill>
                  <a:schemeClr val="tx1"/>
                </a:solidFill>
                <a:latin typeface="Arial Nova" panose="020B0504020202020204" pitchFamily="34" charset="0"/>
              </a:rPr>
            </a:br>
            <a:r>
              <a:rPr lang="en-US" sz="2400" dirty="0">
                <a:solidFill>
                  <a:schemeClr val="tx1"/>
                </a:solidFill>
                <a:latin typeface="Arial Nova" panose="020B0504020202020204" pitchFamily="34" charset="0"/>
              </a:rPr>
              <a:t>an informal process to clarify what the individual needs and identify the appropriate reasonable accommodation</a:t>
            </a:r>
          </a:p>
          <a:p>
            <a:endParaRPr lang="en-US" dirty="0"/>
          </a:p>
          <a:p>
            <a:endParaRPr lang="en-US" dirty="0"/>
          </a:p>
        </p:txBody>
      </p:sp>
      <p:sp>
        <p:nvSpPr>
          <p:cNvPr id="4" name="Slide Number Placeholder 3">
            <a:extLst>
              <a:ext uri="{FF2B5EF4-FFF2-40B4-BE49-F238E27FC236}">
                <a16:creationId xmlns:a16="http://schemas.microsoft.com/office/drawing/2014/main" id="{BDC1606A-51E8-12D7-8AF7-17B183C9DBF3}"/>
              </a:ext>
            </a:extLst>
          </p:cNvPr>
          <p:cNvSpPr>
            <a:spLocks noGrp="1"/>
          </p:cNvSpPr>
          <p:nvPr>
            <p:ph type="sldNum" sz="quarter" idx="12"/>
          </p:nvPr>
        </p:nvSpPr>
        <p:spPr/>
        <p:txBody>
          <a:bodyPr anchor="b">
            <a:normAutofit/>
          </a:bodyPr>
          <a:lstStyle/>
          <a:p>
            <a:pPr>
              <a:spcAft>
                <a:spcPts val="600"/>
              </a:spcAft>
            </a:pPr>
            <a:fld id="{9FF96B15-8338-45D5-A943-561235072D66}" type="slidenum">
              <a:rPr lang="en-US" noProof="0" smtClean="0"/>
              <a:pPr>
                <a:spcAft>
                  <a:spcPts val="600"/>
                </a:spcAft>
              </a:pPr>
              <a:t>16</a:t>
            </a:fld>
            <a:endParaRPr lang="en-US" noProof="0"/>
          </a:p>
        </p:txBody>
      </p:sp>
      <p:pic>
        <p:nvPicPr>
          <p:cNvPr id="6" name="Picture 5">
            <a:extLst>
              <a:ext uri="{FF2B5EF4-FFF2-40B4-BE49-F238E27FC236}">
                <a16:creationId xmlns:a16="http://schemas.microsoft.com/office/drawing/2014/main" id="{1B5AF8D8-AA69-BAC4-788F-36B7C19142DD}"/>
              </a:ext>
              <a:ext uri="{C183D7F6-B498-43B3-948B-1728B52AA6E4}">
                <adec:decorative xmlns:adec="http://schemas.microsoft.com/office/drawing/2017/decorative" val="1"/>
              </a:ext>
            </a:extLst>
          </p:cNvPr>
          <p:cNvPicPr>
            <a:picLocks noChangeAspect="1"/>
          </p:cNvPicPr>
          <p:nvPr/>
        </p:nvPicPr>
        <p:blipFill rotWithShape="1">
          <a:blip r:embed="rId3"/>
          <a:srcRect l="5560" r="6074" b="-2"/>
          <a:stretch/>
        </p:blipFill>
        <p:spPr>
          <a:xfrm>
            <a:off x="6353291" y="2535261"/>
            <a:ext cx="4539553" cy="3416300"/>
          </a:xfrm>
          <a:prstGeom prst="rect">
            <a:avLst/>
          </a:prstGeom>
          <a:noFill/>
        </p:spPr>
      </p:pic>
      <p:pic>
        <p:nvPicPr>
          <p:cNvPr id="5" name="Picture 4" descr="Employer icon">
            <a:extLst>
              <a:ext uri="{FF2B5EF4-FFF2-40B4-BE49-F238E27FC236}">
                <a16:creationId xmlns:a16="http://schemas.microsoft.com/office/drawing/2014/main" id="{61ED34A5-F2E9-4FA6-638F-24E040D46C32}"/>
              </a:ext>
            </a:extLst>
          </p:cNvPr>
          <p:cNvPicPr>
            <a:picLocks noChangeAspect="1"/>
          </p:cNvPicPr>
          <p:nvPr/>
        </p:nvPicPr>
        <p:blipFill>
          <a:blip r:embed="rId4"/>
          <a:stretch>
            <a:fillRect/>
          </a:stretch>
        </p:blipFill>
        <p:spPr>
          <a:xfrm>
            <a:off x="11096981" y="479315"/>
            <a:ext cx="597954" cy="597954"/>
          </a:xfrm>
          <a:prstGeom prst="rect">
            <a:avLst/>
          </a:prstGeom>
        </p:spPr>
      </p:pic>
    </p:spTree>
    <p:extLst>
      <p:ext uri="{BB962C8B-B14F-4D97-AF65-F5344CB8AC3E}">
        <p14:creationId xmlns:p14="http://schemas.microsoft.com/office/powerpoint/2010/main" val="10461467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1946AF1-7CF4-7602-3840-2E02B11E42D3}"/>
              </a:ext>
            </a:extLst>
          </p:cNvPr>
          <p:cNvSpPr>
            <a:spLocks noGrp="1"/>
          </p:cNvSpPr>
          <p:nvPr>
            <p:ph type="title"/>
          </p:nvPr>
        </p:nvSpPr>
        <p:spPr>
          <a:xfrm>
            <a:off x="864524" y="2287088"/>
            <a:ext cx="3712688" cy="2283824"/>
          </a:xfrm>
        </p:spPr>
        <p:txBody>
          <a:bodyPr/>
          <a:lstStyle/>
          <a:p>
            <a:r>
              <a:rPr lang="en-US" sz="3200" dirty="0"/>
              <a:t>Sample</a:t>
            </a:r>
            <a:br>
              <a:rPr lang="en-US" sz="3200" dirty="0"/>
            </a:br>
            <a:r>
              <a:rPr lang="en-US" sz="3200" dirty="0"/>
              <a:t>Interactive Process</a:t>
            </a:r>
            <a:br>
              <a:rPr lang="en-US" dirty="0"/>
            </a:br>
            <a:br>
              <a:rPr lang="en-US" dirty="0"/>
            </a:br>
            <a:r>
              <a:rPr lang="en-US" sz="2200" dirty="0">
                <a:latin typeface="Arial Nova" panose="020B0504020202020204" pitchFamily="34" charset="0"/>
              </a:rPr>
              <a:t>A process for collaboratively identifying accommodation solutions</a:t>
            </a:r>
            <a:br>
              <a:rPr lang="en-US" sz="2200" dirty="0">
                <a:latin typeface="Arial Nova" panose="020B0504020202020204" pitchFamily="34" charset="0"/>
              </a:rPr>
            </a:br>
            <a:br>
              <a:rPr lang="en-US" sz="2200" dirty="0">
                <a:latin typeface="Arial Nova" panose="020B0504020202020204" pitchFamily="34" charset="0"/>
              </a:rPr>
            </a:br>
            <a:r>
              <a:rPr kumimoji="0" lang="en-US" sz="2200" b="0" i="0" u="none" strike="noStrike" kern="1200" cap="none" spc="0" normalizeH="0" baseline="0" noProof="0" dirty="0">
                <a:ln>
                  <a:noFill/>
                </a:ln>
                <a:effectLst/>
                <a:uLnTx/>
                <a:uFillTx/>
                <a:latin typeface="Arial Nova" panose="020B0504020202020204" pitchFamily="34" charset="0"/>
                <a:ea typeface="+mn-ea"/>
                <a:cs typeface="Arial" pitchFamily="34" charset="0"/>
              </a:rPr>
              <a:t>AskJAN.org A to Z By Topic: </a:t>
            </a:r>
            <a:r>
              <a:rPr kumimoji="0" lang="en-US" sz="2200" b="0" i="0" u="none" strike="noStrike" kern="1200" cap="none" spc="0" normalizeH="0" baseline="0" noProof="0" dirty="0">
                <a:ln>
                  <a:noFill/>
                </a:ln>
                <a:solidFill>
                  <a:schemeClr val="accent4">
                    <a:lumMod val="40000"/>
                    <a:lumOff val="60000"/>
                  </a:schemeClr>
                </a:solidFill>
                <a:effectLst/>
                <a:uLnTx/>
                <a:uFillTx/>
                <a:latin typeface="Arial Nova" panose="020B0504020202020204" pitchFamily="34" charset="0"/>
                <a:ea typeface="+mn-ea"/>
                <a:cs typeface="Arial" pitchFamily="34" charset="0"/>
                <a:hlinkClick r:id="rId3">
                  <a:extLst>
                    <a:ext uri="{A12FA001-AC4F-418D-AE19-62706E023703}">
                      <ahyp:hlinkClr xmlns:ahyp="http://schemas.microsoft.com/office/drawing/2018/hyperlinkcolor" val="tx"/>
                    </a:ext>
                  </a:extLst>
                </a:hlinkClick>
              </a:rPr>
              <a:t>Interactive Process</a:t>
            </a:r>
            <a:endParaRPr lang="en-US" sz="2200" dirty="0">
              <a:solidFill>
                <a:schemeClr val="accent4">
                  <a:lumMod val="40000"/>
                  <a:lumOff val="60000"/>
                </a:schemeClr>
              </a:solidFill>
              <a:latin typeface="Arial Nova" panose="020B0504020202020204" pitchFamily="34" charset="0"/>
            </a:endParaRPr>
          </a:p>
        </p:txBody>
      </p:sp>
      <p:sp>
        <p:nvSpPr>
          <p:cNvPr id="5" name="Slide Number Placeholder 4">
            <a:extLst>
              <a:ext uri="{FF2B5EF4-FFF2-40B4-BE49-F238E27FC236}">
                <a16:creationId xmlns:a16="http://schemas.microsoft.com/office/drawing/2014/main" id="{6AA20874-00E6-494B-9298-C97F6C99CDAD}"/>
              </a:ext>
            </a:extLst>
          </p:cNvPr>
          <p:cNvSpPr>
            <a:spLocks noGrp="1"/>
          </p:cNvSpPr>
          <p:nvPr>
            <p:ph type="sldNum" sz="quarter" idx="12"/>
          </p:nvPr>
        </p:nvSpPr>
        <p:spPr/>
        <p:txBody>
          <a:bodyPr/>
          <a:lstStyle/>
          <a:p>
            <a:fld id="{9FF96B15-8338-45D5-A943-561235072D66}" type="slidenum">
              <a:rPr lang="en-US" noProof="0" smtClean="0"/>
              <a:t>17</a:t>
            </a:fld>
            <a:endParaRPr lang="en-US" noProof="0" dirty="0"/>
          </a:p>
        </p:txBody>
      </p:sp>
      <p:pic>
        <p:nvPicPr>
          <p:cNvPr id="7" name="Picture 6" descr="Step 1: Recognizing an Accommodation request&#10;Step 2: Gathering Information&#10;Step 3: Exploring Accommodation Options&#10;Step 4: Choosing an Accommodation&#10;Step 5: Implementing the Accommodation&#10;Step 6: Monitoring the Accommodation">
            <a:extLst>
              <a:ext uri="{FF2B5EF4-FFF2-40B4-BE49-F238E27FC236}">
                <a16:creationId xmlns:a16="http://schemas.microsoft.com/office/drawing/2014/main" id="{741245C4-760A-C61A-084D-87825BB02356}"/>
              </a:ext>
            </a:extLst>
          </p:cNvPr>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5300"/>
                    </a14:imgEffect>
                  </a14:imgLayer>
                </a14:imgProps>
              </a:ext>
              <a:ext uri="{28A0092B-C50C-407E-A947-70E740481C1C}">
                <a14:useLocalDpi xmlns:a14="http://schemas.microsoft.com/office/drawing/2010/main"/>
              </a:ext>
            </a:extLst>
          </a:blip>
          <a:stretch>
            <a:fillRect/>
          </a:stretch>
        </p:blipFill>
        <p:spPr>
          <a:xfrm>
            <a:off x="5033212" y="1479666"/>
            <a:ext cx="6294264" cy="4639539"/>
          </a:xfrm>
          <a:prstGeom prst="rect">
            <a:avLst/>
          </a:prstGeom>
        </p:spPr>
      </p:pic>
    </p:spTree>
    <p:extLst>
      <p:ext uri="{BB962C8B-B14F-4D97-AF65-F5344CB8AC3E}">
        <p14:creationId xmlns:p14="http://schemas.microsoft.com/office/powerpoint/2010/main" val="22327639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1076AE-FC1C-9F91-B72C-CC2FA17FB033}"/>
              </a:ext>
            </a:extLst>
          </p:cNvPr>
          <p:cNvSpPr>
            <a:spLocks noGrp="1"/>
          </p:cNvSpPr>
          <p:nvPr>
            <p:ph type="title"/>
          </p:nvPr>
        </p:nvSpPr>
        <p:spPr/>
        <p:txBody>
          <a:bodyPr/>
          <a:lstStyle/>
          <a:p>
            <a:r>
              <a:rPr lang="en-US" dirty="0"/>
              <a:t>Build a Collaborative Dialogue </a:t>
            </a:r>
          </a:p>
        </p:txBody>
      </p:sp>
      <p:pic>
        <p:nvPicPr>
          <p:cNvPr id="6" name="Graphic 5" descr="Gold Key">
            <a:extLst>
              <a:ext uri="{FF2B5EF4-FFF2-40B4-BE49-F238E27FC236}">
                <a16:creationId xmlns:a16="http://schemas.microsoft.com/office/drawing/2014/main" id="{389E216F-3E73-FD51-13FF-1C551C3281F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61710" y="2127231"/>
            <a:ext cx="952537" cy="952537"/>
          </a:xfrm>
          <a:prstGeom prst="rect">
            <a:avLst/>
          </a:prstGeom>
        </p:spPr>
      </p:pic>
      <p:sp>
        <p:nvSpPr>
          <p:cNvPr id="3" name="Content Placeholder 2">
            <a:extLst>
              <a:ext uri="{FF2B5EF4-FFF2-40B4-BE49-F238E27FC236}">
                <a16:creationId xmlns:a16="http://schemas.microsoft.com/office/drawing/2014/main" id="{E5DA7DEF-E385-D345-62F9-6C8C2F43D08B}"/>
              </a:ext>
            </a:extLst>
          </p:cNvPr>
          <p:cNvSpPr>
            <a:spLocks noGrp="1"/>
          </p:cNvSpPr>
          <p:nvPr>
            <p:ph idx="1"/>
          </p:nvPr>
        </p:nvSpPr>
        <p:spPr>
          <a:xfrm>
            <a:off x="1154954" y="2603499"/>
            <a:ext cx="9678361" cy="3958772"/>
          </a:xfrm>
        </p:spPr>
        <p:txBody>
          <a:bodyPr>
            <a:normAutofit/>
          </a:bodyPr>
          <a:lstStyle/>
          <a:p>
            <a:r>
              <a:rPr lang="en-US" sz="2400" dirty="0">
                <a:solidFill>
                  <a:schemeClr val="tx1"/>
                </a:solidFill>
                <a:latin typeface="Arial Nova" panose="020B0504020202020204" pitchFamily="34" charset="0"/>
              </a:rPr>
              <a:t>Effective communication requires all parties to listen actively to each other, seek common ground, and show mutual respect</a:t>
            </a:r>
          </a:p>
          <a:p>
            <a:pPr lvl="1">
              <a:spcBef>
                <a:spcPts val="1200"/>
              </a:spcBef>
            </a:pPr>
            <a:r>
              <a:rPr lang="en-US" sz="2200" dirty="0">
                <a:solidFill>
                  <a:schemeClr val="tx1"/>
                </a:solidFill>
                <a:latin typeface="Arial Nova" panose="020B0504020202020204" pitchFamily="34" charset="0"/>
              </a:rPr>
              <a:t>Discuss specific aspects of the job that may be difficult</a:t>
            </a:r>
          </a:p>
          <a:p>
            <a:pPr lvl="1">
              <a:spcBef>
                <a:spcPts val="1200"/>
              </a:spcBef>
            </a:pPr>
            <a:r>
              <a:rPr lang="en-US" sz="2200" dirty="0">
                <a:solidFill>
                  <a:schemeClr val="tx1"/>
                </a:solidFill>
                <a:latin typeface="Arial Nova" panose="020B0504020202020204" pitchFamily="34" charset="0"/>
              </a:rPr>
              <a:t>Focus on job functions rather than the health condition</a:t>
            </a:r>
          </a:p>
          <a:p>
            <a:pPr lvl="1">
              <a:spcBef>
                <a:spcPts val="1200"/>
              </a:spcBef>
            </a:pPr>
            <a:r>
              <a:rPr lang="en-US" sz="2200" dirty="0">
                <a:solidFill>
                  <a:schemeClr val="tx1"/>
                </a:solidFill>
                <a:latin typeface="Arial Nova" panose="020B0504020202020204" pitchFamily="34" charset="0"/>
              </a:rPr>
              <a:t>Identify specific accommodations that might be needed</a:t>
            </a:r>
          </a:p>
          <a:p>
            <a:pPr lvl="1">
              <a:spcBef>
                <a:spcPts val="1200"/>
              </a:spcBef>
            </a:pPr>
            <a:r>
              <a:rPr lang="en-US" sz="2200" dirty="0">
                <a:solidFill>
                  <a:schemeClr val="tx1"/>
                </a:solidFill>
                <a:latin typeface="Arial Nova" panose="020B0504020202020204" pitchFamily="34" charset="0"/>
              </a:rPr>
              <a:t>Encourage all parties to suggest possible solutions</a:t>
            </a:r>
          </a:p>
          <a:p>
            <a:pPr lvl="1">
              <a:spcBef>
                <a:spcPts val="1200"/>
              </a:spcBef>
            </a:pPr>
            <a:r>
              <a:rPr lang="en-US" sz="2200" dirty="0">
                <a:solidFill>
                  <a:schemeClr val="tx1"/>
                </a:solidFill>
                <a:latin typeface="Arial Nova" panose="020B0504020202020204" pitchFamily="34" charset="0"/>
              </a:rPr>
              <a:t>Give the employee an opportunity to share relevant information </a:t>
            </a:r>
            <a:br>
              <a:rPr lang="en-US" sz="2200" dirty="0">
                <a:solidFill>
                  <a:schemeClr val="tx1"/>
                </a:solidFill>
                <a:latin typeface="Arial Nova" panose="020B0504020202020204" pitchFamily="34" charset="0"/>
              </a:rPr>
            </a:br>
            <a:r>
              <a:rPr lang="en-US" sz="2200" dirty="0">
                <a:solidFill>
                  <a:schemeClr val="tx1"/>
                </a:solidFill>
                <a:latin typeface="Arial Nova" panose="020B0504020202020204" pitchFamily="34" charset="0"/>
              </a:rPr>
              <a:t>without disclosing detailed medical information</a:t>
            </a:r>
          </a:p>
          <a:p>
            <a:endParaRPr lang="en-US" dirty="0"/>
          </a:p>
          <a:p>
            <a:endParaRPr lang="en-US" dirty="0"/>
          </a:p>
          <a:p>
            <a:endParaRPr lang="en-US" dirty="0"/>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0DB11EB6-E27C-6904-0FFF-37D694F7E999}"/>
              </a:ext>
            </a:extLst>
          </p:cNvPr>
          <p:cNvSpPr>
            <a:spLocks noGrp="1"/>
          </p:cNvSpPr>
          <p:nvPr>
            <p:ph type="sldNum" sz="quarter" idx="12"/>
          </p:nvPr>
        </p:nvSpPr>
        <p:spPr/>
        <p:txBody>
          <a:bodyPr/>
          <a:lstStyle/>
          <a:p>
            <a:fld id="{9FF96B15-8338-45D5-A943-561235072D66}" type="slidenum">
              <a:rPr lang="en-US" noProof="0" smtClean="0"/>
              <a:t>18</a:t>
            </a:fld>
            <a:endParaRPr lang="en-US" noProof="0" dirty="0"/>
          </a:p>
        </p:txBody>
      </p:sp>
    </p:spTree>
    <p:extLst>
      <p:ext uri="{BB962C8B-B14F-4D97-AF65-F5344CB8AC3E}">
        <p14:creationId xmlns:p14="http://schemas.microsoft.com/office/powerpoint/2010/main" val="19580228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1855C3-A486-C465-0AE3-1B881E8AC25D}"/>
              </a:ext>
            </a:extLst>
          </p:cNvPr>
          <p:cNvSpPr>
            <a:spLocks noGrp="1"/>
          </p:cNvSpPr>
          <p:nvPr>
            <p:ph type="title"/>
          </p:nvPr>
        </p:nvSpPr>
        <p:spPr/>
        <p:txBody>
          <a:bodyPr/>
          <a:lstStyle/>
          <a:p>
            <a:r>
              <a:rPr lang="en-US" dirty="0"/>
              <a:t>Ask Yourself What is Known</a:t>
            </a:r>
          </a:p>
        </p:txBody>
      </p:sp>
      <p:sp>
        <p:nvSpPr>
          <p:cNvPr id="3" name="Content Placeholder 2">
            <a:extLst>
              <a:ext uri="{FF2B5EF4-FFF2-40B4-BE49-F238E27FC236}">
                <a16:creationId xmlns:a16="http://schemas.microsoft.com/office/drawing/2014/main" id="{263835B8-E55D-97B3-E0B8-208FEE8E7A8C}"/>
              </a:ext>
            </a:extLst>
          </p:cNvPr>
          <p:cNvSpPr>
            <a:spLocks noGrp="1"/>
          </p:cNvSpPr>
          <p:nvPr>
            <p:ph idx="1"/>
          </p:nvPr>
        </p:nvSpPr>
        <p:spPr>
          <a:xfrm>
            <a:off x="1154953" y="2543696"/>
            <a:ext cx="10035786" cy="4111172"/>
          </a:xfrm>
        </p:spPr>
        <p:txBody>
          <a:bodyPr>
            <a:normAutofit lnSpcReduction="10000"/>
          </a:bodyPr>
          <a:lstStyle/>
          <a:p>
            <a:pPr>
              <a:lnSpc>
                <a:spcPct val="110000"/>
              </a:lnSpc>
              <a:spcBef>
                <a:spcPts val="600"/>
              </a:spcBef>
              <a:spcAft>
                <a:spcPts val="600"/>
              </a:spcAft>
            </a:pPr>
            <a:r>
              <a:rPr lang="en-US" sz="2400" dirty="0">
                <a:solidFill>
                  <a:schemeClr val="tx1"/>
                </a:solidFill>
                <a:latin typeface="Arial Nova" panose="020B0504020202020204" pitchFamily="34" charset="0"/>
              </a:rPr>
              <a:t>Before requesting health-related information, consider whether: </a:t>
            </a:r>
          </a:p>
          <a:p>
            <a:pPr lvl="1">
              <a:lnSpc>
                <a:spcPct val="110000"/>
              </a:lnSpc>
              <a:spcBef>
                <a:spcPts val="600"/>
              </a:spcBef>
              <a:spcAft>
                <a:spcPts val="600"/>
              </a:spcAft>
            </a:pPr>
            <a:r>
              <a:rPr lang="en-US" sz="2200" dirty="0">
                <a:solidFill>
                  <a:schemeClr val="tx1"/>
                </a:solidFill>
                <a:latin typeface="Arial Nova" panose="020B0504020202020204" pitchFamily="34" charset="0"/>
              </a:rPr>
              <a:t>The request is covered under current policy or practice</a:t>
            </a:r>
          </a:p>
          <a:p>
            <a:pPr lvl="1">
              <a:lnSpc>
                <a:spcPct val="110000"/>
              </a:lnSpc>
              <a:spcBef>
                <a:spcPts val="600"/>
              </a:spcBef>
            </a:pPr>
            <a:r>
              <a:rPr lang="en-US" sz="2200" dirty="0">
                <a:solidFill>
                  <a:schemeClr val="tx1"/>
                </a:solidFill>
                <a:latin typeface="Arial Nova" panose="020B0504020202020204" pitchFamily="34" charset="0"/>
              </a:rPr>
              <a:t>The health condition or need for accommodation is known, obvious, </a:t>
            </a:r>
            <a:br>
              <a:rPr lang="en-US" sz="2200" dirty="0">
                <a:solidFill>
                  <a:schemeClr val="tx1"/>
                </a:solidFill>
                <a:latin typeface="Arial Nova" panose="020B0504020202020204" pitchFamily="34" charset="0"/>
              </a:rPr>
            </a:br>
            <a:r>
              <a:rPr lang="en-US" sz="2200" dirty="0">
                <a:solidFill>
                  <a:schemeClr val="tx1"/>
                </a:solidFill>
                <a:latin typeface="Arial Nova" panose="020B0504020202020204" pitchFamily="34" charset="0"/>
              </a:rPr>
              <a:t>or already documented</a:t>
            </a:r>
          </a:p>
          <a:p>
            <a:pPr lvl="1">
              <a:lnSpc>
                <a:spcPct val="110000"/>
              </a:lnSpc>
              <a:spcBef>
                <a:spcPts val="600"/>
              </a:spcBef>
            </a:pPr>
            <a:r>
              <a:rPr lang="en-US" sz="2200" dirty="0">
                <a:solidFill>
                  <a:schemeClr val="tx1"/>
                </a:solidFill>
                <a:latin typeface="Arial Nova" panose="020B0504020202020204" pitchFamily="34" charset="0"/>
              </a:rPr>
              <a:t>An effective, reasonable accommodation can be provided without obtaining medical documentation</a:t>
            </a:r>
          </a:p>
          <a:p>
            <a:pPr marL="0" indent="0">
              <a:lnSpc>
                <a:spcPct val="110000"/>
              </a:lnSpc>
              <a:spcBef>
                <a:spcPts val="1200"/>
              </a:spcBef>
              <a:buNone/>
            </a:pPr>
            <a:r>
              <a:rPr kumimoji="0" lang="en-US" sz="2200" b="0" i="0" u="none" strike="noStrike" kern="1200" cap="none" spc="0" normalizeH="0" baseline="0" noProof="0" dirty="0">
                <a:ln>
                  <a:noFill/>
                </a:ln>
                <a:solidFill>
                  <a:srgbClr val="00498F"/>
                </a:solidFill>
                <a:effectLst/>
                <a:uLnTx/>
                <a:uFillTx/>
                <a:latin typeface="Arial Nova" panose="020B0504020202020204" pitchFamily="34" charset="0"/>
                <a:ea typeface="+mn-ea"/>
                <a:cs typeface="+mn-cs"/>
                <a:hlinkClick r:id="rId3"/>
              </a:rPr>
              <a:t>Medical Inquiry in Response to an Accommodation Request</a:t>
            </a:r>
            <a:r>
              <a:rPr kumimoji="0" lang="en-US" sz="2200" b="0" i="0" u="none" strike="noStrike" kern="1200" cap="none" spc="0" normalizeH="0" baseline="0" noProof="0" dirty="0">
                <a:ln>
                  <a:noFill/>
                </a:ln>
                <a:solidFill>
                  <a:srgbClr val="00498F"/>
                </a:solidFill>
                <a:effectLst/>
                <a:uLnTx/>
                <a:uFillTx/>
                <a:latin typeface="Arial Nova" panose="020B0504020202020204" pitchFamily="34" charset="0"/>
                <a:ea typeface="+mn-ea"/>
                <a:cs typeface="+mn-cs"/>
              </a:rPr>
              <a:t> </a:t>
            </a:r>
            <a:r>
              <a:rPr kumimoji="0" lang="en-US" sz="2200" b="0" i="0" u="none" strike="noStrike" kern="1200" cap="none" spc="0" normalizeH="0" baseline="0" noProof="0" dirty="0">
                <a:ln>
                  <a:noFill/>
                </a:ln>
                <a:solidFill>
                  <a:schemeClr val="tx1"/>
                </a:solidFill>
                <a:effectLst/>
                <a:uLnTx/>
                <a:uFillTx/>
                <a:latin typeface="Arial Nova" panose="020B0504020202020204" pitchFamily="34" charset="0"/>
                <a:ea typeface="+mn-ea"/>
                <a:cs typeface="+mn-cs"/>
              </a:rPr>
              <a:t>and</a:t>
            </a:r>
            <a:r>
              <a:rPr kumimoji="0" lang="en-US" sz="2200" b="0" i="0" u="none" strike="noStrike" kern="1200" cap="none" spc="0" normalizeH="0" baseline="0" noProof="0" dirty="0">
                <a:ln>
                  <a:noFill/>
                </a:ln>
                <a:solidFill>
                  <a:srgbClr val="555555"/>
                </a:solidFill>
                <a:effectLst/>
                <a:uLnTx/>
                <a:uFillTx/>
                <a:latin typeface="Arial Nova" panose="020B0504020202020204" pitchFamily="34" charset="0"/>
                <a:ea typeface="+mn-ea"/>
                <a:cs typeface="+mn-cs"/>
              </a:rPr>
              <a:t> </a:t>
            </a:r>
            <a:r>
              <a:rPr kumimoji="0" lang="en-US" sz="2200" b="0" i="0" u="none" strike="noStrike" kern="1200" cap="none" spc="0" normalizeH="0" baseline="0" noProof="0" dirty="0">
                <a:ln>
                  <a:noFill/>
                </a:ln>
                <a:solidFill>
                  <a:srgbClr val="00498F"/>
                </a:solidFill>
                <a:effectLst/>
                <a:uLnTx/>
                <a:uFillTx/>
                <a:latin typeface="Arial Nova" panose="020B0504020202020204" pitchFamily="34" charset="0"/>
                <a:ea typeface="+mn-ea"/>
                <a:cs typeface="+mn-cs"/>
                <a:hlinkClick r:id="rId4"/>
              </a:rPr>
              <a:t>Sample Form</a:t>
            </a:r>
            <a:endParaRPr kumimoji="0" lang="en-US" sz="2200" b="0" i="0" u="none" strike="noStrike" kern="1200" cap="none" spc="0" normalizeH="0" baseline="0" noProof="0" dirty="0">
              <a:ln>
                <a:noFill/>
              </a:ln>
              <a:solidFill>
                <a:srgbClr val="00498F"/>
              </a:solidFill>
              <a:effectLst/>
              <a:uLnTx/>
              <a:uFillTx/>
              <a:latin typeface="Arial Nova" panose="020B0504020202020204" pitchFamily="34" charset="0"/>
              <a:ea typeface="+mn-ea"/>
              <a:cs typeface="+mn-cs"/>
            </a:endParaRPr>
          </a:p>
          <a:p>
            <a:pPr marL="0" indent="0">
              <a:lnSpc>
                <a:spcPct val="110000"/>
              </a:lnSpc>
              <a:spcBef>
                <a:spcPts val="1200"/>
              </a:spcBef>
              <a:buNone/>
            </a:pPr>
            <a:r>
              <a:rPr kumimoji="0" lang="en-US" sz="2200" b="0" i="0" u="none" strike="noStrike" kern="1200" cap="none" spc="0" normalizeH="0" baseline="0" noProof="0" dirty="0">
                <a:ln>
                  <a:noFill/>
                </a:ln>
                <a:solidFill>
                  <a:srgbClr val="00498F"/>
                </a:solidFill>
                <a:effectLst/>
                <a:uLnTx/>
                <a:uFillTx/>
                <a:latin typeface="Arial Nova" panose="020B0504020202020204" pitchFamily="34" charset="0"/>
                <a:ea typeface="+mn-ea"/>
                <a:cs typeface="+mn-cs"/>
                <a:hlinkClick r:id="rId5"/>
              </a:rPr>
              <a:t>Sample Limited Medical Documentation Form</a:t>
            </a:r>
            <a:endParaRPr kumimoji="0" lang="en-US" sz="2200" b="0" i="0" u="none" strike="noStrike" kern="1200" cap="none" spc="0" normalizeH="0" baseline="0" noProof="0" dirty="0">
              <a:ln>
                <a:noFill/>
              </a:ln>
              <a:solidFill>
                <a:srgbClr val="00498F"/>
              </a:solidFill>
              <a:effectLst/>
              <a:uLnTx/>
              <a:uFillTx/>
              <a:latin typeface="Arial Nova" panose="020B0504020202020204" pitchFamily="34" charset="0"/>
              <a:ea typeface="+mn-ea"/>
              <a:cs typeface="+mn-cs"/>
            </a:endParaRPr>
          </a:p>
          <a:p>
            <a:pPr marL="0" indent="0">
              <a:lnSpc>
                <a:spcPct val="110000"/>
              </a:lnSpc>
              <a:spcBef>
                <a:spcPts val="1200"/>
              </a:spcBef>
              <a:buNone/>
            </a:pPr>
            <a:r>
              <a:rPr kumimoji="0" lang="en-US" sz="2200" b="0" i="0" u="none" strike="noStrike" kern="1200" cap="none" spc="0" normalizeH="0" baseline="0" noProof="0" dirty="0">
                <a:ln>
                  <a:noFill/>
                </a:ln>
                <a:solidFill>
                  <a:prstClr val="black"/>
                </a:solidFill>
                <a:effectLst/>
                <a:uLnTx/>
                <a:uFillTx/>
                <a:latin typeface="Arial Nova" panose="020B0504020202020204" pitchFamily="34" charset="0"/>
                <a:ea typeface="+mn-ea"/>
                <a:cs typeface="+mn-cs"/>
                <a:hlinkClick r:id="rId6"/>
              </a:rPr>
              <a:t>A Flexible Approach to ADA Medical Documentation</a:t>
            </a:r>
            <a:endParaRPr lang="en-US" sz="2200" dirty="0"/>
          </a:p>
        </p:txBody>
      </p:sp>
      <p:sp>
        <p:nvSpPr>
          <p:cNvPr id="4" name="Slide Number Placeholder 3">
            <a:extLst>
              <a:ext uri="{FF2B5EF4-FFF2-40B4-BE49-F238E27FC236}">
                <a16:creationId xmlns:a16="http://schemas.microsoft.com/office/drawing/2014/main" id="{42B81884-F51E-0BA2-DEA8-9235D05566E5}"/>
              </a:ext>
            </a:extLst>
          </p:cNvPr>
          <p:cNvSpPr>
            <a:spLocks noGrp="1"/>
          </p:cNvSpPr>
          <p:nvPr>
            <p:ph type="sldNum" sz="quarter" idx="12"/>
          </p:nvPr>
        </p:nvSpPr>
        <p:spPr/>
        <p:txBody>
          <a:bodyPr/>
          <a:lstStyle/>
          <a:p>
            <a:fld id="{9FF96B15-8338-45D5-A943-561235072D66}" type="slidenum">
              <a:rPr lang="en-US" noProof="0" smtClean="0"/>
              <a:t>19</a:t>
            </a:fld>
            <a:endParaRPr lang="en-US" noProof="0" dirty="0"/>
          </a:p>
        </p:txBody>
      </p:sp>
      <p:pic>
        <p:nvPicPr>
          <p:cNvPr id="6" name="Picture 5" descr="Employer icon">
            <a:extLst>
              <a:ext uri="{FF2B5EF4-FFF2-40B4-BE49-F238E27FC236}">
                <a16:creationId xmlns:a16="http://schemas.microsoft.com/office/drawing/2014/main" id="{78094330-C9AF-05DE-FFCA-E016672C4DDE}"/>
              </a:ext>
            </a:extLst>
          </p:cNvPr>
          <p:cNvPicPr>
            <a:picLocks noChangeAspect="1"/>
          </p:cNvPicPr>
          <p:nvPr/>
        </p:nvPicPr>
        <p:blipFill>
          <a:blip r:embed="rId7"/>
          <a:stretch>
            <a:fillRect/>
          </a:stretch>
        </p:blipFill>
        <p:spPr>
          <a:xfrm>
            <a:off x="11096981" y="479315"/>
            <a:ext cx="597954" cy="597954"/>
          </a:xfrm>
          <a:prstGeom prst="rect">
            <a:avLst/>
          </a:prstGeom>
        </p:spPr>
      </p:pic>
    </p:spTree>
    <p:extLst>
      <p:ext uri="{BB962C8B-B14F-4D97-AF65-F5344CB8AC3E}">
        <p14:creationId xmlns:p14="http://schemas.microsoft.com/office/powerpoint/2010/main" val="41689671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8">
            <a:extLst>
              <a:ext uri="{FF2B5EF4-FFF2-40B4-BE49-F238E27FC236}">
                <a16:creationId xmlns:a16="http://schemas.microsoft.com/office/drawing/2014/main" id="{70E48A03-45CB-06E9-53E8-33D317650EAE}"/>
              </a:ext>
            </a:extLst>
          </p:cNvPr>
          <p:cNvSpPr>
            <a:spLocks noGrp="1"/>
          </p:cNvSpPr>
          <p:nvPr>
            <p:ph type="title"/>
          </p:nvPr>
        </p:nvSpPr>
        <p:spPr>
          <a:xfrm>
            <a:off x="886732" y="799664"/>
            <a:ext cx="3438881" cy="1469036"/>
          </a:xfrm>
        </p:spPr>
        <p:txBody>
          <a:bodyPr vert="horz" lIns="91440" tIns="45720" rIns="91440" bIns="45720" rtlCol="0" anchor="b">
            <a:normAutofit fontScale="90000"/>
          </a:bodyPr>
          <a:lstStyle/>
          <a:p>
            <a:r>
              <a:rPr lang="en-US" sz="2400" b="0" i="0" u="none" kern="1200" dirty="0">
                <a:latin typeface="Arial Nova" panose="020B0504020202020204" pitchFamily="34" charset="0"/>
              </a:rPr>
              <a:t>National Disability Employment Awareness Month (NDEAM)</a:t>
            </a:r>
            <a:br>
              <a:rPr lang="en-US" sz="2400" b="0" i="0" u="none" kern="1200" dirty="0">
                <a:latin typeface="Arial Nova" panose="020B0504020202020204" pitchFamily="34" charset="0"/>
              </a:rPr>
            </a:br>
            <a:r>
              <a:rPr lang="en-US" sz="2400" b="0" i="0" u="none" kern="1200" dirty="0">
                <a:latin typeface="Arial Nova" panose="020B0504020202020204" pitchFamily="34" charset="0"/>
              </a:rPr>
              <a:t>October 2024</a:t>
            </a:r>
          </a:p>
        </p:txBody>
      </p:sp>
      <p:sp>
        <p:nvSpPr>
          <p:cNvPr id="5" name="TextBox 4">
            <a:extLst>
              <a:ext uri="{FF2B5EF4-FFF2-40B4-BE49-F238E27FC236}">
                <a16:creationId xmlns:a16="http://schemas.microsoft.com/office/drawing/2014/main" id="{BEE06383-1E3B-9585-6054-5DECD351B6BC}"/>
              </a:ext>
            </a:extLst>
          </p:cNvPr>
          <p:cNvSpPr txBox="1"/>
          <p:nvPr/>
        </p:nvSpPr>
        <p:spPr bwMode="gray">
          <a:xfrm>
            <a:off x="886732" y="2619145"/>
            <a:ext cx="3859212" cy="2816555"/>
          </a:xfrm>
          <a:prstGeom prst="rect">
            <a:avLst/>
          </a:prstGeom>
        </p:spPr>
        <p:txBody>
          <a:bodyPr vert="horz" lIns="91440" tIns="45720" rIns="91440" bIns="45720" rtlCol="0">
            <a:normAutofit/>
          </a:bodyPr>
          <a:lstStyle/>
          <a:p>
            <a:pPr>
              <a:lnSpc>
                <a:spcPct val="90000"/>
              </a:lnSpc>
              <a:spcBef>
                <a:spcPts val="1000"/>
              </a:spcBef>
              <a:buClr>
                <a:schemeClr val="accent1"/>
              </a:buClr>
              <a:buSzPct val="80000"/>
            </a:pPr>
            <a:r>
              <a:rPr lang="en-US" sz="2200" b="0" i="0" kern="1200" dirty="0">
                <a:solidFill>
                  <a:schemeClr val="bg1"/>
                </a:solidFill>
                <a:latin typeface="Arial Nova" panose="020B0504020202020204" pitchFamily="34" charset="0"/>
              </a:rPr>
              <a:t>NDEAM celebrates the contributions of America’s workers with disabilities and showcases supportive, inclusive employment policies and practices that benefit employers and employees.</a:t>
            </a:r>
          </a:p>
        </p:txBody>
      </p:sp>
      <p:sp>
        <p:nvSpPr>
          <p:cNvPr id="6" name="TextBox 5" descr="DOL.gov/Agencies/ODEP/Initiatives/NDEAM&#10;">
            <a:extLst>
              <a:ext uri="{FF2B5EF4-FFF2-40B4-BE49-F238E27FC236}">
                <a16:creationId xmlns:a16="http://schemas.microsoft.com/office/drawing/2014/main" id="{433A8484-52A2-218B-D6D2-3E1817422AE7}"/>
              </a:ext>
            </a:extLst>
          </p:cNvPr>
          <p:cNvSpPr txBox="1"/>
          <p:nvPr/>
        </p:nvSpPr>
        <p:spPr>
          <a:xfrm>
            <a:off x="886732" y="5786145"/>
            <a:ext cx="688537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B0F0"/>
                </a:solidFill>
                <a:effectLst/>
                <a:uLnTx/>
                <a:uFillTx/>
                <a:latin typeface="Arial Nova" panose="020B0504020202020204" pitchFamily="34" charset="0"/>
                <a:ea typeface="+mn-ea"/>
                <a:cs typeface="+mn-cs"/>
                <a:hlinkClick r:id="rId3">
                  <a:extLst>
                    <a:ext uri="{A12FA001-AC4F-418D-AE19-62706E023703}">
                      <ahyp:hlinkClr xmlns:ahyp="http://schemas.microsoft.com/office/drawing/2018/hyperlinkcolor" val="tx"/>
                    </a:ext>
                  </a:extLst>
                </a:hlinkClick>
              </a:rPr>
              <a:t>DOL.gov/NDEAM</a:t>
            </a:r>
            <a:endParaRPr kumimoji="0" lang="en-US" sz="2400" b="0" i="0" u="none" strike="noStrike" kern="1200" cap="none" spc="0" normalizeH="0" baseline="0" noProof="0" dirty="0">
              <a:ln>
                <a:noFill/>
              </a:ln>
              <a:solidFill>
                <a:srgbClr val="00B0F0"/>
              </a:solidFill>
              <a:effectLst/>
              <a:uLnTx/>
              <a:uFillTx/>
              <a:latin typeface="Arial Nova" panose="020B0504020202020204" pitchFamily="34" charset="0"/>
              <a:ea typeface="+mn-ea"/>
              <a:cs typeface="+mn-cs"/>
            </a:endParaRPr>
          </a:p>
        </p:txBody>
      </p:sp>
      <p:sp>
        <p:nvSpPr>
          <p:cNvPr id="7" name="Slide Number Placeholder 3">
            <a:extLst>
              <a:ext uri="{FF2B5EF4-FFF2-40B4-BE49-F238E27FC236}">
                <a16:creationId xmlns:a16="http://schemas.microsoft.com/office/drawing/2014/main" id="{0AC8F124-70EA-6106-FE39-BF59A43D4CB5}"/>
              </a:ext>
            </a:extLst>
          </p:cNvPr>
          <p:cNvSpPr>
            <a:spLocks noGrp="1"/>
          </p:cNvSpPr>
          <p:nvPr>
            <p:ph type="sldNum" sz="quarter" idx="12"/>
          </p:nvPr>
        </p:nvSpPr>
        <p:spPr>
          <a:xfrm>
            <a:off x="10352540" y="48768"/>
            <a:ext cx="838199" cy="383844"/>
          </a:xfrm>
        </p:spPr>
        <p:txBody>
          <a:bodyPr vert="horz" lIns="91440" tIns="45720" rIns="91440" bIns="45720" rtlCol="0" anchor="b">
            <a:normAutofit fontScale="77500" lnSpcReduction="20000"/>
          </a:bodyPr>
          <a:lstStyle/>
          <a:p>
            <a:pPr>
              <a:spcAft>
                <a:spcPts val="600"/>
              </a:spcAft>
            </a:pPr>
            <a:fld id="{D57F1E4F-1CFF-5643-939E-217C01CDF565}" type="slidenum">
              <a:rPr lang="en-US" smtClean="0"/>
              <a:pPr>
                <a:spcAft>
                  <a:spcPts val="600"/>
                </a:spcAft>
              </a:pPr>
              <a:t>2</a:t>
            </a:fld>
            <a:endParaRPr lang="en-US" dirty="0"/>
          </a:p>
        </p:txBody>
      </p:sp>
      <p:pic>
        <p:nvPicPr>
          <p:cNvPr id="8" name="Picture 7" descr="2024 NDEAM poster. Says “Access to Good Jobs for All” &amp; “National Disability Employment Awareness Month.” A road leads to 6 photos of diverse disabled workers in various workplaces. The DOL seal is next to the words “Office of Disability Employment Policy, U.S. Department of Labor.”">
            <a:extLst>
              <a:ext uri="{FF2B5EF4-FFF2-40B4-BE49-F238E27FC236}">
                <a16:creationId xmlns:a16="http://schemas.microsoft.com/office/drawing/2014/main" id="{C20FACF2-7B27-5C49-6592-3B2CA8E65598}"/>
              </a:ext>
            </a:extLst>
          </p:cNvPr>
          <p:cNvPicPr>
            <a:picLocks noChangeAspect="1"/>
          </p:cNvPicPr>
          <p:nvPr/>
        </p:nvPicPr>
        <p:blipFill rotWithShape="1">
          <a:blip r:embed="rId4"/>
          <a:srcRect l="13242" r="2587" b="-2"/>
          <a:stretch/>
        </p:blipFill>
        <p:spPr>
          <a:xfrm>
            <a:off x="4806827" y="478880"/>
            <a:ext cx="7223760" cy="5900239"/>
          </a:xfrm>
          <a:custGeom>
            <a:avLst/>
            <a:gdLst>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0 w 5582675"/>
              <a:gd name="connsiteY4" fmla="*/ 0 h 5900239"/>
              <a:gd name="connsiteX0" fmla="*/ 3501 w 5586176"/>
              <a:gd name="connsiteY0" fmla="*/ 0 h 5900239"/>
              <a:gd name="connsiteX1" fmla="*/ 5586176 w 5586176"/>
              <a:gd name="connsiteY1" fmla="*/ 0 h 5900239"/>
              <a:gd name="connsiteX2" fmla="*/ 5586176 w 5586176"/>
              <a:gd name="connsiteY2" fmla="*/ 5900239 h 5900239"/>
              <a:gd name="connsiteX3" fmla="*/ 3501 w 5586176"/>
              <a:gd name="connsiteY3" fmla="*/ 5900239 h 5900239"/>
              <a:gd name="connsiteX4" fmla="*/ 0 w 5586176"/>
              <a:gd name="connsiteY4" fmla="*/ 3615600 h 5900239"/>
              <a:gd name="connsiteX5" fmla="*/ 3501 w 5586176"/>
              <a:gd name="connsiteY5"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220019 w 5582675"/>
              <a:gd name="connsiteY4" fmla="*/ 3442880 h 5900239"/>
              <a:gd name="connsiteX5" fmla="*/ 0 w 5582675"/>
              <a:gd name="connsiteY5"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220019 w 5582675"/>
              <a:gd name="connsiteY4" fmla="*/ 3442880 h 5900239"/>
              <a:gd name="connsiteX5" fmla="*/ 11739 w 5582675"/>
              <a:gd name="connsiteY5" fmla="*/ 237400 h 5900239"/>
              <a:gd name="connsiteX6" fmla="*/ 0 w 5582675"/>
              <a:gd name="connsiteY6"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220019 w 5582675"/>
              <a:gd name="connsiteY4" fmla="*/ 3442880 h 5900239"/>
              <a:gd name="connsiteX5" fmla="*/ 11739 w 5582675"/>
              <a:gd name="connsiteY5" fmla="*/ 237400 h 5900239"/>
              <a:gd name="connsiteX6" fmla="*/ 0 w 5582675"/>
              <a:gd name="connsiteY6"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220019 w 5582675"/>
              <a:gd name="connsiteY4" fmla="*/ 3442880 h 5900239"/>
              <a:gd name="connsiteX5" fmla="*/ 62539 w 5582675"/>
              <a:gd name="connsiteY5" fmla="*/ 237400 h 5900239"/>
              <a:gd name="connsiteX6" fmla="*/ 0 w 5582675"/>
              <a:gd name="connsiteY6"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220019 w 5582675"/>
              <a:gd name="connsiteY4" fmla="*/ 3442880 h 5900239"/>
              <a:gd name="connsiteX5" fmla="*/ 62539 w 5582675"/>
              <a:gd name="connsiteY5" fmla="*/ 237400 h 5900239"/>
              <a:gd name="connsiteX6" fmla="*/ 0 w 5582675"/>
              <a:gd name="connsiteY6"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220019 w 5582675"/>
              <a:gd name="connsiteY4" fmla="*/ 3442880 h 5900239"/>
              <a:gd name="connsiteX5" fmla="*/ 62539 w 5582675"/>
              <a:gd name="connsiteY5" fmla="*/ 237400 h 5900239"/>
              <a:gd name="connsiteX6" fmla="*/ 0 w 5582675"/>
              <a:gd name="connsiteY6"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220019 w 5582675"/>
              <a:gd name="connsiteY4" fmla="*/ 3442880 h 5900239"/>
              <a:gd name="connsiteX5" fmla="*/ 47299 w 5582675"/>
              <a:gd name="connsiteY5" fmla="*/ 247560 h 5900239"/>
              <a:gd name="connsiteX6" fmla="*/ 0 w 5582675"/>
              <a:gd name="connsiteY6"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11739 w 5582675"/>
              <a:gd name="connsiteY4" fmla="*/ 5647600 h 5900239"/>
              <a:gd name="connsiteX5" fmla="*/ 220019 w 5582675"/>
              <a:gd name="connsiteY5" fmla="*/ 3442880 h 5900239"/>
              <a:gd name="connsiteX6" fmla="*/ 47299 w 5582675"/>
              <a:gd name="connsiteY6" fmla="*/ 247560 h 5900239"/>
              <a:gd name="connsiteX7" fmla="*/ 0 w 5582675"/>
              <a:gd name="connsiteY7"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52379 w 5582675"/>
              <a:gd name="connsiteY4" fmla="*/ 5647600 h 5900239"/>
              <a:gd name="connsiteX5" fmla="*/ 220019 w 5582675"/>
              <a:gd name="connsiteY5" fmla="*/ 3442880 h 5900239"/>
              <a:gd name="connsiteX6" fmla="*/ 47299 w 5582675"/>
              <a:gd name="connsiteY6" fmla="*/ 247560 h 5900239"/>
              <a:gd name="connsiteX7" fmla="*/ 0 w 5582675"/>
              <a:gd name="connsiteY7"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42854 w 5582675"/>
              <a:gd name="connsiteY4" fmla="*/ 5653315 h 5900239"/>
              <a:gd name="connsiteX5" fmla="*/ 220019 w 5582675"/>
              <a:gd name="connsiteY5" fmla="*/ 3442880 h 5900239"/>
              <a:gd name="connsiteX6" fmla="*/ 47299 w 5582675"/>
              <a:gd name="connsiteY6" fmla="*/ 247560 h 5900239"/>
              <a:gd name="connsiteX7" fmla="*/ 0 w 5582675"/>
              <a:gd name="connsiteY7"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42854 w 5582675"/>
              <a:gd name="connsiteY4" fmla="*/ 5653315 h 5900239"/>
              <a:gd name="connsiteX5" fmla="*/ 220019 w 5582675"/>
              <a:gd name="connsiteY5" fmla="*/ 3442880 h 5900239"/>
              <a:gd name="connsiteX6" fmla="*/ 47299 w 5582675"/>
              <a:gd name="connsiteY6" fmla="*/ 247560 h 5900239"/>
              <a:gd name="connsiteX7" fmla="*/ 0 w 5582675"/>
              <a:gd name="connsiteY7"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42854 w 5582675"/>
              <a:gd name="connsiteY4" fmla="*/ 5653315 h 5900239"/>
              <a:gd name="connsiteX5" fmla="*/ 220019 w 5582675"/>
              <a:gd name="connsiteY5" fmla="*/ 3442880 h 5900239"/>
              <a:gd name="connsiteX6" fmla="*/ 47299 w 5582675"/>
              <a:gd name="connsiteY6" fmla="*/ 247560 h 5900239"/>
              <a:gd name="connsiteX7" fmla="*/ 0 w 5582675"/>
              <a:gd name="connsiteY7"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42854 w 5582675"/>
              <a:gd name="connsiteY4" fmla="*/ 5653315 h 5900239"/>
              <a:gd name="connsiteX5" fmla="*/ 220019 w 5582675"/>
              <a:gd name="connsiteY5" fmla="*/ 3442880 h 5900239"/>
              <a:gd name="connsiteX6" fmla="*/ 47299 w 5582675"/>
              <a:gd name="connsiteY6" fmla="*/ 247560 h 5900239"/>
              <a:gd name="connsiteX7" fmla="*/ 0 w 5582675"/>
              <a:gd name="connsiteY7"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42854 w 5582675"/>
              <a:gd name="connsiteY4" fmla="*/ 5653315 h 5900239"/>
              <a:gd name="connsiteX5" fmla="*/ 220019 w 5582675"/>
              <a:gd name="connsiteY5" fmla="*/ 3442880 h 5900239"/>
              <a:gd name="connsiteX6" fmla="*/ 47299 w 5582675"/>
              <a:gd name="connsiteY6" fmla="*/ 247560 h 5900239"/>
              <a:gd name="connsiteX7" fmla="*/ 0 w 5582675"/>
              <a:gd name="connsiteY7"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42854 w 5582675"/>
              <a:gd name="connsiteY4" fmla="*/ 5653315 h 5900239"/>
              <a:gd name="connsiteX5" fmla="*/ 220019 w 5582675"/>
              <a:gd name="connsiteY5" fmla="*/ 3442880 h 5900239"/>
              <a:gd name="connsiteX6" fmla="*/ 47299 w 5582675"/>
              <a:gd name="connsiteY6" fmla="*/ 247560 h 5900239"/>
              <a:gd name="connsiteX7" fmla="*/ 0 w 5582675"/>
              <a:gd name="connsiteY7" fmla="*/ 0 h 590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82675" h="5900239">
                <a:moveTo>
                  <a:pt x="0" y="0"/>
                </a:moveTo>
                <a:lnTo>
                  <a:pt x="5582675" y="0"/>
                </a:lnTo>
                <a:lnTo>
                  <a:pt x="5582675" y="5900239"/>
                </a:lnTo>
                <a:lnTo>
                  <a:pt x="0" y="5900239"/>
                </a:lnTo>
                <a:cubicBezTo>
                  <a:pt x="14285" y="5817931"/>
                  <a:pt x="34284" y="5741338"/>
                  <a:pt x="42854" y="5653315"/>
                </a:cubicBezTo>
                <a:cubicBezTo>
                  <a:pt x="145724" y="4908883"/>
                  <a:pt x="181919" y="4332092"/>
                  <a:pt x="220019" y="3442880"/>
                </a:cubicBezTo>
                <a:cubicBezTo>
                  <a:pt x="221712" y="2333747"/>
                  <a:pt x="182766" y="1285573"/>
                  <a:pt x="47299" y="247560"/>
                </a:cubicBezTo>
                <a:lnTo>
                  <a:pt x="0" y="0"/>
                </a:lnTo>
                <a:close/>
              </a:path>
            </a:pathLst>
          </a:custGeom>
          <a:noFill/>
        </p:spPr>
      </p:pic>
      <p:pic>
        <p:nvPicPr>
          <p:cNvPr id="3" name="Picture 2">
            <a:extLst>
              <a:ext uri="{FF2B5EF4-FFF2-40B4-BE49-F238E27FC236}">
                <a16:creationId xmlns:a16="http://schemas.microsoft.com/office/drawing/2014/main" id="{1C395146-B476-8B01-1612-5A73747F3721}"/>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0012425" y="5696937"/>
            <a:ext cx="2018162" cy="640080"/>
          </a:xfrm>
          <a:prstGeom prst="rect">
            <a:avLst/>
          </a:prstGeom>
        </p:spPr>
      </p:pic>
    </p:spTree>
    <p:extLst>
      <p:ext uri="{BB962C8B-B14F-4D97-AF65-F5344CB8AC3E}">
        <p14:creationId xmlns:p14="http://schemas.microsoft.com/office/powerpoint/2010/main" val="19197336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B495CA-1C49-410D-85FF-61A09BA9AB54}"/>
              </a:ext>
            </a:extLst>
          </p:cNvPr>
          <p:cNvSpPr>
            <a:spLocks noGrp="1"/>
          </p:cNvSpPr>
          <p:nvPr>
            <p:ph type="title"/>
          </p:nvPr>
        </p:nvSpPr>
        <p:spPr>
          <a:xfrm>
            <a:off x="1154953" y="1046405"/>
            <a:ext cx="10171138" cy="706964"/>
          </a:xfrm>
        </p:spPr>
        <p:txBody>
          <a:bodyPr/>
          <a:lstStyle/>
          <a:p>
            <a:r>
              <a:rPr lang="en-US" dirty="0"/>
              <a:t>Guide the Conversation</a:t>
            </a:r>
          </a:p>
        </p:txBody>
      </p:sp>
      <p:pic>
        <p:nvPicPr>
          <p:cNvPr id="6" name="Graphic 5" descr="Gold Key">
            <a:extLst>
              <a:ext uri="{FF2B5EF4-FFF2-40B4-BE49-F238E27FC236}">
                <a16:creationId xmlns:a16="http://schemas.microsoft.com/office/drawing/2014/main" id="{05C4BB55-CE12-4463-D879-3BFFFBE50D5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61710" y="2127231"/>
            <a:ext cx="952537" cy="952537"/>
          </a:xfrm>
          <a:prstGeom prst="rect">
            <a:avLst/>
          </a:prstGeom>
        </p:spPr>
      </p:pic>
      <p:sp>
        <p:nvSpPr>
          <p:cNvPr id="3" name="Content Placeholder 2">
            <a:extLst>
              <a:ext uri="{FF2B5EF4-FFF2-40B4-BE49-F238E27FC236}">
                <a16:creationId xmlns:a16="http://schemas.microsoft.com/office/drawing/2014/main" id="{2EECE5D4-93E9-A154-8AF6-DA86D9894B9A}"/>
              </a:ext>
            </a:extLst>
          </p:cNvPr>
          <p:cNvSpPr>
            <a:spLocks noGrp="1"/>
          </p:cNvSpPr>
          <p:nvPr>
            <p:ph idx="1"/>
          </p:nvPr>
        </p:nvSpPr>
        <p:spPr>
          <a:xfrm>
            <a:off x="1154955" y="2603500"/>
            <a:ext cx="9707886" cy="3416300"/>
          </a:xfrm>
        </p:spPr>
        <p:txBody>
          <a:bodyPr>
            <a:normAutofit lnSpcReduction="10000"/>
          </a:bodyPr>
          <a:lstStyle/>
          <a:p>
            <a:r>
              <a:rPr lang="en-US" sz="2400" dirty="0">
                <a:solidFill>
                  <a:schemeClr val="tx1"/>
                </a:solidFill>
                <a:latin typeface="Arial Nova" panose="020B0504020202020204" pitchFamily="34" charset="0"/>
              </a:rPr>
              <a:t>Questions to Consider:</a:t>
            </a:r>
          </a:p>
          <a:p>
            <a:pPr lvl="1">
              <a:spcBef>
                <a:spcPts val="1200"/>
              </a:spcBef>
            </a:pPr>
            <a:r>
              <a:rPr lang="en-US" sz="2400" dirty="0">
                <a:solidFill>
                  <a:schemeClr val="tx1"/>
                </a:solidFill>
                <a:latin typeface="Arial Nova" panose="020B0504020202020204" pitchFamily="34" charset="0"/>
              </a:rPr>
              <a:t>Can you tell me about the challenges you're facing in your current role?</a:t>
            </a:r>
          </a:p>
          <a:p>
            <a:pPr lvl="1">
              <a:spcBef>
                <a:spcPts val="1200"/>
              </a:spcBef>
            </a:pPr>
            <a:r>
              <a:rPr lang="en-US" sz="2400" dirty="0">
                <a:solidFill>
                  <a:schemeClr val="tx1"/>
                </a:solidFill>
                <a:latin typeface="Arial Nova" panose="020B0504020202020204" pitchFamily="34" charset="0"/>
              </a:rPr>
              <a:t>How does your health condition affect your ability to perform certain job tasks?</a:t>
            </a:r>
          </a:p>
          <a:p>
            <a:pPr lvl="1">
              <a:spcBef>
                <a:spcPts val="1200"/>
              </a:spcBef>
            </a:pPr>
            <a:r>
              <a:rPr lang="en-US" sz="2400" dirty="0">
                <a:solidFill>
                  <a:schemeClr val="tx1"/>
                </a:solidFill>
                <a:latin typeface="Arial Nova" panose="020B0504020202020204" pitchFamily="34" charset="0"/>
              </a:rPr>
              <a:t>Is there anything you’d like to share about your health condition that would help us better understand your accommodation needs?</a:t>
            </a:r>
          </a:p>
        </p:txBody>
      </p:sp>
      <p:sp>
        <p:nvSpPr>
          <p:cNvPr id="4" name="Slide Number Placeholder 3">
            <a:extLst>
              <a:ext uri="{FF2B5EF4-FFF2-40B4-BE49-F238E27FC236}">
                <a16:creationId xmlns:a16="http://schemas.microsoft.com/office/drawing/2014/main" id="{B21BD49D-D80E-2E78-7A79-CA9F42BFC9D8}"/>
              </a:ext>
            </a:extLst>
          </p:cNvPr>
          <p:cNvSpPr>
            <a:spLocks noGrp="1"/>
          </p:cNvSpPr>
          <p:nvPr>
            <p:ph type="sldNum" sz="quarter" idx="12"/>
          </p:nvPr>
        </p:nvSpPr>
        <p:spPr/>
        <p:txBody>
          <a:bodyPr/>
          <a:lstStyle/>
          <a:p>
            <a:fld id="{9FF96B15-8338-45D5-A943-561235072D66}" type="slidenum">
              <a:rPr lang="en-US" noProof="0" smtClean="0"/>
              <a:t>20</a:t>
            </a:fld>
            <a:endParaRPr lang="en-US" noProof="0" dirty="0"/>
          </a:p>
        </p:txBody>
      </p:sp>
      <p:pic>
        <p:nvPicPr>
          <p:cNvPr id="7" name="Picture 6" descr="Employer icon">
            <a:extLst>
              <a:ext uri="{FF2B5EF4-FFF2-40B4-BE49-F238E27FC236}">
                <a16:creationId xmlns:a16="http://schemas.microsoft.com/office/drawing/2014/main" id="{4838F8F1-5853-909D-D3CF-7C74875D1333}"/>
              </a:ext>
            </a:extLst>
          </p:cNvPr>
          <p:cNvPicPr>
            <a:picLocks noChangeAspect="1"/>
          </p:cNvPicPr>
          <p:nvPr/>
        </p:nvPicPr>
        <p:blipFill>
          <a:blip r:embed="rId5"/>
          <a:stretch>
            <a:fillRect/>
          </a:stretch>
        </p:blipFill>
        <p:spPr>
          <a:xfrm>
            <a:off x="11096981" y="479315"/>
            <a:ext cx="597954" cy="597954"/>
          </a:xfrm>
          <a:prstGeom prst="rect">
            <a:avLst/>
          </a:prstGeom>
        </p:spPr>
      </p:pic>
    </p:spTree>
    <p:extLst>
      <p:ext uri="{BB962C8B-B14F-4D97-AF65-F5344CB8AC3E}">
        <p14:creationId xmlns:p14="http://schemas.microsoft.com/office/powerpoint/2010/main" val="15315019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692445-7968-0BD3-ED4B-46D20CA0CDC4}"/>
              </a:ext>
            </a:extLst>
          </p:cNvPr>
          <p:cNvSpPr>
            <a:spLocks noGrp="1"/>
          </p:cNvSpPr>
          <p:nvPr>
            <p:ph type="title"/>
          </p:nvPr>
        </p:nvSpPr>
        <p:spPr/>
        <p:txBody>
          <a:bodyPr/>
          <a:lstStyle/>
          <a:p>
            <a:r>
              <a:rPr lang="en-US" dirty="0"/>
              <a:t>Clarify Accommodation Needs</a:t>
            </a:r>
          </a:p>
        </p:txBody>
      </p:sp>
      <p:sp>
        <p:nvSpPr>
          <p:cNvPr id="3" name="Content Placeholder 2">
            <a:extLst>
              <a:ext uri="{FF2B5EF4-FFF2-40B4-BE49-F238E27FC236}">
                <a16:creationId xmlns:a16="http://schemas.microsoft.com/office/drawing/2014/main" id="{09FB6D98-04C0-EBCE-20D1-0F6F0E848173}"/>
              </a:ext>
            </a:extLst>
          </p:cNvPr>
          <p:cNvSpPr>
            <a:spLocks noGrp="1"/>
          </p:cNvSpPr>
          <p:nvPr>
            <p:ph idx="1"/>
          </p:nvPr>
        </p:nvSpPr>
        <p:spPr>
          <a:xfrm>
            <a:off x="1154955" y="2603500"/>
            <a:ext cx="4941045" cy="3416300"/>
          </a:xfrm>
        </p:spPr>
        <p:txBody>
          <a:bodyPr>
            <a:normAutofit/>
          </a:bodyPr>
          <a:lstStyle/>
          <a:p>
            <a:pPr>
              <a:spcBef>
                <a:spcPts val="1200"/>
              </a:spcBef>
            </a:pP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Provide clarity on the accommodation needed</a:t>
            </a:r>
          </a:p>
          <a:p>
            <a:pPr>
              <a:spcBef>
                <a:spcPts val="1200"/>
              </a:spcBef>
            </a:pPr>
            <a:r>
              <a:rPr lang="en-US" sz="2400" dirty="0">
                <a:solidFill>
                  <a:srgbClr val="000000"/>
                </a:solidFill>
                <a:latin typeface="Arial" panose="020B0604020202020204" pitchFamily="34" charset="0"/>
                <a:ea typeface="Calibri" panose="020F0502020204030204" pitchFamily="34" charset="0"/>
                <a:cs typeface="Arial" panose="020B0604020202020204" pitchFamily="34" charset="0"/>
              </a:rPr>
              <a:t>Connect the request to </a:t>
            </a:r>
            <a:br>
              <a:rPr lang="en-US" sz="2400" dirty="0">
                <a:solidFill>
                  <a:srgbClr val="000000"/>
                </a:solidFill>
                <a:latin typeface="Arial" panose="020B0604020202020204" pitchFamily="34" charset="0"/>
                <a:ea typeface="Calibri" panose="020F0502020204030204" pitchFamily="34" charset="0"/>
                <a:cs typeface="Arial" panose="020B0604020202020204" pitchFamily="34" charset="0"/>
              </a:rPr>
            </a:br>
            <a:r>
              <a:rPr lang="en-US" sz="2400" dirty="0">
                <a:solidFill>
                  <a:srgbClr val="000000"/>
                </a:solidFill>
                <a:latin typeface="Arial" panose="020B0604020202020204" pitchFamily="34" charset="0"/>
                <a:ea typeface="Calibri" panose="020F0502020204030204" pitchFamily="34" charset="0"/>
                <a:cs typeface="Arial" panose="020B0604020202020204" pitchFamily="34" charset="0"/>
              </a:rPr>
              <a:t>job performance</a:t>
            </a:r>
          </a:p>
          <a:p>
            <a:pPr>
              <a:spcBef>
                <a:spcPts val="1200"/>
              </a:spcBef>
            </a:pPr>
            <a:r>
              <a:rPr lang="en-US" sz="2400" dirty="0">
                <a:solidFill>
                  <a:srgbClr val="000000"/>
                </a:solidFill>
                <a:latin typeface="Arial" panose="020B0604020202020204" pitchFamily="34" charset="0"/>
                <a:ea typeface="Calibri" panose="020F0502020204030204" pitchFamily="34" charset="0"/>
                <a:cs typeface="Arial" panose="020B0604020202020204" pitchFamily="34" charset="0"/>
              </a:rPr>
              <a:t>Share previous experience with the accommodation(s) to inform decision making</a:t>
            </a:r>
            <a:endPar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8B47C2B6-B45A-3F60-90B6-EE4EB6445997}"/>
              </a:ext>
            </a:extLst>
          </p:cNvPr>
          <p:cNvSpPr>
            <a:spLocks noGrp="1"/>
          </p:cNvSpPr>
          <p:nvPr>
            <p:ph type="sldNum" sz="quarter" idx="12"/>
          </p:nvPr>
        </p:nvSpPr>
        <p:spPr/>
        <p:txBody>
          <a:bodyPr/>
          <a:lstStyle/>
          <a:p>
            <a:fld id="{9FF96B15-8338-45D5-A943-561235072D66}" type="slidenum">
              <a:rPr lang="en-US" noProof="0" smtClean="0"/>
              <a:t>21</a:t>
            </a:fld>
            <a:endParaRPr lang="en-US" noProof="0" dirty="0"/>
          </a:p>
        </p:txBody>
      </p:sp>
      <p:pic>
        <p:nvPicPr>
          <p:cNvPr id="14" name="Picture 13">
            <a:extLst>
              <a:ext uri="{FF2B5EF4-FFF2-40B4-BE49-F238E27FC236}">
                <a16:creationId xmlns:a16="http://schemas.microsoft.com/office/drawing/2014/main" id="{E1D34BF1-16D0-7E38-2358-667C2D0EDCAD}"/>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6683715" y="2603500"/>
            <a:ext cx="4505225" cy="3005881"/>
          </a:xfrm>
          <a:prstGeom prst="rect">
            <a:avLst/>
          </a:prstGeom>
        </p:spPr>
      </p:pic>
      <p:pic>
        <p:nvPicPr>
          <p:cNvPr id="15" name="Graphic 14" descr="Gold Key">
            <a:extLst>
              <a:ext uri="{FF2B5EF4-FFF2-40B4-BE49-F238E27FC236}">
                <a16:creationId xmlns:a16="http://schemas.microsoft.com/office/drawing/2014/main" id="{83550B0B-20A5-93A2-EEF8-05D975B7A96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61710" y="2127231"/>
            <a:ext cx="952537" cy="952537"/>
          </a:xfrm>
          <a:prstGeom prst="rect">
            <a:avLst/>
          </a:prstGeom>
        </p:spPr>
      </p:pic>
      <p:pic>
        <p:nvPicPr>
          <p:cNvPr id="6" name="Graphic 5" descr="Employee icon">
            <a:extLst>
              <a:ext uri="{FF2B5EF4-FFF2-40B4-BE49-F238E27FC236}">
                <a16:creationId xmlns:a16="http://schemas.microsoft.com/office/drawing/2014/main" id="{C40500FC-EA33-F705-17AE-FCBE4CA5079A}"/>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11126795" y="446200"/>
            <a:ext cx="589924" cy="589924"/>
          </a:xfrm>
          <a:prstGeom prst="rect">
            <a:avLst/>
          </a:prstGeom>
        </p:spPr>
      </p:pic>
    </p:spTree>
    <p:extLst>
      <p:ext uri="{BB962C8B-B14F-4D97-AF65-F5344CB8AC3E}">
        <p14:creationId xmlns:p14="http://schemas.microsoft.com/office/powerpoint/2010/main" val="4178863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AF8096-3576-6989-2CAF-987D99CB61D3}"/>
              </a:ext>
            </a:extLst>
          </p:cNvPr>
          <p:cNvSpPr>
            <a:spLocks noGrp="1"/>
          </p:cNvSpPr>
          <p:nvPr>
            <p:ph type="title"/>
          </p:nvPr>
        </p:nvSpPr>
        <p:spPr/>
        <p:txBody>
          <a:bodyPr/>
          <a:lstStyle/>
          <a:p>
            <a:r>
              <a:rPr lang="en-US" dirty="0"/>
              <a:t>Explore Accommodation Options</a:t>
            </a:r>
          </a:p>
        </p:txBody>
      </p:sp>
      <p:sp>
        <p:nvSpPr>
          <p:cNvPr id="3" name="Content Placeholder 2">
            <a:extLst>
              <a:ext uri="{FF2B5EF4-FFF2-40B4-BE49-F238E27FC236}">
                <a16:creationId xmlns:a16="http://schemas.microsoft.com/office/drawing/2014/main" id="{9462E0D8-1150-C5D4-4725-05A14B258861}"/>
              </a:ext>
            </a:extLst>
          </p:cNvPr>
          <p:cNvSpPr>
            <a:spLocks noGrp="1"/>
          </p:cNvSpPr>
          <p:nvPr>
            <p:ph idx="1"/>
          </p:nvPr>
        </p:nvSpPr>
        <p:spPr>
          <a:xfrm>
            <a:off x="1154955" y="2603500"/>
            <a:ext cx="10035784" cy="3583168"/>
          </a:xfrm>
        </p:spPr>
        <p:txBody>
          <a:bodyPr/>
          <a:lstStyle/>
          <a:p>
            <a:pPr>
              <a:spcBef>
                <a:spcPts val="1200"/>
              </a:spcBef>
            </a:pPr>
            <a:r>
              <a:rPr lang="en-US" sz="2400" dirty="0">
                <a:solidFill>
                  <a:schemeClr val="tx1"/>
                </a:solidFill>
                <a:latin typeface="Arial Nova" panose="020B0504020202020204" pitchFamily="34" charset="0"/>
              </a:rPr>
              <a:t>Demonstrate a willingness to find a solution that works for both parties</a:t>
            </a:r>
          </a:p>
          <a:p>
            <a:pPr>
              <a:spcBef>
                <a:spcPts val="1200"/>
              </a:spcBef>
            </a:pPr>
            <a:r>
              <a:rPr lang="en-US" sz="2400" dirty="0">
                <a:solidFill>
                  <a:schemeClr val="tx1"/>
                </a:solidFill>
                <a:latin typeface="Arial Nova" panose="020B0504020202020204" pitchFamily="34" charset="0"/>
              </a:rPr>
              <a:t>Invite the employee to share their accommodation ideas</a:t>
            </a:r>
          </a:p>
          <a:p>
            <a:pPr>
              <a:spcBef>
                <a:spcPts val="1200"/>
              </a:spcBef>
            </a:pPr>
            <a:r>
              <a:rPr lang="en-US" sz="2400" dirty="0">
                <a:solidFill>
                  <a:schemeClr val="tx1"/>
                </a:solidFill>
                <a:latin typeface="Arial Nova" panose="020B0504020202020204" pitchFamily="34" charset="0"/>
              </a:rPr>
              <a:t>Recognize the potential positive effect of workplace personalization</a:t>
            </a:r>
          </a:p>
          <a:p>
            <a:pPr>
              <a:spcBef>
                <a:spcPts val="1200"/>
              </a:spcBef>
            </a:pPr>
            <a:r>
              <a:rPr lang="en-US" sz="2400" dirty="0">
                <a:solidFill>
                  <a:schemeClr val="tx1"/>
                </a:solidFill>
                <a:latin typeface="Arial Nova" panose="020B0504020202020204" pitchFamily="34" charset="0"/>
                <a:ea typeface="Calibri" panose="020F0502020204030204" pitchFamily="34" charset="0"/>
                <a:cs typeface="Arial" panose="020B0604020202020204" pitchFamily="34" charset="0"/>
              </a:rPr>
              <a:t>C</a:t>
            </a:r>
            <a:r>
              <a:rPr lang="en-US" sz="2400" dirty="0">
                <a:solidFill>
                  <a:schemeClr val="tx1"/>
                </a:solidFill>
                <a:effectLst/>
                <a:latin typeface="Arial Nova" panose="020B0504020202020204" pitchFamily="34" charset="0"/>
                <a:ea typeface="Calibri" panose="020F0502020204030204" pitchFamily="34" charset="0"/>
                <a:cs typeface="Arial" panose="020B0604020202020204" pitchFamily="34" charset="0"/>
              </a:rPr>
              <a:t>onsult internal and external resources, such as ergonomic and information technology specialists, </a:t>
            </a:r>
            <a:r>
              <a:rPr lang="en-US" sz="2400" u="sng" dirty="0">
                <a:solidFill>
                  <a:srgbClr val="0070C0"/>
                </a:solidFill>
                <a:effectLst/>
                <a:latin typeface="Arial Nova" panose="020B0504020202020204" pitchFamily="34" charset="0"/>
                <a:ea typeface="Calibri" panose="020F0502020204030204" pitchFamily="34" charset="0"/>
                <a:cs typeface="Arial" panose="020B0604020202020204" pitchFamily="34" charset="0"/>
                <a:hlinkClick r:id="rId3"/>
              </a:rPr>
              <a:t>vocational rehabilitation services</a:t>
            </a:r>
            <a:r>
              <a:rPr lang="en-US" sz="2400" dirty="0">
                <a:solidFill>
                  <a:srgbClr val="000000"/>
                </a:solidFill>
                <a:effectLst/>
                <a:latin typeface="Arial Nova" panose="020B0504020202020204" pitchFamily="34" charset="0"/>
                <a:ea typeface="Calibri" panose="020F0502020204030204" pitchFamily="34" charset="0"/>
                <a:cs typeface="Arial" panose="020B0604020202020204" pitchFamily="34" charset="0"/>
              </a:rPr>
              <a:t>, </a:t>
            </a:r>
            <a:r>
              <a:rPr lang="en-US" sz="2400" u="sng" dirty="0">
                <a:solidFill>
                  <a:srgbClr val="0070C0"/>
                </a:solidFill>
                <a:effectLst/>
                <a:latin typeface="Arial Nova" panose="020B0504020202020204" pitchFamily="34" charset="0"/>
                <a:ea typeface="Calibri" panose="020F0502020204030204" pitchFamily="34" charset="0"/>
                <a:cs typeface="Arial" panose="020B0604020202020204" pitchFamily="34" charset="0"/>
                <a:hlinkClick r:id="rId4"/>
              </a:rPr>
              <a:t>rehabilitation engineers</a:t>
            </a:r>
            <a:r>
              <a:rPr lang="en-US" sz="2400" dirty="0">
                <a:solidFill>
                  <a:srgbClr val="000000"/>
                </a:solidFill>
                <a:effectLst/>
                <a:latin typeface="Arial Nova" panose="020B0504020202020204" pitchFamily="34" charset="0"/>
                <a:ea typeface="Calibri" panose="020F0502020204030204" pitchFamily="34" charset="0"/>
                <a:cs typeface="Arial" panose="020B0604020202020204" pitchFamily="34" charset="0"/>
              </a:rPr>
              <a:t>, </a:t>
            </a:r>
            <a:r>
              <a:rPr lang="en-US" sz="2400" u="sng" dirty="0">
                <a:solidFill>
                  <a:srgbClr val="0070C0"/>
                </a:solidFill>
                <a:effectLst/>
                <a:latin typeface="Arial Nova" panose="020B0504020202020204" pitchFamily="34" charset="0"/>
                <a:ea typeface="Calibri" panose="020F0502020204030204" pitchFamily="34" charset="0"/>
                <a:cs typeface="Arial" panose="020B0604020202020204" pitchFamily="34" charset="0"/>
                <a:hlinkClick r:id="rId5"/>
              </a:rPr>
              <a:t>assistive technology projects</a:t>
            </a:r>
            <a:r>
              <a:rPr lang="en-US" sz="2400" dirty="0">
                <a:solidFill>
                  <a:schemeClr val="tx1"/>
                </a:solidFill>
                <a:effectLst/>
                <a:latin typeface="Arial Nova" panose="020B0504020202020204" pitchFamily="34" charset="0"/>
                <a:ea typeface="Calibri" panose="020F0502020204030204" pitchFamily="34" charset="0"/>
                <a:cs typeface="Arial" panose="020B0604020202020204" pitchFamily="34" charset="0"/>
              </a:rPr>
              <a:t>, disability-related organizations, and JAN</a:t>
            </a:r>
            <a:endParaRPr lang="en-US" sz="2400" dirty="0">
              <a:solidFill>
                <a:schemeClr val="tx1"/>
              </a:solidFill>
              <a:latin typeface="Arial Nova" panose="020B0504020202020204" pitchFamily="34" charset="0"/>
            </a:endParaRPr>
          </a:p>
          <a:p>
            <a:endParaRPr lang="en-US" sz="2400" dirty="0">
              <a:solidFill>
                <a:schemeClr val="tx1"/>
              </a:solidFill>
              <a:latin typeface="Arial Nova" panose="020B0504020202020204" pitchFamily="34" charset="0"/>
            </a:endParaRPr>
          </a:p>
          <a:p>
            <a:endParaRPr lang="en-US" dirty="0"/>
          </a:p>
        </p:txBody>
      </p:sp>
      <p:sp>
        <p:nvSpPr>
          <p:cNvPr id="4" name="Slide Number Placeholder 3">
            <a:extLst>
              <a:ext uri="{FF2B5EF4-FFF2-40B4-BE49-F238E27FC236}">
                <a16:creationId xmlns:a16="http://schemas.microsoft.com/office/drawing/2014/main" id="{A39298B5-1B06-1140-C485-1C15A07487F7}"/>
              </a:ext>
            </a:extLst>
          </p:cNvPr>
          <p:cNvSpPr>
            <a:spLocks noGrp="1"/>
          </p:cNvSpPr>
          <p:nvPr>
            <p:ph type="sldNum" sz="quarter" idx="12"/>
          </p:nvPr>
        </p:nvSpPr>
        <p:spPr/>
        <p:txBody>
          <a:bodyPr/>
          <a:lstStyle/>
          <a:p>
            <a:fld id="{9FF96B15-8338-45D5-A943-561235072D66}" type="slidenum">
              <a:rPr lang="en-US" noProof="0" smtClean="0"/>
              <a:t>22</a:t>
            </a:fld>
            <a:endParaRPr lang="en-US" noProof="0" dirty="0"/>
          </a:p>
        </p:txBody>
      </p:sp>
      <p:pic>
        <p:nvPicPr>
          <p:cNvPr id="6" name="Picture 5" descr="Employer icon">
            <a:extLst>
              <a:ext uri="{FF2B5EF4-FFF2-40B4-BE49-F238E27FC236}">
                <a16:creationId xmlns:a16="http://schemas.microsoft.com/office/drawing/2014/main" id="{DDD9FEEF-31F7-756E-D8C5-CF70AC9702ED}"/>
              </a:ext>
            </a:extLst>
          </p:cNvPr>
          <p:cNvPicPr>
            <a:picLocks noChangeAspect="1"/>
          </p:cNvPicPr>
          <p:nvPr/>
        </p:nvPicPr>
        <p:blipFill>
          <a:blip r:embed="rId6"/>
          <a:stretch>
            <a:fillRect/>
          </a:stretch>
        </p:blipFill>
        <p:spPr>
          <a:xfrm>
            <a:off x="11096981" y="479315"/>
            <a:ext cx="597954" cy="597954"/>
          </a:xfrm>
          <a:prstGeom prst="rect">
            <a:avLst/>
          </a:prstGeom>
        </p:spPr>
      </p:pic>
    </p:spTree>
    <p:extLst>
      <p:ext uri="{BB962C8B-B14F-4D97-AF65-F5344CB8AC3E}">
        <p14:creationId xmlns:p14="http://schemas.microsoft.com/office/powerpoint/2010/main" val="3365832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FFA3F1-73F5-EB15-F898-DCF08CF61FDB}"/>
              </a:ext>
            </a:extLst>
          </p:cNvPr>
          <p:cNvSpPr>
            <a:spLocks noGrp="1"/>
          </p:cNvSpPr>
          <p:nvPr>
            <p:ph type="title"/>
          </p:nvPr>
        </p:nvSpPr>
        <p:spPr/>
        <p:txBody>
          <a:bodyPr/>
          <a:lstStyle/>
          <a:p>
            <a:r>
              <a:rPr lang="en-US" dirty="0"/>
              <a:t>Explore Accommodation Options (2)</a:t>
            </a:r>
          </a:p>
        </p:txBody>
      </p:sp>
      <p:pic>
        <p:nvPicPr>
          <p:cNvPr id="7" name="Graphic 6" descr="Gold Key">
            <a:extLst>
              <a:ext uri="{FF2B5EF4-FFF2-40B4-BE49-F238E27FC236}">
                <a16:creationId xmlns:a16="http://schemas.microsoft.com/office/drawing/2014/main" id="{9EC329C5-2D2E-5E5D-CCC3-0F15B16BA90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61710" y="2127231"/>
            <a:ext cx="952537" cy="952537"/>
          </a:xfrm>
          <a:prstGeom prst="rect">
            <a:avLst/>
          </a:prstGeom>
        </p:spPr>
      </p:pic>
      <p:sp>
        <p:nvSpPr>
          <p:cNvPr id="3" name="Content Placeholder 2">
            <a:extLst>
              <a:ext uri="{FF2B5EF4-FFF2-40B4-BE49-F238E27FC236}">
                <a16:creationId xmlns:a16="http://schemas.microsoft.com/office/drawing/2014/main" id="{EEEF6822-9553-DCB2-59A8-D533F254890A}"/>
              </a:ext>
            </a:extLst>
          </p:cNvPr>
          <p:cNvSpPr>
            <a:spLocks noGrp="1"/>
          </p:cNvSpPr>
          <p:nvPr>
            <p:ph idx="1"/>
          </p:nvPr>
        </p:nvSpPr>
        <p:spPr>
          <a:xfrm>
            <a:off x="1154954" y="2603500"/>
            <a:ext cx="9713674" cy="3416300"/>
          </a:xfrm>
        </p:spPr>
        <p:txBody>
          <a:bodyPr>
            <a:normAutofit/>
          </a:bodyPr>
          <a:lstStyle/>
          <a:p>
            <a:pPr>
              <a:spcBef>
                <a:spcPts val="1200"/>
              </a:spcBef>
            </a:pPr>
            <a:r>
              <a:rPr lang="en-US" sz="2400" dirty="0">
                <a:solidFill>
                  <a:schemeClr val="tx1"/>
                </a:solidFill>
                <a:latin typeface="Arial Nova" panose="020B0504020202020204" pitchFamily="34" charset="0"/>
              </a:rPr>
              <a:t>Questions to Consider:</a:t>
            </a:r>
          </a:p>
          <a:p>
            <a:pPr lvl="1">
              <a:spcBef>
                <a:spcPts val="1200"/>
              </a:spcBef>
            </a:pPr>
            <a:r>
              <a:rPr lang="en-US" sz="2400" dirty="0">
                <a:solidFill>
                  <a:schemeClr val="tx1"/>
                </a:solidFill>
                <a:latin typeface="Arial Nova" panose="020B0504020202020204" pitchFamily="34" charset="0"/>
              </a:rPr>
              <a:t>What specific accommodations are you requesting?</a:t>
            </a:r>
          </a:p>
          <a:p>
            <a:pPr lvl="1">
              <a:spcBef>
                <a:spcPts val="1200"/>
              </a:spcBef>
            </a:pPr>
            <a:r>
              <a:rPr lang="en-US" sz="2400" dirty="0">
                <a:solidFill>
                  <a:schemeClr val="tx1"/>
                </a:solidFill>
                <a:latin typeface="Arial Nova" panose="020B0504020202020204" pitchFamily="34" charset="0"/>
              </a:rPr>
              <a:t>How do you think the requested accommodation will help you </a:t>
            </a:r>
            <a:br>
              <a:rPr lang="en-US" sz="2400" dirty="0">
                <a:solidFill>
                  <a:schemeClr val="tx1"/>
                </a:solidFill>
                <a:latin typeface="Arial Nova" panose="020B0504020202020204" pitchFamily="34" charset="0"/>
              </a:rPr>
            </a:br>
            <a:r>
              <a:rPr lang="en-US" sz="2400" dirty="0">
                <a:solidFill>
                  <a:schemeClr val="tx1"/>
                </a:solidFill>
                <a:latin typeface="Arial Nova" panose="020B0504020202020204" pitchFamily="34" charset="0"/>
              </a:rPr>
              <a:t>perform your job duties?</a:t>
            </a:r>
          </a:p>
          <a:p>
            <a:pPr lvl="1">
              <a:spcBef>
                <a:spcPts val="1200"/>
              </a:spcBef>
            </a:pPr>
            <a:r>
              <a:rPr lang="en-US" sz="2400" dirty="0">
                <a:solidFill>
                  <a:schemeClr val="tx1"/>
                </a:solidFill>
                <a:latin typeface="Arial Nova" panose="020B0504020202020204" pitchFamily="34" charset="0"/>
              </a:rPr>
              <a:t>Have you tried any accommodations in the past that were helpful, or not helpful?</a:t>
            </a:r>
          </a:p>
          <a:p>
            <a:pPr>
              <a:spcBef>
                <a:spcPts val="1200"/>
              </a:spcBef>
            </a:pPr>
            <a:endParaRPr lang="en-US" sz="2400" dirty="0">
              <a:solidFill>
                <a:schemeClr val="tx1"/>
              </a:solidFill>
              <a:latin typeface="Arial Nova" panose="020B0504020202020204" pitchFamily="34" charset="0"/>
            </a:endParaRPr>
          </a:p>
        </p:txBody>
      </p:sp>
      <p:sp>
        <p:nvSpPr>
          <p:cNvPr id="4" name="Slide Number Placeholder 3">
            <a:extLst>
              <a:ext uri="{FF2B5EF4-FFF2-40B4-BE49-F238E27FC236}">
                <a16:creationId xmlns:a16="http://schemas.microsoft.com/office/drawing/2014/main" id="{68474F83-376D-1F2A-16A3-E9D4352FD9DD}"/>
              </a:ext>
            </a:extLst>
          </p:cNvPr>
          <p:cNvSpPr>
            <a:spLocks noGrp="1"/>
          </p:cNvSpPr>
          <p:nvPr>
            <p:ph type="sldNum" sz="quarter" idx="12"/>
          </p:nvPr>
        </p:nvSpPr>
        <p:spPr/>
        <p:txBody>
          <a:bodyPr/>
          <a:lstStyle/>
          <a:p>
            <a:fld id="{9FF96B15-8338-45D5-A943-561235072D66}" type="slidenum">
              <a:rPr lang="en-US" noProof="0" smtClean="0"/>
              <a:t>23</a:t>
            </a:fld>
            <a:endParaRPr lang="en-US" noProof="0" dirty="0"/>
          </a:p>
        </p:txBody>
      </p:sp>
      <p:pic>
        <p:nvPicPr>
          <p:cNvPr id="5" name="Picture 4" descr="Employer icon">
            <a:extLst>
              <a:ext uri="{FF2B5EF4-FFF2-40B4-BE49-F238E27FC236}">
                <a16:creationId xmlns:a16="http://schemas.microsoft.com/office/drawing/2014/main" id="{C9072CE1-37D0-50A7-0152-AE073DEF0651}"/>
              </a:ext>
            </a:extLst>
          </p:cNvPr>
          <p:cNvPicPr>
            <a:picLocks noChangeAspect="1"/>
          </p:cNvPicPr>
          <p:nvPr/>
        </p:nvPicPr>
        <p:blipFill>
          <a:blip r:embed="rId4"/>
          <a:stretch>
            <a:fillRect/>
          </a:stretch>
        </p:blipFill>
        <p:spPr>
          <a:xfrm>
            <a:off x="11096981" y="479315"/>
            <a:ext cx="597954" cy="597954"/>
          </a:xfrm>
          <a:prstGeom prst="rect">
            <a:avLst/>
          </a:prstGeom>
        </p:spPr>
      </p:pic>
    </p:spTree>
    <p:extLst>
      <p:ext uri="{BB962C8B-B14F-4D97-AF65-F5344CB8AC3E}">
        <p14:creationId xmlns:p14="http://schemas.microsoft.com/office/powerpoint/2010/main" val="30530020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B495CA-1C49-410D-85FF-61A09BA9AB54}"/>
              </a:ext>
            </a:extLst>
          </p:cNvPr>
          <p:cNvSpPr>
            <a:spLocks noGrp="1"/>
          </p:cNvSpPr>
          <p:nvPr>
            <p:ph type="title"/>
          </p:nvPr>
        </p:nvSpPr>
        <p:spPr/>
        <p:txBody>
          <a:bodyPr/>
          <a:lstStyle/>
          <a:p>
            <a:r>
              <a:rPr lang="en-US" dirty="0"/>
              <a:t>Explore Accommodation Options (3)</a:t>
            </a:r>
          </a:p>
        </p:txBody>
      </p:sp>
      <p:sp>
        <p:nvSpPr>
          <p:cNvPr id="3" name="Content Placeholder 2">
            <a:extLst>
              <a:ext uri="{FF2B5EF4-FFF2-40B4-BE49-F238E27FC236}">
                <a16:creationId xmlns:a16="http://schemas.microsoft.com/office/drawing/2014/main" id="{2EECE5D4-93E9-A154-8AF6-DA86D9894B9A}"/>
              </a:ext>
            </a:extLst>
          </p:cNvPr>
          <p:cNvSpPr>
            <a:spLocks noGrp="1"/>
          </p:cNvSpPr>
          <p:nvPr>
            <p:ph idx="1"/>
          </p:nvPr>
        </p:nvSpPr>
        <p:spPr>
          <a:xfrm>
            <a:off x="1154955" y="2603500"/>
            <a:ext cx="9130782" cy="3416300"/>
          </a:xfrm>
        </p:spPr>
        <p:txBody>
          <a:bodyPr>
            <a:normAutofit/>
          </a:bodyPr>
          <a:lstStyle/>
          <a:p>
            <a:pPr>
              <a:spcBef>
                <a:spcPts val="1200"/>
              </a:spcBef>
            </a:pPr>
            <a:r>
              <a:rPr lang="en-US" sz="2400" dirty="0">
                <a:solidFill>
                  <a:schemeClr val="tx1"/>
                </a:solidFill>
                <a:latin typeface="Arial Nova" panose="020B0504020202020204" pitchFamily="34" charset="0"/>
              </a:rPr>
              <a:t>Questions to Consider (cont’d):</a:t>
            </a:r>
          </a:p>
          <a:p>
            <a:pPr lvl="1">
              <a:spcBef>
                <a:spcPts val="1200"/>
              </a:spcBef>
            </a:pPr>
            <a:r>
              <a:rPr lang="en-US" sz="2400" dirty="0">
                <a:solidFill>
                  <a:schemeClr val="tx1"/>
                </a:solidFill>
                <a:latin typeface="Arial Nova" panose="020B0504020202020204" pitchFamily="34" charset="0"/>
              </a:rPr>
              <a:t>What tools, changes, or supports do you believe will help you perform your job more effectively?</a:t>
            </a:r>
          </a:p>
          <a:p>
            <a:pPr lvl="1">
              <a:spcBef>
                <a:spcPts val="1200"/>
              </a:spcBef>
            </a:pPr>
            <a:r>
              <a:rPr lang="en-US" sz="2400" dirty="0">
                <a:solidFill>
                  <a:schemeClr val="tx1"/>
                </a:solidFill>
                <a:latin typeface="Arial Nova" panose="020B0504020202020204" pitchFamily="34" charset="0"/>
              </a:rPr>
              <a:t>Are you aware of any external resources or specialists who might help us understand how best to accommodate your needs?</a:t>
            </a:r>
          </a:p>
          <a:p>
            <a:pPr>
              <a:spcBef>
                <a:spcPts val="1200"/>
              </a:spcBef>
            </a:pPr>
            <a:endParaRPr lang="en-US" sz="2400" dirty="0">
              <a:solidFill>
                <a:schemeClr val="tx1"/>
              </a:solidFill>
              <a:latin typeface="Arial Nova" panose="020B0504020202020204" pitchFamily="34" charset="0"/>
            </a:endParaRPr>
          </a:p>
        </p:txBody>
      </p:sp>
      <p:sp>
        <p:nvSpPr>
          <p:cNvPr id="4" name="Slide Number Placeholder 3">
            <a:extLst>
              <a:ext uri="{FF2B5EF4-FFF2-40B4-BE49-F238E27FC236}">
                <a16:creationId xmlns:a16="http://schemas.microsoft.com/office/drawing/2014/main" id="{B21BD49D-D80E-2E78-7A79-CA9F42BFC9D8}"/>
              </a:ext>
            </a:extLst>
          </p:cNvPr>
          <p:cNvSpPr>
            <a:spLocks noGrp="1"/>
          </p:cNvSpPr>
          <p:nvPr>
            <p:ph type="sldNum" sz="quarter" idx="12"/>
          </p:nvPr>
        </p:nvSpPr>
        <p:spPr/>
        <p:txBody>
          <a:bodyPr/>
          <a:lstStyle/>
          <a:p>
            <a:fld id="{9FF96B15-8338-45D5-A943-561235072D66}" type="slidenum">
              <a:rPr lang="en-US" noProof="0" smtClean="0"/>
              <a:t>24</a:t>
            </a:fld>
            <a:endParaRPr lang="en-US" noProof="0" dirty="0"/>
          </a:p>
        </p:txBody>
      </p:sp>
      <p:pic>
        <p:nvPicPr>
          <p:cNvPr id="7" name="Graphic 6" descr="Gold Key">
            <a:extLst>
              <a:ext uri="{FF2B5EF4-FFF2-40B4-BE49-F238E27FC236}">
                <a16:creationId xmlns:a16="http://schemas.microsoft.com/office/drawing/2014/main" id="{D5EA8A52-E535-98E5-E3C0-A56907CE5FB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61710" y="2127231"/>
            <a:ext cx="952537" cy="952537"/>
          </a:xfrm>
          <a:prstGeom prst="rect">
            <a:avLst/>
          </a:prstGeom>
        </p:spPr>
      </p:pic>
      <p:pic>
        <p:nvPicPr>
          <p:cNvPr id="6" name="Picture 5" descr="Employer icon">
            <a:extLst>
              <a:ext uri="{FF2B5EF4-FFF2-40B4-BE49-F238E27FC236}">
                <a16:creationId xmlns:a16="http://schemas.microsoft.com/office/drawing/2014/main" id="{0E1BF245-527D-3334-79FE-CE6A7EFFF88A}"/>
              </a:ext>
            </a:extLst>
          </p:cNvPr>
          <p:cNvPicPr>
            <a:picLocks noChangeAspect="1"/>
          </p:cNvPicPr>
          <p:nvPr/>
        </p:nvPicPr>
        <p:blipFill>
          <a:blip r:embed="rId5"/>
          <a:stretch>
            <a:fillRect/>
          </a:stretch>
        </p:blipFill>
        <p:spPr>
          <a:xfrm>
            <a:off x="11096981" y="479315"/>
            <a:ext cx="597954" cy="597954"/>
          </a:xfrm>
          <a:prstGeom prst="rect">
            <a:avLst/>
          </a:prstGeom>
        </p:spPr>
      </p:pic>
    </p:spTree>
    <p:extLst>
      <p:ext uri="{BB962C8B-B14F-4D97-AF65-F5344CB8AC3E}">
        <p14:creationId xmlns:p14="http://schemas.microsoft.com/office/powerpoint/2010/main" val="40907762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86A30A-A83B-DAC7-BDC2-CD2482F11285}"/>
              </a:ext>
            </a:extLst>
          </p:cNvPr>
          <p:cNvSpPr>
            <a:spLocks noGrp="1"/>
          </p:cNvSpPr>
          <p:nvPr>
            <p:ph type="title"/>
          </p:nvPr>
        </p:nvSpPr>
        <p:spPr/>
        <p:txBody>
          <a:bodyPr/>
          <a:lstStyle/>
          <a:p>
            <a:r>
              <a:rPr lang="en-US" dirty="0"/>
              <a:t>Explore Accommodation Options (4)</a:t>
            </a:r>
          </a:p>
        </p:txBody>
      </p:sp>
      <p:pic>
        <p:nvPicPr>
          <p:cNvPr id="7" name="Graphic 6" descr="Gold Key">
            <a:extLst>
              <a:ext uri="{FF2B5EF4-FFF2-40B4-BE49-F238E27FC236}">
                <a16:creationId xmlns:a16="http://schemas.microsoft.com/office/drawing/2014/main" id="{0478936E-511F-C4C7-15A9-6B92C0734DC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61710" y="2127231"/>
            <a:ext cx="952537" cy="952537"/>
          </a:xfrm>
          <a:prstGeom prst="rect">
            <a:avLst/>
          </a:prstGeom>
        </p:spPr>
      </p:pic>
      <p:sp>
        <p:nvSpPr>
          <p:cNvPr id="3" name="Content Placeholder 2">
            <a:extLst>
              <a:ext uri="{FF2B5EF4-FFF2-40B4-BE49-F238E27FC236}">
                <a16:creationId xmlns:a16="http://schemas.microsoft.com/office/drawing/2014/main" id="{40F09526-77A0-0234-E4AE-6A2DBC223CF8}"/>
              </a:ext>
            </a:extLst>
          </p:cNvPr>
          <p:cNvSpPr>
            <a:spLocks noGrp="1"/>
          </p:cNvSpPr>
          <p:nvPr>
            <p:ph idx="1"/>
          </p:nvPr>
        </p:nvSpPr>
        <p:spPr>
          <a:xfrm>
            <a:off x="1154954" y="2603500"/>
            <a:ext cx="9662863" cy="3416300"/>
          </a:xfrm>
        </p:spPr>
        <p:txBody>
          <a:bodyPr/>
          <a:lstStyle/>
          <a:p>
            <a:pPr>
              <a:spcBef>
                <a:spcPts val="1200"/>
              </a:spcBef>
            </a:pPr>
            <a:r>
              <a:rPr lang="en-US" sz="2400" dirty="0">
                <a:solidFill>
                  <a:schemeClr val="tx1"/>
                </a:solidFill>
                <a:latin typeface="Arial Nova" panose="020B0504020202020204" pitchFamily="34" charset="0"/>
              </a:rPr>
              <a:t>Questions to Consider (cont’d):</a:t>
            </a:r>
          </a:p>
          <a:p>
            <a:pPr lvl="1">
              <a:spcBef>
                <a:spcPts val="1200"/>
              </a:spcBef>
            </a:pPr>
            <a:r>
              <a:rPr lang="en-US" sz="2400" dirty="0">
                <a:solidFill>
                  <a:schemeClr val="tx1"/>
                </a:solidFill>
                <a:latin typeface="Arial Nova" panose="020B0504020202020204" pitchFamily="34" charset="0"/>
              </a:rPr>
              <a:t>Are there any workplace changes that would be helpful in minimizing the impact of your health condition?</a:t>
            </a:r>
          </a:p>
          <a:p>
            <a:pPr lvl="1">
              <a:spcBef>
                <a:spcPts val="1200"/>
              </a:spcBef>
            </a:pPr>
            <a:r>
              <a:rPr lang="en-US" sz="2400" dirty="0">
                <a:solidFill>
                  <a:schemeClr val="tx1"/>
                </a:solidFill>
                <a:latin typeface="Arial Nova" panose="020B0504020202020204" pitchFamily="34" charset="0"/>
              </a:rPr>
              <a:t>Are you open to discussing alternative accommodations </a:t>
            </a:r>
            <a:br>
              <a:rPr lang="en-US" sz="2400" dirty="0">
                <a:solidFill>
                  <a:schemeClr val="tx1"/>
                </a:solidFill>
                <a:latin typeface="Arial Nova" panose="020B0504020202020204" pitchFamily="34" charset="0"/>
              </a:rPr>
            </a:br>
            <a:r>
              <a:rPr lang="en-US" sz="2400" dirty="0">
                <a:solidFill>
                  <a:schemeClr val="tx1"/>
                </a:solidFill>
                <a:latin typeface="Arial Nova" panose="020B0504020202020204" pitchFamily="34" charset="0"/>
              </a:rPr>
              <a:t>if the one requested is not feasible?</a:t>
            </a:r>
          </a:p>
          <a:p>
            <a:pPr>
              <a:spcBef>
                <a:spcPts val="1200"/>
              </a:spcBef>
            </a:pPr>
            <a:endParaRPr lang="en-US" dirty="0"/>
          </a:p>
          <a:p>
            <a:endParaRPr lang="en-US" dirty="0"/>
          </a:p>
        </p:txBody>
      </p:sp>
      <p:sp>
        <p:nvSpPr>
          <p:cNvPr id="4" name="Slide Number Placeholder 3">
            <a:extLst>
              <a:ext uri="{FF2B5EF4-FFF2-40B4-BE49-F238E27FC236}">
                <a16:creationId xmlns:a16="http://schemas.microsoft.com/office/drawing/2014/main" id="{71E29A9B-D460-0DD7-F16C-2688252699FF}"/>
              </a:ext>
            </a:extLst>
          </p:cNvPr>
          <p:cNvSpPr>
            <a:spLocks noGrp="1"/>
          </p:cNvSpPr>
          <p:nvPr>
            <p:ph type="sldNum" sz="quarter" idx="12"/>
          </p:nvPr>
        </p:nvSpPr>
        <p:spPr/>
        <p:txBody>
          <a:bodyPr/>
          <a:lstStyle/>
          <a:p>
            <a:fld id="{9FF96B15-8338-45D5-A943-561235072D66}" type="slidenum">
              <a:rPr lang="en-US" noProof="0" smtClean="0"/>
              <a:t>25</a:t>
            </a:fld>
            <a:endParaRPr lang="en-US" noProof="0" dirty="0"/>
          </a:p>
        </p:txBody>
      </p:sp>
      <p:pic>
        <p:nvPicPr>
          <p:cNvPr id="6" name="Picture 5" descr="Employer icon">
            <a:extLst>
              <a:ext uri="{FF2B5EF4-FFF2-40B4-BE49-F238E27FC236}">
                <a16:creationId xmlns:a16="http://schemas.microsoft.com/office/drawing/2014/main" id="{61865132-EDAE-77AF-57B9-3A4E5868881E}"/>
              </a:ext>
            </a:extLst>
          </p:cNvPr>
          <p:cNvPicPr>
            <a:picLocks noChangeAspect="1"/>
          </p:cNvPicPr>
          <p:nvPr/>
        </p:nvPicPr>
        <p:blipFill>
          <a:blip r:embed="rId5"/>
          <a:stretch>
            <a:fillRect/>
          </a:stretch>
        </p:blipFill>
        <p:spPr>
          <a:xfrm>
            <a:off x="11096981" y="479315"/>
            <a:ext cx="597954" cy="597954"/>
          </a:xfrm>
          <a:prstGeom prst="rect">
            <a:avLst/>
          </a:prstGeom>
        </p:spPr>
      </p:pic>
    </p:spTree>
    <p:extLst>
      <p:ext uri="{BB962C8B-B14F-4D97-AF65-F5344CB8AC3E}">
        <p14:creationId xmlns:p14="http://schemas.microsoft.com/office/powerpoint/2010/main" val="27456463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8DB86E-52CD-DED7-7359-8CD6B9DECD27}"/>
              </a:ext>
            </a:extLst>
          </p:cNvPr>
          <p:cNvSpPr>
            <a:spLocks noGrp="1"/>
          </p:cNvSpPr>
          <p:nvPr>
            <p:ph type="title"/>
          </p:nvPr>
        </p:nvSpPr>
        <p:spPr/>
        <p:txBody>
          <a:bodyPr/>
          <a:lstStyle/>
          <a:p>
            <a:r>
              <a:rPr lang="en-US" dirty="0"/>
              <a:t>Common Accommodations</a:t>
            </a:r>
          </a:p>
        </p:txBody>
      </p:sp>
      <p:sp>
        <p:nvSpPr>
          <p:cNvPr id="3" name="Content Placeholder 2">
            <a:extLst>
              <a:ext uri="{FF2B5EF4-FFF2-40B4-BE49-F238E27FC236}">
                <a16:creationId xmlns:a16="http://schemas.microsoft.com/office/drawing/2014/main" id="{F5F57F21-50E6-4C15-EF86-1C1EED6F31CB}"/>
              </a:ext>
            </a:extLst>
          </p:cNvPr>
          <p:cNvSpPr>
            <a:spLocks noGrp="1"/>
          </p:cNvSpPr>
          <p:nvPr>
            <p:ph sz="half" idx="1"/>
          </p:nvPr>
        </p:nvSpPr>
        <p:spPr/>
        <p:txBody>
          <a:bodyPr>
            <a:noAutofit/>
          </a:bodyPr>
          <a:lstStyle/>
          <a:p>
            <a:pPr>
              <a:spcAft>
                <a:spcPts val="600"/>
              </a:spcAft>
            </a:pPr>
            <a:r>
              <a:rPr lang="en-US" sz="2400" dirty="0">
                <a:solidFill>
                  <a:schemeClr val="tx1"/>
                </a:solidFill>
                <a:latin typeface="Arial Nova" panose="020B0504020202020204" pitchFamily="34" charset="0"/>
              </a:rPr>
              <a:t>Making existing facilities accessible and useable</a:t>
            </a:r>
          </a:p>
          <a:p>
            <a:pPr>
              <a:spcAft>
                <a:spcPts val="600"/>
              </a:spcAft>
            </a:pPr>
            <a:r>
              <a:rPr lang="en-US" sz="2400" dirty="0">
                <a:solidFill>
                  <a:schemeClr val="tx1"/>
                </a:solidFill>
                <a:latin typeface="Arial Nova" panose="020B0504020202020204" pitchFamily="34" charset="0"/>
              </a:rPr>
              <a:t>Job restructuring</a:t>
            </a:r>
          </a:p>
          <a:p>
            <a:pPr>
              <a:spcAft>
                <a:spcPts val="600"/>
              </a:spcAft>
            </a:pPr>
            <a:r>
              <a:rPr lang="en-US" sz="2400" dirty="0">
                <a:solidFill>
                  <a:schemeClr val="tx1"/>
                </a:solidFill>
                <a:latin typeface="Arial Nova" panose="020B0504020202020204" pitchFamily="34" charset="0"/>
              </a:rPr>
              <a:t>Flexible or modified </a:t>
            </a:r>
            <a:br>
              <a:rPr lang="en-US" sz="2400" dirty="0">
                <a:solidFill>
                  <a:schemeClr val="tx1"/>
                </a:solidFill>
                <a:latin typeface="Arial Nova" panose="020B0504020202020204" pitchFamily="34" charset="0"/>
              </a:rPr>
            </a:br>
            <a:r>
              <a:rPr lang="en-US" sz="2400" dirty="0">
                <a:solidFill>
                  <a:schemeClr val="tx1"/>
                </a:solidFill>
                <a:latin typeface="Arial Nova" panose="020B0504020202020204" pitchFamily="34" charset="0"/>
              </a:rPr>
              <a:t>work schedules</a:t>
            </a:r>
          </a:p>
          <a:p>
            <a:pPr>
              <a:spcAft>
                <a:spcPts val="600"/>
              </a:spcAft>
            </a:pPr>
            <a:r>
              <a:rPr lang="en-US" sz="2400" dirty="0">
                <a:solidFill>
                  <a:schemeClr val="tx1"/>
                </a:solidFill>
                <a:latin typeface="Arial Nova" panose="020B0504020202020204" pitchFamily="34" charset="0"/>
              </a:rPr>
              <a:t>Modifying policies</a:t>
            </a:r>
          </a:p>
          <a:p>
            <a:pPr>
              <a:spcAft>
                <a:spcPts val="600"/>
              </a:spcAft>
            </a:pPr>
            <a:r>
              <a:rPr lang="en-US" sz="2400" dirty="0">
                <a:solidFill>
                  <a:schemeClr val="tx1"/>
                </a:solidFill>
                <a:latin typeface="Arial Nova" panose="020B0504020202020204" pitchFamily="34" charset="0"/>
              </a:rPr>
              <a:t>Acquiring or modifying equipment</a:t>
            </a:r>
          </a:p>
        </p:txBody>
      </p:sp>
      <p:sp>
        <p:nvSpPr>
          <p:cNvPr id="5" name="Content Placeholder 4">
            <a:extLst>
              <a:ext uri="{FF2B5EF4-FFF2-40B4-BE49-F238E27FC236}">
                <a16:creationId xmlns:a16="http://schemas.microsoft.com/office/drawing/2014/main" id="{6B5DB2F9-651C-5D76-2C3C-DFECEBDDE245}"/>
              </a:ext>
            </a:extLst>
          </p:cNvPr>
          <p:cNvSpPr>
            <a:spLocks noGrp="1"/>
          </p:cNvSpPr>
          <p:nvPr>
            <p:ph sz="half" idx="2"/>
          </p:nvPr>
        </p:nvSpPr>
        <p:spPr>
          <a:xfrm>
            <a:off x="6208712" y="2603500"/>
            <a:ext cx="4982027" cy="3671176"/>
          </a:xfrm>
        </p:spPr>
        <p:txBody>
          <a:bodyPr>
            <a:normAutofit fontScale="92500" lnSpcReduction="20000"/>
          </a:bodyPr>
          <a:lstStyle/>
          <a:p>
            <a:pPr>
              <a:lnSpc>
                <a:spcPct val="110000"/>
              </a:lnSpc>
              <a:spcAft>
                <a:spcPts val="600"/>
              </a:spcAft>
            </a:pPr>
            <a:r>
              <a:rPr lang="en-US" sz="2600" dirty="0">
                <a:solidFill>
                  <a:schemeClr val="tx1"/>
                </a:solidFill>
                <a:latin typeface="Arial Nova" panose="020B0504020202020204" pitchFamily="34" charset="0"/>
              </a:rPr>
              <a:t>Telework</a:t>
            </a:r>
          </a:p>
          <a:p>
            <a:pPr>
              <a:lnSpc>
                <a:spcPct val="110000"/>
              </a:lnSpc>
              <a:spcAft>
                <a:spcPts val="600"/>
              </a:spcAft>
            </a:pPr>
            <a:r>
              <a:rPr lang="en-US" sz="2600" dirty="0">
                <a:solidFill>
                  <a:schemeClr val="tx1"/>
                </a:solidFill>
                <a:latin typeface="Arial Nova" panose="020B0504020202020204" pitchFamily="34" charset="0"/>
              </a:rPr>
              <a:t>Providing a qualified reader, interpreter, job coach</a:t>
            </a:r>
          </a:p>
          <a:p>
            <a:pPr>
              <a:lnSpc>
                <a:spcPct val="110000"/>
              </a:lnSpc>
              <a:spcAft>
                <a:spcPts val="600"/>
              </a:spcAft>
            </a:pPr>
            <a:r>
              <a:rPr lang="en-US" sz="2600" dirty="0">
                <a:solidFill>
                  <a:schemeClr val="tx1"/>
                </a:solidFill>
                <a:latin typeface="Arial Nova" panose="020B0504020202020204" pitchFamily="34" charset="0"/>
              </a:rPr>
              <a:t>Access for service or emotional support animal</a:t>
            </a:r>
          </a:p>
          <a:p>
            <a:pPr>
              <a:lnSpc>
                <a:spcPct val="110000"/>
              </a:lnSpc>
              <a:spcAft>
                <a:spcPts val="600"/>
              </a:spcAft>
            </a:pPr>
            <a:r>
              <a:rPr lang="en-US" sz="2600" dirty="0">
                <a:solidFill>
                  <a:schemeClr val="tx1"/>
                </a:solidFill>
                <a:latin typeface="Arial Nova" panose="020B0504020202020204" pitchFamily="34" charset="0"/>
              </a:rPr>
              <a:t>Reassignment to a vacant position</a:t>
            </a:r>
          </a:p>
          <a:p>
            <a:pPr>
              <a:lnSpc>
                <a:spcPct val="110000"/>
              </a:lnSpc>
              <a:spcAft>
                <a:spcPts val="600"/>
              </a:spcAft>
            </a:pPr>
            <a:r>
              <a:rPr lang="en-US" sz="2600" dirty="0">
                <a:solidFill>
                  <a:schemeClr val="tx1"/>
                </a:solidFill>
                <a:latin typeface="Arial Nova" panose="020B0504020202020204" pitchFamily="34" charset="0"/>
              </a:rPr>
              <a:t>Leave</a:t>
            </a:r>
          </a:p>
          <a:p>
            <a:endParaRPr lang="en-US" dirty="0"/>
          </a:p>
        </p:txBody>
      </p:sp>
      <p:sp>
        <p:nvSpPr>
          <p:cNvPr id="4" name="Slide Number Placeholder 3">
            <a:extLst>
              <a:ext uri="{FF2B5EF4-FFF2-40B4-BE49-F238E27FC236}">
                <a16:creationId xmlns:a16="http://schemas.microsoft.com/office/drawing/2014/main" id="{8576FBA7-510E-B3BD-597E-B8BBA884BDB2}"/>
              </a:ext>
            </a:extLst>
          </p:cNvPr>
          <p:cNvSpPr>
            <a:spLocks noGrp="1"/>
          </p:cNvSpPr>
          <p:nvPr>
            <p:ph type="sldNum" sz="quarter" idx="12"/>
          </p:nvPr>
        </p:nvSpPr>
        <p:spPr/>
        <p:txBody>
          <a:bodyPr/>
          <a:lstStyle/>
          <a:p>
            <a:fld id="{9FF96B15-8338-45D5-A943-561235072D66}" type="slidenum">
              <a:rPr lang="en-US" noProof="0" smtClean="0"/>
              <a:t>26</a:t>
            </a:fld>
            <a:endParaRPr lang="en-US" noProof="0" dirty="0"/>
          </a:p>
        </p:txBody>
      </p:sp>
    </p:spTree>
    <p:extLst>
      <p:ext uri="{BB962C8B-B14F-4D97-AF65-F5344CB8AC3E}">
        <p14:creationId xmlns:p14="http://schemas.microsoft.com/office/powerpoint/2010/main" val="19400692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AC5885-7FBB-4B42-9B25-C6A88EC076FE}"/>
              </a:ext>
            </a:extLst>
          </p:cNvPr>
          <p:cNvSpPr>
            <a:spLocks noGrp="1"/>
          </p:cNvSpPr>
          <p:nvPr>
            <p:ph type="title"/>
          </p:nvPr>
        </p:nvSpPr>
        <p:spPr/>
        <p:txBody>
          <a:bodyPr/>
          <a:lstStyle/>
          <a:p>
            <a:r>
              <a:rPr lang="en-US" dirty="0"/>
              <a:t>Explore Accommodations</a:t>
            </a:r>
            <a:r>
              <a:rPr lang="pl-PL" dirty="0"/>
              <a:t> A to Z</a:t>
            </a:r>
            <a:r>
              <a:rPr lang="en-US" dirty="0"/>
              <a:t> </a:t>
            </a:r>
            <a:br>
              <a:rPr lang="en-US" dirty="0"/>
            </a:br>
            <a:r>
              <a:rPr lang="en-US" dirty="0"/>
              <a:t>at AskJAN.org</a:t>
            </a:r>
          </a:p>
        </p:txBody>
      </p:sp>
      <p:sp>
        <p:nvSpPr>
          <p:cNvPr id="4" name="Slide Number Placeholder 3">
            <a:extLst>
              <a:ext uri="{FF2B5EF4-FFF2-40B4-BE49-F238E27FC236}">
                <a16:creationId xmlns:a16="http://schemas.microsoft.com/office/drawing/2014/main" id="{703F9E98-6157-4B18-BEEA-C0DD16DD45A6}"/>
              </a:ext>
            </a:extLst>
          </p:cNvPr>
          <p:cNvSpPr>
            <a:spLocks noGrp="1"/>
          </p:cNvSpPr>
          <p:nvPr>
            <p:ph type="sldNum" sz="quarter" idx="12"/>
          </p:nvPr>
        </p:nvSpPr>
        <p:spPr/>
        <p:txBody>
          <a:bodyPr/>
          <a:lstStyle/>
          <a:p>
            <a:pPr marL="0" marR="0" lvl="0" indent="0"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b="0" i="0" u="none" strike="noStrike" kern="1200" cap="none" spc="0" normalizeH="0" baseline="0" noProof="0" smtClean="0">
                <a:ln>
                  <a:noFill/>
                </a:ln>
                <a:effectLst/>
                <a:uLnTx/>
                <a:uFillTx/>
                <a:ea typeface="+mn-ea"/>
                <a:cs typeface="+mn-cs"/>
              </a:rPr>
              <a:pPr marL="0" marR="0" lvl="0" indent="0" defTabSz="457200" rtl="0" eaLnBrk="1" fontAlgn="auto" latinLnBrk="0" hangingPunct="1">
                <a:lnSpc>
                  <a:spcPct val="100000"/>
                </a:lnSpc>
                <a:spcBef>
                  <a:spcPts val="0"/>
                </a:spcBef>
                <a:spcAft>
                  <a:spcPts val="0"/>
                </a:spcAft>
                <a:buClrTx/>
                <a:buSzTx/>
                <a:buFontTx/>
                <a:buNone/>
                <a:tabLst/>
                <a:defRPr/>
              </a:pPr>
              <a:t>27</a:t>
            </a:fld>
            <a:endParaRPr kumimoji="0" lang="en-US" b="0" i="0" u="none" strike="noStrike" kern="1200" cap="none" spc="0" normalizeH="0" baseline="0" noProof="0" dirty="0">
              <a:ln>
                <a:noFill/>
              </a:ln>
              <a:effectLst/>
              <a:uLnTx/>
              <a:uFillTx/>
              <a:ea typeface="+mn-ea"/>
              <a:cs typeface="+mn-cs"/>
            </a:endParaRPr>
          </a:p>
        </p:txBody>
      </p:sp>
      <p:pic>
        <p:nvPicPr>
          <p:cNvPr id="11" name="Content Placeholder 10" descr="A to Z by Filters&#10;Disability&#10;Limitation&#10;Work related functions&#10;Topic&#10;Accommodation">
            <a:extLst>
              <a:ext uri="{FF2B5EF4-FFF2-40B4-BE49-F238E27FC236}">
                <a16:creationId xmlns:a16="http://schemas.microsoft.com/office/drawing/2014/main" id="{4074A09B-7AA3-B1A5-B025-B9783DBF795D}"/>
              </a:ext>
            </a:extLst>
          </p:cNvPr>
          <p:cNvPicPr>
            <a:picLocks noGrp="1" noChangeAspect="1"/>
          </p:cNvPicPr>
          <p:nvPr>
            <p:ph idx="1"/>
          </p:nvPr>
        </p:nvPicPr>
        <p:blipFill>
          <a:blip r:embed="rId3"/>
          <a:stretch>
            <a:fillRect/>
          </a:stretch>
        </p:blipFill>
        <p:spPr>
          <a:xfrm>
            <a:off x="873134" y="2485067"/>
            <a:ext cx="8840434" cy="1352739"/>
          </a:xfrm>
        </p:spPr>
      </p:pic>
      <p:pic>
        <p:nvPicPr>
          <p:cNvPr id="3" name="Picture 2" descr="Addison's Disease&#10;Aging&#10;Albinism&#10;Alcoholism&#10;Chronic Fatigue Syndrome/Myalgic &#10;Chronic Pain&#10;Colorblind/Color Vision Deficiency&#10;COVID-19&#10;etc.">
            <a:extLst>
              <a:ext uri="{FF2B5EF4-FFF2-40B4-BE49-F238E27FC236}">
                <a16:creationId xmlns:a16="http://schemas.microsoft.com/office/drawing/2014/main" id="{6E7B66B2-A56F-F853-D133-A0F60E444A24}"/>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873134" y="3914141"/>
            <a:ext cx="11014065" cy="2717790"/>
          </a:xfrm>
          <a:prstGeom prst="rect">
            <a:avLst/>
          </a:prstGeom>
        </p:spPr>
      </p:pic>
    </p:spTree>
    <p:extLst>
      <p:ext uri="{BB962C8B-B14F-4D97-AF65-F5344CB8AC3E}">
        <p14:creationId xmlns:p14="http://schemas.microsoft.com/office/powerpoint/2010/main" val="3844057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D045773-432F-4AD1-F82C-942AF3172F3E}"/>
              </a:ext>
            </a:extLst>
          </p:cNvPr>
          <p:cNvSpPr>
            <a:spLocks noGrp="1"/>
          </p:cNvSpPr>
          <p:nvPr>
            <p:ph type="title"/>
          </p:nvPr>
        </p:nvSpPr>
        <p:spPr>
          <a:xfrm>
            <a:off x="1141332" y="953651"/>
            <a:ext cx="8761413" cy="706964"/>
          </a:xfrm>
        </p:spPr>
        <p:txBody>
          <a:bodyPr/>
          <a:lstStyle/>
          <a:p>
            <a:r>
              <a:rPr lang="en-US" dirty="0"/>
              <a:t>Find Scenarios Using the </a:t>
            </a:r>
            <a:br>
              <a:rPr lang="en-US" dirty="0"/>
            </a:br>
            <a:r>
              <a:rPr lang="en-US" dirty="0"/>
              <a:t>“Situations and Solutions Finder”</a:t>
            </a:r>
          </a:p>
        </p:txBody>
      </p:sp>
      <p:sp>
        <p:nvSpPr>
          <p:cNvPr id="3" name="Slide Number Placeholder 2">
            <a:extLst>
              <a:ext uri="{FF2B5EF4-FFF2-40B4-BE49-F238E27FC236}">
                <a16:creationId xmlns:a16="http://schemas.microsoft.com/office/drawing/2014/main" id="{EAB525AC-18C9-5685-D05B-CAD45C55D922}"/>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9FF96B15-8338-45D5-A943-561235072D66}" type="slidenum">
              <a:rPr kumimoji="0" lang="en-US" sz="2800" b="0" i="0" u="none" strike="noStrike" kern="1200" cap="none" spc="0" normalizeH="0" baseline="0" noProof="0" smtClean="0">
                <a:ln>
                  <a:noFill/>
                </a:ln>
                <a:solidFill>
                  <a:prstClr val="white"/>
                </a:solidFill>
                <a:effectLst/>
                <a:uLnTx/>
                <a:uFillTx/>
                <a:latin typeface="Century Gothic" panose="020B050202020202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28</a:t>
            </a:fld>
            <a:endParaRPr kumimoji="0" lang="en-US" sz="2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pic>
        <p:nvPicPr>
          <p:cNvPr id="13" name="Picture 12" descr="Situations and Solutions Filters&#10;Keyword&#10;Disabilities&#10;Limitations&#10;Occupations">
            <a:extLst>
              <a:ext uri="{FF2B5EF4-FFF2-40B4-BE49-F238E27FC236}">
                <a16:creationId xmlns:a16="http://schemas.microsoft.com/office/drawing/2014/main" id="{D8C79C47-6C0E-01A5-30A9-36533712C9F6}"/>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691102" y="2297629"/>
            <a:ext cx="10809795" cy="3606720"/>
          </a:xfrm>
          <a:prstGeom prst="rect">
            <a:avLst/>
          </a:prstGeom>
        </p:spPr>
      </p:pic>
      <p:sp>
        <p:nvSpPr>
          <p:cNvPr id="5" name="TextBox 4">
            <a:extLst>
              <a:ext uri="{FF2B5EF4-FFF2-40B4-BE49-F238E27FC236}">
                <a16:creationId xmlns:a16="http://schemas.microsoft.com/office/drawing/2014/main" id="{EEBB915B-E976-6F1E-C4BD-32CF1962A4BE}"/>
              </a:ext>
            </a:extLst>
          </p:cNvPr>
          <p:cNvSpPr txBox="1"/>
          <p:nvPr/>
        </p:nvSpPr>
        <p:spPr>
          <a:xfrm>
            <a:off x="691102" y="5999358"/>
            <a:ext cx="4043543" cy="430887"/>
          </a:xfrm>
          <a:prstGeom prst="rect">
            <a:avLst/>
          </a:prstGeom>
          <a:noFill/>
        </p:spPr>
        <p:txBody>
          <a:bodyPr wrap="none" rtlCol="0">
            <a:spAutoFit/>
          </a:bodyPr>
          <a:lstStyle/>
          <a:p>
            <a:r>
              <a:rPr lang="en-US" sz="2200" dirty="0">
                <a:solidFill>
                  <a:srgbClr val="0070C0"/>
                </a:solidFill>
                <a:latin typeface="Arial Nova" panose="020B0504020202020204" pitchFamily="34" charset="0"/>
                <a:hlinkClick r:id="rId4">
                  <a:extLst>
                    <a:ext uri="{A12FA001-AC4F-418D-AE19-62706E023703}">
                      <ahyp:hlinkClr xmlns:ahyp="http://schemas.microsoft.com/office/drawing/2018/hyperlinkcolor" val="tx"/>
                    </a:ext>
                  </a:extLst>
                </a:hlinkClick>
              </a:rPr>
              <a:t>Situations and Solutions Finder</a:t>
            </a:r>
            <a:endParaRPr lang="en-US" sz="2200" dirty="0">
              <a:solidFill>
                <a:srgbClr val="0070C0"/>
              </a:solidFill>
              <a:latin typeface="Arial Nova" panose="020B0504020202020204" pitchFamily="34" charset="0"/>
            </a:endParaRPr>
          </a:p>
        </p:txBody>
      </p:sp>
      <p:sp>
        <p:nvSpPr>
          <p:cNvPr id="2" name="Slide Number Placeholder 2">
            <a:extLst>
              <a:ext uri="{FF2B5EF4-FFF2-40B4-BE49-F238E27FC236}">
                <a16:creationId xmlns:a16="http://schemas.microsoft.com/office/drawing/2014/main" id="{316CD4AE-7A98-04E7-D608-470743C734B4}"/>
              </a:ext>
            </a:extLst>
          </p:cNvPr>
          <p:cNvSpPr txBox="1">
            <a:spLocks/>
          </p:cNvSpPr>
          <p:nvPr/>
        </p:nvSpPr>
        <p:spPr>
          <a:xfrm>
            <a:off x="10455244" y="7041377"/>
            <a:ext cx="838199" cy="767687"/>
          </a:xfrm>
          <a:prstGeom prst="rect">
            <a:avLst/>
          </a:prstGeom>
        </p:spPr>
        <p:txBody>
          <a:bodyPr vert="horz" lIns="91440" tIns="45720" rIns="91440" bIns="45720" rtlCol="0" anchor="b"/>
          <a:lstStyle>
            <a:defPPr>
              <a:defRPr lang="en-US"/>
            </a:defPPr>
            <a:lvl1pPr marL="0" algn="ctr" defTabSz="457200" rtl="0" eaLnBrk="1" latinLnBrk="0" hangingPunct="1">
              <a:defRPr sz="2800" b="0" i="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fld id="{9FF96B15-8338-45D5-A943-561235072D66}" type="slidenum">
              <a:rPr kumimoji="0" lang="en-US" sz="2800" b="0" i="0" u="none" strike="noStrike" kern="1200" cap="none" spc="0" normalizeH="0" baseline="0" noProof="0" smtClean="0">
                <a:ln>
                  <a:noFill/>
                </a:ln>
                <a:solidFill>
                  <a:prstClr val="white"/>
                </a:solidFill>
                <a:effectLst/>
                <a:uLnTx/>
                <a:uFillTx/>
                <a:latin typeface="Century Gothic" panose="020B050202020202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28</a:t>
            </a:fld>
            <a:endParaRPr kumimoji="0" lang="en-US" sz="2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37668920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0796B-85CB-4720-CAB7-3CD5E9674BA3}"/>
              </a:ext>
            </a:extLst>
          </p:cNvPr>
          <p:cNvSpPr>
            <a:spLocks noGrp="1"/>
          </p:cNvSpPr>
          <p:nvPr>
            <p:ph type="title"/>
          </p:nvPr>
        </p:nvSpPr>
        <p:spPr/>
        <p:txBody>
          <a:bodyPr/>
          <a:lstStyle/>
          <a:p>
            <a:r>
              <a:rPr lang="en-US" dirty="0"/>
              <a:t>Workplace Personalization, Flexibility, and High-Impact Changes</a:t>
            </a:r>
          </a:p>
        </p:txBody>
      </p:sp>
      <p:sp>
        <p:nvSpPr>
          <p:cNvPr id="3" name="Content Placeholder 2">
            <a:extLst>
              <a:ext uri="{FF2B5EF4-FFF2-40B4-BE49-F238E27FC236}">
                <a16:creationId xmlns:a16="http://schemas.microsoft.com/office/drawing/2014/main" id="{02380485-B942-65E4-3B18-889B80D34DF9}"/>
              </a:ext>
            </a:extLst>
          </p:cNvPr>
          <p:cNvSpPr>
            <a:spLocks noGrp="1"/>
          </p:cNvSpPr>
          <p:nvPr>
            <p:ph idx="1"/>
          </p:nvPr>
        </p:nvSpPr>
        <p:spPr>
          <a:xfrm>
            <a:off x="1154955" y="2603500"/>
            <a:ext cx="9772378" cy="3669978"/>
          </a:xfrm>
        </p:spPr>
        <p:txBody>
          <a:bodyPr/>
          <a:lstStyle/>
          <a:p>
            <a:pPr>
              <a:spcBef>
                <a:spcPts val="1200"/>
              </a:spcBef>
            </a:pPr>
            <a:r>
              <a:rPr lang="en-US" sz="2400" dirty="0">
                <a:solidFill>
                  <a:schemeClr val="tx1"/>
                </a:solidFill>
                <a:latin typeface="Arial Nova" panose="020B0504020202020204" pitchFamily="34" charset="0"/>
              </a:rPr>
              <a:t>Tailor the work environment to individual preferences and needs to enhance efficiency and productivity</a:t>
            </a:r>
          </a:p>
          <a:p>
            <a:pPr>
              <a:spcBef>
                <a:spcPts val="1200"/>
              </a:spcBef>
            </a:pPr>
            <a:r>
              <a:rPr lang="en-US" sz="2400" dirty="0">
                <a:solidFill>
                  <a:schemeClr val="tx1"/>
                </a:solidFill>
                <a:latin typeface="Arial Nova" panose="020B0504020202020204" pitchFamily="34" charset="0"/>
              </a:rPr>
              <a:t>Allow employees to work remotely or have flexible hours, </a:t>
            </a:r>
            <a:br>
              <a:rPr lang="en-US" sz="2400" dirty="0">
                <a:solidFill>
                  <a:schemeClr val="tx1"/>
                </a:solidFill>
                <a:latin typeface="Arial Nova" panose="020B0504020202020204" pitchFamily="34" charset="0"/>
              </a:rPr>
            </a:br>
            <a:r>
              <a:rPr lang="en-US" sz="2400" dirty="0">
                <a:solidFill>
                  <a:schemeClr val="tx1"/>
                </a:solidFill>
                <a:latin typeface="Arial Nova" panose="020B0504020202020204" pitchFamily="34" charset="0"/>
              </a:rPr>
              <a:t>when possible</a:t>
            </a:r>
          </a:p>
          <a:p>
            <a:pPr>
              <a:spcBef>
                <a:spcPts val="1200"/>
              </a:spcBef>
            </a:pPr>
            <a:r>
              <a:rPr lang="en-US" sz="2400" dirty="0">
                <a:solidFill>
                  <a:schemeClr val="tx1"/>
                </a:solidFill>
                <a:latin typeface="Arial Nova" panose="020B0504020202020204" pitchFamily="34" charset="0"/>
              </a:rPr>
              <a:t>Make small, high-impact changes like providing ergonomic chairs and standing desks, or adjusting lighting</a:t>
            </a:r>
          </a:p>
          <a:p>
            <a:pPr>
              <a:spcBef>
                <a:spcPts val="1200"/>
              </a:spcBef>
            </a:pPr>
            <a:endParaRPr lang="en-US" sz="2400" dirty="0">
              <a:latin typeface="Arial Nova" panose="020B0504020202020204" pitchFamily="34" charset="0"/>
            </a:endParaRPr>
          </a:p>
          <a:p>
            <a:endParaRPr lang="en-US" dirty="0"/>
          </a:p>
        </p:txBody>
      </p:sp>
      <p:sp>
        <p:nvSpPr>
          <p:cNvPr id="4" name="Slide Number Placeholder 3">
            <a:extLst>
              <a:ext uri="{FF2B5EF4-FFF2-40B4-BE49-F238E27FC236}">
                <a16:creationId xmlns:a16="http://schemas.microsoft.com/office/drawing/2014/main" id="{B293F252-5B2D-9EDB-E69A-C1FCD5259F8B}"/>
              </a:ext>
            </a:extLst>
          </p:cNvPr>
          <p:cNvSpPr>
            <a:spLocks noGrp="1"/>
          </p:cNvSpPr>
          <p:nvPr>
            <p:ph type="sldNum" sz="quarter" idx="12"/>
          </p:nvPr>
        </p:nvSpPr>
        <p:spPr/>
        <p:txBody>
          <a:bodyPr/>
          <a:lstStyle/>
          <a:p>
            <a:fld id="{9FF96B15-8338-45D5-A943-561235072D66}" type="slidenum">
              <a:rPr lang="en-US" noProof="0" smtClean="0"/>
              <a:t>29</a:t>
            </a:fld>
            <a:endParaRPr lang="en-US" noProof="0" dirty="0"/>
          </a:p>
        </p:txBody>
      </p:sp>
      <p:pic>
        <p:nvPicPr>
          <p:cNvPr id="6" name="Picture 5" descr="Employer icon">
            <a:extLst>
              <a:ext uri="{FF2B5EF4-FFF2-40B4-BE49-F238E27FC236}">
                <a16:creationId xmlns:a16="http://schemas.microsoft.com/office/drawing/2014/main" id="{A4D1AC67-66BB-031E-EC00-8A74CE6A4B3F}"/>
              </a:ext>
            </a:extLst>
          </p:cNvPr>
          <p:cNvPicPr>
            <a:picLocks noChangeAspect="1"/>
          </p:cNvPicPr>
          <p:nvPr/>
        </p:nvPicPr>
        <p:blipFill>
          <a:blip r:embed="rId3"/>
          <a:stretch>
            <a:fillRect/>
          </a:stretch>
        </p:blipFill>
        <p:spPr>
          <a:xfrm>
            <a:off x="11096981" y="479315"/>
            <a:ext cx="597954" cy="597954"/>
          </a:xfrm>
          <a:prstGeom prst="rect">
            <a:avLst/>
          </a:prstGeom>
        </p:spPr>
      </p:pic>
    </p:spTree>
    <p:extLst>
      <p:ext uri="{BB962C8B-B14F-4D97-AF65-F5344CB8AC3E}">
        <p14:creationId xmlns:p14="http://schemas.microsoft.com/office/powerpoint/2010/main" val="2636058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1F6B52-A20E-426B-B7E0-1B6AAB46C89F}"/>
              </a:ext>
            </a:extLst>
          </p:cNvPr>
          <p:cNvSpPr>
            <a:spLocks noGrp="1"/>
          </p:cNvSpPr>
          <p:nvPr>
            <p:ph type="title"/>
          </p:nvPr>
        </p:nvSpPr>
        <p:spPr/>
        <p:txBody>
          <a:bodyPr/>
          <a:lstStyle/>
          <a:p>
            <a:r>
              <a:rPr lang="en-US" dirty="0"/>
              <a:t>Training Overview</a:t>
            </a:r>
          </a:p>
        </p:txBody>
      </p:sp>
      <p:sp>
        <p:nvSpPr>
          <p:cNvPr id="4" name="Text Placeholder 3">
            <a:extLst>
              <a:ext uri="{FF2B5EF4-FFF2-40B4-BE49-F238E27FC236}">
                <a16:creationId xmlns:a16="http://schemas.microsoft.com/office/drawing/2014/main" id="{0436469F-A292-4492-BAAB-2F581AD4AC1D}"/>
              </a:ext>
            </a:extLst>
          </p:cNvPr>
          <p:cNvSpPr>
            <a:spLocks noGrp="1"/>
          </p:cNvSpPr>
          <p:nvPr>
            <p:ph idx="1"/>
          </p:nvPr>
        </p:nvSpPr>
        <p:spPr>
          <a:xfrm>
            <a:off x="1154953" y="2360645"/>
            <a:ext cx="10298294" cy="4201626"/>
          </a:xfrm>
        </p:spPr>
        <p:txBody>
          <a:bodyPr>
            <a:normAutofit fontScale="92500"/>
          </a:bodyPr>
          <a:lstStyle/>
          <a:p>
            <a:pPr marL="0" indent="0">
              <a:buNone/>
            </a:pPr>
            <a:r>
              <a:rPr lang="en-US" sz="2600" b="1" dirty="0">
                <a:solidFill>
                  <a:schemeClr val="tx1"/>
                </a:solidFill>
                <a:latin typeface="Arial Nova" panose="020B0504020202020204" pitchFamily="34" charset="0"/>
              </a:rPr>
              <a:t>Key Communication Strategies for Engaging in the Interactive Process</a:t>
            </a:r>
          </a:p>
          <a:p>
            <a:pPr marL="0" indent="0">
              <a:buNone/>
            </a:pPr>
            <a:r>
              <a:rPr lang="en-US" sz="2600" dirty="0">
                <a:solidFill>
                  <a:schemeClr val="tx1"/>
                </a:solidFill>
                <a:latin typeface="Arial Nova" panose="020B0504020202020204" pitchFamily="34" charset="0"/>
              </a:rPr>
              <a:t>Successful employment outcomes achieved through the interactive accommodation process hinge on effective communication among all parties involved. This Job Accommodation Network (JAN) training emphasizes the significance of constructive dialogue and collaborative exploration to find reasonable workplace accommodation solutions that meet the diverse needs of workers with disabilities. Participants will receive key strategies for facilitating accommodation discussions and learn about JAN services and resources designed to support the interactive process.</a:t>
            </a:r>
          </a:p>
          <a:p>
            <a:r>
              <a:rPr lang="en-US" sz="2600" dirty="0">
                <a:solidFill>
                  <a:schemeClr val="tx1"/>
                </a:solidFill>
                <a:latin typeface="Arial Nova" panose="020B0504020202020204" pitchFamily="34" charset="0"/>
                <a:cs typeface="Arial" panose="020B0604020202020204" pitchFamily="34" charset="0"/>
              </a:rPr>
              <a:t>60 minutes</a:t>
            </a:r>
          </a:p>
        </p:txBody>
      </p:sp>
      <p:sp>
        <p:nvSpPr>
          <p:cNvPr id="3" name="Slide Number Placeholder 2">
            <a:extLst>
              <a:ext uri="{FF2B5EF4-FFF2-40B4-BE49-F238E27FC236}">
                <a16:creationId xmlns:a16="http://schemas.microsoft.com/office/drawing/2014/main" id="{0E198AB5-8BDA-AB41-9AEF-8516B23BB694}"/>
              </a:ext>
            </a:extLst>
          </p:cNvPr>
          <p:cNvSpPr>
            <a:spLocks noGrp="1"/>
          </p:cNvSpPr>
          <p:nvPr>
            <p:ph type="sldNum" sz="quarter" idx="12"/>
          </p:nvPr>
        </p:nvSpPr>
        <p:spPr/>
        <p:txBody>
          <a:bodyPr/>
          <a:lstStyle/>
          <a:p>
            <a:fld id="{9FF96B15-8338-45D5-A943-561235072D66}" type="slidenum">
              <a:rPr lang="en-US" smtClean="0"/>
              <a:t>3</a:t>
            </a:fld>
            <a:endParaRPr lang="en-US" dirty="0"/>
          </a:p>
        </p:txBody>
      </p:sp>
    </p:spTree>
    <p:extLst>
      <p:ext uri="{BB962C8B-B14F-4D97-AF65-F5344CB8AC3E}">
        <p14:creationId xmlns:p14="http://schemas.microsoft.com/office/powerpoint/2010/main" val="23210513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6B206F-BDD7-FCF0-F18B-483280EE9983}"/>
              </a:ext>
            </a:extLst>
          </p:cNvPr>
          <p:cNvSpPr>
            <a:spLocks noGrp="1"/>
          </p:cNvSpPr>
          <p:nvPr>
            <p:ph type="title"/>
          </p:nvPr>
        </p:nvSpPr>
        <p:spPr>
          <a:xfrm>
            <a:off x="1154953" y="973668"/>
            <a:ext cx="9322757" cy="706964"/>
          </a:xfrm>
        </p:spPr>
        <p:txBody>
          <a:bodyPr/>
          <a:lstStyle/>
          <a:p>
            <a:r>
              <a:rPr lang="en-US" dirty="0"/>
              <a:t>Choose Accommodations</a:t>
            </a:r>
          </a:p>
        </p:txBody>
      </p:sp>
      <p:sp>
        <p:nvSpPr>
          <p:cNvPr id="3" name="Content Placeholder 2">
            <a:extLst>
              <a:ext uri="{FF2B5EF4-FFF2-40B4-BE49-F238E27FC236}">
                <a16:creationId xmlns:a16="http://schemas.microsoft.com/office/drawing/2014/main" id="{5ADD505C-FE39-7CCD-0F7A-57B5949E1F16}"/>
              </a:ext>
            </a:extLst>
          </p:cNvPr>
          <p:cNvSpPr>
            <a:spLocks noGrp="1"/>
          </p:cNvSpPr>
          <p:nvPr>
            <p:ph idx="1"/>
          </p:nvPr>
        </p:nvSpPr>
        <p:spPr>
          <a:xfrm>
            <a:off x="1154955" y="2603500"/>
            <a:ext cx="9942026" cy="3571594"/>
          </a:xfrm>
        </p:spPr>
        <p:txBody>
          <a:bodyPr>
            <a:normAutofit/>
          </a:bodyPr>
          <a:lstStyle/>
          <a:p>
            <a:pPr>
              <a:spcBef>
                <a:spcPts val="1200"/>
              </a:spcBef>
            </a:pPr>
            <a:r>
              <a:rPr lang="en-US" sz="2400" dirty="0">
                <a:solidFill>
                  <a:schemeClr val="tx1"/>
                </a:solidFill>
                <a:latin typeface="Arial Nova" panose="020B0504020202020204" pitchFamily="34" charset="0"/>
              </a:rPr>
              <a:t>Employer may choose among </a:t>
            </a:r>
            <a:r>
              <a:rPr lang="en-US" sz="2400" i="1" dirty="0">
                <a:solidFill>
                  <a:schemeClr val="tx1"/>
                </a:solidFill>
                <a:latin typeface="Arial Nova" panose="020B0504020202020204" pitchFamily="34" charset="0"/>
              </a:rPr>
              <a:t>effective</a:t>
            </a:r>
            <a:r>
              <a:rPr lang="en-US" sz="2400" dirty="0">
                <a:solidFill>
                  <a:schemeClr val="tx1"/>
                </a:solidFill>
                <a:latin typeface="Arial Nova" panose="020B0504020202020204" pitchFamily="34" charset="0"/>
              </a:rPr>
              <a:t> accommodation solutions</a:t>
            </a:r>
          </a:p>
          <a:p>
            <a:pPr>
              <a:spcBef>
                <a:spcPts val="1200"/>
              </a:spcBef>
            </a:pPr>
            <a:r>
              <a:rPr lang="en-US" sz="2400" dirty="0">
                <a:solidFill>
                  <a:schemeClr val="tx1"/>
                </a:solidFill>
                <a:latin typeface="Arial Nova" panose="020B0504020202020204" pitchFamily="34" charset="0"/>
              </a:rPr>
              <a:t>Choose the accommodation the employee prefers, when possible</a:t>
            </a:r>
          </a:p>
          <a:p>
            <a:pPr>
              <a:spcBef>
                <a:spcPts val="1200"/>
              </a:spcBef>
            </a:pPr>
            <a:r>
              <a:rPr lang="en-US" sz="2400" dirty="0">
                <a:solidFill>
                  <a:schemeClr val="tx1"/>
                </a:solidFill>
                <a:latin typeface="Arial Nova" panose="020B0504020202020204" pitchFamily="34" charset="0"/>
              </a:rPr>
              <a:t>Consider a trial period when it’s not clear whether the accommodation will work</a:t>
            </a:r>
          </a:p>
          <a:p>
            <a:pPr>
              <a:spcBef>
                <a:spcPts val="1200"/>
              </a:spcBef>
            </a:pPr>
            <a:r>
              <a:rPr lang="en-US" sz="2400" dirty="0">
                <a:solidFill>
                  <a:schemeClr val="tx1"/>
                </a:solidFill>
                <a:latin typeface="Arial Nova" panose="020B0504020202020204" pitchFamily="34" charset="0"/>
              </a:rPr>
              <a:t>Consider temporary accommodations </a:t>
            </a:r>
          </a:p>
          <a:p>
            <a:pPr marL="0" indent="0">
              <a:spcBef>
                <a:spcPts val="1200"/>
              </a:spcBef>
              <a:buNone/>
            </a:pPr>
            <a:r>
              <a:rPr lang="en-US" sz="2400" dirty="0">
                <a:solidFill>
                  <a:srgbClr val="0070C0"/>
                </a:solidFill>
                <a:latin typeface="Arial Nova" panose="020B0504020202020204" pitchFamily="34" charset="0"/>
                <a:hlinkClick r:id="rId3">
                  <a:extLst>
                    <a:ext uri="{A12FA001-AC4F-418D-AE19-62706E023703}">
                      <ahyp:hlinkClr xmlns:ahyp="http://schemas.microsoft.com/office/drawing/2018/hyperlinkcolor" val="tx"/>
                    </a:ext>
                  </a:extLst>
                </a:hlinkClick>
              </a:rPr>
              <a:t>Temporary or Trial Accommodations</a:t>
            </a:r>
            <a:r>
              <a:rPr lang="en-US" sz="2400" dirty="0">
                <a:solidFill>
                  <a:srgbClr val="0070C0"/>
                </a:solidFill>
                <a:latin typeface="Arial Nova" panose="020B0504020202020204" pitchFamily="34" charset="0"/>
              </a:rPr>
              <a:t> </a:t>
            </a:r>
            <a:r>
              <a:rPr lang="en-US" sz="2400" dirty="0">
                <a:solidFill>
                  <a:schemeClr val="tx1"/>
                </a:solidFill>
                <a:latin typeface="Arial Nova" panose="020B0504020202020204" pitchFamily="34" charset="0"/>
              </a:rPr>
              <a:t>and</a:t>
            </a:r>
            <a:r>
              <a:rPr lang="en-US" sz="2400" dirty="0">
                <a:solidFill>
                  <a:srgbClr val="0070C0"/>
                </a:solidFill>
                <a:latin typeface="Arial Nova" panose="020B0504020202020204" pitchFamily="34" charset="0"/>
              </a:rPr>
              <a:t> </a:t>
            </a:r>
            <a:r>
              <a:rPr lang="en-US" sz="2400" dirty="0">
                <a:solidFill>
                  <a:srgbClr val="0070C0"/>
                </a:solidFill>
                <a:latin typeface="Arial Nova" panose="020B0504020202020204" pitchFamily="34" charset="0"/>
                <a:hlinkClick r:id="rId4"/>
              </a:rPr>
              <a:t>Sample Form</a:t>
            </a:r>
            <a:endParaRPr lang="en-US" sz="2400" dirty="0">
              <a:solidFill>
                <a:srgbClr val="0070C0"/>
              </a:solidFill>
              <a:latin typeface="Arial Nova" panose="020B0504020202020204" pitchFamily="34" charset="0"/>
            </a:endParaRPr>
          </a:p>
        </p:txBody>
      </p:sp>
      <p:sp>
        <p:nvSpPr>
          <p:cNvPr id="4" name="Slide Number Placeholder 3">
            <a:extLst>
              <a:ext uri="{FF2B5EF4-FFF2-40B4-BE49-F238E27FC236}">
                <a16:creationId xmlns:a16="http://schemas.microsoft.com/office/drawing/2014/main" id="{9C475E05-9CF2-9443-B56F-A988DC6FC06F}"/>
              </a:ext>
            </a:extLst>
          </p:cNvPr>
          <p:cNvSpPr>
            <a:spLocks noGrp="1"/>
          </p:cNvSpPr>
          <p:nvPr>
            <p:ph type="sldNum" sz="quarter" idx="12"/>
          </p:nvPr>
        </p:nvSpPr>
        <p:spPr/>
        <p:txBody>
          <a:bodyPr/>
          <a:lstStyle/>
          <a:p>
            <a:fld id="{9FF96B15-8338-45D5-A943-561235072D66}" type="slidenum">
              <a:rPr lang="en-US" noProof="0" smtClean="0"/>
              <a:t>30</a:t>
            </a:fld>
            <a:endParaRPr lang="en-US" noProof="0" dirty="0"/>
          </a:p>
        </p:txBody>
      </p:sp>
      <p:pic>
        <p:nvPicPr>
          <p:cNvPr id="5" name="Picture 4" descr="Employer icon">
            <a:extLst>
              <a:ext uri="{FF2B5EF4-FFF2-40B4-BE49-F238E27FC236}">
                <a16:creationId xmlns:a16="http://schemas.microsoft.com/office/drawing/2014/main" id="{44C5DE81-FBF5-87CD-0901-4BCDE22B2484}"/>
              </a:ext>
            </a:extLst>
          </p:cNvPr>
          <p:cNvPicPr>
            <a:picLocks noChangeAspect="1"/>
          </p:cNvPicPr>
          <p:nvPr/>
        </p:nvPicPr>
        <p:blipFill>
          <a:blip r:embed="rId5"/>
          <a:stretch>
            <a:fillRect/>
          </a:stretch>
        </p:blipFill>
        <p:spPr>
          <a:xfrm>
            <a:off x="11096981" y="479315"/>
            <a:ext cx="597954" cy="597954"/>
          </a:xfrm>
          <a:prstGeom prst="rect">
            <a:avLst/>
          </a:prstGeom>
        </p:spPr>
      </p:pic>
    </p:spTree>
    <p:extLst>
      <p:ext uri="{BB962C8B-B14F-4D97-AF65-F5344CB8AC3E}">
        <p14:creationId xmlns:p14="http://schemas.microsoft.com/office/powerpoint/2010/main" val="17199863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2EC803-C614-20F1-AAB2-C9262026A85A}"/>
              </a:ext>
            </a:extLst>
          </p:cNvPr>
          <p:cNvSpPr>
            <a:spLocks noGrp="1"/>
          </p:cNvSpPr>
          <p:nvPr>
            <p:ph type="title"/>
          </p:nvPr>
        </p:nvSpPr>
        <p:spPr/>
        <p:txBody>
          <a:bodyPr/>
          <a:lstStyle/>
          <a:p>
            <a:r>
              <a:rPr lang="en-US" dirty="0"/>
              <a:t>Choose Accommodations (2)</a:t>
            </a:r>
          </a:p>
        </p:txBody>
      </p:sp>
      <p:pic>
        <p:nvPicPr>
          <p:cNvPr id="7" name="Graphic 6" descr="Gold Key">
            <a:extLst>
              <a:ext uri="{FF2B5EF4-FFF2-40B4-BE49-F238E27FC236}">
                <a16:creationId xmlns:a16="http://schemas.microsoft.com/office/drawing/2014/main" id="{348BE2E8-9E07-E19E-EE1E-06C37EBAC1C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61710" y="2127231"/>
            <a:ext cx="952537" cy="952537"/>
          </a:xfrm>
          <a:prstGeom prst="rect">
            <a:avLst/>
          </a:prstGeom>
        </p:spPr>
      </p:pic>
      <p:sp>
        <p:nvSpPr>
          <p:cNvPr id="3" name="Content Placeholder 2">
            <a:extLst>
              <a:ext uri="{FF2B5EF4-FFF2-40B4-BE49-F238E27FC236}">
                <a16:creationId xmlns:a16="http://schemas.microsoft.com/office/drawing/2014/main" id="{A594354F-2E35-B621-E361-16EC7EDFBE19}"/>
              </a:ext>
            </a:extLst>
          </p:cNvPr>
          <p:cNvSpPr>
            <a:spLocks noGrp="1"/>
          </p:cNvSpPr>
          <p:nvPr>
            <p:ph idx="1"/>
          </p:nvPr>
        </p:nvSpPr>
        <p:spPr>
          <a:xfrm>
            <a:off x="1314247" y="2603499"/>
            <a:ext cx="9782734" cy="3735308"/>
          </a:xfrm>
        </p:spPr>
        <p:txBody>
          <a:bodyPr>
            <a:normAutofit/>
          </a:bodyPr>
          <a:lstStyle/>
          <a:p>
            <a:pPr>
              <a:lnSpc>
                <a:spcPct val="110000"/>
              </a:lnSpc>
              <a:spcBef>
                <a:spcPts val="1200"/>
              </a:spcBef>
            </a:pPr>
            <a:r>
              <a:rPr lang="en-US" sz="2400" dirty="0">
                <a:solidFill>
                  <a:schemeClr val="tx1"/>
                </a:solidFill>
                <a:latin typeface="Arial Nova" panose="020B0504020202020204" pitchFamily="34" charset="0"/>
              </a:rPr>
              <a:t>Communicate approval or denial</a:t>
            </a:r>
          </a:p>
          <a:p>
            <a:pPr>
              <a:lnSpc>
                <a:spcPct val="110000"/>
              </a:lnSpc>
              <a:spcBef>
                <a:spcPts val="1200"/>
              </a:spcBef>
            </a:pPr>
            <a:r>
              <a:rPr lang="en-US" sz="2400" dirty="0">
                <a:solidFill>
                  <a:schemeClr val="tx1"/>
                </a:solidFill>
                <a:latin typeface="Arial Nova" panose="020B0504020202020204" pitchFamily="34" charset="0"/>
              </a:rPr>
              <a:t>Draft a written agreement with the employee</a:t>
            </a:r>
          </a:p>
          <a:p>
            <a:pPr>
              <a:lnSpc>
                <a:spcPct val="110000"/>
              </a:lnSpc>
              <a:spcBef>
                <a:spcPts val="1200"/>
              </a:spcBef>
              <a:spcAft>
                <a:spcPts val="1200"/>
              </a:spcAft>
            </a:pPr>
            <a:r>
              <a:rPr lang="en-US" sz="2400" dirty="0">
                <a:solidFill>
                  <a:schemeClr val="tx1"/>
                </a:solidFill>
                <a:latin typeface="Arial Nova" panose="020B0504020202020204" pitchFamily="34" charset="0"/>
              </a:rPr>
              <a:t>Documentation is recommended and is a vital way to demonstrate engagement in the interactive process</a:t>
            </a:r>
          </a:p>
          <a:p>
            <a:pPr marL="0" indent="0">
              <a:spcBef>
                <a:spcPts val="600"/>
              </a:spcBef>
              <a:spcAft>
                <a:spcPts val="300"/>
              </a:spcAft>
              <a:buNone/>
            </a:pPr>
            <a:r>
              <a:rPr lang="en-US" sz="2400" b="0" i="0" u="sng" dirty="0">
                <a:solidFill>
                  <a:srgbClr val="222222"/>
                </a:solidFill>
                <a:effectLst/>
                <a:latin typeface="Arial Nova" panose="020B0504020202020204" pitchFamily="34" charset="0"/>
                <a:hlinkClick r:id="rId5"/>
              </a:rPr>
              <a:t>Sample Accommodation Approval Form</a:t>
            </a:r>
            <a:endParaRPr lang="en-US" sz="2400" b="0" i="0" u="sng" dirty="0">
              <a:solidFill>
                <a:srgbClr val="222222"/>
              </a:solidFill>
              <a:effectLst/>
              <a:latin typeface="Arial Nova" panose="020B0504020202020204" pitchFamily="34" charset="0"/>
            </a:endParaRPr>
          </a:p>
          <a:p>
            <a:pPr marL="0" indent="0">
              <a:spcBef>
                <a:spcPts val="600"/>
              </a:spcBef>
              <a:spcAft>
                <a:spcPts val="300"/>
              </a:spcAft>
              <a:buNone/>
            </a:pPr>
            <a:r>
              <a:rPr lang="en-US" sz="2400" b="0" i="0" u="none" strike="noStrike" dirty="0">
                <a:solidFill>
                  <a:srgbClr val="00498F"/>
                </a:solidFill>
                <a:effectLst/>
                <a:latin typeface="Arial Nova" panose="020B0504020202020204" pitchFamily="34" charset="0"/>
                <a:hlinkClick r:id="rId6"/>
              </a:rPr>
              <a:t>Sample Accommodation Denial Form</a:t>
            </a:r>
            <a:r>
              <a:rPr lang="en-US" sz="2400" b="0" i="0" dirty="0">
                <a:solidFill>
                  <a:srgbClr val="555555"/>
                </a:solidFill>
                <a:effectLst/>
                <a:latin typeface="Arial Nova" panose="020B0504020202020204" pitchFamily="34" charset="0"/>
              </a:rPr>
              <a:t> </a:t>
            </a:r>
          </a:p>
          <a:p>
            <a:pPr marL="0" indent="0">
              <a:spcBef>
                <a:spcPts val="600"/>
              </a:spcBef>
              <a:spcAft>
                <a:spcPts val="300"/>
              </a:spcAft>
              <a:buNone/>
            </a:pPr>
            <a:r>
              <a:rPr lang="en-US" sz="2400" b="0" i="0" u="sng" dirty="0">
                <a:solidFill>
                  <a:srgbClr val="222222"/>
                </a:solidFill>
                <a:effectLst/>
                <a:latin typeface="Arial Nova" panose="020B0504020202020204" pitchFamily="34" charset="0"/>
                <a:hlinkClick r:id="rId7"/>
              </a:rPr>
              <a:t>Sample Temporary/Trial Accommodation Approval Form</a:t>
            </a:r>
            <a:endParaRPr lang="en-US" sz="2400" b="0" i="0" dirty="0">
              <a:solidFill>
                <a:srgbClr val="555555"/>
              </a:solidFill>
              <a:effectLst/>
              <a:latin typeface="Arial Nova" panose="020B0504020202020204" pitchFamily="34" charset="0"/>
            </a:endParaRPr>
          </a:p>
          <a:p>
            <a:endParaRPr lang="en-US" dirty="0"/>
          </a:p>
        </p:txBody>
      </p:sp>
      <p:sp>
        <p:nvSpPr>
          <p:cNvPr id="4" name="Slide Number Placeholder 3">
            <a:extLst>
              <a:ext uri="{FF2B5EF4-FFF2-40B4-BE49-F238E27FC236}">
                <a16:creationId xmlns:a16="http://schemas.microsoft.com/office/drawing/2014/main" id="{DB040AB9-D831-C214-ECF9-A711EDDF0D9F}"/>
              </a:ext>
            </a:extLst>
          </p:cNvPr>
          <p:cNvSpPr>
            <a:spLocks noGrp="1"/>
          </p:cNvSpPr>
          <p:nvPr>
            <p:ph type="sldNum" sz="quarter" idx="12"/>
          </p:nvPr>
        </p:nvSpPr>
        <p:spPr/>
        <p:txBody>
          <a:bodyPr/>
          <a:lstStyle/>
          <a:p>
            <a:fld id="{9FF96B15-8338-45D5-A943-561235072D66}" type="slidenum">
              <a:rPr lang="en-US" noProof="0" smtClean="0"/>
              <a:t>31</a:t>
            </a:fld>
            <a:endParaRPr lang="en-US" noProof="0" dirty="0"/>
          </a:p>
        </p:txBody>
      </p:sp>
      <p:pic>
        <p:nvPicPr>
          <p:cNvPr id="5" name="Picture 4" descr="Employer icon">
            <a:extLst>
              <a:ext uri="{FF2B5EF4-FFF2-40B4-BE49-F238E27FC236}">
                <a16:creationId xmlns:a16="http://schemas.microsoft.com/office/drawing/2014/main" id="{C8BF9D09-7A6C-6835-379E-6A99FCF6ACBA}"/>
              </a:ext>
            </a:extLst>
          </p:cNvPr>
          <p:cNvPicPr>
            <a:picLocks noChangeAspect="1"/>
          </p:cNvPicPr>
          <p:nvPr/>
        </p:nvPicPr>
        <p:blipFill>
          <a:blip r:embed="rId8"/>
          <a:stretch>
            <a:fillRect/>
          </a:stretch>
        </p:blipFill>
        <p:spPr>
          <a:xfrm>
            <a:off x="11096981" y="479315"/>
            <a:ext cx="597954" cy="597954"/>
          </a:xfrm>
          <a:prstGeom prst="rect">
            <a:avLst/>
          </a:prstGeom>
        </p:spPr>
      </p:pic>
    </p:spTree>
    <p:extLst>
      <p:ext uri="{BB962C8B-B14F-4D97-AF65-F5344CB8AC3E}">
        <p14:creationId xmlns:p14="http://schemas.microsoft.com/office/powerpoint/2010/main" val="39486738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40515F-BCAB-26FE-7F28-EDA4D4E2348D}"/>
              </a:ext>
            </a:extLst>
          </p:cNvPr>
          <p:cNvSpPr>
            <a:spLocks noGrp="1"/>
          </p:cNvSpPr>
          <p:nvPr>
            <p:ph type="title"/>
          </p:nvPr>
        </p:nvSpPr>
        <p:spPr/>
        <p:txBody>
          <a:bodyPr/>
          <a:lstStyle/>
          <a:p>
            <a:r>
              <a:rPr lang="en-US" dirty="0"/>
              <a:t>Communicate About </a:t>
            </a:r>
            <a:br>
              <a:rPr lang="en-US" dirty="0"/>
            </a:br>
            <a:r>
              <a:rPr lang="en-US" dirty="0"/>
              <a:t>Ineffective Accommodations</a:t>
            </a:r>
          </a:p>
        </p:txBody>
      </p:sp>
      <p:pic>
        <p:nvPicPr>
          <p:cNvPr id="5" name="Graphic 4" descr="Gold Key">
            <a:extLst>
              <a:ext uri="{FF2B5EF4-FFF2-40B4-BE49-F238E27FC236}">
                <a16:creationId xmlns:a16="http://schemas.microsoft.com/office/drawing/2014/main" id="{F19ED082-44BC-12ED-3C3B-FC425E30B79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61710" y="2127231"/>
            <a:ext cx="952537" cy="952537"/>
          </a:xfrm>
          <a:prstGeom prst="rect">
            <a:avLst/>
          </a:prstGeom>
        </p:spPr>
      </p:pic>
      <p:sp>
        <p:nvSpPr>
          <p:cNvPr id="3" name="Content Placeholder 2">
            <a:extLst>
              <a:ext uri="{FF2B5EF4-FFF2-40B4-BE49-F238E27FC236}">
                <a16:creationId xmlns:a16="http://schemas.microsoft.com/office/drawing/2014/main" id="{AEE5B691-C07E-928A-05DE-5244BCE04071}"/>
              </a:ext>
            </a:extLst>
          </p:cNvPr>
          <p:cNvSpPr>
            <a:spLocks noGrp="1"/>
          </p:cNvSpPr>
          <p:nvPr>
            <p:ph idx="1"/>
          </p:nvPr>
        </p:nvSpPr>
        <p:spPr>
          <a:xfrm>
            <a:off x="1314247" y="2603499"/>
            <a:ext cx="9876492" cy="3416300"/>
          </a:xfrm>
        </p:spPr>
        <p:txBody>
          <a:bodyPr>
            <a:normAutofit/>
          </a:bodyPr>
          <a:lstStyle/>
          <a:p>
            <a:pPr>
              <a:spcBef>
                <a:spcPts val="1200"/>
              </a:spcBef>
            </a:pPr>
            <a:r>
              <a:rPr lang="en-US" sz="2400" dirty="0">
                <a:solidFill>
                  <a:schemeClr val="tx1"/>
                </a:solidFill>
                <a:latin typeface="Arial Nova" panose="020B0504020202020204" pitchFamily="34" charset="0"/>
              </a:rPr>
              <a:t>Inform the employer that the alternative accommodation isn’t effective—useful to do this in writing</a:t>
            </a:r>
          </a:p>
          <a:p>
            <a:pPr>
              <a:spcBef>
                <a:spcPts val="1200"/>
              </a:spcBef>
            </a:pPr>
            <a:r>
              <a:rPr lang="en-US" sz="2400" dirty="0">
                <a:solidFill>
                  <a:schemeClr val="tx1"/>
                </a:solidFill>
                <a:latin typeface="Arial Nova" panose="020B0504020202020204" pitchFamily="34" charset="0"/>
              </a:rPr>
              <a:t>Explain why the alternative accommodation isn’t effective</a:t>
            </a:r>
          </a:p>
          <a:p>
            <a:pPr>
              <a:spcBef>
                <a:spcPts val="1200"/>
              </a:spcBef>
              <a:spcAft>
                <a:spcPts val="1200"/>
              </a:spcAft>
            </a:pPr>
            <a:r>
              <a:rPr lang="en-US" sz="2400" dirty="0">
                <a:solidFill>
                  <a:schemeClr val="tx1"/>
                </a:solidFill>
                <a:latin typeface="Arial Nova" panose="020B0504020202020204" pitchFamily="34" charset="0"/>
              </a:rPr>
              <a:t>Ask that the original accommodation be reconsidered, if reasonable</a:t>
            </a:r>
          </a:p>
          <a:p>
            <a:pPr marL="0" indent="0">
              <a:spcBef>
                <a:spcPts val="1200"/>
              </a:spcBef>
              <a:buNone/>
            </a:pPr>
            <a:r>
              <a:rPr lang="en-US" sz="2400" dirty="0">
                <a:solidFill>
                  <a:schemeClr val="tx1"/>
                </a:solidFill>
                <a:latin typeface="Arial Nova" panose="020B0504020202020204" pitchFamily="34" charset="0"/>
                <a:hlinkClick r:id="rId5"/>
              </a:rPr>
              <a:t>How to Inform an Employer That an Accommodation</a:t>
            </a:r>
            <a:br>
              <a:rPr lang="en-US" sz="2400" dirty="0">
                <a:solidFill>
                  <a:schemeClr val="tx1"/>
                </a:solidFill>
                <a:latin typeface="Arial Nova" panose="020B0504020202020204" pitchFamily="34" charset="0"/>
                <a:hlinkClick r:id="rId5"/>
              </a:rPr>
            </a:br>
            <a:r>
              <a:rPr lang="en-US" sz="2400" dirty="0">
                <a:solidFill>
                  <a:schemeClr val="tx1"/>
                </a:solidFill>
                <a:latin typeface="Arial Nova" panose="020B0504020202020204" pitchFamily="34" charset="0"/>
                <a:hlinkClick r:id="rId5"/>
              </a:rPr>
              <a:t>is Not Effective and Sample Letter</a:t>
            </a:r>
            <a:endParaRPr lang="en-US" sz="2400" dirty="0">
              <a:solidFill>
                <a:schemeClr val="tx1"/>
              </a:solidFill>
              <a:latin typeface="Arial Nova" panose="020B0504020202020204" pitchFamily="34" charset="0"/>
            </a:endParaRPr>
          </a:p>
          <a:p>
            <a:pPr marL="0" indent="0">
              <a:buNone/>
            </a:pPr>
            <a:endParaRPr lang="en-US" sz="2400" dirty="0">
              <a:solidFill>
                <a:schemeClr val="tx1"/>
              </a:solidFill>
              <a:latin typeface="Arial Nova" panose="020B0504020202020204" pitchFamily="34" charset="0"/>
            </a:endParaRPr>
          </a:p>
        </p:txBody>
      </p:sp>
      <p:sp>
        <p:nvSpPr>
          <p:cNvPr id="4" name="Slide Number Placeholder 3">
            <a:extLst>
              <a:ext uri="{FF2B5EF4-FFF2-40B4-BE49-F238E27FC236}">
                <a16:creationId xmlns:a16="http://schemas.microsoft.com/office/drawing/2014/main" id="{3209EDC3-18A6-EF44-371F-D657DA1E9E5D}"/>
              </a:ext>
            </a:extLst>
          </p:cNvPr>
          <p:cNvSpPr>
            <a:spLocks noGrp="1"/>
          </p:cNvSpPr>
          <p:nvPr>
            <p:ph type="sldNum" sz="quarter" idx="12"/>
          </p:nvPr>
        </p:nvSpPr>
        <p:spPr/>
        <p:txBody>
          <a:bodyPr/>
          <a:lstStyle/>
          <a:p>
            <a:fld id="{9FF96B15-8338-45D5-A943-561235072D66}" type="slidenum">
              <a:rPr lang="en-US" noProof="0" smtClean="0"/>
              <a:t>32</a:t>
            </a:fld>
            <a:endParaRPr lang="en-US" noProof="0" dirty="0"/>
          </a:p>
        </p:txBody>
      </p:sp>
      <p:pic>
        <p:nvPicPr>
          <p:cNvPr id="7" name="Graphic 6" descr="Employee icon">
            <a:extLst>
              <a:ext uri="{FF2B5EF4-FFF2-40B4-BE49-F238E27FC236}">
                <a16:creationId xmlns:a16="http://schemas.microsoft.com/office/drawing/2014/main" id="{FCBEE183-8DE2-152D-7B38-CF8B4D70A9B3}"/>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11126795" y="446200"/>
            <a:ext cx="589924" cy="589924"/>
          </a:xfrm>
          <a:prstGeom prst="rect">
            <a:avLst/>
          </a:prstGeom>
        </p:spPr>
      </p:pic>
    </p:spTree>
    <p:extLst>
      <p:ext uri="{BB962C8B-B14F-4D97-AF65-F5344CB8AC3E}">
        <p14:creationId xmlns:p14="http://schemas.microsoft.com/office/powerpoint/2010/main" val="11991969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A172D7-C653-00F1-3C22-6D7FD23A4F4E}"/>
              </a:ext>
            </a:extLst>
          </p:cNvPr>
          <p:cNvSpPr>
            <a:spLocks noGrp="1"/>
          </p:cNvSpPr>
          <p:nvPr>
            <p:ph type="title"/>
          </p:nvPr>
        </p:nvSpPr>
        <p:spPr>
          <a:xfrm>
            <a:off x="1154953" y="973668"/>
            <a:ext cx="9898870" cy="706964"/>
          </a:xfrm>
        </p:spPr>
        <p:txBody>
          <a:bodyPr/>
          <a:lstStyle/>
          <a:p>
            <a:r>
              <a:rPr lang="en-US" dirty="0"/>
              <a:t>Implement Accommodations</a:t>
            </a:r>
          </a:p>
        </p:txBody>
      </p:sp>
      <p:pic>
        <p:nvPicPr>
          <p:cNvPr id="7" name="Graphic 6" descr="Gold Key">
            <a:extLst>
              <a:ext uri="{FF2B5EF4-FFF2-40B4-BE49-F238E27FC236}">
                <a16:creationId xmlns:a16="http://schemas.microsoft.com/office/drawing/2014/main" id="{783D7AE1-B0AF-C939-D2B4-BA7B118D66B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61710" y="2127231"/>
            <a:ext cx="952537" cy="952537"/>
          </a:xfrm>
          <a:prstGeom prst="rect">
            <a:avLst/>
          </a:prstGeom>
        </p:spPr>
      </p:pic>
      <p:sp>
        <p:nvSpPr>
          <p:cNvPr id="3" name="Content Placeholder 2">
            <a:extLst>
              <a:ext uri="{FF2B5EF4-FFF2-40B4-BE49-F238E27FC236}">
                <a16:creationId xmlns:a16="http://schemas.microsoft.com/office/drawing/2014/main" id="{D84F22E7-469D-8F1D-7CCC-0367A65935C2}"/>
              </a:ext>
            </a:extLst>
          </p:cNvPr>
          <p:cNvSpPr>
            <a:spLocks noGrp="1"/>
          </p:cNvSpPr>
          <p:nvPr>
            <p:ph idx="1"/>
          </p:nvPr>
        </p:nvSpPr>
        <p:spPr>
          <a:xfrm>
            <a:off x="1314247" y="2603498"/>
            <a:ext cx="9739576" cy="3710491"/>
          </a:xfrm>
        </p:spPr>
        <p:txBody>
          <a:bodyPr>
            <a:normAutofit/>
          </a:bodyPr>
          <a:lstStyle/>
          <a:p>
            <a:pPr>
              <a:spcBef>
                <a:spcPts val="1200"/>
              </a:spcBef>
            </a:pPr>
            <a:r>
              <a:rPr lang="en-US" sz="2400" dirty="0">
                <a:solidFill>
                  <a:schemeClr val="tx1"/>
                </a:solidFill>
                <a:latin typeface="Arial Nova" panose="020B0504020202020204" pitchFamily="34" charset="0"/>
              </a:rPr>
              <a:t>Inform essential personnel about the accommodation(s), </a:t>
            </a:r>
            <a:br>
              <a:rPr lang="en-US" sz="2400" dirty="0">
                <a:solidFill>
                  <a:schemeClr val="tx1"/>
                </a:solidFill>
                <a:latin typeface="Arial Nova" panose="020B0504020202020204" pitchFamily="34" charset="0"/>
              </a:rPr>
            </a:br>
            <a:r>
              <a:rPr lang="en-US" sz="2400" dirty="0">
                <a:solidFill>
                  <a:schemeClr val="tx1"/>
                </a:solidFill>
                <a:latin typeface="Arial Nova" panose="020B0504020202020204" pitchFamily="34" charset="0"/>
              </a:rPr>
              <a:t>when necessary</a:t>
            </a:r>
          </a:p>
          <a:p>
            <a:pPr>
              <a:spcBef>
                <a:spcPts val="1200"/>
              </a:spcBef>
            </a:pPr>
            <a:r>
              <a:rPr lang="en-US" sz="2400" dirty="0">
                <a:solidFill>
                  <a:schemeClr val="tx1"/>
                </a:solidFill>
                <a:latin typeface="Arial Nova" panose="020B0504020202020204" pitchFamily="34" charset="0"/>
              </a:rPr>
              <a:t>Maintain confidentiality of personal health and accommodation information</a:t>
            </a:r>
          </a:p>
          <a:p>
            <a:pPr>
              <a:spcBef>
                <a:spcPts val="1200"/>
              </a:spcBef>
            </a:pPr>
            <a:r>
              <a:rPr lang="en-US" sz="2400" dirty="0">
                <a:solidFill>
                  <a:schemeClr val="tx1"/>
                </a:solidFill>
                <a:latin typeface="Arial Nova" panose="020B0504020202020204" pitchFamily="34" charset="0"/>
              </a:rPr>
              <a:t>Ensure all necessary steps are taken to implement the accommodation</a:t>
            </a:r>
          </a:p>
          <a:p>
            <a:pPr>
              <a:spcBef>
                <a:spcPts val="1200"/>
              </a:spcBef>
            </a:pPr>
            <a:r>
              <a:rPr lang="en-US" sz="2400" dirty="0">
                <a:solidFill>
                  <a:schemeClr val="tx1"/>
                </a:solidFill>
                <a:latin typeface="Arial Nova" panose="020B0504020202020204" pitchFamily="34" charset="0"/>
              </a:rPr>
              <a:t>Establish a point of contact responsible for monitoring the accommodation</a:t>
            </a:r>
          </a:p>
        </p:txBody>
      </p:sp>
      <p:sp>
        <p:nvSpPr>
          <p:cNvPr id="4" name="Slide Number Placeholder 3">
            <a:extLst>
              <a:ext uri="{FF2B5EF4-FFF2-40B4-BE49-F238E27FC236}">
                <a16:creationId xmlns:a16="http://schemas.microsoft.com/office/drawing/2014/main" id="{5A1E6A4B-6D36-AD49-5B7C-C5E06A2E860C}"/>
              </a:ext>
            </a:extLst>
          </p:cNvPr>
          <p:cNvSpPr>
            <a:spLocks noGrp="1"/>
          </p:cNvSpPr>
          <p:nvPr>
            <p:ph type="sldNum" sz="quarter" idx="12"/>
          </p:nvPr>
        </p:nvSpPr>
        <p:spPr/>
        <p:txBody>
          <a:bodyPr/>
          <a:lstStyle/>
          <a:p>
            <a:fld id="{9FF96B15-8338-45D5-A943-561235072D66}" type="slidenum">
              <a:rPr lang="en-US" noProof="0" smtClean="0"/>
              <a:t>33</a:t>
            </a:fld>
            <a:endParaRPr lang="en-US" noProof="0" dirty="0"/>
          </a:p>
        </p:txBody>
      </p:sp>
      <p:pic>
        <p:nvPicPr>
          <p:cNvPr id="5" name="Picture 4" descr="Employer icon">
            <a:extLst>
              <a:ext uri="{FF2B5EF4-FFF2-40B4-BE49-F238E27FC236}">
                <a16:creationId xmlns:a16="http://schemas.microsoft.com/office/drawing/2014/main" id="{96308CBD-8274-3EB7-862F-840F933AE973}"/>
              </a:ext>
            </a:extLst>
          </p:cNvPr>
          <p:cNvPicPr>
            <a:picLocks noChangeAspect="1"/>
          </p:cNvPicPr>
          <p:nvPr/>
        </p:nvPicPr>
        <p:blipFill>
          <a:blip r:embed="rId5"/>
          <a:stretch>
            <a:fillRect/>
          </a:stretch>
        </p:blipFill>
        <p:spPr>
          <a:xfrm>
            <a:off x="11096981" y="479315"/>
            <a:ext cx="597954" cy="597954"/>
          </a:xfrm>
          <a:prstGeom prst="rect">
            <a:avLst/>
          </a:prstGeom>
        </p:spPr>
      </p:pic>
    </p:spTree>
    <p:extLst>
      <p:ext uri="{BB962C8B-B14F-4D97-AF65-F5344CB8AC3E}">
        <p14:creationId xmlns:p14="http://schemas.microsoft.com/office/powerpoint/2010/main" val="2029023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A172D7-C653-00F1-3C22-6D7FD23A4F4E}"/>
              </a:ext>
            </a:extLst>
          </p:cNvPr>
          <p:cNvSpPr>
            <a:spLocks noGrp="1"/>
          </p:cNvSpPr>
          <p:nvPr>
            <p:ph type="title"/>
          </p:nvPr>
        </p:nvSpPr>
        <p:spPr>
          <a:xfrm>
            <a:off x="1154953" y="973668"/>
            <a:ext cx="9898870" cy="706964"/>
          </a:xfrm>
        </p:spPr>
        <p:txBody>
          <a:bodyPr/>
          <a:lstStyle/>
          <a:p>
            <a:r>
              <a:rPr lang="en-US" dirty="0"/>
              <a:t>Monitor Accommodations</a:t>
            </a:r>
          </a:p>
        </p:txBody>
      </p:sp>
      <p:pic>
        <p:nvPicPr>
          <p:cNvPr id="7" name="Graphic 6" descr="Gold Key">
            <a:extLst>
              <a:ext uri="{FF2B5EF4-FFF2-40B4-BE49-F238E27FC236}">
                <a16:creationId xmlns:a16="http://schemas.microsoft.com/office/drawing/2014/main" id="{783D7AE1-B0AF-C939-D2B4-BA7B118D66B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61710" y="2127231"/>
            <a:ext cx="952537" cy="952537"/>
          </a:xfrm>
          <a:prstGeom prst="rect">
            <a:avLst/>
          </a:prstGeom>
        </p:spPr>
      </p:pic>
      <p:sp>
        <p:nvSpPr>
          <p:cNvPr id="3" name="Content Placeholder 2">
            <a:extLst>
              <a:ext uri="{FF2B5EF4-FFF2-40B4-BE49-F238E27FC236}">
                <a16:creationId xmlns:a16="http://schemas.microsoft.com/office/drawing/2014/main" id="{D84F22E7-469D-8F1D-7CCC-0367A65935C2}"/>
              </a:ext>
            </a:extLst>
          </p:cNvPr>
          <p:cNvSpPr>
            <a:spLocks noGrp="1"/>
          </p:cNvSpPr>
          <p:nvPr>
            <p:ph idx="1"/>
          </p:nvPr>
        </p:nvSpPr>
        <p:spPr>
          <a:xfrm>
            <a:off x="1314247" y="2603498"/>
            <a:ext cx="9652766" cy="3710491"/>
          </a:xfrm>
        </p:spPr>
        <p:txBody>
          <a:bodyPr>
            <a:normAutofit/>
          </a:bodyPr>
          <a:lstStyle/>
          <a:p>
            <a:pPr>
              <a:spcBef>
                <a:spcPts val="1200"/>
              </a:spcBef>
            </a:pPr>
            <a:r>
              <a:rPr lang="en-US" sz="2400" dirty="0">
                <a:solidFill>
                  <a:schemeClr val="tx1"/>
                </a:solidFill>
                <a:latin typeface="Arial Nova" panose="020B0504020202020204" pitchFamily="34" charset="0"/>
              </a:rPr>
              <a:t>Make it clear that the accommodation may be reviewed and adjusted if needed</a:t>
            </a:r>
          </a:p>
          <a:p>
            <a:pPr lvl="1">
              <a:spcBef>
                <a:spcPts val="1200"/>
              </a:spcBef>
            </a:pPr>
            <a:r>
              <a:rPr lang="en-US" sz="2400" dirty="0">
                <a:solidFill>
                  <a:schemeClr val="tx1"/>
                </a:solidFill>
                <a:latin typeface="Arial Nova" panose="020B0504020202020204" pitchFamily="34" charset="0"/>
              </a:rPr>
              <a:t>How can we support you in evaluating the effectiveness of the accommodation once it’s in place?</a:t>
            </a:r>
          </a:p>
          <a:p>
            <a:pPr>
              <a:spcBef>
                <a:spcPts val="1200"/>
              </a:spcBef>
            </a:pPr>
            <a:r>
              <a:rPr lang="en-US" sz="2400" dirty="0">
                <a:solidFill>
                  <a:schemeClr val="tx1"/>
                </a:solidFill>
                <a:latin typeface="Arial Nova" panose="020B0504020202020204" pitchFamily="34" charset="0"/>
              </a:rPr>
              <a:t>Create an open line for future communication and adjustments</a:t>
            </a:r>
          </a:p>
          <a:p>
            <a:pPr lvl="1">
              <a:spcBef>
                <a:spcPts val="1200"/>
              </a:spcBef>
            </a:pPr>
            <a:r>
              <a:rPr lang="en-US" sz="2400" dirty="0">
                <a:solidFill>
                  <a:schemeClr val="tx1"/>
                </a:solidFill>
                <a:latin typeface="Arial Nova" panose="020B0504020202020204" pitchFamily="34" charset="0"/>
              </a:rPr>
              <a:t>Would you like regular check-ins to ensure the accommodation continues to meet your needs?</a:t>
            </a:r>
          </a:p>
        </p:txBody>
      </p:sp>
      <p:sp>
        <p:nvSpPr>
          <p:cNvPr id="4" name="Slide Number Placeholder 3">
            <a:extLst>
              <a:ext uri="{FF2B5EF4-FFF2-40B4-BE49-F238E27FC236}">
                <a16:creationId xmlns:a16="http://schemas.microsoft.com/office/drawing/2014/main" id="{5A1E6A4B-6D36-AD49-5B7C-C5E06A2E860C}"/>
              </a:ext>
            </a:extLst>
          </p:cNvPr>
          <p:cNvSpPr>
            <a:spLocks noGrp="1"/>
          </p:cNvSpPr>
          <p:nvPr>
            <p:ph type="sldNum" sz="quarter" idx="12"/>
          </p:nvPr>
        </p:nvSpPr>
        <p:spPr/>
        <p:txBody>
          <a:bodyPr/>
          <a:lstStyle/>
          <a:p>
            <a:fld id="{9FF96B15-8338-45D5-A943-561235072D66}" type="slidenum">
              <a:rPr lang="en-US" noProof="0" smtClean="0"/>
              <a:t>34</a:t>
            </a:fld>
            <a:endParaRPr lang="en-US" noProof="0" dirty="0"/>
          </a:p>
        </p:txBody>
      </p:sp>
      <p:pic>
        <p:nvPicPr>
          <p:cNvPr id="8" name="Picture 7" descr="Employer icon">
            <a:extLst>
              <a:ext uri="{FF2B5EF4-FFF2-40B4-BE49-F238E27FC236}">
                <a16:creationId xmlns:a16="http://schemas.microsoft.com/office/drawing/2014/main" id="{9998A02A-5129-AC94-8B40-D5B2283B6B48}"/>
              </a:ext>
            </a:extLst>
          </p:cNvPr>
          <p:cNvPicPr>
            <a:picLocks noChangeAspect="1"/>
          </p:cNvPicPr>
          <p:nvPr/>
        </p:nvPicPr>
        <p:blipFill>
          <a:blip r:embed="rId5"/>
          <a:stretch>
            <a:fillRect/>
          </a:stretch>
        </p:blipFill>
        <p:spPr>
          <a:xfrm>
            <a:off x="11096981" y="479315"/>
            <a:ext cx="597954" cy="597954"/>
          </a:xfrm>
          <a:prstGeom prst="rect">
            <a:avLst/>
          </a:prstGeom>
        </p:spPr>
      </p:pic>
    </p:spTree>
    <p:extLst>
      <p:ext uri="{BB962C8B-B14F-4D97-AF65-F5344CB8AC3E}">
        <p14:creationId xmlns:p14="http://schemas.microsoft.com/office/powerpoint/2010/main" val="415096799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6EA163-4639-A482-31B3-13B2FE260FA4}"/>
              </a:ext>
            </a:extLst>
          </p:cNvPr>
          <p:cNvSpPr>
            <a:spLocks noGrp="1"/>
          </p:cNvSpPr>
          <p:nvPr>
            <p:ph type="title"/>
          </p:nvPr>
        </p:nvSpPr>
        <p:spPr/>
        <p:txBody>
          <a:bodyPr/>
          <a:lstStyle/>
          <a:p>
            <a:r>
              <a:rPr lang="en-US" dirty="0"/>
              <a:t>Communication is Key</a:t>
            </a:r>
          </a:p>
        </p:txBody>
      </p:sp>
      <p:pic>
        <p:nvPicPr>
          <p:cNvPr id="6" name="Graphic 5" descr="Gold Key">
            <a:extLst>
              <a:ext uri="{FF2B5EF4-FFF2-40B4-BE49-F238E27FC236}">
                <a16:creationId xmlns:a16="http://schemas.microsoft.com/office/drawing/2014/main" id="{7890ADC4-DB43-9B9A-54D2-14CF406649B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61710" y="2127231"/>
            <a:ext cx="952537" cy="952537"/>
          </a:xfrm>
          <a:prstGeom prst="rect">
            <a:avLst/>
          </a:prstGeom>
        </p:spPr>
      </p:pic>
      <p:sp>
        <p:nvSpPr>
          <p:cNvPr id="3" name="Content Placeholder 2">
            <a:extLst>
              <a:ext uri="{FF2B5EF4-FFF2-40B4-BE49-F238E27FC236}">
                <a16:creationId xmlns:a16="http://schemas.microsoft.com/office/drawing/2014/main" id="{73CE38B6-54CF-C852-AFA6-C5203890F23E}"/>
              </a:ext>
            </a:extLst>
          </p:cNvPr>
          <p:cNvSpPr>
            <a:spLocks noGrp="1"/>
          </p:cNvSpPr>
          <p:nvPr>
            <p:ph idx="1"/>
          </p:nvPr>
        </p:nvSpPr>
        <p:spPr>
          <a:xfrm>
            <a:off x="1314247" y="2603499"/>
            <a:ext cx="9870097" cy="3708481"/>
          </a:xfrm>
        </p:spPr>
        <p:txBody>
          <a:bodyPr>
            <a:noAutofit/>
          </a:bodyPr>
          <a:lstStyle/>
          <a:p>
            <a:pPr>
              <a:spcBef>
                <a:spcPts val="1200"/>
              </a:spcBef>
            </a:pPr>
            <a:r>
              <a:rPr lang="en-US" sz="2400" dirty="0">
                <a:solidFill>
                  <a:schemeClr val="tx1"/>
                </a:solidFill>
                <a:latin typeface="Arial Nova" panose="020B0504020202020204" pitchFamily="34" charset="0"/>
              </a:rPr>
              <a:t>Collaborate to find solutions that benefit everyone</a:t>
            </a:r>
          </a:p>
          <a:p>
            <a:pPr>
              <a:spcBef>
                <a:spcPts val="1200"/>
              </a:spcBef>
            </a:pPr>
            <a:r>
              <a:rPr lang="en-US" sz="2400" dirty="0">
                <a:solidFill>
                  <a:schemeClr val="tx1"/>
                </a:solidFill>
                <a:latin typeface="Arial Nova" panose="020B0504020202020204" pitchFamily="34" charset="0"/>
              </a:rPr>
              <a:t>Be open and honest about decisions, policies, and other information relevant to the accommodation process</a:t>
            </a:r>
          </a:p>
          <a:p>
            <a:pPr>
              <a:spcBef>
                <a:spcPts val="1200"/>
              </a:spcBef>
            </a:pPr>
            <a:r>
              <a:rPr lang="en-US" sz="2400" dirty="0">
                <a:solidFill>
                  <a:schemeClr val="tx1"/>
                </a:solidFill>
                <a:latin typeface="Arial Nova" panose="020B0504020202020204" pitchFamily="34" charset="0"/>
              </a:rPr>
              <a:t>Communicate clearly so that everyone is on the same page</a:t>
            </a:r>
          </a:p>
          <a:p>
            <a:pPr>
              <a:spcBef>
                <a:spcPts val="1200"/>
              </a:spcBef>
            </a:pPr>
            <a:r>
              <a:rPr lang="en-US" sz="2400" dirty="0">
                <a:solidFill>
                  <a:schemeClr val="tx1"/>
                </a:solidFill>
                <a:latin typeface="Arial Nova" panose="020B0504020202020204" pitchFamily="34" charset="0"/>
              </a:rPr>
              <a:t>Stay open-minded and be adaptable and creative, because accommodations are never one-size-fits-all</a:t>
            </a:r>
          </a:p>
          <a:p>
            <a:pPr>
              <a:spcBef>
                <a:spcPts val="1200"/>
              </a:spcBef>
              <a:spcAft>
                <a:spcPts val="600"/>
              </a:spcAft>
            </a:pPr>
            <a:r>
              <a:rPr lang="en-US" sz="2400" dirty="0">
                <a:solidFill>
                  <a:schemeClr val="tx1"/>
                </a:solidFill>
                <a:latin typeface="Arial Nova" panose="020B0504020202020204" pitchFamily="34" charset="0"/>
              </a:rPr>
              <a:t>Be open to temporary and trial accommodations</a:t>
            </a:r>
          </a:p>
          <a:p>
            <a:pPr marL="0" indent="0">
              <a:spcBef>
                <a:spcPts val="1200"/>
              </a:spcBef>
              <a:buNone/>
            </a:pPr>
            <a:r>
              <a:rPr lang="en-US" sz="2200" dirty="0">
                <a:solidFill>
                  <a:srgbClr val="0070C0"/>
                </a:solidFill>
                <a:latin typeface="Arial Nova" panose="020B0504020202020204" pitchFamily="34" charset="0"/>
                <a:hlinkClick r:id="rId5">
                  <a:extLst>
                    <a:ext uri="{A12FA001-AC4F-418D-AE19-62706E023703}">
                      <ahyp:hlinkClr xmlns:ahyp="http://schemas.microsoft.com/office/drawing/2018/hyperlinkcolor" val="tx"/>
                    </a:ext>
                  </a:extLst>
                </a:hlinkClick>
              </a:rPr>
              <a:t>Communication is Key to the Accommodation Process</a:t>
            </a:r>
            <a:endParaRPr lang="en-US" sz="2200" dirty="0">
              <a:solidFill>
                <a:srgbClr val="0070C0"/>
              </a:solidFill>
              <a:latin typeface="Arial Nova" panose="020B0504020202020204" pitchFamily="34" charset="0"/>
            </a:endParaRPr>
          </a:p>
        </p:txBody>
      </p:sp>
      <p:sp>
        <p:nvSpPr>
          <p:cNvPr id="4" name="Slide Number Placeholder 3">
            <a:extLst>
              <a:ext uri="{FF2B5EF4-FFF2-40B4-BE49-F238E27FC236}">
                <a16:creationId xmlns:a16="http://schemas.microsoft.com/office/drawing/2014/main" id="{34F2FE77-BEBF-D53D-C9B4-EB16039BE922}"/>
              </a:ext>
            </a:extLst>
          </p:cNvPr>
          <p:cNvSpPr>
            <a:spLocks noGrp="1"/>
          </p:cNvSpPr>
          <p:nvPr>
            <p:ph type="sldNum" sz="quarter" idx="12"/>
          </p:nvPr>
        </p:nvSpPr>
        <p:spPr/>
        <p:txBody>
          <a:bodyPr/>
          <a:lstStyle/>
          <a:p>
            <a:fld id="{9FF96B15-8338-45D5-A943-561235072D66}" type="slidenum">
              <a:rPr lang="en-US" noProof="0" smtClean="0"/>
              <a:t>35</a:t>
            </a:fld>
            <a:endParaRPr lang="en-US" noProof="0" dirty="0"/>
          </a:p>
        </p:txBody>
      </p:sp>
    </p:spTree>
    <p:extLst>
      <p:ext uri="{BB962C8B-B14F-4D97-AF65-F5344CB8AC3E}">
        <p14:creationId xmlns:p14="http://schemas.microsoft.com/office/powerpoint/2010/main" val="14873986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405486A-9654-1D5B-1F0E-67136EB1907F}"/>
              </a:ext>
            </a:extLst>
          </p:cNvPr>
          <p:cNvSpPr>
            <a:spLocks noGrp="1"/>
          </p:cNvSpPr>
          <p:nvPr>
            <p:ph type="title"/>
          </p:nvPr>
        </p:nvSpPr>
        <p:spPr>
          <a:xfrm>
            <a:off x="1154955" y="1693332"/>
            <a:ext cx="3860260" cy="1735668"/>
          </a:xfrm>
        </p:spPr>
        <p:txBody>
          <a:bodyPr anchor="b">
            <a:noAutofit/>
          </a:bodyPr>
          <a:lstStyle/>
          <a:p>
            <a:r>
              <a:rPr lang="en-US" sz="3600" dirty="0"/>
              <a:t>Interactive Process Conversations</a:t>
            </a:r>
          </a:p>
        </p:txBody>
      </p:sp>
      <p:sp>
        <p:nvSpPr>
          <p:cNvPr id="22" name="Text Placeholder 3">
            <a:extLst>
              <a:ext uri="{FF2B5EF4-FFF2-40B4-BE49-F238E27FC236}">
                <a16:creationId xmlns:a16="http://schemas.microsoft.com/office/drawing/2014/main" id="{D4EBFA16-3D63-5F31-D7F2-AE2F39E3F57D}"/>
              </a:ext>
            </a:extLst>
          </p:cNvPr>
          <p:cNvSpPr>
            <a:spLocks noGrp="1"/>
          </p:cNvSpPr>
          <p:nvPr>
            <p:ph type="body" sz="half" idx="2"/>
          </p:nvPr>
        </p:nvSpPr>
        <p:spPr>
          <a:xfrm>
            <a:off x="1154955" y="3657600"/>
            <a:ext cx="3859212" cy="1371600"/>
          </a:xfrm>
        </p:spPr>
        <p:txBody>
          <a:bodyPr>
            <a:normAutofit/>
          </a:bodyPr>
          <a:lstStyle/>
          <a:p>
            <a:pPr marL="0" indent="0">
              <a:buNone/>
            </a:pPr>
            <a:r>
              <a:rPr lang="en-US" sz="2400" dirty="0"/>
              <a:t>Scenario Examples</a:t>
            </a:r>
          </a:p>
        </p:txBody>
      </p:sp>
      <p:pic>
        <p:nvPicPr>
          <p:cNvPr id="17" name="Picture 16">
            <a:extLst>
              <a:ext uri="{FF2B5EF4-FFF2-40B4-BE49-F238E27FC236}">
                <a16:creationId xmlns:a16="http://schemas.microsoft.com/office/drawing/2014/main" id="{7FF92D01-FDC9-69A0-5781-311C87D9B385}"/>
              </a:ext>
              <a:ext uri="{C183D7F6-B498-43B3-948B-1728B52AA6E4}">
                <adec:decorative xmlns:adec="http://schemas.microsoft.com/office/drawing/2017/decorative" val="1"/>
              </a:ext>
            </a:extLst>
          </p:cNvPr>
          <p:cNvPicPr>
            <a:picLocks noChangeAspect="1"/>
          </p:cNvPicPr>
          <p:nvPr/>
        </p:nvPicPr>
        <p:blipFill>
          <a:blip r:embed="rId2"/>
          <a:srcRect l="24715" r="12215" b="-1"/>
          <a:stretch/>
        </p:blipFill>
        <p:spPr>
          <a:xfrm>
            <a:off x="6058861" y="478881"/>
            <a:ext cx="5582675" cy="5908526"/>
          </a:xfrm>
          <a:custGeom>
            <a:avLst/>
            <a:gdLst>
              <a:gd name="connsiteX0" fmla="*/ 10816 w 5582675"/>
              <a:gd name="connsiteY0" fmla="*/ 0 h 5908526"/>
              <a:gd name="connsiteX1" fmla="*/ 5582675 w 5582675"/>
              <a:gd name="connsiteY1" fmla="*/ 0 h 5908526"/>
              <a:gd name="connsiteX2" fmla="*/ 5582675 w 5582675"/>
              <a:gd name="connsiteY2" fmla="*/ 5908526 h 5908526"/>
              <a:gd name="connsiteX3" fmla="*/ 0 w 5582675"/>
              <a:gd name="connsiteY3" fmla="*/ 5908526 h 5908526"/>
              <a:gd name="connsiteX4" fmla="*/ 30693 w 5582675"/>
              <a:gd name="connsiteY4" fmla="*/ 5722836 h 5908526"/>
              <a:gd name="connsiteX5" fmla="*/ 223682 w 5582675"/>
              <a:gd name="connsiteY5" fmla="*/ 2921544 h 5908526"/>
              <a:gd name="connsiteX6" fmla="*/ 30693 w 5582675"/>
              <a:gd name="connsiteY6" fmla="*/ 120253 h 5908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82675" h="5908526">
                <a:moveTo>
                  <a:pt x="10816" y="0"/>
                </a:moveTo>
                <a:lnTo>
                  <a:pt x="5582675" y="0"/>
                </a:lnTo>
                <a:lnTo>
                  <a:pt x="5582675" y="5908526"/>
                </a:lnTo>
                <a:lnTo>
                  <a:pt x="0" y="5908526"/>
                </a:lnTo>
                <a:lnTo>
                  <a:pt x="30693" y="5722836"/>
                </a:lnTo>
                <a:cubicBezTo>
                  <a:pt x="153771" y="4890115"/>
                  <a:pt x="223682" y="3935837"/>
                  <a:pt x="223682" y="2921544"/>
                </a:cubicBezTo>
                <a:cubicBezTo>
                  <a:pt x="223682" y="1907252"/>
                  <a:pt x="153771" y="952973"/>
                  <a:pt x="30693" y="120253"/>
                </a:cubicBezTo>
                <a:close/>
              </a:path>
            </a:pathLst>
          </a:custGeom>
          <a:noFill/>
          <a:effectLst/>
        </p:spPr>
      </p:pic>
      <p:sp>
        <p:nvSpPr>
          <p:cNvPr id="3" name="Rectangle 2">
            <a:extLst>
              <a:ext uri="{FF2B5EF4-FFF2-40B4-BE49-F238E27FC236}">
                <a16:creationId xmlns:a16="http://schemas.microsoft.com/office/drawing/2014/main" id="{64ECAEA9-2268-E7E6-2C2C-1369AE2B90B4}"/>
              </a:ext>
              <a:ext uri="{C183D7F6-B498-43B3-948B-1728B52AA6E4}">
                <adec:decorative xmlns:adec="http://schemas.microsoft.com/office/drawing/2017/decorative" val="1"/>
              </a:ext>
            </a:extLst>
          </p:cNvPr>
          <p:cNvSpPr/>
          <p:nvPr/>
        </p:nvSpPr>
        <p:spPr>
          <a:xfrm>
            <a:off x="10448924" y="0"/>
            <a:ext cx="663575" cy="1136650"/>
          </a:xfrm>
          <a:prstGeom prst="rect">
            <a:avLst/>
          </a:prstGeom>
          <a:ln>
            <a:solidFill>
              <a:schemeClr val="accent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Slide Number Placeholder 3">
            <a:extLst>
              <a:ext uri="{FF2B5EF4-FFF2-40B4-BE49-F238E27FC236}">
                <a16:creationId xmlns:a16="http://schemas.microsoft.com/office/drawing/2014/main" id="{C855AAC0-A26A-DBAB-0FA0-2E04DA9D3528}"/>
              </a:ext>
            </a:extLst>
          </p:cNvPr>
          <p:cNvSpPr>
            <a:spLocks noGrp="1"/>
          </p:cNvSpPr>
          <p:nvPr>
            <p:ph type="sldNum" sz="quarter" idx="12"/>
          </p:nvPr>
        </p:nvSpPr>
        <p:spPr>
          <a:xfrm>
            <a:off x="10352540" y="295729"/>
            <a:ext cx="838199" cy="767687"/>
          </a:xfrm>
        </p:spPr>
        <p:txBody>
          <a:bodyPr anchor="b">
            <a:normAutofit/>
          </a:bodyPr>
          <a:lstStyle/>
          <a:p>
            <a:pPr>
              <a:spcAft>
                <a:spcPts val="600"/>
              </a:spcAft>
            </a:pPr>
            <a:fld id="{9FF96B15-8338-45D5-A943-561235072D66}" type="slidenum">
              <a:rPr lang="en-US" noProof="0" smtClean="0"/>
              <a:pPr>
                <a:spcAft>
                  <a:spcPts val="600"/>
                </a:spcAft>
              </a:pPr>
              <a:t>36</a:t>
            </a:fld>
            <a:endParaRPr lang="en-US" noProof="0" dirty="0"/>
          </a:p>
        </p:txBody>
      </p:sp>
    </p:spTree>
    <p:extLst>
      <p:ext uri="{BB962C8B-B14F-4D97-AF65-F5344CB8AC3E}">
        <p14:creationId xmlns:p14="http://schemas.microsoft.com/office/powerpoint/2010/main" val="109057562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500D0F-DA33-B9F3-1A93-8285C10981DB}"/>
              </a:ext>
            </a:extLst>
          </p:cNvPr>
          <p:cNvSpPr>
            <a:spLocks noGrp="1"/>
          </p:cNvSpPr>
          <p:nvPr>
            <p:ph type="title"/>
          </p:nvPr>
        </p:nvSpPr>
        <p:spPr/>
        <p:txBody>
          <a:bodyPr/>
          <a:lstStyle/>
          <a:p>
            <a:r>
              <a:rPr lang="en-US" dirty="0"/>
              <a:t>Scenario One: Flexible Work Schedule</a:t>
            </a:r>
          </a:p>
        </p:txBody>
      </p:sp>
      <p:sp>
        <p:nvSpPr>
          <p:cNvPr id="3" name="Content Placeholder 2">
            <a:extLst>
              <a:ext uri="{FF2B5EF4-FFF2-40B4-BE49-F238E27FC236}">
                <a16:creationId xmlns:a16="http://schemas.microsoft.com/office/drawing/2014/main" id="{B0CE9E36-24C8-44C0-8FFD-7447FC5C02F1}"/>
              </a:ext>
            </a:extLst>
          </p:cNvPr>
          <p:cNvSpPr>
            <a:spLocks noGrp="1"/>
          </p:cNvSpPr>
          <p:nvPr>
            <p:ph idx="1"/>
          </p:nvPr>
        </p:nvSpPr>
        <p:spPr>
          <a:xfrm>
            <a:off x="1154953" y="2468032"/>
            <a:ext cx="9754184" cy="3416300"/>
          </a:xfrm>
        </p:spPr>
        <p:txBody>
          <a:bodyPr>
            <a:noAutofit/>
          </a:bodyPr>
          <a:lstStyle/>
          <a:p>
            <a:r>
              <a:rPr lang="en-US" sz="2000" b="1" dirty="0">
                <a:solidFill>
                  <a:schemeClr val="tx1"/>
                </a:solidFill>
                <a:latin typeface="Arial Nova" panose="020B0504020202020204" pitchFamily="34" charset="0"/>
              </a:rPr>
              <a:t>Manager:</a:t>
            </a:r>
            <a:r>
              <a:rPr lang="en-US" sz="2000" dirty="0">
                <a:solidFill>
                  <a:schemeClr val="tx1"/>
                </a:solidFill>
                <a:latin typeface="Arial Nova" panose="020B0504020202020204" pitchFamily="34" charset="0"/>
              </a:rPr>
              <a:t> “Hi, thanks for meeting with me. I understand you’ve requested a flexible work schedule. Can you help me understand what specific challenges you’re facing that a flexible schedule will help?”</a:t>
            </a:r>
          </a:p>
          <a:p>
            <a:r>
              <a:rPr lang="en-US" sz="2000" b="1" dirty="0">
                <a:solidFill>
                  <a:schemeClr val="tx1"/>
                </a:solidFill>
                <a:latin typeface="Arial Nova" panose="020B0504020202020204" pitchFamily="34" charset="0"/>
              </a:rPr>
              <a:t>Employee:</a:t>
            </a:r>
            <a:r>
              <a:rPr lang="en-US" sz="2000" dirty="0">
                <a:solidFill>
                  <a:schemeClr val="tx1"/>
                </a:solidFill>
                <a:latin typeface="Arial Nova" panose="020B0504020202020204" pitchFamily="34" charset="0"/>
              </a:rPr>
              <a:t> “I’ve been dealing with anxiety, and some mornings are really tough for me. It makes it hard to get to work on time, which increases my stress. Having flexibility in when I start my day would help me manage better.”</a:t>
            </a:r>
          </a:p>
          <a:p>
            <a:r>
              <a:rPr lang="en-US" sz="2000" b="1" dirty="0">
                <a:solidFill>
                  <a:schemeClr val="tx1"/>
                </a:solidFill>
                <a:latin typeface="Arial Nova" panose="020B0504020202020204" pitchFamily="34" charset="0"/>
              </a:rPr>
              <a:t>Manager:</a:t>
            </a:r>
            <a:r>
              <a:rPr lang="en-US" sz="2000" dirty="0">
                <a:solidFill>
                  <a:schemeClr val="tx1"/>
                </a:solidFill>
                <a:latin typeface="Arial Nova" panose="020B0504020202020204" pitchFamily="34" charset="0"/>
              </a:rPr>
              <a:t> “I appreciate your openness. Do you think starting later or having a more flexible range of start and end times would help you perform your job better?”</a:t>
            </a:r>
          </a:p>
          <a:p>
            <a:r>
              <a:rPr lang="en-US" sz="2000" b="1" dirty="0">
                <a:solidFill>
                  <a:schemeClr val="tx1"/>
                </a:solidFill>
                <a:latin typeface="Arial Nova" panose="020B0504020202020204" pitchFamily="34" charset="0"/>
              </a:rPr>
              <a:t>Employee:</a:t>
            </a:r>
            <a:r>
              <a:rPr lang="en-US" sz="2000" dirty="0">
                <a:solidFill>
                  <a:schemeClr val="tx1"/>
                </a:solidFill>
                <a:latin typeface="Arial Nova" panose="020B0504020202020204" pitchFamily="34" charset="0"/>
              </a:rPr>
              <a:t> “Yes, starting an hour later would help a lot. It would give me time to manage my anxiety in the morning without worrying about being late.”</a:t>
            </a:r>
          </a:p>
        </p:txBody>
      </p:sp>
      <p:sp>
        <p:nvSpPr>
          <p:cNvPr id="4" name="Slide Number Placeholder 3">
            <a:extLst>
              <a:ext uri="{FF2B5EF4-FFF2-40B4-BE49-F238E27FC236}">
                <a16:creationId xmlns:a16="http://schemas.microsoft.com/office/drawing/2014/main" id="{7E1FE697-C3FC-2D8F-F466-D5C035E85709}"/>
              </a:ext>
            </a:extLst>
          </p:cNvPr>
          <p:cNvSpPr>
            <a:spLocks noGrp="1"/>
          </p:cNvSpPr>
          <p:nvPr>
            <p:ph type="sldNum" sz="quarter" idx="12"/>
          </p:nvPr>
        </p:nvSpPr>
        <p:spPr/>
        <p:txBody>
          <a:bodyPr/>
          <a:lstStyle/>
          <a:p>
            <a:fld id="{9FF96B15-8338-45D5-A943-561235072D66}" type="slidenum">
              <a:rPr lang="en-US" noProof="0" smtClean="0"/>
              <a:t>37</a:t>
            </a:fld>
            <a:endParaRPr lang="en-US" noProof="0" dirty="0"/>
          </a:p>
        </p:txBody>
      </p:sp>
    </p:spTree>
    <p:extLst>
      <p:ext uri="{BB962C8B-B14F-4D97-AF65-F5344CB8AC3E}">
        <p14:creationId xmlns:p14="http://schemas.microsoft.com/office/powerpoint/2010/main" val="292724449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500D0F-DA33-B9F3-1A93-8285C10981DB}"/>
              </a:ext>
            </a:extLst>
          </p:cNvPr>
          <p:cNvSpPr>
            <a:spLocks noGrp="1"/>
          </p:cNvSpPr>
          <p:nvPr>
            <p:ph type="title"/>
          </p:nvPr>
        </p:nvSpPr>
        <p:spPr/>
        <p:txBody>
          <a:bodyPr/>
          <a:lstStyle/>
          <a:p>
            <a:r>
              <a:rPr lang="en-US" dirty="0"/>
              <a:t>Scenario One (2)</a:t>
            </a:r>
          </a:p>
        </p:txBody>
      </p:sp>
      <p:sp>
        <p:nvSpPr>
          <p:cNvPr id="3" name="Content Placeholder 2">
            <a:extLst>
              <a:ext uri="{FF2B5EF4-FFF2-40B4-BE49-F238E27FC236}">
                <a16:creationId xmlns:a16="http://schemas.microsoft.com/office/drawing/2014/main" id="{B0CE9E36-24C8-44C0-8FFD-7447FC5C02F1}"/>
              </a:ext>
            </a:extLst>
          </p:cNvPr>
          <p:cNvSpPr>
            <a:spLocks noGrp="1"/>
          </p:cNvSpPr>
          <p:nvPr>
            <p:ph idx="1"/>
          </p:nvPr>
        </p:nvSpPr>
        <p:spPr>
          <a:xfrm>
            <a:off x="1154953" y="2468032"/>
            <a:ext cx="9754184" cy="3416300"/>
          </a:xfrm>
        </p:spPr>
        <p:txBody>
          <a:bodyPr>
            <a:noAutofit/>
          </a:bodyPr>
          <a:lstStyle/>
          <a:p>
            <a:r>
              <a:rPr lang="en-US" sz="2000" b="1" dirty="0">
                <a:solidFill>
                  <a:schemeClr val="tx1"/>
                </a:solidFill>
                <a:latin typeface="Arial Nova" panose="020B0504020202020204" pitchFamily="34" charset="0"/>
              </a:rPr>
              <a:t>Manager:</a:t>
            </a:r>
            <a:r>
              <a:rPr lang="en-US" sz="2000" dirty="0">
                <a:solidFill>
                  <a:schemeClr val="tx1"/>
                </a:solidFill>
                <a:latin typeface="Arial Nova" panose="020B0504020202020204" pitchFamily="34" charset="0"/>
              </a:rPr>
              <a:t> “That sounds reasonable. Would you need any additional adjustments, such as remote work on particularly difficult days?”</a:t>
            </a:r>
          </a:p>
          <a:p>
            <a:r>
              <a:rPr lang="en-US" sz="2000" b="1" dirty="0">
                <a:solidFill>
                  <a:schemeClr val="tx1"/>
                </a:solidFill>
                <a:latin typeface="Arial Nova" panose="020B0504020202020204" pitchFamily="34" charset="0"/>
              </a:rPr>
              <a:t>Employee:</a:t>
            </a:r>
            <a:r>
              <a:rPr lang="en-US" sz="2000" dirty="0">
                <a:solidFill>
                  <a:schemeClr val="tx1"/>
                </a:solidFill>
                <a:latin typeface="Arial Nova" panose="020B0504020202020204" pitchFamily="34" charset="0"/>
              </a:rPr>
              <a:t> “Remote work on those days would definitely help, especially when I’m feeling overwhelmed.”</a:t>
            </a:r>
          </a:p>
          <a:p>
            <a:r>
              <a:rPr lang="en-US" sz="2000" b="1" dirty="0">
                <a:solidFill>
                  <a:schemeClr val="tx1"/>
                </a:solidFill>
                <a:latin typeface="Arial Nova" panose="020B0504020202020204" pitchFamily="34" charset="0"/>
              </a:rPr>
              <a:t>Manager:</a:t>
            </a:r>
            <a:r>
              <a:rPr lang="en-US" sz="2000" dirty="0">
                <a:solidFill>
                  <a:schemeClr val="tx1"/>
                </a:solidFill>
                <a:latin typeface="Arial Nova" panose="020B0504020202020204" pitchFamily="34" charset="0"/>
              </a:rPr>
              <a:t> “Okay. We can work on setting up a later start time and allowing flexibility to work remotely on days when needed. How often do you think you’d need to work from home?”</a:t>
            </a:r>
          </a:p>
          <a:p>
            <a:r>
              <a:rPr lang="en-US" sz="2000" b="1" dirty="0">
                <a:solidFill>
                  <a:schemeClr val="tx1"/>
                </a:solidFill>
                <a:latin typeface="Arial Nova" panose="020B0504020202020204" pitchFamily="34" charset="0"/>
              </a:rPr>
              <a:t>Employee:</a:t>
            </a:r>
            <a:r>
              <a:rPr lang="en-US" sz="2000" dirty="0">
                <a:solidFill>
                  <a:schemeClr val="tx1"/>
                </a:solidFill>
                <a:latin typeface="Arial Nova" panose="020B0504020202020204" pitchFamily="34" charset="0"/>
              </a:rPr>
              <a:t> “Maybe once or twice a week, depending on how things are going.”</a:t>
            </a:r>
          </a:p>
        </p:txBody>
      </p:sp>
      <p:sp>
        <p:nvSpPr>
          <p:cNvPr id="4" name="Slide Number Placeholder 3">
            <a:extLst>
              <a:ext uri="{FF2B5EF4-FFF2-40B4-BE49-F238E27FC236}">
                <a16:creationId xmlns:a16="http://schemas.microsoft.com/office/drawing/2014/main" id="{7E1FE697-C3FC-2D8F-F466-D5C035E85709}"/>
              </a:ext>
            </a:extLst>
          </p:cNvPr>
          <p:cNvSpPr>
            <a:spLocks noGrp="1"/>
          </p:cNvSpPr>
          <p:nvPr>
            <p:ph type="sldNum" sz="quarter" idx="12"/>
          </p:nvPr>
        </p:nvSpPr>
        <p:spPr/>
        <p:txBody>
          <a:bodyPr/>
          <a:lstStyle/>
          <a:p>
            <a:fld id="{9FF96B15-8338-45D5-A943-561235072D66}" type="slidenum">
              <a:rPr lang="en-US" noProof="0" smtClean="0"/>
              <a:t>38</a:t>
            </a:fld>
            <a:endParaRPr lang="en-US" noProof="0" dirty="0"/>
          </a:p>
        </p:txBody>
      </p:sp>
    </p:spTree>
    <p:extLst>
      <p:ext uri="{BB962C8B-B14F-4D97-AF65-F5344CB8AC3E}">
        <p14:creationId xmlns:p14="http://schemas.microsoft.com/office/powerpoint/2010/main" val="185809500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500D0F-DA33-B9F3-1A93-8285C10981DB}"/>
              </a:ext>
            </a:extLst>
          </p:cNvPr>
          <p:cNvSpPr>
            <a:spLocks noGrp="1"/>
          </p:cNvSpPr>
          <p:nvPr>
            <p:ph type="title"/>
          </p:nvPr>
        </p:nvSpPr>
        <p:spPr/>
        <p:txBody>
          <a:bodyPr/>
          <a:lstStyle/>
          <a:p>
            <a:r>
              <a:rPr lang="en-US" dirty="0"/>
              <a:t>Scenario One (3)</a:t>
            </a:r>
          </a:p>
        </p:txBody>
      </p:sp>
      <p:sp>
        <p:nvSpPr>
          <p:cNvPr id="3" name="Content Placeholder 2">
            <a:extLst>
              <a:ext uri="{FF2B5EF4-FFF2-40B4-BE49-F238E27FC236}">
                <a16:creationId xmlns:a16="http://schemas.microsoft.com/office/drawing/2014/main" id="{B0CE9E36-24C8-44C0-8FFD-7447FC5C02F1}"/>
              </a:ext>
            </a:extLst>
          </p:cNvPr>
          <p:cNvSpPr>
            <a:spLocks noGrp="1"/>
          </p:cNvSpPr>
          <p:nvPr>
            <p:ph idx="1"/>
          </p:nvPr>
        </p:nvSpPr>
        <p:spPr>
          <a:xfrm>
            <a:off x="1154953" y="2468032"/>
            <a:ext cx="7366802" cy="3416300"/>
          </a:xfrm>
        </p:spPr>
        <p:txBody>
          <a:bodyPr>
            <a:noAutofit/>
          </a:bodyPr>
          <a:lstStyle/>
          <a:p>
            <a:r>
              <a:rPr lang="en-US" sz="2000" b="1" dirty="0">
                <a:solidFill>
                  <a:schemeClr val="tx1"/>
                </a:solidFill>
                <a:latin typeface="Arial Nova" panose="020B0504020202020204" pitchFamily="34" charset="0"/>
              </a:rPr>
              <a:t>Manager:</a:t>
            </a:r>
            <a:r>
              <a:rPr lang="en-US" sz="2000" dirty="0">
                <a:solidFill>
                  <a:schemeClr val="tx1"/>
                </a:solidFill>
                <a:latin typeface="Arial Nova" panose="020B0504020202020204" pitchFamily="34" charset="0"/>
              </a:rPr>
              <a:t> “All right. We’ll give it a try and see how it works for you. We can also plan to check in periodically to make sure it’s helping and adjust as needed. Does that sound okay?”</a:t>
            </a:r>
          </a:p>
          <a:p>
            <a:r>
              <a:rPr lang="en-US" sz="2000" b="1" dirty="0">
                <a:solidFill>
                  <a:schemeClr val="tx1"/>
                </a:solidFill>
                <a:latin typeface="Arial Nova" panose="020B0504020202020204" pitchFamily="34" charset="0"/>
              </a:rPr>
              <a:t>Employee:</a:t>
            </a:r>
            <a:r>
              <a:rPr lang="en-US" sz="2000" dirty="0">
                <a:solidFill>
                  <a:schemeClr val="tx1"/>
                </a:solidFill>
                <a:latin typeface="Arial Nova" panose="020B0504020202020204" pitchFamily="34" charset="0"/>
              </a:rPr>
              <a:t> “Yes, that sounds really helpful. Thanks for understanding.”</a:t>
            </a:r>
          </a:p>
          <a:p>
            <a:r>
              <a:rPr lang="en-US" sz="2000" b="1" dirty="0">
                <a:solidFill>
                  <a:schemeClr val="tx1"/>
                </a:solidFill>
                <a:latin typeface="Arial Nova" panose="020B0504020202020204" pitchFamily="34" charset="0"/>
              </a:rPr>
              <a:t>Manager:</a:t>
            </a:r>
            <a:r>
              <a:rPr lang="en-US" sz="2000" dirty="0">
                <a:solidFill>
                  <a:schemeClr val="tx1"/>
                </a:solidFill>
                <a:latin typeface="Arial Nova" panose="020B0504020202020204" pitchFamily="34" charset="0"/>
              </a:rPr>
              <a:t> “Of course. Let’s set a date in two weeks to review how it’s going.”</a:t>
            </a:r>
          </a:p>
        </p:txBody>
      </p:sp>
      <p:sp>
        <p:nvSpPr>
          <p:cNvPr id="4" name="Slide Number Placeholder 3">
            <a:extLst>
              <a:ext uri="{FF2B5EF4-FFF2-40B4-BE49-F238E27FC236}">
                <a16:creationId xmlns:a16="http://schemas.microsoft.com/office/drawing/2014/main" id="{7E1FE697-C3FC-2D8F-F466-D5C035E85709}"/>
              </a:ext>
            </a:extLst>
          </p:cNvPr>
          <p:cNvSpPr>
            <a:spLocks noGrp="1"/>
          </p:cNvSpPr>
          <p:nvPr>
            <p:ph type="sldNum" sz="quarter" idx="12"/>
          </p:nvPr>
        </p:nvSpPr>
        <p:spPr/>
        <p:txBody>
          <a:bodyPr/>
          <a:lstStyle/>
          <a:p>
            <a:fld id="{9FF96B15-8338-45D5-A943-561235072D66}" type="slidenum">
              <a:rPr lang="en-US" noProof="0" smtClean="0"/>
              <a:t>39</a:t>
            </a:fld>
            <a:endParaRPr lang="en-US" noProof="0" dirty="0"/>
          </a:p>
        </p:txBody>
      </p:sp>
      <p:pic>
        <p:nvPicPr>
          <p:cNvPr id="6" name="Picture 5">
            <a:extLst>
              <a:ext uri="{FF2B5EF4-FFF2-40B4-BE49-F238E27FC236}">
                <a16:creationId xmlns:a16="http://schemas.microsoft.com/office/drawing/2014/main" id="{A5BA026A-4678-9C12-8478-F8ABB5315337}"/>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975602" y="2468032"/>
            <a:ext cx="2215137" cy="3322705"/>
          </a:xfrm>
          <a:prstGeom prst="rect">
            <a:avLst/>
          </a:prstGeom>
        </p:spPr>
      </p:pic>
    </p:spTree>
    <p:extLst>
      <p:ext uri="{BB962C8B-B14F-4D97-AF65-F5344CB8AC3E}">
        <p14:creationId xmlns:p14="http://schemas.microsoft.com/office/powerpoint/2010/main" val="14313596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E78C3-DF51-C715-4A57-3BA9134CEC36}"/>
              </a:ext>
            </a:extLst>
          </p:cNvPr>
          <p:cNvSpPr>
            <a:spLocks noGrp="1"/>
          </p:cNvSpPr>
          <p:nvPr>
            <p:ph type="title"/>
          </p:nvPr>
        </p:nvSpPr>
        <p:spPr>
          <a:xfrm>
            <a:off x="1078107" y="1086108"/>
            <a:ext cx="10035786" cy="706964"/>
          </a:xfrm>
        </p:spPr>
        <p:txBody>
          <a:bodyPr vert="horz" lIns="91440" tIns="45720" rIns="91440" bIns="45720" rtlCol="0" anchor="ctr">
            <a:normAutofit/>
          </a:bodyPr>
          <a:lstStyle/>
          <a:p>
            <a:r>
              <a:rPr lang="en-US" i="0" kern="1200" dirty="0">
                <a:latin typeface="+mj-lt"/>
                <a:ea typeface="+mj-ea"/>
                <a:cs typeface="+mj-cs"/>
              </a:rPr>
              <a:t>Job Accommodation Network (JAN)</a:t>
            </a:r>
          </a:p>
        </p:txBody>
      </p:sp>
      <p:sp>
        <p:nvSpPr>
          <p:cNvPr id="3" name="Content Placeholder 2">
            <a:extLst>
              <a:ext uri="{FF2B5EF4-FFF2-40B4-BE49-F238E27FC236}">
                <a16:creationId xmlns:a16="http://schemas.microsoft.com/office/drawing/2014/main" id="{4F2FDF18-E295-0829-5C8B-263AFC27F039}"/>
              </a:ext>
            </a:extLst>
          </p:cNvPr>
          <p:cNvSpPr>
            <a:spLocks noGrp="1"/>
          </p:cNvSpPr>
          <p:nvPr>
            <p:ph idx="1"/>
          </p:nvPr>
        </p:nvSpPr>
        <p:spPr>
          <a:xfrm>
            <a:off x="1008199" y="2614149"/>
            <a:ext cx="5087801" cy="3682788"/>
          </a:xfrm>
        </p:spPr>
        <p:txBody>
          <a:bodyPr>
            <a:noAutofit/>
          </a:bodyPr>
          <a:lstStyle/>
          <a:p>
            <a:pPr>
              <a:spcAft>
                <a:spcPts val="600"/>
              </a:spcAft>
            </a:pPr>
            <a:r>
              <a:rPr lang="en-US" sz="2200" dirty="0">
                <a:solidFill>
                  <a:schemeClr val="tx1"/>
                </a:solidFill>
                <a:latin typeface="Arial Nova" panose="020B0504020202020204" pitchFamily="34" charset="0"/>
              </a:rPr>
              <a:t>A national, free consulting service that was established in 1983</a:t>
            </a:r>
          </a:p>
          <a:p>
            <a:pPr>
              <a:spcAft>
                <a:spcPts val="600"/>
              </a:spcAft>
            </a:pPr>
            <a:r>
              <a:rPr lang="en-US" sz="2200" dirty="0">
                <a:solidFill>
                  <a:schemeClr val="tx1"/>
                </a:solidFill>
                <a:latin typeface="Arial Nova" panose="020B0504020202020204" pitchFamily="34" charset="0"/>
              </a:rPr>
              <a:t>The leading source of expert </a:t>
            </a:r>
            <a:br>
              <a:rPr lang="en-US" sz="2200" dirty="0">
                <a:solidFill>
                  <a:schemeClr val="tx1"/>
                </a:solidFill>
                <a:latin typeface="Arial Nova" panose="020B0504020202020204" pitchFamily="34" charset="0"/>
              </a:rPr>
            </a:br>
            <a:r>
              <a:rPr lang="en-US" sz="2200" dirty="0">
                <a:solidFill>
                  <a:schemeClr val="tx1"/>
                </a:solidFill>
                <a:latin typeface="Arial Nova" panose="020B0504020202020204" pitchFamily="34" charset="0"/>
              </a:rPr>
              <a:t>and confidential guidance on </a:t>
            </a:r>
            <a:br>
              <a:rPr lang="en-US" sz="2200" dirty="0">
                <a:solidFill>
                  <a:schemeClr val="tx1"/>
                </a:solidFill>
                <a:latin typeface="Arial Nova" panose="020B0504020202020204" pitchFamily="34" charset="0"/>
              </a:rPr>
            </a:br>
            <a:r>
              <a:rPr lang="en-US" sz="2200" dirty="0">
                <a:solidFill>
                  <a:schemeClr val="tx1"/>
                </a:solidFill>
                <a:latin typeface="Arial Nova" panose="020B0504020202020204" pitchFamily="34" charset="0"/>
              </a:rPr>
              <a:t>workplace accommodations</a:t>
            </a:r>
          </a:p>
          <a:p>
            <a:pPr>
              <a:spcAft>
                <a:spcPts val="600"/>
              </a:spcAft>
            </a:pPr>
            <a:r>
              <a:rPr lang="en-US" sz="2200" dirty="0">
                <a:solidFill>
                  <a:schemeClr val="tx1"/>
                </a:solidFill>
                <a:latin typeface="Arial Nova" panose="020B0504020202020204" pitchFamily="34" charset="0"/>
              </a:rPr>
              <a:t>A service of the U.S. Department </a:t>
            </a:r>
            <a:br>
              <a:rPr lang="en-US" sz="2200" dirty="0">
                <a:solidFill>
                  <a:schemeClr val="tx1"/>
                </a:solidFill>
                <a:latin typeface="Arial Nova" panose="020B0504020202020204" pitchFamily="34" charset="0"/>
              </a:rPr>
            </a:br>
            <a:r>
              <a:rPr lang="en-US" sz="2200" dirty="0">
                <a:solidFill>
                  <a:schemeClr val="tx1"/>
                </a:solidFill>
                <a:latin typeface="Arial Nova" panose="020B0504020202020204" pitchFamily="34" charset="0"/>
              </a:rPr>
              <a:t>of Labor’s Office of Disability Employment Policy (ODEP)</a:t>
            </a:r>
            <a:endParaRPr lang="en-US" sz="2200" dirty="0">
              <a:solidFill>
                <a:schemeClr val="tx1"/>
              </a:solidFill>
            </a:endParaRPr>
          </a:p>
        </p:txBody>
      </p:sp>
      <p:sp>
        <p:nvSpPr>
          <p:cNvPr id="4" name="Slide Number Placeholder 3">
            <a:extLst>
              <a:ext uri="{FF2B5EF4-FFF2-40B4-BE49-F238E27FC236}">
                <a16:creationId xmlns:a16="http://schemas.microsoft.com/office/drawing/2014/main" id="{D15FC838-2E25-BD94-4EDC-73F34A9429BF}"/>
              </a:ext>
            </a:extLst>
          </p:cNvPr>
          <p:cNvSpPr>
            <a:spLocks noGrp="1"/>
          </p:cNvSpPr>
          <p:nvPr>
            <p:ph type="sldNum" sz="quarter" idx="12"/>
          </p:nvPr>
        </p:nvSpPr>
        <p:spPr/>
        <p:txBody>
          <a:bodyPr vert="horz" lIns="91440" tIns="45720" rIns="91440" bIns="45720" rtlCol="0" anchor="b">
            <a:normAutofit/>
          </a:bodyPr>
          <a:lstStyle/>
          <a:p>
            <a:pPr marL="0" marR="0" lvl="0" indent="0" algn="ctr" defTabSz="457200" rtl="0" eaLnBrk="1" fontAlgn="auto" latinLnBrk="0" hangingPunct="1">
              <a:lnSpc>
                <a:spcPct val="100000"/>
              </a:lnSpc>
              <a:spcBef>
                <a:spcPts val="0"/>
              </a:spcBef>
              <a:spcAft>
                <a:spcPts val="600"/>
              </a:spcAft>
              <a:buClrTx/>
              <a:buSzTx/>
              <a:buFontTx/>
              <a:buNone/>
              <a:tabLst/>
              <a:defRPr/>
            </a:pPr>
            <a:fld id="{9FF96B15-8338-45D5-A943-561235072D66}" type="slidenum">
              <a:rPr kumimoji="0" lang="en-US" sz="2800" b="0" i="0" u="none" strike="noStrike" kern="1200" cap="none" spc="0" normalizeH="0" baseline="0" noProof="0" smtClean="0">
                <a:ln>
                  <a:noFill/>
                </a:ln>
                <a:solidFill>
                  <a:prstClr val="white"/>
                </a:solidFill>
                <a:effectLst/>
                <a:uLnTx/>
                <a:uFillTx/>
                <a:latin typeface="Century Gothic" panose="020B0502020202020204"/>
                <a:ea typeface="+mn-ea"/>
                <a:cs typeface="+mn-cs"/>
              </a:rPr>
              <a:pPr marL="0" marR="0" lvl="0" indent="0" algn="ctr" defTabSz="457200" rtl="0" eaLnBrk="1" fontAlgn="auto" latinLnBrk="0" hangingPunct="1">
                <a:lnSpc>
                  <a:spcPct val="100000"/>
                </a:lnSpc>
                <a:spcBef>
                  <a:spcPts val="0"/>
                </a:spcBef>
                <a:spcAft>
                  <a:spcPts val="600"/>
                </a:spcAft>
                <a:buClrTx/>
                <a:buSzTx/>
                <a:buFontTx/>
                <a:buNone/>
                <a:tabLst/>
                <a:defRPr/>
              </a:pPr>
              <a:t>4</a:t>
            </a:fld>
            <a:endParaRPr kumimoji="0" lang="en-US" sz="2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pic>
        <p:nvPicPr>
          <p:cNvPr id="5" name="Picture 4" descr="Ask JAN! We can help.">
            <a:extLst>
              <a:ext uri="{FF2B5EF4-FFF2-40B4-BE49-F238E27FC236}">
                <a16:creationId xmlns:a16="http://schemas.microsoft.com/office/drawing/2014/main" id="{BF6A0EDD-1AE4-9597-AC76-5FE499FE7FD0}"/>
              </a:ext>
            </a:extLst>
          </p:cNvPr>
          <p:cNvPicPr>
            <a:picLocks noChangeAspect="1"/>
          </p:cNvPicPr>
          <p:nvPr/>
        </p:nvPicPr>
        <p:blipFill>
          <a:blip r:embed="rId3"/>
          <a:srcRect/>
          <a:stretch/>
        </p:blipFill>
        <p:spPr>
          <a:xfrm>
            <a:off x="6096001" y="2614149"/>
            <a:ext cx="5316462" cy="3323421"/>
          </a:xfrm>
          <a:prstGeom prst="rect">
            <a:avLst/>
          </a:prstGeom>
        </p:spPr>
      </p:pic>
    </p:spTree>
    <p:extLst>
      <p:ext uri="{BB962C8B-B14F-4D97-AF65-F5344CB8AC3E}">
        <p14:creationId xmlns:p14="http://schemas.microsoft.com/office/powerpoint/2010/main" val="294132469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88232-DC92-93F9-FF09-C3DC0B0C48BB}"/>
              </a:ext>
            </a:extLst>
          </p:cNvPr>
          <p:cNvSpPr>
            <a:spLocks noGrp="1"/>
          </p:cNvSpPr>
          <p:nvPr>
            <p:ph type="title"/>
          </p:nvPr>
        </p:nvSpPr>
        <p:spPr/>
        <p:txBody>
          <a:bodyPr/>
          <a:lstStyle/>
          <a:p>
            <a:r>
              <a:rPr lang="en-US" dirty="0"/>
              <a:t>Scenario Two: Workplace Access</a:t>
            </a:r>
          </a:p>
        </p:txBody>
      </p:sp>
      <p:sp>
        <p:nvSpPr>
          <p:cNvPr id="3" name="Content Placeholder 2">
            <a:extLst>
              <a:ext uri="{FF2B5EF4-FFF2-40B4-BE49-F238E27FC236}">
                <a16:creationId xmlns:a16="http://schemas.microsoft.com/office/drawing/2014/main" id="{0F37BF49-5BB8-FFF0-8EBF-F5BA1727B46C}"/>
              </a:ext>
            </a:extLst>
          </p:cNvPr>
          <p:cNvSpPr>
            <a:spLocks noGrp="1"/>
          </p:cNvSpPr>
          <p:nvPr>
            <p:ph idx="1"/>
          </p:nvPr>
        </p:nvSpPr>
        <p:spPr/>
        <p:txBody>
          <a:bodyPr>
            <a:noAutofit/>
          </a:bodyPr>
          <a:lstStyle/>
          <a:p>
            <a:r>
              <a:rPr lang="en-US" sz="2000" b="1" dirty="0">
                <a:solidFill>
                  <a:schemeClr val="tx1"/>
                </a:solidFill>
                <a:latin typeface="Arial Nova" panose="020B0504020202020204" pitchFamily="34" charset="0"/>
              </a:rPr>
              <a:t>Manager: </a:t>
            </a:r>
            <a:r>
              <a:rPr lang="en-US" sz="2000" dirty="0">
                <a:solidFill>
                  <a:schemeClr val="tx1"/>
                </a:solidFill>
                <a:latin typeface="Arial Nova" panose="020B0504020202020204" pitchFamily="34" charset="0"/>
              </a:rPr>
              <a:t>“I received your accommodation request. Thank you for bringing this to our attention. Can you tell me more about the challenges you’re facing in navigating the workplace?”</a:t>
            </a:r>
          </a:p>
          <a:p>
            <a:r>
              <a:rPr lang="en-US" sz="2000" b="1" dirty="0">
                <a:solidFill>
                  <a:schemeClr val="tx1"/>
                </a:solidFill>
                <a:latin typeface="Arial Nova" panose="020B0504020202020204" pitchFamily="34" charset="0"/>
              </a:rPr>
              <a:t>Employee: </a:t>
            </a:r>
            <a:r>
              <a:rPr lang="en-US" sz="2000" dirty="0">
                <a:solidFill>
                  <a:schemeClr val="tx1"/>
                </a:solidFill>
                <a:latin typeface="Arial Nova" panose="020B0504020202020204" pitchFamily="34" charset="0"/>
              </a:rPr>
              <a:t>“Yes, some of the pathways between desks are too narrow for my wheelchair, and the breakroom is on a different floor, which is hard to get to.”</a:t>
            </a:r>
          </a:p>
          <a:p>
            <a:r>
              <a:rPr lang="en-US" sz="2000" b="1" dirty="0">
                <a:solidFill>
                  <a:schemeClr val="tx1"/>
                </a:solidFill>
                <a:latin typeface="Arial Nova" panose="020B0504020202020204" pitchFamily="34" charset="0"/>
              </a:rPr>
              <a:t>Manager: </a:t>
            </a:r>
            <a:r>
              <a:rPr lang="en-US" sz="2000" dirty="0">
                <a:solidFill>
                  <a:schemeClr val="tx1"/>
                </a:solidFill>
                <a:latin typeface="Arial Nova" panose="020B0504020202020204" pitchFamily="34" charset="0"/>
              </a:rPr>
              <a:t>“That sounds frustrating. Can you tell me which areas specifically are problematic so we can assess them?”</a:t>
            </a:r>
          </a:p>
          <a:p>
            <a:r>
              <a:rPr lang="en-US" sz="2000" b="1" dirty="0">
                <a:solidFill>
                  <a:schemeClr val="tx1"/>
                </a:solidFill>
                <a:latin typeface="Arial Nova" panose="020B0504020202020204" pitchFamily="34" charset="0"/>
              </a:rPr>
              <a:t>Employee: </a:t>
            </a:r>
            <a:r>
              <a:rPr lang="en-US" sz="2000" dirty="0">
                <a:solidFill>
                  <a:schemeClr val="tx1"/>
                </a:solidFill>
                <a:latin typeface="Arial Nova" panose="020B0504020202020204" pitchFamily="34" charset="0"/>
              </a:rPr>
              <a:t>“Mostly the hallway near the conference rooms and the breakroom area.”</a:t>
            </a:r>
          </a:p>
        </p:txBody>
      </p:sp>
      <p:sp>
        <p:nvSpPr>
          <p:cNvPr id="4" name="Slide Number Placeholder 3">
            <a:extLst>
              <a:ext uri="{FF2B5EF4-FFF2-40B4-BE49-F238E27FC236}">
                <a16:creationId xmlns:a16="http://schemas.microsoft.com/office/drawing/2014/main" id="{6829B877-958D-95BE-C7FF-9709EBC2EC6B}"/>
              </a:ext>
            </a:extLst>
          </p:cNvPr>
          <p:cNvSpPr>
            <a:spLocks noGrp="1"/>
          </p:cNvSpPr>
          <p:nvPr>
            <p:ph type="sldNum" sz="quarter" idx="12"/>
          </p:nvPr>
        </p:nvSpPr>
        <p:spPr/>
        <p:txBody>
          <a:bodyPr/>
          <a:lstStyle/>
          <a:p>
            <a:fld id="{9FF96B15-8338-45D5-A943-561235072D66}" type="slidenum">
              <a:rPr lang="en-US" noProof="0" smtClean="0"/>
              <a:t>40</a:t>
            </a:fld>
            <a:endParaRPr lang="en-US" noProof="0" dirty="0"/>
          </a:p>
        </p:txBody>
      </p:sp>
    </p:spTree>
    <p:extLst>
      <p:ext uri="{BB962C8B-B14F-4D97-AF65-F5344CB8AC3E}">
        <p14:creationId xmlns:p14="http://schemas.microsoft.com/office/powerpoint/2010/main" val="193233531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88232-DC92-93F9-FF09-C3DC0B0C48BB}"/>
              </a:ext>
            </a:extLst>
          </p:cNvPr>
          <p:cNvSpPr>
            <a:spLocks noGrp="1"/>
          </p:cNvSpPr>
          <p:nvPr>
            <p:ph type="title"/>
          </p:nvPr>
        </p:nvSpPr>
        <p:spPr/>
        <p:txBody>
          <a:bodyPr/>
          <a:lstStyle/>
          <a:p>
            <a:r>
              <a:rPr lang="en-US" dirty="0"/>
              <a:t>Scenario Two (2)</a:t>
            </a:r>
          </a:p>
        </p:txBody>
      </p:sp>
      <p:sp>
        <p:nvSpPr>
          <p:cNvPr id="3" name="Content Placeholder 2">
            <a:extLst>
              <a:ext uri="{FF2B5EF4-FFF2-40B4-BE49-F238E27FC236}">
                <a16:creationId xmlns:a16="http://schemas.microsoft.com/office/drawing/2014/main" id="{0F37BF49-5BB8-FFF0-8EBF-F5BA1727B46C}"/>
              </a:ext>
            </a:extLst>
          </p:cNvPr>
          <p:cNvSpPr>
            <a:spLocks noGrp="1"/>
          </p:cNvSpPr>
          <p:nvPr>
            <p:ph idx="1"/>
          </p:nvPr>
        </p:nvSpPr>
        <p:spPr>
          <a:xfrm>
            <a:off x="1154955" y="2603500"/>
            <a:ext cx="9650012" cy="3416300"/>
          </a:xfrm>
        </p:spPr>
        <p:txBody>
          <a:bodyPr>
            <a:noAutofit/>
          </a:bodyPr>
          <a:lstStyle/>
          <a:p>
            <a:r>
              <a:rPr lang="en-US" sz="2000" b="1" dirty="0">
                <a:solidFill>
                  <a:schemeClr val="tx1"/>
                </a:solidFill>
                <a:latin typeface="Arial Nova" panose="020B0504020202020204" pitchFamily="34" charset="0"/>
              </a:rPr>
              <a:t>Manager: </a:t>
            </a:r>
            <a:r>
              <a:rPr lang="en-US" sz="2000" dirty="0">
                <a:solidFill>
                  <a:schemeClr val="tx1"/>
                </a:solidFill>
                <a:latin typeface="Arial Nova" panose="020B0504020202020204" pitchFamily="34" charset="0"/>
              </a:rPr>
              <a:t>“Thank you for sharing that. Are there any other areas you’ve encountered issues?”</a:t>
            </a:r>
          </a:p>
          <a:p>
            <a:r>
              <a:rPr lang="en-US" sz="2000" b="1" dirty="0">
                <a:solidFill>
                  <a:schemeClr val="tx1"/>
                </a:solidFill>
                <a:latin typeface="Arial Nova" panose="020B0504020202020204" pitchFamily="34" charset="0"/>
              </a:rPr>
              <a:t>Employee: </a:t>
            </a:r>
            <a:r>
              <a:rPr lang="en-US" sz="2000" dirty="0">
                <a:solidFill>
                  <a:schemeClr val="tx1"/>
                </a:solidFill>
                <a:latin typeface="Arial Nova" panose="020B0504020202020204" pitchFamily="34" charset="0"/>
              </a:rPr>
              <a:t>“Not really, but those two are the most important because I use them daily.”</a:t>
            </a:r>
          </a:p>
          <a:p>
            <a:r>
              <a:rPr lang="en-US" sz="2000" b="1" dirty="0">
                <a:solidFill>
                  <a:schemeClr val="tx1"/>
                </a:solidFill>
                <a:latin typeface="Arial Nova" panose="020B0504020202020204" pitchFamily="34" charset="0"/>
              </a:rPr>
              <a:t>Manager: </a:t>
            </a:r>
            <a:r>
              <a:rPr lang="en-US" sz="2000" dirty="0">
                <a:solidFill>
                  <a:schemeClr val="tx1"/>
                </a:solidFill>
                <a:latin typeface="Arial Nova" panose="020B0504020202020204" pitchFamily="34" charset="0"/>
              </a:rPr>
              <a:t>“Okay. One option we could explore is widening the pathways between desks or rearranging the layout to make it easier to navigate. For the breakroom, how would you feel about relocating it to a more accessible or perhaps offering an alternative option like a mini-fridge near your workstation?”</a:t>
            </a:r>
          </a:p>
          <a:p>
            <a:r>
              <a:rPr lang="en-US" sz="2000" b="1" dirty="0">
                <a:solidFill>
                  <a:schemeClr val="tx1"/>
                </a:solidFill>
                <a:latin typeface="Arial Nova" panose="020B0504020202020204" pitchFamily="34" charset="0"/>
              </a:rPr>
              <a:t>Employee: </a:t>
            </a:r>
            <a:r>
              <a:rPr lang="en-US" sz="2000" dirty="0">
                <a:solidFill>
                  <a:schemeClr val="tx1"/>
                </a:solidFill>
                <a:latin typeface="Arial Nova" panose="020B0504020202020204" pitchFamily="34" charset="0"/>
              </a:rPr>
              <a:t>“That would be great. I like the idea of the layout adjustment and having a fridge near my desk would help with food access.”</a:t>
            </a:r>
          </a:p>
        </p:txBody>
      </p:sp>
      <p:sp>
        <p:nvSpPr>
          <p:cNvPr id="4" name="Slide Number Placeholder 3">
            <a:extLst>
              <a:ext uri="{FF2B5EF4-FFF2-40B4-BE49-F238E27FC236}">
                <a16:creationId xmlns:a16="http://schemas.microsoft.com/office/drawing/2014/main" id="{6829B877-958D-95BE-C7FF-9709EBC2EC6B}"/>
              </a:ext>
            </a:extLst>
          </p:cNvPr>
          <p:cNvSpPr>
            <a:spLocks noGrp="1"/>
          </p:cNvSpPr>
          <p:nvPr>
            <p:ph type="sldNum" sz="quarter" idx="12"/>
          </p:nvPr>
        </p:nvSpPr>
        <p:spPr/>
        <p:txBody>
          <a:bodyPr/>
          <a:lstStyle/>
          <a:p>
            <a:fld id="{9FF96B15-8338-45D5-A943-561235072D66}" type="slidenum">
              <a:rPr lang="en-US" noProof="0" smtClean="0"/>
              <a:t>41</a:t>
            </a:fld>
            <a:endParaRPr lang="en-US" noProof="0" dirty="0"/>
          </a:p>
        </p:txBody>
      </p:sp>
    </p:spTree>
    <p:extLst>
      <p:ext uri="{BB962C8B-B14F-4D97-AF65-F5344CB8AC3E}">
        <p14:creationId xmlns:p14="http://schemas.microsoft.com/office/powerpoint/2010/main" val="265362397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88232-DC92-93F9-FF09-C3DC0B0C48BB}"/>
              </a:ext>
            </a:extLst>
          </p:cNvPr>
          <p:cNvSpPr>
            <a:spLocks noGrp="1"/>
          </p:cNvSpPr>
          <p:nvPr>
            <p:ph type="title"/>
          </p:nvPr>
        </p:nvSpPr>
        <p:spPr/>
        <p:txBody>
          <a:bodyPr/>
          <a:lstStyle/>
          <a:p>
            <a:r>
              <a:rPr lang="en-US" dirty="0"/>
              <a:t>Scenario Two (3)</a:t>
            </a:r>
          </a:p>
        </p:txBody>
      </p:sp>
      <p:sp>
        <p:nvSpPr>
          <p:cNvPr id="3" name="Content Placeholder 2">
            <a:extLst>
              <a:ext uri="{FF2B5EF4-FFF2-40B4-BE49-F238E27FC236}">
                <a16:creationId xmlns:a16="http://schemas.microsoft.com/office/drawing/2014/main" id="{0F37BF49-5BB8-FFF0-8EBF-F5BA1727B46C}"/>
              </a:ext>
            </a:extLst>
          </p:cNvPr>
          <p:cNvSpPr>
            <a:spLocks noGrp="1"/>
          </p:cNvSpPr>
          <p:nvPr>
            <p:ph idx="1"/>
          </p:nvPr>
        </p:nvSpPr>
        <p:spPr>
          <a:xfrm>
            <a:off x="1154955" y="2603500"/>
            <a:ext cx="5684256" cy="3416300"/>
          </a:xfrm>
        </p:spPr>
        <p:txBody>
          <a:bodyPr>
            <a:noAutofit/>
          </a:bodyPr>
          <a:lstStyle/>
          <a:p>
            <a:r>
              <a:rPr lang="en-US" sz="2000" b="1" dirty="0">
                <a:solidFill>
                  <a:schemeClr val="tx1"/>
                </a:solidFill>
                <a:latin typeface="Arial Nova" panose="020B0504020202020204" pitchFamily="34" charset="0"/>
              </a:rPr>
              <a:t>Manager: </a:t>
            </a:r>
            <a:r>
              <a:rPr lang="en-US" sz="2000" dirty="0">
                <a:solidFill>
                  <a:schemeClr val="tx1"/>
                </a:solidFill>
                <a:latin typeface="Arial Nova" panose="020B0504020202020204" pitchFamily="34" charset="0"/>
              </a:rPr>
              <a:t>“Perfect. I’ll work with facilities to make these adjustments. Would you like us to check in with you to make sure the changes meet your needs?”</a:t>
            </a:r>
          </a:p>
          <a:p>
            <a:r>
              <a:rPr lang="en-US" sz="2000" b="1" dirty="0">
                <a:solidFill>
                  <a:schemeClr val="tx1"/>
                </a:solidFill>
                <a:latin typeface="Arial Nova" panose="020B0504020202020204" pitchFamily="34" charset="0"/>
              </a:rPr>
              <a:t>Employee: </a:t>
            </a:r>
            <a:r>
              <a:rPr lang="en-US" sz="2000" dirty="0">
                <a:solidFill>
                  <a:schemeClr val="tx1"/>
                </a:solidFill>
                <a:latin typeface="Arial Nova" panose="020B0504020202020204" pitchFamily="34" charset="0"/>
              </a:rPr>
              <a:t>“Yes, that would be helpful. Thanks for addressing this so quickly.”</a:t>
            </a:r>
          </a:p>
          <a:p>
            <a:r>
              <a:rPr lang="en-US" sz="2000" b="1" dirty="0">
                <a:solidFill>
                  <a:schemeClr val="tx1"/>
                </a:solidFill>
                <a:latin typeface="Arial Nova" panose="020B0504020202020204" pitchFamily="34" charset="0"/>
              </a:rPr>
              <a:t>Manager: </a:t>
            </a:r>
            <a:r>
              <a:rPr lang="en-US" sz="2000" dirty="0">
                <a:solidFill>
                  <a:schemeClr val="tx1"/>
                </a:solidFill>
                <a:latin typeface="Arial Nova" panose="020B0504020202020204" pitchFamily="34" charset="0"/>
              </a:rPr>
              <a:t>“Of course. We’ll stay in touch and make sure everything works for you.”</a:t>
            </a:r>
          </a:p>
        </p:txBody>
      </p:sp>
      <p:sp>
        <p:nvSpPr>
          <p:cNvPr id="4" name="Slide Number Placeholder 3">
            <a:extLst>
              <a:ext uri="{FF2B5EF4-FFF2-40B4-BE49-F238E27FC236}">
                <a16:creationId xmlns:a16="http://schemas.microsoft.com/office/drawing/2014/main" id="{6829B877-958D-95BE-C7FF-9709EBC2EC6B}"/>
              </a:ext>
            </a:extLst>
          </p:cNvPr>
          <p:cNvSpPr>
            <a:spLocks noGrp="1"/>
          </p:cNvSpPr>
          <p:nvPr>
            <p:ph type="sldNum" sz="quarter" idx="12"/>
          </p:nvPr>
        </p:nvSpPr>
        <p:spPr/>
        <p:txBody>
          <a:bodyPr/>
          <a:lstStyle/>
          <a:p>
            <a:fld id="{9FF96B15-8338-45D5-A943-561235072D66}" type="slidenum">
              <a:rPr lang="en-US" noProof="0" smtClean="0"/>
              <a:t>42</a:t>
            </a:fld>
            <a:endParaRPr lang="en-US" noProof="0" dirty="0"/>
          </a:p>
        </p:txBody>
      </p:sp>
      <p:pic>
        <p:nvPicPr>
          <p:cNvPr id="6" name="Picture 5">
            <a:extLst>
              <a:ext uri="{FF2B5EF4-FFF2-40B4-BE49-F238E27FC236}">
                <a16:creationId xmlns:a16="http://schemas.microsoft.com/office/drawing/2014/main" id="{A68B2B0D-5CD6-F42B-79F9-730198804FE3}"/>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7096294" y="2603500"/>
            <a:ext cx="4094445" cy="2729630"/>
          </a:xfrm>
          <a:prstGeom prst="rect">
            <a:avLst/>
          </a:prstGeom>
        </p:spPr>
      </p:pic>
    </p:spTree>
    <p:extLst>
      <p:ext uri="{BB962C8B-B14F-4D97-AF65-F5344CB8AC3E}">
        <p14:creationId xmlns:p14="http://schemas.microsoft.com/office/powerpoint/2010/main" val="284514464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401F93-E05E-C864-8BF3-503B4848E040}"/>
              </a:ext>
            </a:extLst>
          </p:cNvPr>
          <p:cNvSpPr>
            <a:spLocks noGrp="1"/>
          </p:cNvSpPr>
          <p:nvPr>
            <p:ph type="title"/>
          </p:nvPr>
        </p:nvSpPr>
        <p:spPr/>
        <p:txBody>
          <a:bodyPr/>
          <a:lstStyle/>
          <a:p>
            <a:r>
              <a:rPr lang="en-US" dirty="0"/>
              <a:t>Scenario 3: Task Organization</a:t>
            </a:r>
          </a:p>
        </p:txBody>
      </p:sp>
      <p:sp>
        <p:nvSpPr>
          <p:cNvPr id="3" name="Content Placeholder 2">
            <a:extLst>
              <a:ext uri="{FF2B5EF4-FFF2-40B4-BE49-F238E27FC236}">
                <a16:creationId xmlns:a16="http://schemas.microsoft.com/office/drawing/2014/main" id="{8E9F01AA-8C7A-C190-2F3E-08CD56ED7A0A}"/>
              </a:ext>
            </a:extLst>
          </p:cNvPr>
          <p:cNvSpPr>
            <a:spLocks noGrp="1"/>
          </p:cNvSpPr>
          <p:nvPr>
            <p:ph idx="1"/>
          </p:nvPr>
        </p:nvSpPr>
        <p:spPr>
          <a:xfrm>
            <a:off x="1154954" y="2603500"/>
            <a:ext cx="9603713" cy="3416300"/>
          </a:xfrm>
        </p:spPr>
        <p:txBody>
          <a:bodyPr>
            <a:noAutofit/>
          </a:bodyPr>
          <a:lstStyle/>
          <a:p>
            <a:r>
              <a:rPr lang="en-US" sz="2000" b="1" dirty="0">
                <a:solidFill>
                  <a:schemeClr val="tx1"/>
                </a:solidFill>
                <a:latin typeface="Arial Nova" panose="020B0504020202020204" pitchFamily="34" charset="0"/>
              </a:rPr>
              <a:t>Manager: </a:t>
            </a:r>
            <a:r>
              <a:rPr lang="en-US" sz="2000" dirty="0">
                <a:solidFill>
                  <a:schemeClr val="tx1"/>
                </a:solidFill>
                <a:latin typeface="Arial Nova" panose="020B0504020202020204" pitchFamily="34" charset="0"/>
              </a:rPr>
              <a:t>“Thank you for coming in to discuss your accommodation request. You mention needing some help with task management. Can you tell me more about the specific difficulties you’re experiencing?”</a:t>
            </a:r>
          </a:p>
          <a:p>
            <a:r>
              <a:rPr lang="en-US" sz="2000" b="1" dirty="0">
                <a:solidFill>
                  <a:schemeClr val="tx1"/>
                </a:solidFill>
                <a:latin typeface="Arial Nova" panose="020B0504020202020204" pitchFamily="34" charset="0"/>
              </a:rPr>
              <a:t>Employee: </a:t>
            </a:r>
            <a:r>
              <a:rPr lang="en-US" sz="2000" dirty="0">
                <a:solidFill>
                  <a:schemeClr val="tx1"/>
                </a:solidFill>
                <a:latin typeface="Arial Nova" panose="020B0504020202020204" pitchFamily="34" charset="0"/>
              </a:rPr>
              <a:t>“Sometimes I struggle to keep track of multiple tasks, and I get overwhelmed when there’s a lot going on. It’s hard for me to prioritize what needs to be done first.”</a:t>
            </a:r>
          </a:p>
          <a:p>
            <a:r>
              <a:rPr lang="en-US" sz="2000" b="1" dirty="0">
                <a:solidFill>
                  <a:schemeClr val="tx1"/>
                </a:solidFill>
                <a:latin typeface="Arial Nova" panose="020B0504020202020204" pitchFamily="34" charset="0"/>
              </a:rPr>
              <a:t>Manager: </a:t>
            </a:r>
            <a:r>
              <a:rPr lang="en-US" sz="2000" dirty="0">
                <a:solidFill>
                  <a:schemeClr val="tx1"/>
                </a:solidFill>
                <a:latin typeface="Arial Nova" panose="020B0504020202020204" pitchFamily="34" charset="0"/>
              </a:rPr>
              <a:t>“That sounds challenging. What type of support do you think would help with managing your workload more effectively?”</a:t>
            </a:r>
          </a:p>
          <a:p>
            <a:r>
              <a:rPr lang="en-US" sz="2000" b="1" dirty="0">
                <a:solidFill>
                  <a:schemeClr val="tx1"/>
                </a:solidFill>
                <a:latin typeface="Arial Nova" panose="020B0504020202020204" pitchFamily="34" charset="0"/>
              </a:rPr>
              <a:t>Employee: </a:t>
            </a:r>
            <a:r>
              <a:rPr lang="en-US" sz="2000" dirty="0">
                <a:solidFill>
                  <a:schemeClr val="tx1"/>
                </a:solidFill>
                <a:latin typeface="Arial Nova" panose="020B0504020202020204" pitchFamily="34" charset="0"/>
              </a:rPr>
              <a:t>“I think having a clearer structure or checklist would help. Maybe breaking tasks down into smaller steps with reminders would make it easier to stay on track.”</a:t>
            </a:r>
          </a:p>
        </p:txBody>
      </p:sp>
      <p:sp>
        <p:nvSpPr>
          <p:cNvPr id="4" name="Slide Number Placeholder 3">
            <a:extLst>
              <a:ext uri="{FF2B5EF4-FFF2-40B4-BE49-F238E27FC236}">
                <a16:creationId xmlns:a16="http://schemas.microsoft.com/office/drawing/2014/main" id="{196215CA-1C2A-C18E-A4FD-FFB3D243DFD9}"/>
              </a:ext>
            </a:extLst>
          </p:cNvPr>
          <p:cNvSpPr>
            <a:spLocks noGrp="1"/>
          </p:cNvSpPr>
          <p:nvPr>
            <p:ph type="sldNum" sz="quarter" idx="12"/>
          </p:nvPr>
        </p:nvSpPr>
        <p:spPr/>
        <p:txBody>
          <a:bodyPr/>
          <a:lstStyle/>
          <a:p>
            <a:fld id="{9FF96B15-8338-45D5-A943-561235072D66}" type="slidenum">
              <a:rPr lang="en-US" noProof="0" smtClean="0"/>
              <a:t>43</a:t>
            </a:fld>
            <a:endParaRPr lang="en-US" noProof="0" dirty="0"/>
          </a:p>
        </p:txBody>
      </p:sp>
    </p:spTree>
    <p:extLst>
      <p:ext uri="{BB962C8B-B14F-4D97-AF65-F5344CB8AC3E}">
        <p14:creationId xmlns:p14="http://schemas.microsoft.com/office/powerpoint/2010/main" val="350470659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401F93-E05E-C864-8BF3-503B4848E040}"/>
              </a:ext>
            </a:extLst>
          </p:cNvPr>
          <p:cNvSpPr>
            <a:spLocks noGrp="1"/>
          </p:cNvSpPr>
          <p:nvPr>
            <p:ph type="title"/>
          </p:nvPr>
        </p:nvSpPr>
        <p:spPr/>
        <p:txBody>
          <a:bodyPr/>
          <a:lstStyle/>
          <a:p>
            <a:r>
              <a:rPr lang="en-US" dirty="0"/>
              <a:t>Scenario 3 (2)</a:t>
            </a:r>
          </a:p>
        </p:txBody>
      </p:sp>
      <p:sp>
        <p:nvSpPr>
          <p:cNvPr id="3" name="Content Placeholder 2">
            <a:extLst>
              <a:ext uri="{FF2B5EF4-FFF2-40B4-BE49-F238E27FC236}">
                <a16:creationId xmlns:a16="http://schemas.microsoft.com/office/drawing/2014/main" id="{8E9F01AA-8C7A-C190-2F3E-08CD56ED7A0A}"/>
              </a:ext>
            </a:extLst>
          </p:cNvPr>
          <p:cNvSpPr>
            <a:spLocks noGrp="1"/>
          </p:cNvSpPr>
          <p:nvPr>
            <p:ph idx="1"/>
          </p:nvPr>
        </p:nvSpPr>
        <p:spPr>
          <a:xfrm>
            <a:off x="1154954" y="2603500"/>
            <a:ext cx="9603713" cy="3416300"/>
          </a:xfrm>
        </p:spPr>
        <p:txBody>
          <a:bodyPr>
            <a:noAutofit/>
          </a:bodyPr>
          <a:lstStyle/>
          <a:p>
            <a:r>
              <a:rPr lang="en-US" sz="2000" b="1" dirty="0">
                <a:solidFill>
                  <a:schemeClr val="tx1"/>
                </a:solidFill>
                <a:latin typeface="Arial Nova" panose="020B0504020202020204" pitchFamily="34" charset="0"/>
              </a:rPr>
              <a:t>Manager: </a:t>
            </a:r>
            <a:r>
              <a:rPr lang="en-US" sz="2000" dirty="0">
                <a:solidFill>
                  <a:schemeClr val="tx1"/>
                </a:solidFill>
                <a:latin typeface="Arial Nova" panose="020B0504020202020204" pitchFamily="34" charset="0"/>
              </a:rPr>
              <a:t>“That makes sense. We could explore using project management tools or creating a daily checklist to help you prioritize. Would having scheduled check-ins to review your progress be helpful?”</a:t>
            </a:r>
          </a:p>
          <a:p>
            <a:r>
              <a:rPr lang="en-US" sz="2000" b="1" dirty="0">
                <a:solidFill>
                  <a:schemeClr val="tx1"/>
                </a:solidFill>
                <a:latin typeface="Arial Nova" panose="020B0504020202020204" pitchFamily="34" charset="0"/>
              </a:rPr>
              <a:t>Employee: </a:t>
            </a:r>
            <a:r>
              <a:rPr lang="en-US" sz="2000" dirty="0">
                <a:solidFill>
                  <a:schemeClr val="tx1"/>
                </a:solidFill>
                <a:latin typeface="Arial Nova" panose="020B0504020202020204" pitchFamily="34" charset="0"/>
              </a:rPr>
              <a:t>“Yes, definitely. It would keep me more accountable, and having a clear plan would reduce stress.”</a:t>
            </a:r>
          </a:p>
          <a:p>
            <a:r>
              <a:rPr lang="en-US" sz="2000" b="1" dirty="0">
                <a:solidFill>
                  <a:schemeClr val="tx1"/>
                </a:solidFill>
                <a:latin typeface="Arial Nova" panose="020B0504020202020204" pitchFamily="34" charset="0"/>
              </a:rPr>
              <a:t>Manager: </a:t>
            </a:r>
            <a:r>
              <a:rPr lang="en-US" sz="2000" dirty="0">
                <a:solidFill>
                  <a:schemeClr val="tx1"/>
                </a:solidFill>
                <a:latin typeface="Arial Nova" panose="020B0504020202020204" pitchFamily="34" charset="0"/>
              </a:rPr>
              <a:t>“Great. We can set up a system where tasks are broken down, and I can help you set up reminders in the calendar.  Let’s also schedule a weekly check-in to make sure everything is working well for you. Does that sound like a good approach?”</a:t>
            </a:r>
          </a:p>
          <a:p>
            <a:r>
              <a:rPr lang="en-US" sz="2000" b="1" dirty="0">
                <a:solidFill>
                  <a:schemeClr val="tx1"/>
                </a:solidFill>
                <a:latin typeface="Arial Nova" panose="020B0504020202020204" pitchFamily="34" charset="0"/>
              </a:rPr>
              <a:t>Employee: </a:t>
            </a:r>
            <a:r>
              <a:rPr lang="en-US" sz="2000" dirty="0">
                <a:solidFill>
                  <a:schemeClr val="tx1"/>
                </a:solidFill>
                <a:latin typeface="Arial Nova" panose="020B0504020202020204" pitchFamily="34" charset="0"/>
              </a:rPr>
              <a:t>“Yes, that would really help. Thanks for being supportive.”</a:t>
            </a:r>
          </a:p>
        </p:txBody>
      </p:sp>
      <p:sp>
        <p:nvSpPr>
          <p:cNvPr id="4" name="Slide Number Placeholder 3">
            <a:extLst>
              <a:ext uri="{FF2B5EF4-FFF2-40B4-BE49-F238E27FC236}">
                <a16:creationId xmlns:a16="http://schemas.microsoft.com/office/drawing/2014/main" id="{196215CA-1C2A-C18E-A4FD-FFB3D243DFD9}"/>
              </a:ext>
            </a:extLst>
          </p:cNvPr>
          <p:cNvSpPr>
            <a:spLocks noGrp="1"/>
          </p:cNvSpPr>
          <p:nvPr>
            <p:ph type="sldNum" sz="quarter" idx="12"/>
          </p:nvPr>
        </p:nvSpPr>
        <p:spPr/>
        <p:txBody>
          <a:bodyPr/>
          <a:lstStyle/>
          <a:p>
            <a:fld id="{9FF96B15-8338-45D5-A943-561235072D66}" type="slidenum">
              <a:rPr lang="en-US" noProof="0" smtClean="0"/>
              <a:t>44</a:t>
            </a:fld>
            <a:endParaRPr lang="en-US" noProof="0" dirty="0"/>
          </a:p>
        </p:txBody>
      </p:sp>
    </p:spTree>
    <p:extLst>
      <p:ext uri="{BB962C8B-B14F-4D97-AF65-F5344CB8AC3E}">
        <p14:creationId xmlns:p14="http://schemas.microsoft.com/office/powerpoint/2010/main" val="79284175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EF457E4-BC77-13B6-2E1D-8FACDC19BE77}"/>
              </a:ext>
            </a:extLst>
          </p:cNvPr>
          <p:cNvSpPr>
            <a:spLocks noGrp="1"/>
          </p:cNvSpPr>
          <p:nvPr>
            <p:ph type="title"/>
          </p:nvPr>
        </p:nvSpPr>
        <p:spPr>
          <a:xfrm>
            <a:off x="1153907" y="1693332"/>
            <a:ext cx="3860260" cy="1735668"/>
          </a:xfrm>
        </p:spPr>
        <p:txBody>
          <a:bodyPr anchor="b">
            <a:normAutofit/>
          </a:bodyPr>
          <a:lstStyle/>
          <a:p>
            <a:r>
              <a:rPr lang="en-US" sz="3600" dirty="0"/>
              <a:t>Questions?</a:t>
            </a:r>
          </a:p>
        </p:txBody>
      </p:sp>
      <p:pic>
        <p:nvPicPr>
          <p:cNvPr id="7" name="Picture 6">
            <a:extLst>
              <a:ext uri="{FF2B5EF4-FFF2-40B4-BE49-F238E27FC236}">
                <a16:creationId xmlns:a16="http://schemas.microsoft.com/office/drawing/2014/main" id="{67CC7203-8589-7A70-49D7-9F4E63ED6C23}"/>
              </a:ext>
              <a:ext uri="{C183D7F6-B498-43B3-948B-1728B52AA6E4}">
                <adec:decorative xmlns:adec="http://schemas.microsoft.com/office/drawing/2017/decorative" val="1"/>
              </a:ext>
            </a:extLst>
          </p:cNvPr>
          <p:cNvPicPr>
            <a:picLocks noChangeAspect="1"/>
          </p:cNvPicPr>
          <p:nvPr/>
        </p:nvPicPr>
        <p:blipFill>
          <a:blip r:embed="rId2"/>
          <a:srcRect l="29136"/>
          <a:stretch/>
        </p:blipFill>
        <p:spPr>
          <a:xfrm>
            <a:off x="6058861" y="478881"/>
            <a:ext cx="5582675" cy="5908526"/>
          </a:xfrm>
          <a:custGeom>
            <a:avLst/>
            <a:gdLst>
              <a:gd name="connsiteX0" fmla="*/ 10816 w 5582675"/>
              <a:gd name="connsiteY0" fmla="*/ 0 h 5908526"/>
              <a:gd name="connsiteX1" fmla="*/ 5582675 w 5582675"/>
              <a:gd name="connsiteY1" fmla="*/ 0 h 5908526"/>
              <a:gd name="connsiteX2" fmla="*/ 5582675 w 5582675"/>
              <a:gd name="connsiteY2" fmla="*/ 5908526 h 5908526"/>
              <a:gd name="connsiteX3" fmla="*/ 0 w 5582675"/>
              <a:gd name="connsiteY3" fmla="*/ 5908526 h 5908526"/>
              <a:gd name="connsiteX4" fmla="*/ 30693 w 5582675"/>
              <a:gd name="connsiteY4" fmla="*/ 5722836 h 5908526"/>
              <a:gd name="connsiteX5" fmla="*/ 223682 w 5582675"/>
              <a:gd name="connsiteY5" fmla="*/ 2921544 h 5908526"/>
              <a:gd name="connsiteX6" fmla="*/ 30693 w 5582675"/>
              <a:gd name="connsiteY6" fmla="*/ 120253 h 5908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82675" h="5908526">
                <a:moveTo>
                  <a:pt x="10816" y="0"/>
                </a:moveTo>
                <a:lnTo>
                  <a:pt x="5582675" y="0"/>
                </a:lnTo>
                <a:lnTo>
                  <a:pt x="5582675" y="5908526"/>
                </a:lnTo>
                <a:lnTo>
                  <a:pt x="0" y="5908526"/>
                </a:lnTo>
                <a:lnTo>
                  <a:pt x="30693" y="5722836"/>
                </a:lnTo>
                <a:cubicBezTo>
                  <a:pt x="153771" y="4890115"/>
                  <a:pt x="223682" y="3935837"/>
                  <a:pt x="223682" y="2921544"/>
                </a:cubicBezTo>
                <a:cubicBezTo>
                  <a:pt x="223682" y="1907252"/>
                  <a:pt x="153771" y="952973"/>
                  <a:pt x="30693" y="120253"/>
                </a:cubicBezTo>
                <a:close/>
              </a:path>
            </a:pathLst>
          </a:custGeom>
          <a:noFill/>
          <a:effectLst/>
        </p:spPr>
      </p:pic>
      <p:sp>
        <p:nvSpPr>
          <p:cNvPr id="2" name="Rectangle 1">
            <a:extLst>
              <a:ext uri="{FF2B5EF4-FFF2-40B4-BE49-F238E27FC236}">
                <a16:creationId xmlns:a16="http://schemas.microsoft.com/office/drawing/2014/main" id="{23F0A87B-9162-FCAE-D516-41031102654A}"/>
              </a:ext>
              <a:ext uri="{C183D7F6-B498-43B3-948B-1728B52AA6E4}">
                <adec:decorative xmlns:adec="http://schemas.microsoft.com/office/drawing/2017/decorative" val="1"/>
              </a:ext>
            </a:extLst>
          </p:cNvPr>
          <p:cNvSpPr/>
          <p:nvPr/>
        </p:nvSpPr>
        <p:spPr>
          <a:xfrm>
            <a:off x="10448924" y="0"/>
            <a:ext cx="663575" cy="1136650"/>
          </a:xfrm>
          <a:prstGeom prst="rect">
            <a:avLst/>
          </a:prstGeom>
          <a:ln>
            <a:solidFill>
              <a:schemeClr val="accent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Slide Number Placeholder 3">
            <a:extLst>
              <a:ext uri="{FF2B5EF4-FFF2-40B4-BE49-F238E27FC236}">
                <a16:creationId xmlns:a16="http://schemas.microsoft.com/office/drawing/2014/main" id="{D12AF82A-C97D-ED8C-326E-500935AA9215}"/>
              </a:ext>
            </a:extLst>
          </p:cNvPr>
          <p:cNvSpPr>
            <a:spLocks noGrp="1"/>
          </p:cNvSpPr>
          <p:nvPr>
            <p:ph type="sldNum" sz="quarter" idx="12"/>
          </p:nvPr>
        </p:nvSpPr>
        <p:spPr>
          <a:xfrm>
            <a:off x="10352540" y="295729"/>
            <a:ext cx="838199" cy="767687"/>
          </a:xfrm>
        </p:spPr>
        <p:txBody>
          <a:bodyPr anchor="b">
            <a:normAutofit/>
          </a:bodyPr>
          <a:lstStyle/>
          <a:p>
            <a:pPr>
              <a:spcAft>
                <a:spcPts val="600"/>
              </a:spcAft>
            </a:pPr>
            <a:fld id="{9FF96B15-8338-45D5-A943-561235072D66}" type="slidenum">
              <a:rPr lang="en-US" noProof="0" smtClean="0"/>
              <a:pPr>
                <a:spcAft>
                  <a:spcPts val="600"/>
                </a:spcAft>
              </a:pPr>
              <a:t>45</a:t>
            </a:fld>
            <a:endParaRPr lang="en-US" noProof="0" dirty="0"/>
          </a:p>
        </p:txBody>
      </p:sp>
    </p:spTree>
    <p:extLst>
      <p:ext uri="{BB962C8B-B14F-4D97-AF65-F5344CB8AC3E}">
        <p14:creationId xmlns:p14="http://schemas.microsoft.com/office/powerpoint/2010/main" val="378787646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CEEC43C9-E095-67E3-548A-2BB77B94F7E7}"/>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62541" y="1063416"/>
            <a:ext cx="4023709" cy="1188823"/>
          </a:xfrm>
          <a:prstGeom prst="rect">
            <a:avLst/>
          </a:prstGeom>
        </p:spPr>
      </p:pic>
      <p:sp>
        <p:nvSpPr>
          <p:cNvPr id="2" name="Title 1">
            <a:extLst>
              <a:ext uri="{FF2B5EF4-FFF2-40B4-BE49-F238E27FC236}">
                <a16:creationId xmlns:a16="http://schemas.microsoft.com/office/drawing/2014/main" id="{01E330EF-AD71-4BCA-912D-98E229FAD44D}"/>
              </a:ext>
              <a:ext uri="{C183D7F6-B498-43B3-948B-1728B52AA6E4}">
                <adec:decorative xmlns:adec="http://schemas.microsoft.com/office/drawing/2017/decorative" val="0"/>
              </a:ext>
            </a:extLst>
          </p:cNvPr>
          <p:cNvSpPr>
            <a:spLocks noGrp="1"/>
          </p:cNvSpPr>
          <p:nvPr>
            <p:ph type="title"/>
          </p:nvPr>
        </p:nvSpPr>
        <p:spPr>
          <a:xfrm>
            <a:off x="862541" y="2908338"/>
            <a:ext cx="3438881" cy="1041323"/>
          </a:xfrm>
        </p:spPr>
        <p:txBody>
          <a:bodyPr/>
          <a:lstStyle/>
          <a:p>
            <a:r>
              <a:rPr lang="en-US" sz="3600" dirty="0"/>
              <a:t>Ask JAN!</a:t>
            </a:r>
            <a:br>
              <a:rPr lang="en-US" sz="3600" dirty="0"/>
            </a:br>
            <a:r>
              <a:rPr lang="en-US" sz="3600" dirty="0"/>
              <a:t>We can help.</a:t>
            </a:r>
          </a:p>
        </p:txBody>
      </p:sp>
      <p:pic>
        <p:nvPicPr>
          <p:cNvPr id="41" name="Picture Placeholder 11">
            <a:extLst>
              <a:ext uri="{FF2B5EF4-FFF2-40B4-BE49-F238E27FC236}">
                <a16:creationId xmlns:a16="http://schemas.microsoft.com/office/drawing/2014/main" id="{92A8BC8F-2976-270B-A023-7FA48DE95128}"/>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5105845" y="1932281"/>
            <a:ext cx="1041323" cy="1041323"/>
          </a:xfrm>
          <a:prstGeom prst="rect">
            <a:avLst/>
          </a:prstGeom>
        </p:spPr>
      </p:pic>
      <p:sp>
        <p:nvSpPr>
          <p:cNvPr id="42" name="Text Placeholder 3">
            <a:extLst>
              <a:ext uri="{FF2B5EF4-FFF2-40B4-BE49-F238E27FC236}">
                <a16:creationId xmlns:a16="http://schemas.microsoft.com/office/drawing/2014/main" id="{57338516-3B96-1DA9-220C-18F80F2B9D7E}"/>
              </a:ext>
              <a:ext uri="{C183D7F6-B498-43B3-948B-1728B52AA6E4}">
                <adec:decorative xmlns:adec="http://schemas.microsoft.com/office/drawing/2017/decorative" val="0"/>
              </a:ext>
            </a:extLst>
          </p:cNvPr>
          <p:cNvSpPr>
            <a:spLocks noGrp="1"/>
          </p:cNvSpPr>
          <p:nvPr>
            <p:ph type="body" sz="quarter" idx="14"/>
          </p:nvPr>
        </p:nvSpPr>
        <p:spPr>
          <a:xfrm>
            <a:off x="6189670" y="1582467"/>
            <a:ext cx="2095046" cy="1826703"/>
          </a:xfrm>
        </p:spPr>
        <p:txBody>
          <a:bodyPr>
            <a:normAutofit/>
          </a:bodyPr>
          <a:lstStyle/>
          <a:p>
            <a:r>
              <a:rPr lang="en-US" sz="2400" dirty="0">
                <a:solidFill>
                  <a:schemeClr val="tx1"/>
                </a:solidFill>
                <a:latin typeface="Arial Nova" panose="020B0504020202020204" pitchFamily="34" charset="0"/>
              </a:rPr>
              <a:t>AskJAN.org</a:t>
            </a:r>
          </a:p>
        </p:txBody>
      </p:sp>
      <p:pic>
        <p:nvPicPr>
          <p:cNvPr id="45" name="Picture Placeholder 13">
            <a:extLst>
              <a:ext uri="{FF2B5EF4-FFF2-40B4-BE49-F238E27FC236}">
                <a16:creationId xmlns:a16="http://schemas.microsoft.com/office/drawing/2014/main" id="{2FC41F3C-459E-44E8-609F-D292DAA58D12}"/>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8410099" y="1932281"/>
            <a:ext cx="1041323" cy="1041323"/>
          </a:xfrm>
          <a:prstGeom prst="rect">
            <a:avLst/>
          </a:prstGeom>
        </p:spPr>
      </p:pic>
      <p:sp>
        <p:nvSpPr>
          <p:cNvPr id="46" name="Text Placeholder 5">
            <a:extLst>
              <a:ext uri="{FF2B5EF4-FFF2-40B4-BE49-F238E27FC236}">
                <a16:creationId xmlns:a16="http://schemas.microsoft.com/office/drawing/2014/main" id="{7C703D28-B573-C5C1-2AC3-3BED8B6D664C}"/>
              </a:ext>
              <a:ext uri="{C183D7F6-B498-43B3-948B-1728B52AA6E4}">
                <adec:decorative xmlns:adec="http://schemas.microsoft.com/office/drawing/2017/decorative" val="0"/>
              </a:ext>
            </a:extLst>
          </p:cNvPr>
          <p:cNvSpPr>
            <a:spLocks noGrp="1"/>
          </p:cNvSpPr>
          <p:nvPr>
            <p:ph type="body" sz="quarter" idx="16"/>
          </p:nvPr>
        </p:nvSpPr>
        <p:spPr>
          <a:xfrm>
            <a:off x="9519533" y="1582467"/>
            <a:ext cx="2095046" cy="1826703"/>
          </a:xfrm>
        </p:spPr>
        <p:txBody>
          <a:bodyPr>
            <a:normAutofit/>
          </a:bodyPr>
          <a:lstStyle/>
          <a:p>
            <a:r>
              <a:rPr lang="en-US" sz="2400" dirty="0">
                <a:solidFill>
                  <a:schemeClr val="tx1"/>
                </a:solidFill>
                <a:latin typeface="Arial Nova" panose="020B0504020202020204" pitchFamily="34" charset="0"/>
              </a:rPr>
              <a:t>800.526.7234</a:t>
            </a:r>
          </a:p>
        </p:txBody>
      </p:sp>
      <p:pic>
        <p:nvPicPr>
          <p:cNvPr id="43" name="Picture Placeholder 15">
            <a:extLst>
              <a:ext uri="{FF2B5EF4-FFF2-40B4-BE49-F238E27FC236}">
                <a16:creationId xmlns:a16="http://schemas.microsoft.com/office/drawing/2014/main" id="{B03C9C3B-1633-C2FA-81F1-5A2CDB2A9212}"/>
              </a:ext>
              <a:ext uri="{C183D7F6-B498-43B3-948B-1728B52AA6E4}">
                <adec:decorative xmlns:adec="http://schemas.microsoft.com/office/drawing/2017/decorative" val="1"/>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5132878" y="4089820"/>
            <a:ext cx="931409" cy="931409"/>
          </a:xfrm>
          <a:prstGeom prst="rect">
            <a:avLst/>
          </a:prstGeom>
        </p:spPr>
      </p:pic>
      <p:sp>
        <p:nvSpPr>
          <p:cNvPr id="44" name="Text Placeholder 7">
            <a:extLst>
              <a:ext uri="{FF2B5EF4-FFF2-40B4-BE49-F238E27FC236}">
                <a16:creationId xmlns:a16="http://schemas.microsoft.com/office/drawing/2014/main" id="{ECE6B6E0-EF5B-CB2D-1332-473BD6CE7BC9}"/>
              </a:ext>
              <a:ext uri="{C183D7F6-B498-43B3-948B-1728B52AA6E4}">
                <adec:decorative xmlns:adec="http://schemas.microsoft.com/office/drawing/2017/decorative" val="0"/>
              </a:ext>
            </a:extLst>
          </p:cNvPr>
          <p:cNvSpPr txBox="1">
            <a:spLocks/>
          </p:cNvSpPr>
          <p:nvPr/>
        </p:nvSpPr>
        <p:spPr>
          <a:xfrm>
            <a:off x="6189670" y="3630092"/>
            <a:ext cx="2095046" cy="1826703"/>
          </a:xfrm>
          <a:prstGeom prst="rect">
            <a:avLst/>
          </a:prstGeom>
        </p:spPr>
        <p:txBody>
          <a:bodyPr vert="horz" lIns="91440" tIns="45720" rIns="91440" bIns="45720" rtlCol="0" anchor="ctr">
            <a:normAutofit/>
          </a:bodyPr>
          <a:lstStyle>
            <a:lvl1pPr marL="0" indent="0" algn="l" defTabSz="457200" rtl="0" eaLnBrk="1" latinLnBrk="0" hangingPunct="1">
              <a:spcBef>
                <a:spcPts val="1000"/>
              </a:spcBef>
              <a:spcAft>
                <a:spcPts val="0"/>
              </a:spcAft>
              <a:buClr>
                <a:schemeClr val="accent1"/>
              </a:buClr>
              <a:buSzPct val="80000"/>
              <a:buFont typeface="Wingdings 3" charset="2"/>
              <a:buNone/>
              <a:defRPr sz="12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marR="0" lvl="0" indent="0" algn="l" defTabSz="457200" rtl="0" eaLnBrk="1" fontAlgn="auto" latinLnBrk="0" hangingPunct="1">
              <a:lnSpc>
                <a:spcPct val="100000"/>
              </a:lnSpc>
              <a:spcBef>
                <a:spcPts val="1000"/>
              </a:spcBef>
              <a:spcAft>
                <a:spcPts val="0"/>
              </a:spcAft>
              <a:buClr>
                <a:srgbClr val="0070C0"/>
              </a:buClr>
              <a:buSzPct val="80000"/>
              <a:buFont typeface="Wingdings 3" charset="2"/>
              <a:buNone/>
              <a:tabLst/>
              <a:defRPr/>
            </a:pPr>
            <a:r>
              <a:rPr kumimoji="0" lang="en-US" sz="2400" b="0" i="0" u="none" strike="noStrike" kern="1200" cap="none" spc="0" normalizeH="0" baseline="0" noProof="0" dirty="0">
                <a:ln>
                  <a:noFill/>
                </a:ln>
                <a:solidFill>
                  <a:prstClr val="black"/>
                </a:solidFill>
                <a:effectLst/>
                <a:uLnTx/>
                <a:uFillTx/>
                <a:latin typeface="Arial Nova" panose="020B0504020202020204" pitchFamily="34" charset="0"/>
                <a:ea typeface="+mn-ea"/>
                <a:cs typeface="+mn-cs"/>
              </a:rPr>
              <a:t>Live Chat @ AskJAN.org</a:t>
            </a:r>
          </a:p>
        </p:txBody>
      </p:sp>
      <p:pic>
        <p:nvPicPr>
          <p:cNvPr id="47" name="Picture Placeholder 17">
            <a:extLst>
              <a:ext uri="{FF2B5EF4-FFF2-40B4-BE49-F238E27FC236}">
                <a16:creationId xmlns:a16="http://schemas.microsoft.com/office/drawing/2014/main" id="{F691515C-F1FC-2537-1B75-5B817005A8DF}"/>
              </a:ext>
              <a:ext uri="{C183D7F6-B498-43B3-948B-1728B52AA6E4}">
                <adec:decorative xmlns:adec="http://schemas.microsoft.com/office/drawing/2017/decorative" val="1"/>
              </a:ext>
            </a:extLst>
          </p:cNvPr>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8410099" y="3979906"/>
            <a:ext cx="1041323" cy="1041323"/>
          </a:xfrm>
          <a:prstGeom prst="rect">
            <a:avLst/>
          </a:prstGeom>
        </p:spPr>
      </p:pic>
      <p:sp>
        <p:nvSpPr>
          <p:cNvPr id="48" name="Text Placeholder 9">
            <a:extLst>
              <a:ext uri="{FF2B5EF4-FFF2-40B4-BE49-F238E27FC236}">
                <a16:creationId xmlns:a16="http://schemas.microsoft.com/office/drawing/2014/main" id="{A356DA05-C3E9-C17A-B92D-05AEE827DF87}"/>
              </a:ext>
              <a:ext uri="{C183D7F6-B498-43B3-948B-1728B52AA6E4}">
                <adec:decorative xmlns:adec="http://schemas.microsoft.com/office/drawing/2017/decorative" val="0"/>
              </a:ext>
            </a:extLst>
          </p:cNvPr>
          <p:cNvSpPr txBox="1">
            <a:spLocks/>
          </p:cNvSpPr>
          <p:nvPr/>
        </p:nvSpPr>
        <p:spPr>
          <a:xfrm>
            <a:off x="9552605" y="3657560"/>
            <a:ext cx="2515585" cy="1826703"/>
          </a:xfrm>
          <a:prstGeom prst="rect">
            <a:avLst/>
          </a:prstGeom>
        </p:spPr>
        <p:txBody>
          <a:bodyPr vert="horz" lIns="91440" tIns="45720" rIns="91440" bIns="45720" rtlCol="0" anchor="ctr">
            <a:normAutofit/>
          </a:bodyPr>
          <a:lstStyle>
            <a:lvl1pPr marL="0" indent="0" algn="l" defTabSz="457200" rtl="0" eaLnBrk="1" latinLnBrk="0" hangingPunct="1">
              <a:spcBef>
                <a:spcPts val="1000"/>
              </a:spcBef>
              <a:spcAft>
                <a:spcPts val="0"/>
              </a:spcAft>
              <a:buClr>
                <a:schemeClr val="accent1"/>
              </a:buClr>
              <a:buSzPct val="80000"/>
              <a:buFont typeface="Wingdings 3" charset="2"/>
              <a:buNone/>
              <a:defRPr sz="12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marR="0" lvl="0" indent="0" algn="l" defTabSz="457200" rtl="0" eaLnBrk="1" fontAlgn="auto" latinLnBrk="0" hangingPunct="1">
              <a:lnSpc>
                <a:spcPct val="100000"/>
              </a:lnSpc>
              <a:spcBef>
                <a:spcPts val="1000"/>
              </a:spcBef>
              <a:spcAft>
                <a:spcPts val="0"/>
              </a:spcAft>
              <a:buClr>
                <a:srgbClr val="0070C0"/>
              </a:buClr>
              <a:buSzPct val="80000"/>
              <a:buFont typeface="Wingdings 3" charset="2"/>
              <a:buNone/>
              <a:tabLst/>
              <a:defRPr/>
            </a:pPr>
            <a:r>
              <a:rPr kumimoji="0" lang="en-US" sz="2400" b="0" i="0" u="none" strike="noStrike" kern="1200" cap="none" spc="0" normalizeH="0" baseline="0" noProof="0" dirty="0">
                <a:ln>
                  <a:noFill/>
                </a:ln>
                <a:solidFill>
                  <a:prstClr val="black"/>
                </a:solidFill>
                <a:effectLst/>
                <a:uLnTx/>
                <a:uFillTx/>
                <a:latin typeface="Arial Nova" panose="020B0504020202020204" pitchFamily="34" charset="0"/>
                <a:ea typeface="+mn-ea"/>
                <a:cs typeface="+mn-cs"/>
              </a:rPr>
              <a:t>Email </a:t>
            </a:r>
            <a:r>
              <a:rPr kumimoji="0" lang="en-US" sz="2200" b="0" i="0" u="none" strike="noStrike" kern="1200" cap="none" spc="0" normalizeH="0" baseline="0" noProof="0" dirty="0">
                <a:ln>
                  <a:noFill/>
                </a:ln>
                <a:solidFill>
                  <a:prstClr val="black"/>
                </a:solidFill>
                <a:effectLst/>
                <a:uLnTx/>
                <a:uFillTx/>
                <a:latin typeface="Arial Nova" panose="020B0504020202020204" pitchFamily="34" charset="0"/>
                <a:ea typeface="+mn-ea"/>
                <a:cs typeface="+mn-cs"/>
              </a:rPr>
              <a:t>JAN@AskJAN.org</a:t>
            </a:r>
          </a:p>
        </p:txBody>
      </p:sp>
      <p:sp>
        <p:nvSpPr>
          <p:cNvPr id="40" name="Slide Number Placeholder 39">
            <a:extLst>
              <a:ext uri="{FF2B5EF4-FFF2-40B4-BE49-F238E27FC236}">
                <a16:creationId xmlns:a16="http://schemas.microsoft.com/office/drawing/2014/main" id="{4DABF0CA-4857-BEF3-B808-36FE0B882D7C}"/>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9FF96B15-8338-45D5-A943-561235072D66}" type="slidenum">
              <a:rPr kumimoji="0" lang="en-US" sz="2800" b="0" i="0" u="none" strike="noStrike" kern="1200" cap="none" spc="0" normalizeH="0" baseline="0" noProof="0" smtClean="0">
                <a:ln>
                  <a:noFill/>
                </a:ln>
                <a:solidFill>
                  <a:prstClr val="white"/>
                </a:solidFill>
                <a:effectLst/>
                <a:uLnTx/>
                <a:uFillTx/>
                <a:latin typeface="Century Gothic" panose="020B050202020202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46</a:t>
            </a:fld>
            <a:endParaRPr kumimoji="0" lang="en-US" sz="2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3" name="Slide Number Placeholder 39">
            <a:extLst>
              <a:ext uri="{FF2B5EF4-FFF2-40B4-BE49-F238E27FC236}">
                <a16:creationId xmlns:a16="http://schemas.microsoft.com/office/drawing/2014/main" id="{C5DC2D53-D76E-AFFE-7335-3CB5C6A08A6B}"/>
              </a:ext>
              <a:ext uri="{C183D7F6-B498-43B3-948B-1728B52AA6E4}">
                <adec:decorative xmlns:adec="http://schemas.microsoft.com/office/drawing/2017/decorative" val="0"/>
              </a:ext>
            </a:extLst>
          </p:cNvPr>
          <p:cNvSpPr txBox="1">
            <a:spLocks/>
          </p:cNvSpPr>
          <p:nvPr/>
        </p:nvSpPr>
        <p:spPr>
          <a:xfrm>
            <a:off x="10331940" y="6679964"/>
            <a:ext cx="838199" cy="767687"/>
          </a:xfrm>
          <a:prstGeom prst="rect">
            <a:avLst/>
          </a:prstGeom>
        </p:spPr>
        <p:txBody>
          <a:bodyPr vert="horz" lIns="91440" tIns="45720" rIns="91440" bIns="45720" rtlCol="0" anchor="b"/>
          <a:lstStyle>
            <a:defPPr>
              <a:defRPr lang="en-US"/>
            </a:defPPr>
            <a:lvl1pPr marL="0" algn="ctr" defTabSz="457200" rtl="0" eaLnBrk="1" latinLnBrk="0" hangingPunct="1">
              <a:defRPr sz="2800" b="0" i="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fld id="{9FF96B15-8338-45D5-A943-561235072D66}" type="slidenum">
              <a:rPr kumimoji="0" lang="en-US" sz="2800" b="0" i="0" u="none" strike="noStrike" kern="1200" cap="none" spc="0" normalizeH="0" baseline="0" noProof="0" smtClean="0">
                <a:ln>
                  <a:noFill/>
                </a:ln>
                <a:solidFill>
                  <a:prstClr val="white"/>
                </a:solidFill>
                <a:effectLst/>
                <a:uLnTx/>
                <a:uFillTx/>
                <a:latin typeface="Century Gothic" panose="020B050202020202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46</a:t>
            </a:fld>
            <a:endParaRPr kumimoji="0" lang="en-US" sz="2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148630525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5E3BFE9F-3442-A848-F9D2-678CE722CF94}"/>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62541" y="1063416"/>
            <a:ext cx="4023709" cy="1188823"/>
          </a:xfrm>
          <a:prstGeom prst="rect">
            <a:avLst/>
          </a:prstGeom>
        </p:spPr>
      </p:pic>
      <p:sp>
        <p:nvSpPr>
          <p:cNvPr id="2" name="Title 1">
            <a:extLst>
              <a:ext uri="{FF2B5EF4-FFF2-40B4-BE49-F238E27FC236}">
                <a16:creationId xmlns:a16="http://schemas.microsoft.com/office/drawing/2014/main" id="{2F783E27-482F-1AC7-76D4-997CD0EC5256}"/>
              </a:ext>
              <a:ext uri="{C183D7F6-B498-43B3-948B-1728B52AA6E4}">
                <adec:decorative xmlns:adec="http://schemas.microsoft.com/office/drawing/2017/decorative" val="0"/>
              </a:ext>
            </a:extLst>
          </p:cNvPr>
          <p:cNvSpPr>
            <a:spLocks noGrp="1"/>
          </p:cNvSpPr>
          <p:nvPr>
            <p:ph type="title"/>
          </p:nvPr>
        </p:nvSpPr>
        <p:spPr>
          <a:xfrm>
            <a:off x="854259" y="3231889"/>
            <a:ext cx="3438881" cy="525106"/>
          </a:xfrm>
        </p:spPr>
        <p:txBody>
          <a:bodyPr anchor="ctr">
            <a:normAutofit fontScale="90000"/>
          </a:bodyPr>
          <a:lstStyle/>
          <a:p>
            <a:r>
              <a:rPr lang="en-US" sz="3600" dirty="0"/>
              <a:t>Social Media</a:t>
            </a:r>
          </a:p>
        </p:txBody>
      </p:sp>
      <p:pic>
        <p:nvPicPr>
          <p:cNvPr id="7" name="Graphic 6" descr="Facebook">
            <a:extLst>
              <a:ext uri="{FF2B5EF4-FFF2-40B4-BE49-F238E27FC236}">
                <a16:creationId xmlns:a16="http://schemas.microsoft.com/office/drawing/2014/main" id="{A83065C5-8AE7-0C02-93B8-8EAC48C7FFFB}"/>
              </a:ext>
              <a:ext uri="{C183D7F6-B498-43B3-948B-1728B52AA6E4}">
                <adec:decorative xmlns:adec="http://schemas.microsoft.com/office/drawing/2017/decorative" val="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333361" y="1487815"/>
            <a:ext cx="495300" cy="781050"/>
          </a:xfrm>
          <a:prstGeom prst="rect">
            <a:avLst/>
          </a:prstGeom>
        </p:spPr>
      </p:pic>
      <p:sp>
        <p:nvSpPr>
          <p:cNvPr id="46" name="Text Placeholder 1">
            <a:extLst>
              <a:ext uri="{FF2B5EF4-FFF2-40B4-BE49-F238E27FC236}">
                <a16:creationId xmlns:a16="http://schemas.microsoft.com/office/drawing/2014/main" id="{D9F8A992-1932-6E0D-4330-30FD05AAEFC2}"/>
              </a:ext>
              <a:ext uri="{C183D7F6-B498-43B3-948B-1728B52AA6E4}">
                <adec:decorative xmlns:adec="http://schemas.microsoft.com/office/drawing/2017/decorative" val="0"/>
              </a:ext>
            </a:extLst>
          </p:cNvPr>
          <p:cNvSpPr txBox="1">
            <a:spLocks/>
          </p:cNvSpPr>
          <p:nvPr/>
        </p:nvSpPr>
        <p:spPr>
          <a:xfrm>
            <a:off x="6218159" y="1487815"/>
            <a:ext cx="5149959" cy="767688"/>
          </a:xfrm>
          <a:prstGeom prst="roundRect">
            <a:avLst/>
          </a:prstGeom>
          <a:solidFill>
            <a:schemeClr val="bg1">
              <a:lumMod val="95000"/>
            </a:schemeClr>
          </a:solidFill>
          <a:ln w="31750">
            <a:solidFill>
              <a:schemeClr val="accent1"/>
            </a:solidFill>
          </a:ln>
        </p:spPr>
        <p:txBody>
          <a:bodyPr vert="horz" lIns="91440" tIns="45720" rIns="91440" bIns="45720" rtlCol="0" anchor="ctr">
            <a:normAutofit fontScale="25000" lnSpcReduction="20000"/>
          </a:bodyPr>
          <a:lstStyle>
            <a:lvl1pPr marL="0" indent="0" algn="l" defTabSz="457200" rtl="0" eaLnBrk="1" latinLnBrk="0" hangingPunct="1">
              <a:spcBef>
                <a:spcPts val="1000"/>
              </a:spcBef>
              <a:spcAft>
                <a:spcPts val="0"/>
              </a:spcAft>
              <a:buClr>
                <a:schemeClr val="accent1"/>
              </a:buClr>
              <a:buSzPct val="80000"/>
              <a:buFont typeface="Wingdings 3" charset="2"/>
              <a:buNone/>
              <a:defRPr sz="2100" b="0" i="0" kern="1200">
                <a:solidFill>
                  <a:schemeClr val="tx1"/>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marR="0" lvl="0" indent="0" algn="l" defTabSz="457200" rtl="0" eaLnBrk="1" fontAlgn="auto" latinLnBrk="0" hangingPunct="1">
              <a:lnSpc>
                <a:spcPct val="100000"/>
              </a:lnSpc>
              <a:spcBef>
                <a:spcPts val="1000"/>
              </a:spcBef>
              <a:spcAft>
                <a:spcPts val="0"/>
              </a:spcAft>
              <a:buClr>
                <a:srgbClr val="0070C0"/>
              </a:buClr>
              <a:buSzPct val="80000"/>
              <a:buFont typeface="Wingdings 3" charset="2"/>
              <a:buNone/>
              <a:tabLst/>
              <a:defRPr/>
            </a:pPr>
            <a:r>
              <a:rPr kumimoji="0" lang="en-US" sz="9600" b="0" i="0" u="none" strike="noStrike" kern="1200" cap="none" spc="0" normalizeH="0" baseline="0" noProof="0" dirty="0">
                <a:ln>
                  <a:noFill/>
                </a:ln>
                <a:solidFill>
                  <a:prstClr val="black"/>
                </a:solidFill>
                <a:effectLst/>
                <a:uLnTx/>
                <a:uFillTx/>
                <a:latin typeface="Arial Nova" panose="020B0504020202020204" pitchFamily="34" charset="0"/>
                <a:ea typeface="+mn-ea"/>
                <a:cs typeface="+mn-cs"/>
                <a:hlinkClick r:id="rId6"/>
              </a:rPr>
              <a:t>Job Accommodation Network</a:t>
            </a:r>
            <a:endParaRPr kumimoji="0" lang="en-US" sz="96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pic>
        <p:nvPicPr>
          <p:cNvPr id="11" name="Graphic 10" descr="LinkedIn">
            <a:extLst>
              <a:ext uri="{FF2B5EF4-FFF2-40B4-BE49-F238E27FC236}">
                <a16:creationId xmlns:a16="http://schemas.microsoft.com/office/drawing/2014/main" id="{4DD2D8FF-6966-5A4F-3540-5B97B9A0C6C3}"/>
              </a:ext>
              <a:ext uri="{C183D7F6-B498-43B3-948B-1728B52AA6E4}">
                <adec:decorative xmlns:adec="http://schemas.microsoft.com/office/drawing/2017/decorative" val="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333361" y="2450839"/>
            <a:ext cx="685800" cy="781050"/>
          </a:xfrm>
          <a:prstGeom prst="rect">
            <a:avLst/>
          </a:prstGeom>
        </p:spPr>
      </p:pic>
      <p:sp>
        <p:nvSpPr>
          <p:cNvPr id="48" name="Text Placeholder 2">
            <a:extLst>
              <a:ext uri="{FF2B5EF4-FFF2-40B4-BE49-F238E27FC236}">
                <a16:creationId xmlns:a16="http://schemas.microsoft.com/office/drawing/2014/main" id="{30520608-31A9-CF65-21AD-BE141DBB81F3}"/>
              </a:ext>
              <a:ext uri="{C183D7F6-B498-43B3-948B-1728B52AA6E4}">
                <adec:decorative xmlns:adec="http://schemas.microsoft.com/office/drawing/2017/decorative" val="0"/>
              </a:ext>
            </a:extLst>
          </p:cNvPr>
          <p:cNvSpPr txBox="1">
            <a:spLocks/>
          </p:cNvSpPr>
          <p:nvPr/>
        </p:nvSpPr>
        <p:spPr>
          <a:xfrm>
            <a:off x="6211604" y="2511889"/>
            <a:ext cx="5119582" cy="720000"/>
          </a:xfrm>
          <a:prstGeom prst="roundRect">
            <a:avLst/>
          </a:prstGeom>
          <a:solidFill>
            <a:schemeClr val="bg1">
              <a:lumMod val="95000"/>
            </a:schemeClr>
          </a:solidFill>
          <a:ln w="31750">
            <a:solidFill>
              <a:schemeClr val="accent2"/>
            </a:solidFill>
          </a:ln>
        </p:spPr>
        <p:txBody>
          <a:bodyPr vert="horz" lIns="91440" tIns="45720" rIns="91440" bIns="45720" rtlCol="0" anchor="ctr">
            <a:normAutofit fontScale="25000" lnSpcReduction="20000"/>
          </a:bodyPr>
          <a:lstStyle>
            <a:lvl1pPr marL="0" indent="0" algn="l" defTabSz="457200" rtl="0" eaLnBrk="1" latinLnBrk="0" hangingPunct="1">
              <a:spcBef>
                <a:spcPts val="1000"/>
              </a:spcBef>
              <a:spcAft>
                <a:spcPts val="0"/>
              </a:spcAft>
              <a:buClr>
                <a:schemeClr val="accent1"/>
              </a:buClr>
              <a:buSzPct val="80000"/>
              <a:buFont typeface="Wingdings 3" charset="2"/>
              <a:buNone/>
              <a:defRPr sz="2100" b="0" i="0" kern="1200">
                <a:solidFill>
                  <a:schemeClr val="tx1"/>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marR="0" lvl="0" indent="0" algn="l" defTabSz="457200" rtl="0" eaLnBrk="1" fontAlgn="auto" latinLnBrk="0" hangingPunct="1">
              <a:lnSpc>
                <a:spcPct val="100000"/>
              </a:lnSpc>
              <a:spcBef>
                <a:spcPts val="1000"/>
              </a:spcBef>
              <a:spcAft>
                <a:spcPts val="0"/>
              </a:spcAft>
              <a:buClr>
                <a:srgbClr val="0070C0"/>
              </a:buClr>
              <a:buSzPct val="80000"/>
              <a:buFont typeface="Wingdings 3" charset="2"/>
              <a:buNone/>
              <a:tabLst/>
              <a:defRPr/>
            </a:pPr>
            <a:r>
              <a:rPr kumimoji="0" lang="en-US" sz="9600" b="0" i="0" u="none" strike="noStrike" kern="1200" cap="none" spc="0" normalizeH="0" baseline="0" noProof="0" dirty="0">
                <a:ln>
                  <a:noFill/>
                </a:ln>
                <a:solidFill>
                  <a:prstClr val="black"/>
                </a:solidFill>
                <a:effectLst/>
                <a:uLnTx/>
                <a:uFillTx/>
                <a:latin typeface="Arial Nova" panose="020B0504020202020204" pitchFamily="34" charset="0"/>
                <a:ea typeface="+mn-ea"/>
                <a:cs typeface="+mn-cs"/>
                <a:hlinkClick r:id="rId9"/>
              </a:rPr>
              <a:t>Job Accommodation Network </a:t>
            </a:r>
            <a:endParaRPr kumimoji="0" lang="en-US" sz="21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pic>
        <p:nvPicPr>
          <p:cNvPr id="49" name="Graphic 48" descr="X (Twitter)">
            <a:extLst>
              <a:ext uri="{FF2B5EF4-FFF2-40B4-BE49-F238E27FC236}">
                <a16:creationId xmlns:a16="http://schemas.microsoft.com/office/drawing/2014/main" id="{773C94A9-9F8D-E9C3-6417-F91CF8C25804}"/>
              </a:ext>
              <a:ext uri="{C183D7F6-B498-43B3-948B-1728B52AA6E4}">
                <adec:decorative xmlns:adec="http://schemas.microsoft.com/office/drawing/2017/decorative" val="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234596" y="3493987"/>
            <a:ext cx="785661" cy="785661"/>
          </a:xfrm>
          <a:prstGeom prst="rect">
            <a:avLst/>
          </a:prstGeom>
        </p:spPr>
      </p:pic>
      <p:sp>
        <p:nvSpPr>
          <p:cNvPr id="50" name="Text Placeholder 3">
            <a:extLst>
              <a:ext uri="{FF2B5EF4-FFF2-40B4-BE49-F238E27FC236}">
                <a16:creationId xmlns:a16="http://schemas.microsoft.com/office/drawing/2014/main" id="{7A0190C3-F1F4-3442-650A-AC8E0192C4A1}"/>
              </a:ext>
              <a:ext uri="{C183D7F6-B498-43B3-948B-1728B52AA6E4}">
                <adec:decorative xmlns:adec="http://schemas.microsoft.com/office/drawing/2017/decorative" val="0"/>
              </a:ext>
            </a:extLst>
          </p:cNvPr>
          <p:cNvSpPr txBox="1">
            <a:spLocks/>
          </p:cNvSpPr>
          <p:nvPr/>
        </p:nvSpPr>
        <p:spPr>
          <a:xfrm>
            <a:off x="6218159" y="3539431"/>
            <a:ext cx="5119582" cy="720000"/>
          </a:xfrm>
          <a:prstGeom prst="roundRect">
            <a:avLst/>
          </a:prstGeom>
          <a:solidFill>
            <a:schemeClr val="bg1">
              <a:lumMod val="95000"/>
            </a:schemeClr>
          </a:solidFill>
          <a:ln w="31750">
            <a:solidFill>
              <a:schemeClr val="accent3"/>
            </a:solidFill>
          </a:ln>
        </p:spPr>
        <p:txBody>
          <a:bodyPr vert="horz" lIns="91440" tIns="45720" rIns="91440" bIns="45720" rtlCol="0" anchor="ctr">
            <a:noAutofit/>
          </a:bodyPr>
          <a:lstStyle>
            <a:lvl1pPr marL="0" indent="0" algn="l" defTabSz="457200" rtl="0" eaLnBrk="1" latinLnBrk="0" hangingPunct="1">
              <a:spcBef>
                <a:spcPts val="1000"/>
              </a:spcBef>
              <a:spcAft>
                <a:spcPts val="0"/>
              </a:spcAft>
              <a:buClr>
                <a:schemeClr val="accent1"/>
              </a:buClr>
              <a:buSzPct val="80000"/>
              <a:buFont typeface="Wingdings 3" charset="2"/>
              <a:buNone/>
              <a:defRPr sz="2100" b="0" i="0" kern="1200">
                <a:solidFill>
                  <a:schemeClr val="tx1"/>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marR="0" lvl="0" indent="0" algn="l" defTabSz="457200" rtl="0" eaLnBrk="1" fontAlgn="auto" latinLnBrk="0" hangingPunct="1">
              <a:lnSpc>
                <a:spcPct val="100000"/>
              </a:lnSpc>
              <a:spcBef>
                <a:spcPts val="1000"/>
              </a:spcBef>
              <a:spcAft>
                <a:spcPts val="0"/>
              </a:spcAft>
              <a:buClr>
                <a:srgbClr val="0070C0"/>
              </a:buClr>
              <a:buSzPct val="80000"/>
              <a:buFont typeface="Wingdings 3" charset="2"/>
              <a:buNone/>
              <a:tabLst/>
              <a:defRPr/>
            </a:pPr>
            <a:r>
              <a:rPr kumimoji="0" lang="en-US" sz="2400" b="0" i="0" u="none" strike="noStrike" kern="1200" cap="none" spc="0" normalizeH="0" baseline="0" noProof="0" dirty="0">
                <a:ln>
                  <a:noFill/>
                </a:ln>
                <a:solidFill>
                  <a:prstClr val="black"/>
                </a:solidFill>
                <a:effectLst/>
                <a:uLnTx/>
                <a:uFillTx/>
                <a:latin typeface="Arial Nova" panose="020B0504020202020204" pitchFamily="34" charset="0"/>
                <a:ea typeface="+mn-ea"/>
                <a:cs typeface="+mn-cs"/>
                <a:hlinkClick r:id="rId12"/>
              </a:rPr>
              <a:t>JANatJAN</a:t>
            </a:r>
            <a:endParaRPr kumimoji="0" lang="en-US" sz="24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pic>
        <p:nvPicPr>
          <p:cNvPr id="51" name="Graphic 50" descr="YouTube">
            <a:extLst>
              <a:ext uri="{FF2B5EF4-FFF2-40B4-BE49-F238E27FC236}">
                <a16:creationId xmlns:a16="http://schemas.microsoft.com/office/drawing/2014/main" id="{E0434E5D-6FCC-D7DB-4827-A97C538ACEF7}"/>
              </a:ext>
              <a:ext uri="{C183D7F6-B498-43B3-948B-1728B52AA6E4}">
                <adec:decorative xmlns:adec="http://schemas.microsoft.com/office/drawing/2017/decorative" val="0"/>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188181" y="4515817"/>
            <a:ext cx="785661" cy="698364"/>
          </a:xfrm>
          <a:prstGeom prst="rect">
            <a:avLst/>
          </a:prstGeom>
        </p:spPr>
      </p:pic>
      <p:sp>
        <p:nvSpPr>
          <p:cNvPr id="52" name="Text Placeholder 4">
            <a:extLst>
              <a:ext uri="{FF2B5EF4-FFF2-40B4-BE49-F238E27FC236}">
                <a16:creationId xmlns:a16="http://schemas.microsoft.com/office/drawing/2014/main" id="{06F01E7C-2D3D-41D5-28C9-0884BDAB0F08}"/>
              </a:ext>
              <a:ext uri="{C183D7F6-B498-43B3-948B-1728B52AA6E4}">
                <adec:decorative xmlns:adec="http://schemas.microsoft.com/office/drawing/2017/decorative" val="0"/>
              </a:ext>
            </a:extLst>
          </p:cNvPr>
          <p:cNvSpPr txBox="1">
            <a:spLocks/>
          </p:cNvSpPr>
          <p:nvPr/>
        </p:nvSpPr>
        <p:spPr>
          <a:xfrm>
            <a:off x="6218159" y="4515817"/>
            <a:ext cx="5149958" cy="720000"/>
          </a:xfrm>
          <a:prstGeom prst="roundRect">
            <a:avLst/>
          </a:prstGeom>
          <a:solidFill>
            <a:schemeClr val="bg1">
              <a:lumMod val="95000"/>
            </a:schemeClr>
          </a:solidFill>
          <a:ln w="31750">
            <a:solidFill>
              <a:schemeClr val="accent4"/>
            </a:solidFill>
          </a:ln>
        </p:spPr>
        <p:txBody>
          <a:bodyPr vert="horz" lIns="91440" tIns="45720" rIns="91440" bIns="45720" rtlCol="0" anchor="ctr">
            <a:normAutofit/>
          </a:bodyPr>
          <a:lstStyle>
            <a:lvl1pPr marL="0" indent="0" algn="l" defTabSz="457200" rtl="0" eaLnBrk="1" latinLnBrk="0" hangingPunct="1">
              <a:spcBef>
                <a:spcPts val="1000"/>
              </a:spcBef>
              <a:spcAft>
                <a:spcPts val="0"/>
              </a:spcAft>
              <a:buClr>
                <a:schemeClr val="accent1"/>
              </a:buClr>
              <a:buSzPct val="80000"/>
              <a:buFont typeface="Wingdings 3" charset="2"/>
              <a:buNone/>
              <a:defRPr sz="2100" b="0" i="0" kern="1200">
                <a:solidFill>
                  <a:schemeClr val="tx1"/>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marR="0" lvl="0" indent="0" algn="l" defTabSz="457200" rtl="0" eaLnBrk="1" fontAlgn="auto" latinLnBrk="0" hangingPunct="1">
              <a:lnSpc>
                <a:spcPct val="100000"/>
              </a:lnSpc>
              <a:spcBef>
                <a:spcPts val="1000"/>
              </a:spcBef>
              <a:spcAft>
                <a:spcPts val="0"/>
              </a:spcAft>
              <a:buClr>
                <a:srgbClr val="0070C0"/>
              </a:buClr>
              <a:buSzPct val="80000"/>
              <a:buFont typeface="Wingdings 3" charset="2"/>
              <a:buNone/>
              <a:tabLst/>
              <a:defRPr/>
            </a:pPr>
            <a:r>
              <a:rPr kumimoji="0" lang="en-US" sz="2400" b="0" i="0" u="none" strike="noStrike" kern="1200" cap="none" spc="0" normalizeH="0" baseline="0" noProof="0" dirty="0">
                <a:ln>
                  <a:noFill/>
                </a:ln>
                <a:solidFill>
                  <a:prstClr val="black"/>
                </a:solidFill>
                <a:effectLst/>
                <a:uLnTx/>
                <a:uFillTx/>
                <a:latin typeface="Arial Nova" panose="020B0504020202020204" pitchFamily="34" charset="0"/>
                <a:ea typeface="+mn-ea"/>
                <a:cs typeface="+mn-cs"/>
                <a:hlinkClick r:id="rId15"/>
              </a:rPr>
              <a:t>JANinformation</a:t>
            </a:r>
            <a:endParaRPr kumimoji="0" lang="en-US" sz="2400" b="0" i="0" u="none" strike="noStrike" kern="1200" cap="none" spc="0" normalizeH="0" baseline="0" noProof="0" dirty="0">
              <a:ln>
                <a:noFill/>
              </a:ln>
              <a:solidFill>
                <a:prstClr val="black"/>
              </a:solidFill>
              <a:effectLst/>
              <a:uLnTx/>
              <a:uFillTx/>
              <a:latin typeface="Arial Nova" panose="020B0504020202020204" pitchFamily="34" charset="0"/>
              <a:ea typeface="+mn-ea"/>
              <a:cs typeface="+mn-cs"/>
            </a:endParaRPr>
          </a:p>
        </p:txBody>
      </p:sp>
      <p:sp>
        <p:nvSpPr>
          <p:cNvPr id="13" name="Slide Number Placeholder 12">
            <a:extLst>
              <a:ext uri="{FF2B5EF4-FFF2-40B4-BE49-F238E27FC236}">
                <a16:creationId xmlns:a16="http://schemas.microsoft.com/office/drawing/2014/main" id="{A9904C21-C363-6B5E-AA85-4498C1EAF8CC}"/>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9FF96B15-8338-45D5-A943-561235072D66}" type="slidenum">
              <a:rPr kumimoji="0" lang="en-US" sz="2800" b="0" i="0" u="none" strike="noStrike" kern="1200" cap="none" spc="0" normalizeH="0" baseline="0" noProof="0" smtClean="0">
                <a:ln>
                  <a:noFill/>
                </a:ln>
                <a:solidFill>
                  <a:prstClr val="white"/>
                </a:solidFill>
                <a:effectLst/>
                <a:uLnTx/>
                <a:uFillTx/>
                <a:latin typeface="Century Gothic" panose="020B050202020202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47</a:t>
            </a:fld>
            <a:endParaRPr kumimoji="0" lang="en-US" sz="2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14" name="Slide Number Placeholder 12">
            <a:extLst>
              <a:ext uri="{FF2B5EF4-FFF2-40B4-BE49-F238E27FC236}">
                <a16:creationId xmlns:a16="http://schemas.microsoft.com/office/drawing/2014/main" id="{AE3903D8-2B0D-AABC-F6AA-792029DCBEC0}"/>
              </a:ext>
            </a:extLst>
          </p:cNvPr>
          <p:cNvSpPr txBox="1">
            <a:spLocks/>
          </p:cNvSpPr>
          <p:nvPr/>
        </p:nvSpPr>
        <p:spPr>
          <a:xfrm>
            <a:off x="10492987" y="6728444"/>
            <a:ext cx="838199" cy="767687"/>
          </a:xfrm>
          <a:prstGeom prst="rect">
            <a:avLst/>
          </a:prstGeom>
        </p:spPr>
        <p:txBody>
          <a:bodyPr vert="horz" lIns="91440" tIns="45720" rIns="91440" bIns="45720" rtlCol="0" anchor="b"/>
          <a:lstStyle>
            <a:defPPr>
              <a:defRPr lang="en-US"/>
            </a:defPPr>
            <a:lvl1pPr marL="0" algn="ctr" defTabSz="457200" rtl="0" eaLnBrk="1" latinLnBrk="0" hangingPunct="1">
              <a:defRPr sz="2800" b="0" i="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fld id="{9FF96B15-8338-45D5-A943-561235072D66}" type="slidenum">
              <a:rPr kumimoji="0" lang="en-US" sz="2800" b="0" i="0" u="none" strike="noStrike" kern="1200" cap="none" spc="0" normalizeH="0" baseline="0" noProof="0" smtClean="0">
                <a:ln>
                  <a:noFill/>
                </a:ln>
                <a:solidFill>
                  <a:prstClr val="white"/>
                </a:solidFill>
                <a:effectLst/>
                <a:uLnTx/>
                <a:uFillTx/>
                <a:latin typeface="Century Gothic" panose="020B050202020202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47</a:t>
            </a:fld>
            <a:endParaRPr kumimoji="0" lang="en-US" sz="2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26553015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19F94-BAE3-027F-4FE7-826493FCDDF6}"/>
              </a:ext>
            </a:extLst>
          </p:cNvPr>
          <p:cNvSpPr>
            <a:spLocks noGrp="1"/>
          </p:cNvSpPr>
          <p:nvPr>
            <p:ph type="title"/>
          </p:nvPr>
        </p:nvSpPr>
        <p:spPr>
          <a:xfrm>
            <a:off x="1154953" y="1061717"/>
            <a:ext cx="10271660" cy="706964"/>
          </a:xfrm>
        </p:spPr>
        <p:txBody>
          <a:bodyPr/>
          <a:lstStyle/>
          <a:p>
            <a:r>
              <a:rPr lang="en-US" dirty="0"/>
              <a:t>Why provide workplace accommodations?</a:t>
            </a:r>
          </a:p>
        </p:txBody>
      </p:sp>
      <p:sp>
        <p:nvSpPr>
          <p:cNvPr id="3" name="Content Placeholder 2">
            <a:extLst>
              <a:ext uri="{FF2B5EF4-FFF2-40B4-BE49-F238E27FC236}">
                <a16:creationId xmlns:a16="http://schemas.microsoft.com/office/drawing/2014/main" id="{5F712882-6AE0-DBBA-EBCE-5C3B40AAFD73}"/>
              </a:ext>
            </a:extLst>
          </p:cNvPr>
          <p:cNvSpPr>
            <a:spLocks noGrp="1"/>
          </p:cNvSpPr>
          <p:nvPr>
            <p:ph idx="1"/>
          </p:nvPr>
        </p:nvSpPr>
        <p:spPr>
          <a:xfrm>
            <a:off x="1154955" y="2499983"/>
            <a:ext cx="10035784" cy="3745542"/>
          </a:xfrm>
        </p:spPr>
        <p:txBody>
          <a:bodyPr>
            <a:noAutofit/>
          </a:bodyPr>
          <a:lstStyle/>
          <a:p>
            <a:pPr>
              <a:spcBef>
                <a:spcPts val="1200"/>
              </a:spcBef>
            </a:pPr>
            <a:r>
              <a:rPr lang="en-US" sz="2400" dirty="0">
                <a:solidFill>
                  <a:schemeClr val="tx1"/>
                </a:solidFill>
                <a:latin typeface="Arial Nova" panose="020B0504020202020204" pitchFamily="34" charset="0"/>
              </a:rPr>
              <a:t>Reasonable accommodations play a role in elevating the productivity of all employees and can help employers:</a:t>
            </a:r>
          </a:p>
          <a:p>
            <a:pPr lvl="1">
              <a:spcBef>
                <a:spcPts val="1200"/>
              </a:spcBef>
            </a:pPr>
            <a:r>
              <a:rPr lang="en-US" sz="2400" dirty="0">
                <a:solidFill>
                  <a:schemeClr val="tx1"/>
                </a:solidFill>
                <a:latin typeface="Arial Nova" panose="020B0504020202020204" pitchFamily="34" charset="0"/>
              </a:rPr>
              <a:t>Attract good employees in times of labor shortages </a:t>
            </a:r>
          </a:p>
          <a:p>
            <a:pPr lvl="1">
              <a:spcBef>
                <a:spcPts val="1200"/>
              </a:spcBef>
            </a:pPr>
            <a:r>
              <a:rPr lang="en-US" sz="2400" dirty="0">
                <a:solidFill>
                  <a:schemeClr val="tx1"/>
                </a:solidFill>
                <a:latin typeface="Arial Nova" panose="020B0504020202020204" pitchFamily="34" charset="0"/>
              </a:rPr>
              <a:t>Hire employees who are adaptable, flexible, and capable </a:t>
            </a:r>
          </a:p>
          <a:p>
            <a:pPr lvl="1">
              <a:spcBef>
                <a:spcPts val="1200"/>
              </a:spcBef>
            </a:pPr>
            <a:r>
              <a:rPr lang="en-US" sz="2400" dirty="0">
                <a:solidFill>
                  <a:schemeClr val="tx1"/>
                </a:solidFill>
                <a:latin typeface="Arial Nova" panose="020B0504020202020204" pitchFamily="34" charset="0"/>
              </a:rPr>
              <a:t>Retain an experienced workforce</a:t>
            </a:r>
          </a:p>
          <a:p>
            <a:pPr lvl="1">
              <a:spcBef>
                <a:spcPts val="1200"/>
              </a:spcBef>
            </a:pPr>
            <a:r>
              <a:rPr lang="en-US" sz="2400" dirty="0">
                <a:solidFill>
                  <a:schemeClr val="tx1"/>
                </a:solidFill>
                <a:latin typeface="Arial Nova" panose="020B0504020202020204" pitchFamily="34" charset="0"/>
              </a:rPr>
              <a:t>Meet legal obligations under Title I of the Americans with Disabilities Act (ADA) or similar laws, when applicable</a:t>
            </a:r>
          </a:p>
        </p:txBody>
      </p:sp>
      <p:sp>
        <p:nvSpPr>
          <p:cNvPr id="4" name="Slide Number Placeholder 3">
            <a:extLst>
              <a:ext uri="{FF2B5EF4-FFF2-40B4-BE49-F238E27FC236}">
                <a16:creationId xmlns:a16="http://schemas.microsoft.com/office/drawing/2014/main" id="{2DE62D3D-D43C-989B-74F2-6995C075EA89}"/>
              </a:ext>
            </a:extLst>
          </p:cNvPr>
          <p:cNvSpPr>
            <a:spLocks noGrp="1"/>
          </p:cNvSpPr>
          <p:nvPr>
            <p:ph type="sldNum" sz="quarter" idx="12"/>
          </p:nvPr>
        </p:nvSpPr>
        <p:spPr/>
        <p:txBody>
          <a:bodyPr/>
          <a:lstStyle/>
          <a:p>
            <a:fld id="{9FF96B15-8338-45D5-A943-561235072D66}" type="slidenum">
              <a:rPr lang="en-US" noProof="0" smtClean="0"/>
              <a:t>5</a:t>
            </a:fld>
            <a:endParaRPr lang="en-US" noProof="0" dirty="0"/>
          </a:p>
        </p:txBody>
      </p:sp>
    </p:spTree>
    <p:extLst>
      <p:ext uri="{BB962C8B-B14F-4D97-AF65-F5344CB8AC3E}">
        <p14:creationId xmlns:p14="http://schemas.microsoft.com/office/powerpoint/2010/main" val="37856807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045E3-B282-DE9C-3B6D-F84A080E6739}"/>
              </a:ext>
            </a:extLst>
          </p:cNvPr>
          <p:cNvSpPr>
            <a:spLocks noGrp="1"/>
          </p:cNvSpPr>
          <p:nvPr>
            <p:ph type="title"/>
          </p:nvPr>
        </p:nvSpPr>
        <p:spPr>
          <a:xfrm>
            <a:off x="1154952" y="1063416"/>
            <a:ext cx="9942292" cy="706964"/>
          </a:xfrm>
        </p:spPr>
        <p:txBody>
          <a:bodyPr>
            <a:noAutofit/>
          </a:bodyPr>
          <a:lstStyle/>
          <a:p>
            <a:r>
              <a:rPr lang="en-US" dirty="0"/>
              <a:t>Accommodations: Low Cost, </a:t>
            </a:r>
            <a:r>
              <a:rPr lang="en-US" dirty="0">
                <a:cs typeface="Arial" panose="020B0604020202020204" pitchFamily="34" charset="0"/>
              </a:rPr>
              <a:t>High Impact</a:t>
            </a:r>
            <a:endParaRPr lang="en-US" dirty="0"/>
          </a:p>
        </p:txBody>
      </p:sp>
      <p:sp>
        <p:nvSpPr>
          <p:cNvPr id="6" name="Content Placeholder 5">
            <a:extLst>
              <a:ext uri="{FF2B5EF4-FFF2-40B4-BE49-F238E27FC236}">
                <a16:creationId xmlns:a16="http://schemas.microsoft.com/office/drawing/2014/main" id="{2B57E7ED-9C37-E8D6-ECEB-434A77363028}"/>
              </a:ext>
            </a:extLst>
          </p:cNvPr>
          <p:cNvSpPr>
            <a:spLocks noGrp="1"/>
          </p:cNvSpPr>
          <p:nvPr>
            <p:ph idx="1"/>
          </p:nvPr>
        </p:nvSpPr>
        <p:spPr>
          <a:xfrm>
            <a:off x="1001261" y="2538067"/>
            <a:ext cx="5652468" cy="3870426"/>
          </a:xfrm>
        </p:spPr>
        <p:txBody>
          <a:bodyPr>
            <a:noAutofit/>
          </a:bodyPr>
          <a:lstStyle/>
          <a:p>
            <a:pPr>
              <a:lnSpc>
                <a:spcPct val="120000"/>
              </a:lnSpc>
            </a:pPr>
            <a:r>
              <a:rPr lang="en-US" sz="2600" dirty="0">
                <a:solidFill>
                  <a:schemeClr val="tx1"/>
                </a:solidFill>
                <a:latin typeface="Arial Nova" panose="020B0504020202020204" pitchFamily="34" charset="0"/>
              </a:rPr>
              <a:t>JAN survey results indicate </a:t>
            </a:r>
            <a:br>
              <a:rPr lang="en-US" sz="2600" dirty="0">
                <a:solidFill>
                  <a:schemeClr val="tx1"/>
                </a:solidFill>
                <a:latin typeface="Arial Nova" panose="020B0504020202020204" pitchFamily="34" charset="0"/>
              </a:rPr>
            </a:br>
            <a:r>
              <a:rPr lang="en-US" sz="2600" dirty="0">
                <a:solidFill>
                  <a:schemeClr val="tx1"/>
                </a:solidFill>
                <a:latin typeface="Arial Nova" panose="020B0504020202020204" pitchFamily="34" charset="0"/>
              </a:rPr>
              <a:t>that accommodations are typically no or low cost and positively impact the workplace</a:t>
            </a:r>
          </a:p>
          <a:p>
            <a:pPr lvl="1">
              <a:lnSpc>
                <a:spcPct val="120000"/>
              </a:lnSpc>
            </a:pPr>
            <a:r>
              <a:rPr kumimoji="0" lang="en-US" sz="2600" b="0" i="0" u="none" strike="noStrike" kern="1200" cap="none" spc="0" normalizeH="0" baseline="0" noProof="0" dirty="0">
                <a:ln>
                  <a:noFill/>
                </a:ln>
                <a:solidFill>
                  <a:srgbClr val="0070C0"/>
                </a:solidFill>
                <a:effectLst/>
                <a:uLnTx/>
                <a:uFillTx/>
                <a:latin typeface="Arial Nova" panose="020B0504020202020204" pitchFamily="34" charset="0"/>
                <a:ea typeface="+mn-ea"/>
                <a:cs typeface="+mn-cs"/>
                <a:hlinkClick r:id="rId3">
                  <a:extLst>
                    <a:ext uri="{A12FA001-AC4F-418D-AE19-62706E023703}">
                      <ahyp:hlinkClr xmlns:ahyp="http://schemas.microsoft.com/office/drawing/2018/hyperlinkcolor" val="tx"/>
                    </a:ext>
                  </a:extLst>
                </a:hlinkClick>
              </a:rPr>
              <a:t>Low Cost, High Impact Report</a:t>
            </a:r>
            <a:endParaRPr lang="en-US" sz="2600" dirty="0"/>
          </a:p>
        </p:txBody>
      </p:sp>
      <p:sp>
        <p:nvSpPr>
          <p:cNvPr id="4" name="Slide Number Placeholder 3">
            <a:extLst>
              <a:ext uri="{FF2B5EF4-FFF2-40B4-BE49-F238E27FC236}">
                <a16:creationId xmlns:a16="http://schemas.microsoft.com/office/drawing/2014/main" id="{F796B63F-CC88-F956-7FAC-C94251A8D092}"/>
              </a:ext>
            </a:extLst>
          </p:cNvPr>
          <p:cNvSpPr>
            <a:spLocks noGrp="1"/>
          </p:cNvSpPr>
          <p:nvPr>
            <p:ph type="sldNum" sz="quarter" idx="12"/>
          </p:nvPr>
        </p:nvSpPr>
        <p:spPr/>
        <p:txBody>
          <a:bodyPr>
            <a:normAutofit/>
          </a:bodyPr>
          <a:lstStyle/>
          <a:p>
            <a:pPr>
              <a:lnSpc>
                <a:spcPct val="90000"/>
              </a:lnSpc>
              <a:spcAft>
                <a:spcPts val="600"/>
              </a:spcAft>
            </a:pPr>
            <a:fld id="{D57F1E4F-1CFF-5643-939E-217C01CDF565}" type="slidenum">
              <a:rPr lang="en-US" smtClean="0">
                <a:latin typeface="+mj-lt"/>
              </a:rPr>
              <a:pPr>
                <a:lnSpc>
                  <a:spcPct val="90000"/>
                </a:lnSpc>
                <a:spcAft>
                  <a:spcPts val="600"/>
                </a:spcAft>
              </a:pPr>
              <a:t>6</a:t>
            </a:fld>
            <a:endParaRPr lang="en-US" dirty="0">
              <a:latin typeface="+mj-lt"/>
            </a:endParaRPr>
          </a:p>
        </p:txBody>
      </p:sp>
      <p:pic>
        <p:nvPicPr>
          <p:cNvPr id="8" name="Picture 7">
            <a:extLst>
              <a:ext uri="{FF2B5EF4-FFF2-40B4-BE49-F238E27FC236}">
                <a16:creationId xmlns:a16="http://schemas.microsoft.com/office/drawing/2014/main" id="{E3368696-858F-ED54-6C3C-73A5C0E2A912}"/>
              </a:ext>
              <a:ext uri="{C183D7F6-B498-43B3-948B-1728B52AA6E4}">
                <adec:decorative xmlns:adec="http://schemas.microsoft.com/office/drawing/2017/decorative" val="1"/>
              </a:ext>
            </a:extLst>
          </p:cNvPr>
          <p:cNvPicPr>
            <a:picLocks noChangeAspect="1"/>
          </p:cNvPicPr>
          <p:nvPr/>
        </p:nvPicPr>
        <p:blipFill>
          <a:blip r:embed="rId4"/>
          <a:srcRect/>
          <a:stretch/>
        </p:blipFill>
        <p:spPr>
          <a:xfrm>
            <a:off x="7004053" y="2539180"/>
            <a:ext cx="4165109" cy="2776739"/>
          </a:xfrm>
          <a:prstGeom prst="rect">
            <a:avLst/>
          </a:prstGeom>
        </p:spPr>
      </p:pic>
    </p:spTree>
    <p:extLst>
      <p:ext uri="{BB962C8B-B14F-4D97-AF65-F5344CB8AC3E}">
        <p14:creationId xmlns:p14="http://schemas.microsoft.com/office/powerpoint/2010/main" val="40827077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2CBF6E-D6D7-2B2C-0552-8E5A4919A2AE}"/>
              </a:ext>
            </a:extLst>
          </p:cNvPr>
          <p:cNvSpPr>
            <a:spLocks noGrp="1"/>
          </p:cNvSpPr>
          <p:nvPr>
            <p:ph type="title"/>
          </p:nvPr>
        </p:nvSpPr>
        <p:spPr>
          <a:xfrm>
            <a:off x="1154953" y="973668"/>
            <a:ext cx="10035786" cy="706964"/>
          </a:xfrm>
        </p:spPr>
        <p:txBody>
          <a:bodyPr/>
          <a:lstStyle/>
          <a:p>
            <a:r>
              <a:rPr lang="en-US" dirty="0"/>
              <a:t>“Reasonable” Accommodation</a:t>
            </a:r>
          </a:p>
        </p:txBody>
      </p:sp>
      <p:sp>
        <p:nvSpPr>
          <p:cNvPr id="4" name="Slide Number Placeholder 3">
            <a:extLst>
              <a:ext uri="{FF2B5EF4-FFF2-40B4-BE49-F238E27FC236}">
                <a16:creationId xmlns:a16="http://schemas.microsoft.com/office/drawing/2014/main" id="{50EA2967-E8F2-D89B-52ED-903F75469F41}"/>
              </a:ext>
            </a:extLst>
          </p:cNvPr>
          <p:cNvSpPr>
            <a:spLocks noGrp="1"/>
          </p:cNvSpPr>
          <p:nvPr>
            <p:ph type="sldNum" sz="quarter" idx="12"/>
          </p:nvPr>
        </p:nvSpPr>
        <p:spPr/>
        <p:txBody>
          <a:bodyPr/>
          <a:lstStyle/>
          <a:p>
            <a:fld id="{9FF96B15-8338-45D5-A943-561235072D66}" type="slidenum">
              <a:rPr lang="en-US" noProof="0" smtClean="0"/>
              <a:t>7</a:t>
            </a:fld>
            <a:endParaRPr lang="en-US" noProof="0" dirty="0"/>
          </a:p>
        </p:txBody>
      </p:sp>
      <p:sp>
        <p:nvSpPr>
          <p:cNvPr id="3" name="Content Placeholder 2">
            <a:extLst>
              <a:ext uri="{FF2B5EF4-FFF2-40B4-BE49-F238E27FC236}">
                <a16:creationId xmlns:a16="http://schemas.microsoft.com/office/drawing/2014/main" id="{2C789CFB-F2CB-59DE-5AEC-4717DA7F53FE}"/>
              </a:ext>
            </a:extLst>
          </p:cNvPr>
          <p:cNvSpPr>
            <a:spLocks noGrp="1"/>
          </p:cNvSpPr>
          <p:nvPr>
            <p:ph sz="half" idx="1"/>
          </p:nvPr>
        </p:nvSpPr>
        <p:spPr>
          <a:xfrm>
            <a:off x="1154953" y="2514310"/>
            <a:ext cx="4825158" cy="3416301"/>
          </a:xfrm>
        </p:spPr>
        <p:txBody>
          <a:bodyPr>
            <a:noAutofit/>
          </a:bodyPr>
          <a:lstStyle/>
          <a:p>
            <a:pPr marL="0" indent="0">
              <a:spcBef>
                <a:spcPts val="1200"/>
              </a:spcBef>
              <a:spcAft>
                <a:spcPts val="600"/>
              </a:spcAft>
              <a:buNone/>
            </a:pPr>
            <a:r>
              <a:rPr lang="en-US" sz="2400" dirty="0">
                <a:solidFill>
                  <a:schemeClr val="tx1"/>
                </a:solidFill>
                <a:latin typeface="Arial Nova" panose="020B0504020202020204" pitchFamily="34" charset="0"/>
                <a:cs typeface="Arial" panose="020B0604020202020204" pitchFamily="34" charset="0"/>
              </a:rPr>
              <a:t>A modification or adjustment to </a:t>
            </a:r>
            <a:br>
              <a:rPr lang="en-US" sz="2400" dirty="0">
                <a:solidFill>
                  <a:schemeClr val="tx1"/>
                </a:solidFill>
                <a:latin typeface="Arial Nova" panose="020B0504020202020204" pitchFamily="34" charset="0"/>
                <a:cs typeface="Arial" panose="020B0604020202020204" pitchFamily="34" charset="0"/>
              </a:rPr>
            </a:br>
            <a:r>
              <a:rPr lang="en-US" sz="2400" dirty="0">
                <a:solidFill>
                  <a:schemeClr val="tx1"/>
                </a:solidFill>
                <a:latin typeface="Arial Nova" panose="020B0504020202020204" pitchFamily="34" charset="0"/>
                <a:cs typeface="Arial" panose="020B0604020202020204" pitchFamily="34" charset="0"/>
              </a:rPr>
              <a:t>a job or work environment that permits an applicant or employee with a disability to participate in the hiring process, perform the essential job functions, or enjoy equal benefits and privileges of employment—</a:t>
            </a:r>
            <a:r>
              <a:rPr lang="en-US" sz="2000" dirty="0">
                <a:solidFill>
                  <a:schemeClr val="tx1"/>
                </a:solidFill>
                <a:latin typeface="Arial Nova" panose="020B0504020202020204" pitchFamily="34" charset="0"/>
                <a:cs typeface="Arial" panose="020B0604020202020204" pitchFamily="34" charset="0"/>
              </a:rPr>
              <a:t>Title I of the </a:t>
            </a:r>
            <a:br>
              <a:rPr lang="en-US" sz="2000" dirty="0">
                <a:solidFill>
                  <a:schemeClr val="tx1"/>
                </a:solidFill>
                <a:latin typeface="Arial Nova" panose="020B0504020202020204" pitchFamily="34" charset="0"/>
                <a:cs typeface="Arial" panose="020B0604020202020204" pitchFamily="34" charset="0"/>
              </a:rPr>
            </a:br>
            <a:r>
              <a:rPr lang="en-US" sz="2000" dirty="0">
                <a:solidFill>
                  <a:schemeClr val="tx1"/>
                </a:solidFill>
                <a:latin typeface="Arial Nova" panose="020B0504020202020204" pitchFamily="34" charset="0"/>
                <a:cs typeface="Arial" panose="020B0604020202020204" pitchFamily="34" charset="0"/>
              </a:rPr>
              <a:t>Americans with Disabilities Act (ADA)</a:t>
            </a:r>
            <a:endParaRPr lang="en-US" sz="2200" dirty="0">
              <a:solidFill>
                <a:schemeClr val="tx1"/>
              </a:solidFill>
              <a:latin typeface="Arial Nova" panose="020B0504020202020204" pitchFamily="34" charset="0"/>
              <a:cs typeface="Arial" panose="020B0604020202020204" pitchFamily="34" charset="0"/>
            </a:endParaRPr>
          </a:p>
        </p:txBody>
      </p:sp>
      <p:sp>
        <p:nvSpPr>
          <p:cNvPr id="6" name="Content Placeholder 5">
            <a:extLst>
              <a:ext uri="{FF2B5EF4-FFF2-40B4-BE49-F238E27FC236}">
                <a16:creationId xmlns:a16="http://schemas.microsoft.com/office/drawing/2014/main" id="{E341E33E-B706-1A5B-CBBB-D75A3F542A66}"/>
              </a:ext>
            </a:extLst>
          </p:cNvPr>
          <p:cNvSpPr>
            <a:spLocks noGrp="1"/>
          </p:cNvSpPr>
          <p:nvPr>
            <p:ph sz="half" idx="2"/>
          </p:nvPr>
        </p:nvSpPr>
        <p:spPr>
          <a:xfrm>
            <a:off x="6211888" y="2534408"/>
            <a:ext cx="4978851" cy="3560817"/>
          </a:xfrm>
        </p:spPr>
        <p:txBody>
          <a:bodyPr>
            <a:normAutofit fontScale="85000" lnSpcReduction="10000"/>
          </a:bodyPr>
          <a:lstStyle/>
          <a:p>
            <a:pPr indent="-285750">
              <a:lnSpc>
                <a:spcPct val="120000"/>
              </a:lnSpc>
              <a:buClr>
                <a:srgbClr val="0070C0"/>
              </a:buClr>
              <a:defRPr/>
            </a:pPr>
            <a:r>
              <a:rPr kumimoji="0" lang="en-US" sz="2500" b="0" i="0" u="none" strike="noStrike" kern="1200" cap="none" spc="0" normalizeH="0" baseline="0" noProof="0" dirty="0">
                <a:ln>
                  <a:noFill/>
                </a:ln>
                <a:solidFill>
                  <a:prstClr val="black"/>
                </a:solidFill>
                <a:effectLst/>
                <a:uLnTx/>
                <a:uFillTx/>
                <a:latin typeface="Arial Nova" panose="020B0504020202020204" pitchFamily="34" charset="0"/>
                <a:cs typeface="Arial" panose="020B0604020202020204" pitchFamily="34" charset="0"/>
              </a:rPr>
              <a:t>Reasonable means “feasible” or “plausible”—possible to provide without undue hardship</a:t>
            </a:r>
          </a:p>
          <a:p>
            <a:pPr indent="-285750">
              <a:lnSpc>
                <a:spcPct val="120000"/>
              </a:lnSpc>
              <a:buClr>
                <a:srgbClr val="0070C0"/>
              </a:buClr>
              <a:defRPr/>
            </a:pPr>
            <a:r>
              <a:rPr kumimoji="0" lang="en-US" sz="2500" b="0" i="0" u="none" strike="noStrike" kern="1200" cap="none" spc="0" normalizeH="0" baseline="0" noProof="0" dirty="0">
                <a:ln>
                  <a:noFill/>
                </a:ln>
                <a:solidFill>
                  <a:prstClr val="black"/>
                </a:solidFill>
                <a:effectLst/>
                <a:uLnTx/>
                <a:uFillTx/>
                <a:latin typeface="Arial Nova" panose="020B0504020202020204" pitchFamily="34" charset="0"/>
                <a:cs typeface="Arial" panose="020B0604020202020204" pitchFamily="34" charset="0"/>
              </a:rPr>
              <a:t>Undue hardship—an action requiring significant difficulty or expense </a:t>
            </a:r>
            <a:br>
              <a:rPr kumimoji="0" lang="en-US" sz="2500" b="0" i="0" u="none" strike="noStrike" kern="1200" cap="none" spc="0" normalizeH="0" baseline="0" noProof="0" dirty="0">
                <a:ln>
                  <a:noFill/>
                </a:ln>
                <a:solidFill>
                  <a:prstClr val="black"/>
                </a:solidFill>
                <a:effectLst/>
                <a:uLnTx/>
                <a:uFillTx/>
                <a:latin typeface="Arial Nova" panose="020B0504020202020204" pitchFamily="34" charset="0"/>
                <a:cs typeface="Arial" panose="020B0604020202020204" pitchFamily="34" charset="0"/>
              </a:rPr>
            </a:br>
            <a:r>
              <a:rPr kumimoji="0" lang="en-US" sz="2500" b="0" i="0" u="none" strike="noStrike" kern="1200" cap="none" spc="0" normalizeH="0" baseline="0" noProof="0" dirty="0">
                <a:ln>
                  <a:noFill/>
                </a:ln>
                <a:solidFill>
                  <a:prstClr val="black"/>
                </a:solidFill>
                <a:effectLst/>
                <a:uLnTx/>
                <a:uFillTx/>
                <a:latin typeface="Arial Nova" panose="020B0504020202020204" pitchFamily="34" charset="0"/>
                <a:cs typeface="Arial" panose="020B0604020202020204" pitchFamily="34" charset="0"/>
              </a:rPr>
              <a:t>(high threshold)</a:t>
            </a:r>
          </a:p>
          <a:p>
            <a:pPr indent="-285750">
              <a:lnSpc>
                <a:spcPct val="120000"/>
              </a:lnSpc>
              <a:buClr>
                <a:srgbClr val="0070C0"/>
              </a:buClr>
              <a:defRPr/>
            </a:pPr>
            <a:r>
              <a:rPr kumimoji="0" lang="en-US" sz="2500" b="0" i="0" u="none" strike="noStrike" kern="1200" cap="none" spc="0" normalizeH="0" baseline="0" noProof="0" dirty="0">
                <a:ln>
                  <a:noFill/>
                </a:ln>
                <a:solidFill>
                  <a:prstClr val="black"/>
                </a:solidFill>
                <a:effectLst/>
                <a:uLnTx/>
                <a:uFillTx/>
                <a:latin typeface="Arial Nova" panose="020B0504020202020204" pitchFamily="34" charset="0"/>
                <a:cs typeface="Arial" panose="020B0604020202020204" pitchFamily="34" charset="0"/>
              </a:rPr>
              <a:t>Must be effective—enables applicant to compete or employee to perform essential functions</a:t>
            </a:r>
            <a:endParaRPr kumimoji="0" lang="en-US" sz="2500" b="0" i="0" u="none" strike="noStrike" kern="1200" cap="none" spc="0" normalizeH="0" baseline="0" noProof="0" dirty="0">
              <a:ln>
                <a:noFill/>
              </a:ln>
              <a:solidFill>
                <a:prstClr val="black">
                  <a:lumMod val="75000"/>
                  <a:lumOff val="25000"/>
                </a:prstClr>
              </a:solidFill>
              <a:effectLst/>
              <a:uLnTx/>
              <a:uFillTx/>
              <a:latin typeface="Arial Nova" panose="020B0504020202020204" pitchFamily="34" charset="0"/>
            </a:endParaRPr>
          </a:p>
          <a:p>
            <a:endParaRPr lang="en-US" sz="1600" dirty="0"/>
          </a:p>
        </p:txBody>
      </p:sp>
      <p:sp>
        <p:nvSpPr>
          <p:cNvPr id="5" name="TextBox 4" descr="Enforcement Guidance on Reasonable Accommodation and Undue Hardship under the ADA">
            <a:extLst>
              <a:ext uri="{FF2B5EF4-FFF2-40B4-BE49-F238E27FC236}">
                <a16:creationId xmlns:a16="http://schemas.microsoft.com/office/drawing/2014/main" id="{F5F61676-3D35-1BD2-88AF-779D3EDD644C}"/>
              </a:ext>
            </a:extLst>
          </p:cNvPr>
          <p:cNvSpPr txBox="1"/>
          <p:nvPr/>
        </p:nvSpPr>
        <p:spPr>
          <a:xfrm>
            <a:off x="1050090" y="6166333"/>
            <a:ext cx="10323595" cy="369332"/>
          </a:xfrm>
          <a:prstGeom prst="rect">
            <a:avLst/>
          </a:prstGeom>
          <a:noFill/>
        </p:spPr>
        <p:txBody>
          <a:bodyPr wrap="none" rtlCol="0">
            <a:spAutoFit/>
          </a:bodyPr>
          <a:lstStyle/>
          <a:p>
            <a:r>
              <a:rPr lang="en-US" dirty="0">
                <a:latin typeface="Arial Nova" panose="020B0504020202020204" pitchFamily="34" charset="0"/>
                <a:hlinkClick r:id="rId3"/>
              </a:rPr>
              <a:t>Enforcement Guidance on Reasonable Accommodation and Undue Hardship under the ADA</a:t>
            </a:r>
            <a:r>
              <a:rPr lang="en-US" dirty="0">
                <a:latin typeface="Arial Nova" panose="020B0504020202020204" pitchFamily="34" charset="0"/>
              </a:rPr>
              <a:t> (EEOC)</a:t>
            </a:r>
          </a:p>
        </p:txBody>
      </p:sp>
    </p:spTree>
    <p:extLst>
      <p:ext uri="{BB962C8B-B14F-4D97-AF65-F5344CB8AC3E}">
        <p14:creationId xmlns:p14="http://schemas.microsoft.com/office/powerpoint/2010/main" val="39093531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7F577A-2659-C5B8-88D6-5416B4081A7C}"/>
              </a:ext>
            </a:extLst>
          </p:cNvPr>
          <p:cNvSpPr>
            <a:spLocks noGrp="1"/>
          </p:cNvSpPr>
          <p:nvPr>
            <p:ph type="title"/>
          </p:nvPr>
        </p:nvSpPr>
        <p:spPr>
          <a:xfrm>
            <a:off x="1001261" y="1063416"/>
            <a:ext cx="10436488" cy="706964"/>
          </a:xfrm>
        </p:spPr>
        <p:txBody>
          <a:bodyPr/>
          <a:lstStyle/>
          <a:p>
            <a:r>
              <a:rPr lang="en-US" sz="3500" dirty="0"/>
              <a:t>When must an accommodation be provided?</a:t>
            </a:r>
          </a:p>
        </p:txBody>
      </p:sp>
      <p:sp>
        <p:nvSpPr>
          <p:cNvPr id="3" name="Content Placeholder 2">
            <a:extLst>
              <a:ext uri="{FF2B5EF4-FFF2-40B4-BE49-F238E27FC236}">
                <a16:creationId xmlns:a16="http://schemas.microsoft.com/office/drawing/2014/main" id="{1FD9443D-CCAA-BF18-D3BA-23737542C3C5}"/>
              </a:ext>
            </a:extLst>
          </p:cNvPr>
          <p:cNvSpPr>
            <a:spLocks noGrp="1"/>
          </p:cNvSpPr>
          <p:nvPr>
            <p:ph idx="1"/>
          </p:nvPr>
        </p:nvSpPr>
        <p:spPr>
          <a:xfrm>
            <a:off x="1154953" y="2380593"/>
            <a:ext cx="10035784" cy="4181678"/>
          </a:xfrm>
        </p:spPr>
        <p:txBody>
          <a:bodyPr>
            <a:noAutofit/>
          </a:bodyPr>
          <a:lstStyle/>
          <a:p>
            <a:pPr>
              <a:spcAft>
                <a:spcPts val="600"/>
              </a:spcAft>
            </a:pPr>
            <a:r>
              <a:rPr lang="en-US" sz="2400" dirty="0">
                <a:solidFill>
                  <a:schemeClr val="tx1"/>
                </a:solidFill>
                <a:latin typeface="Arial Nova" panose="020B0504020202020204" pitchFamily="34" charset="0"/>
              </a:rPr>
              <a:t>When a covered employer is aware that a person with a disability needs one to apply for a job, perform a job, or enjoy equal benefits and privileges of employment—unless it would cause undue hardship for the employer</a:t>
            </a:r>
          </a:p>
          <a:p>
            <a:pPr>
              <a:spcAft>
                <a:spcPts val="600"/>
              </a:spcAft>
            </a:pPr>
            <a:r>
              <a:rPr lang="en-US" sz="2400" b="0" i="0" dirty="0">
                <a:solidFill>
                  <a:srgbClr val="1B1B1B"/>
                </a:solidFill>
                <a:effectLst/>
                <a:latin typeface="Arial Nova" panose="020B0504020202020204" pitchFamily="34" charset="0"/>
              </a:rPr>
              <a:t>Request for accommodation typically triggers the interactive process</a:t>
            </a:r>
            <a:endParaRPr lang="en-US" sz="2400" dirty="0">
              <a:solidFill>
                <a:schemeClr val="tx1"/>
              </a:solidFill>
              <a:latin typeface="Arial Nova" panose="020B0504020202020204" pitchFamily="34" charset="0"/>
            </a:endParaRPr>
          </a:p>
          <a:p>
            <a:pPr lvl="1">
              <a:spcAft>
                <a:spcPts val="600"/>
              </a:spcAft>
            </a:pPr>
            <a:r>
              <a:rPr lang="en-US" sz="2200" dirty="0">
                <a:solidFill>
                  <a:schemeClr val="tx1"/>
                </a:solidFill>
                <a:latin typeface="Arial Nova" panose="020B0504020202020204" pitchFamily="34" charset="0"/>
              </a:rPr>
              <a:t>Generally, the individual with a disability must inform the employer that </a:t>
            </a:r>
            <a:br>
              <a:rPr lang="en-US" sz="2200" dirty="0">
                <a:solidFill>
                  <a:schemeClr val="tx1"/>
                </a:solidFill>
                <a:latin typeface="Arial Nova" panose="020B0504020202020204" pitchFamily="34" charset="0"/>
              </a:rPr>
            </a:br>
            <a:r>
              <a:rPr lang="en-US" sz="2200" dirty="0">
                <a:solidFill>
                  <a:schemeClr val="tx1"/>
                </a:solidFill>
                <a:latin typeface="Arial Nova" panose="020B0504020202020204" pitchFamily="34" charset="0"/>
              </a:rPr>
              <a:t>an accommodation is needed—employer is not expected to guess</a:t>
            </a:r>
          </a:p>
          <a:p>
            <a:pPr lvl="1">
              <a:spcAft>
                <a:spcPts val="600"/>
              </a:spcAft>
            </a:pPr>
            <a:r>
              <a:rPr lang="en-US" sz="2200" dirty="0">
                <a:solidFill>
                  <a:schemeClr val="tx1"/>
                </a:solidFill>
                <a:latin typeface="Arial Nova" panose="020B0504020202020204" pitchFamily="34" charset="0"/>
              </a:rPr>
              <a:t>Request can be stated or written in plain language and need not</a:t>
            </a:r>
            <a:br>
              <a:rPr lang="en-US" sz="2200" dirty="0">
                <a:solidFill>
                  <a:schemeClr val="tx1"/>
                </a:solidFill>
                <a:latin typeface="Arial Nova" panose="020B0504020202020204" pitchFamily="34" charset="0"/>
              </a:rPr>
            </a:br>
            <a:r>
              <a:rPr lang="en-US" sz="2200" dirty="0">
                <a:solidFill>
                  <a:schemeClr val="tx1"/>
                </a:solidFill>
                <a:latin typeface="Arial Nova" panose="020B0504020202020204" pitchFamily="34" charset="0"/>
              </a:rPr>
              <a:t>mention the "ADA" or “reasonable accommodation”</a:t>
            </a:r>
          </a:p>
        </p:txBody>
      </p:sp>
      <p:sp>
        <p:nvSpPr>
          <p:cNvPr id="4" name="Slide Number Placeholder 3">
            <a:extLst>
              <a:ext uri="{FF2B5EF4-FFF2-40B4-BE49-F238E27FC236}">
                <a16:creationId xmlns:a16="http://schemas.microsoft.com/office/drawing/2014/main" id="{2070D4CF-1095-9AEA-2881-CD4B15FD011E}"/>
              </a:ext>
            </a:extLst>
          </p:cNvPr>
          <p:cNvSpPr>
            <a:spLocks noGrp="1"/>
          </p:cNvSpPr>
          <p:nvPr>
            <p:ph type="sldNum" sz="quarter" idx="12"/>
          </p:nvPr>
        </p:nvSpPr>
        <p:spPr/>
        <p:txBody>
          <a:bodyPr/>
          <a:lstStyle/>
          <a:p>
            <a:fld id="{9FF96B15-8338-45D5-A943-561235072D66}" type="slidenum">
              <a:rPr lang="en-US" noProof="0" smtClean="0"/>
              <a:t>8</a:t>
            </a:fld>
            <a:endParaRPr lang="en-US" noProof="0" dirty="0"/>
          </a:p>
        </p:txBody>
      </p:sp>
    </p:spTree>
    <p:extLst>
      <p:ext uri="{BB962C8B-B14F-4D97-AF65-F5344CB8AC3E}">
        <p14:creationId xmlns:p14="http://schemas.microsoft.com/office/powerpoint/2010/main" val="20018676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4DD082-1B5A-F09E-DE64-1BE40888FB2C}"/>
              </a:ext>
            </a:extLst>
          </p:cNvPr>
          <p:cNvSpPr>
            <a:spLocks noGrp="1"/>
          </p:cNvSpPr>
          <p:nvPr>
            <p:ph type="title"/>
          </p:nvPr>
        </p:nvSpPr>
        <p:spPr>
          <a:xfrm>
            <a:off x="1154953" y="973668"/>
            <a:ext cx="9197587" cy="706964"/>
          </a:xfrm>
        </p:spPr>
        <p:txBody>
          <a:bodyPr/>
          <a:lstStyle/>
          <a:p>
            <a:r>
              <a:rPr lang="en-US" dirty="0"/>
              <a:t>What is an accommodation request?</a:t>
            </a:r>
          </a:p>
        </p:txBody>
      </p:sp>
      <p:sp>
        <p:nvSpPr>
          <p:cNvPr id="3" name="Content Placeholder 2">
            <a:extLst>
              <a:ext uri="{FF2B5EF4-FFF2-40B4-BE49-F238E27FC236}">
                <a16:creationId xmlns:a16="http://schemas.microsoft.com/office/drawing/2014/main" id="{C4714652-1922-A1F3-1DB5-1452198DEF42}"/>
              </a:ext>
            </a:extLst>
          </p:cNvPr>
          <p:cNvSpPr>
            <a:spLocks noGrp="1"/>
          </p:cNvSpPr>
          <p:nvPr>
            <p:ph idx="1"/>
          </p:nvPr>
        </p:nvSpPr>
        <p:spPr>
          <a:xfrm>
            <a:off x="1154954" y="2487121"/>
            <a:ext cx="10316609" cy="4075150"/>
          </a:xfrm>
        </p:spPr>
        <p:txBody>
          <a:bodyPr>
            <a:noAutofit/>
          </a:bodyPr>
          <a:lstStyle/>
          <a:p>
            <a:pPr indent="-285750">
              <a:lnSpc>
                <a:spcPct val="120000"/>
              </a:lnSpc>
              <a:spcBef>
                <a:spcPts val="1200"/>
              </a:spcBef>
              <a:spcAft>
                <a:spcPts val="600"/>
              </a:spcAft>
              <a:buClr>
                <a:srgbClr val="0070C0"/>
              </a:buClr>
              <a:defRPr/>
            </a:pPr>
            <a:r>
              <a:rPr lang="en-US" sz="2200" dirty="0">
                <a:solidFill>
                  <a:schemeClr val="tx1"/>
                </a:solidFill>
                <a:latin typeface="Arial Nova" panose="020B0504020202020204" pitchFamily="34" charset="0"/>
              </a:rPr>
              <a:t>Any request by an applicant or employee for an adjustment or change for </a:t>
            </a:r>
            <a:br>
              <a:rPr lang="en-US" sz="2200" dirty="0">
                <a:solidFill>
                  <a:schemeClr val="tx1"/>
                </a:solidFill>
                <a:latin typeface="Arial Nova" panose="020B0504020202020204" pitchFamily="34" charset="0"/>
              </a:rPr>
            </a:br>
            <a:r>
              <a:rPr lang="en-US" sz="2200" dirty="0">
                <a:solidFill>
                  <a:schemeClr val="tx1"/>
                </a:solidFill>
                <a:latin typeface="Arial Nova" panose="020B0504020202020204" pitchFamily="34" charset="0"/>
              </a:rPr>
              <a:t>a reason related to a health condition/disability is an accommodation request</a:t>
            </a:r>
          </a:p>
          <a:p>
            <a:pPr lvl="1">
              <a:spcBef>
                <a:spcPts val="600"/>
              </a:spcBef>
              <a:spcAft>
                <a:spcPts val="300"/>
              </a:spcAft>
            </a:pPr>
            <a:r>
              <a:rPr lang="en-US" sz="2000" dirty="0">
                <a:solidFill>
                  <a:schemeClr val="tx1"/>
                </a:solidFill>
                <a:latin typeface="Arial Nova" panose="020B0504020202020204" pitchFamily="34" charset="0"/>
              </a:rPr>
              <a:t>“I am neurodiverse and need interview questions in advance.”</a:t>
            </a:r>
          </a:p>
          <a:p>
            <a:pPr lvl="1">
              <a:spcBef>
                <a:spcPts val="600"/>
              </a:spcBef>
              <a:spcAft>
                <a:spcPts val="300"/>
              </a:spcAft>
            </a:pPr>
            <a:r>
              <a:rPr lang="en-US" sz="2000" dirty="0">
                <a:solidFill>
                  <a:schemeClr val="tx1"/>
                </a:solidFill>
                <a:latin typeface="Arial Nova" panose="020B0504020202020204" pitchFamily="34" charset="0"/>
              </a:rPr>
              <a:t>“I'm having difficulty concentrating because of the side effects of medication.”</a:t>
            </a:r>
          </a:p>
          <a:p>
            <a:pPr lvl="1">
              <a:spcBef>
                <a:spcPts val="600"/>
              </a:spcBef>
              <a:spcAft>
                <a:spcPts val="300"/>
              </a:spcAft>
            </a:pPr>
            <a:r>
              <a:rPr lang="en-US" sz="2000" dirty="0">
                <a:solidFill>
                  <a:schemeClr val="tx1"/>
                </a:solidFill>
                <a:latin typeface="Arial Nova" panose="020B0504020202020204" pitchFamily="34" charset="0"/>
              </a:rPr>
              <a:t>“My wheelchair won’t fit under my desk.”</a:t>
            </a:r>
          </a:p>
          <a:p>
            <a:pPr lvl="1">
              <a:spcBef>
                <a:spcPts val="600"/>
              </a:spcBef>
              <a:spcAft>
                <a:spcPts val="300"/>
              </a:spcAft>
            </a:pPr>
            <a:r>
              <a:rPr lang="en-US" sz="2000" dirty="0">
                <a:solidFill>
                  <a:schemeClr val="tx1"/>
                </a:solidFill>
                <a:latin typeface="Arial Nova" panose="020B0504020202020204" pitchFamily="34" charset="0"/>
              </a:rPr>
              <a:t>Healthcare provider’s note requests 3 months of leave for medical treatment</a:t>
            </a:r>
          </a:p>
          <a:p>
            <a:pPr lvl="1">
              <a:spcBef>
                <a:spcPts val="600"/>
              </a:spcBef>
              <a:spcAft>
                <a:spcPts val="300"/>
              </a:spcAft>
            </a:pPr>
            <a:r>
              <a:rPr lang="en-US" sz="2000" dirty="0">
                <a:solidFill>
                  <a:schemeClr val="tx1"/>
                </a:solidFill>
                <a:latin typeface="Arial Nova" panose="020B0504020202020204" pitchFamily="34" charset="0"/>
              </a:rPr>
              <a:t>“I need to go to counseling appointments and want to flex my schedule.” </a:t>
            </a:r>
            <a:br>
              <a:rPr lang="en-US" sz="2000" dirty="0">
                <a:solidFill>
                  <a:schemeClr val="tx1"/>
                </a:solidFill>
                <a:latin typeface="Arial Nova" panose="020B0504020202020204" pitchFamily="34" charset="0"/>
              </a:rPr>
            </a:br>
            <a:endParaRPr lang="en-US" sz="2000" dirty="0">
              <a:solidFill>
                <a:schemeClr val="tx1"/>
              </a:solidFill>
              <a:latin typeface="Arial Nova" panose="020B0504020202020204" pitchFamily="34" charset="0"/>
            </a:endParaRPr>
          </a:p>
          <a:p>
            <a:pPr marL="0" marR="0" lvl="1" indent="0" algn="l" defTabSz="457200" rtl="0" eaLnBrk="1" fontAlgn="auto" latinLnBrk="0" hangingPunct="1">
              <a:spcBef>
                <a:spcPts val="600"/>
              </a:spcBef>
              <a:spcAft>
                <a:spcPts val="600"/>
              </a:spcAft>
              <a:buClr>
                <a:srgbClr val="1A3260"/>
              </a:buClr>
              <a:buSzPct val="100000"/>
              <a:buFont typeface="Wingdings 2" panose="05020102010507070707" pitchFamily="18" charset="2"/>
              <a:buNone/>
              <a:tabLst/>
              <a:defRPr/>
            </a:pPr>
            <a:r>
              <a:rPr kumimoji="0" lang="en-US" sz="2200" b="0" i="0" u="none" strike="noStrike" kern="1200" cap="none" spc="0" normalizeH="0" baseline="0" noProof="0" dirty="0">
                <a:ln>
                  <a:noFill/>
                </a:ln>
                <a:solidFill>
                  <a:srgbClr val="0070C0"/>
                </a:solidFill>
                <a:effectLst/>
                <a:uLnTx/>
                <a:uFillTx/>
                <a:latin typeface="Arial Nova" panose="020B0504020202020204" pitchFamily="34" charset="0"/>
                <a:ea typeface="+mn-ea"/>
                <a:cs typeface="Arial" panose="020B0604020202020204" pitchFamily="34" charset="0"/>
                <a:hlinkClick r:id="rId3">
                  <a:extLst>
                    <a:ext uri="{A12FA001-AC4F-418D-AE19-62706E023703}">
                      <ahyp:hlinkClr xmlns:ahyp="http://schemas.microsoft.com/office/drawing/2018/hyperlinkcolor" val="tx"/>
                    </a:ext>
                  </a:extLst>
                </a:hlinkClick>
              </a:rPr>
              <a:t>Recognizing an Accommodation Request</a:t>
            </a:r>
            <a:endParaRPr kumimoji="0" lang="en-US" sz="2200" b="0" i="0" u="none" strike="noStrike" kern="1200" cap="none" spc="0" normalizeH="0" baseline="0" noProof="0" dirty="0">
              <a:ln>
                <a:noFill/>
              </a:ln>
              <a:solidFill>
                <a:schemeClr val="tx1"/>
              </a:solidFill>
              <a:effectLst/>
              <a:uLnTx/>
              <a:uFillTx/>
              <a:latin typeface="Arial Nova" panose="020B0504020202020204" pitchFamily="34" charset="0"/>
              <a:ea typeface="+mn-ea"/>
              <a:cs typeface="Arial" panose="020B0604020202020204" pitchFamily="34" charset="0"/>
            </a:endParaRPr>
          </a:p>
        </p:txBody>
      </p:sp>
      <p:sp>
        <p:nvSpPr>
          <p:cNvPr id="4" name="Slide Number Placeholder 3">
            <a:extLst>
              <a:ext uri="{FF2B5EF4-FFF2-40B4-BE49-F238E27FC236}">
                <a16:creationId xmlns:a16="http://schemas.microsoft.com/office/drawing/2014/main" id="{3A78B0AD-5D38-D7F8-F270-9FBE2587AFD4}"/>
              </a:ext>
            </a:extLst>
          </p:cNvPr>
          <p:cNvSpPr>
            <a:spLocks noGrp="1"/>
          </p:cNvSpPr>
          <p:nvPr>
            <p:ph type="sldNum" sz="quarter" idx="12"/>
          </p:nvPr>
        </p:nvSpPr>
        <p:spPr/>
        <p:txBody>
          <a:bodyPr/>
          <a:lstStyle/>
          <a:p>
            <a:fld id="{9FF96B15-8338-45D5-A943-561235072D66}" type="slidenum">
              <a:rPr lang="en-US" noProof="0" smtClean="0"/>
              <a:t>9</a:t>
            </a:fld>
            <a:endParaRPr lang="en-US" noProof="0" dirty="0"/>
          </a:p>
        </p:txBody>
      </p:sp>
    </p:spTree>
    <p:extLst>
      <p:ext uri="{BB962C8B-B14F-4D97-AF65-F5344CB8AC3E}">
        <p14:creationId xmlns:p14="http://schemas.microsoft.com/office/powerpoint/2010/main" val="363312821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Custom 51">
      <a:dk1>
        <a:sysClr val="windowText" lastClr="000000"/>
      </a:dk1>
      <a:lt1>
        <a:sysClr val="window" lastClr="FFFFFF"/>
      </a:lt1>
      <a:dk2>
        <a:srgbClr val="1C3566"/>
      </a:dk2>
      <a:lt2>
        <a:srgbClr val="EBEBEB"/>
      </a:lt2>
      <a:accent1>
        <a:srgbClr val="0070C0"/>
      </a:accent1>
      <a:accent2>
        <a:srgbClr val="E6C133"/>
      </a:accent2>
      <a:accent3>
        <a:srgbClr val="666666"/>
      </a:accent3>
      <a:accent4>
        <a:srgbClr val="0070C0"/>
      </a:accent4>
      <a:accent5>
        <a:srgbClr val="75CEEC"/>
      </a:accent5>
      <a:accent6>
        <a:srgbClr val="65D6A0"/>
      </a:accent6>
      <a:hlink>
        <a:srgbClr val="0070C0"/>
      </a:hlink>
      <a:folHlink>
        <a:srgbClr val="0070C0"/>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TF66741836_Beginning of the year procedures_AAS_v5" id="{51CF042C-A21F-4772-ACB5-34142877F475}" vid="{78ABB5F0-5DDF-4844-A82C-FEADF47C5BAF}"/>
    </a:ext>
  </a:extLst>
</a:theme>
</file>

<file path=ppt/theme/theme2.xml><?xml version="1.0" encoding="utf-8"?>
<a:theme xmlns:a="http://schemas.openxmlformats.org/drawingml/2006/main" name="1_Ion Boardroom">
  <a:themeElements>
    <a:clrScheme name="Custom 55">
      <a:dk1>
        <a:sysClr val="windowText" lastClr="000000"/>
      </a:dk1>
      <a:lt1>
        <a:sysClr val="window" lastClr="FFFFFF"/>
      </a:lt1>
      <a:dk2>
        <a:srgbClr val="1C3566"/>
      </a:dk2>
      <a:lt2>
        <a:srgbClr val="EBEBEB"/>
      </a:lt2>
      <a:accent1>
        <a:srgbClr val="0070C0"/>
      </a:accent1>
      <a:accent2>
        <a:srgbClr val="E6C133"/>
      </a:accent2>
      <a:accent3>
        <a:srgbClr val="666666"/>
      </a:accent3>
      <a:accent4>
        <a:srgbClr val="65D6A0"/>
      </a:accent4>
      <a:accent5>
        <a:srgbClr val="75CEEC"/>
      </a:accent5>
      <a:accent6>
        <a:srgbClr val="65D6A0"/>
      </a:accent6>
      <a:hlink>
        <a:srgbClr val="0070C0"/>
      </a:hlink>
      <a:folHlink>
        <a:srgbClr val="0070C0"/>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TF66741836_Beginning of the year procedures_AAS_v5" id="{51CF042C-A21F-4772-ACB5-34142877F475}" vid="{78ABB5F0-5DDF-4844-A82C-FEADF47C5BAF}"/>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8961FE4855B6443AF6B3ED211B38047" ma:contentTypeVersion="15" ma:contentTypeDescription="Create a new document." ma:contentTypeScope="" ma:versionID="a201a3236679b697f8240d92927c0360">
  <xsd:schema xmlns:xsd="http://www.w3.org/2001/XMLSchema" xmlns:xs="http://www.w3.org/2001/XMLSchema" xmlns:p="http://schemas.microsoft.com/office/2006/metadata/properties" xmlns:ns2="53d015ab-26ee-43b9-884a-69cc6f3ac585" xmlns:ns3="16f3313a-b0aa-4095-99cd-dce72cb0585d" targetNamespace="http://schemas.microsoft.com/office/2006/metadata/properties" ma:root="true" ma:fieldsID="97af1e3f632077239287fdf1ea3a822c" ns2:_="" ns3:_="">
    <xsd:import namespace="53d015ab-26ee-43b9-884a-69cc6f3ac585"/>
    <xsd:import namespace="16f3313a-b0aa-4095-99cd-dce72cb0585d"/>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Location" minOccurs="0"/>
                <xsd:element ref="ns3:MediaServiceGenerationTime" minOccurs="0"/>
                <xsd:element ref="ns3:MediaServiceEventHashCode" minOccurs="0"/>
                <xsd:element ref="ns3:MediaLengthInSeconds" minOccurs="0"/>
                <xsd:element ref="ns3:lcf76f155ced4ddcb4097134ff3c332f" minOccurs="0"/>
                <xsd:element ref="ns2:TaxCatchAll" minOccurs="0"/>
                <xsd:element ref="ns3:MediaServiceOCR"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3d015ab-26ee-43b9-884a-69cc6f3ac585"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19" nillable="true" ma:displayName="Taxonomy Catch All Column" ma:hidden="true" ma:list="{c52e9f36-afde-4a06-8370-b1d2b9608d75}" ma:internalName="TaxCatchAll" ma:showField="CatchAllData" ma:web="53d015ab-26ee-43b9-884a-69cc6f3ac585">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16f3313a-b0aa-4095-99cd-dce72cb0585d"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Location" ma:index="13" nillable="true" ma:displayName="Location" ma:indexed="true"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b615d2d2-68f6-49f9-9242-2e3201f1fc2a"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element name="MediaServiceObjectDetectorVersions" ma:index="21"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16f3313a-b0aa-4095-99cd-dce72cb0585d">
      <Terms xmlns="http://schemas.microsoft.com/office/infopath/2007/PartnerControls"/>
    </lcf76f155ced4ddcb4097134ff3c332f>
    <TaxCatchAll xmlns="53d015ab-26ee-43b9-884a-69cc6f3ac585" xsi:nil="true"/>
  </documentManagement>
</p:properties>
</file>

<file path=customXml/itemProps1.xml><?xml version="1.0" encoding="utf-8"?>
<ds:datastoreItem xmlns:ds="http://schemas.openxmlformats.org/officeDocument/2006/customXml" ds:itemID="{CCB9AE35-8A31-4380-94A6-86E5DFCDD123}">
  <ds:schemaRefs>
    <ds:schemaRef ds:uri="http://schemas.microsoft.com/sharepoint/v3/contenttype/forms"/>
  </ds:schemaRefs>
</ds:datastoreItem>
</file>

<file path=customXml/itemProps2.xml><?xml version="1.0" encoding="utf-8"?>
<ds:datastoreItem xmlns:ds="http://schemas.openxmlformats.org/officeDocument/2006/customXml" ds:itemID="{590FCA17-3E44-4211-B2F5-34330680577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3d015ab-26ee-43b9-884a-69cc6f3ac585"/>
    <ds:schemaRef ds:uri="16f3313a-b0aa-4095-99cd-dce72cb0585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983CA34-C6E2-49BA-ACFF-78ADEC0C28FA}">
  <ds:schemaRefs>
    <ds:schemaRef ds:uri="http://schemas.microsoft.com/office/2006/metadata/properties"/>
    <ds:schemaRef ds:uri="http://schemas.microsoft.com/office/infopath/2007/PartnerControls"/>
    <ds:schemaRef ds:uri="71af3243-3dd4-4a8d-8c0d-dd76da1f02a5"/>
    <ds:schemaRef ds:uri="16f3313a-b0aa-4095-99cd-dce72cb0585d"/>
    <ds:schemaRef ds:uri="53d015ab-26ee-43b9-884a-69cc6f3ac585"/>
  </ds:schemaRefs>
</ds:datastoreItem>
</file>

<file path=docProps/app.xml><?xml version="1.0" encoding="utf-8"?>
<Properties xmlns="http://schemas.openxmlformats.org/officeDocument/2006/extended-properties" xmlns:vt="http://schemas.openxmlformats.org/officeDocument/2006/docPropsVTypes">
  <Template>Beginning of the year procedures</Template>
  <TotalTime>4129</TotalTime>
  <Words>3340</Words>
  <Application>Microsoft Office PowerPoint</Application>
  <PresentationFormat>Widescreen</PresentationFormat>
  <Paragraphs>333</Paragraphs>
  <Slides>47</Slides>
  <Notes>39</Notes>
  <HiddenSlides>0</HiddenSlides>
  <MMClips>0</MMClips>
  <ScaleCrop>false</ScaleCrop>
  <HeadingPairs>
    <vt:vector size="4" baseType="variant">
      <vt:variant>
        <vt:lpstr>Theme</vt:lpstr>
      </vt:variant>
      <vt:variant>
        <vt:i4>2</vt:i4>
      </vt:variant>
      <vt:variant>
        <vt:lpstr>Slide Titles</vt:lpstr>
      </vt:variant>
      <vt:variant>
        <vt:i4>47</vt:i4>
      </vt:variant>
    </vt:vector>
  </HeadingPairs>
  <TitlesOfParts>
    <vt:vector size="49" baseType="lpstr">
      <vt:lpstr>Ion Boardroom</vt:lpstr>
      <vt:lpstr>1_Ion Boardroom</vt:lpstr>
      <vt:lpstr>Key Communication Strategies for  Engaging in the Interactive Process</vt:lpstr>
      <vt:lpstr>National Disability Employment Awareness Month (NDEAM) October 2024</vt:lpstr>
      <vt:lpstr>Training Overview</vt:lpstr>
      <vt:lpstr>Job Accommodation Network (JAN)</vt:lpstr>
      <vt:lpstr>Why provide workplace accommodations?</vt:lpstr>
      <vt:lpstr>Accommodations: Low Cost, High Impact</vt:lpstr>
      <vt:lpstr>“Reasonable” Accommodation</vt:lpstr>
      <vt:lpstr>When must an accommodation be provided?</vt:lpstr>
      <vt:lpstr>What is an accommodation request?</vt:lpstr>
      <vt:lpstr>Unsure if it’s an accommodation request? </vt:lpstr>
      <vt:lpstr>Accommodation Request Strategies</vt:lpstr>
      <vt:lpstr>Sample Accommodation Request:  Mental Health</vt:lpstr>
      <vt:lpstr>  Sample Reasonable Accommodation Request Form for  the Hiring Process  Sample Reasonable Accommodation Request Form  for Employers (shown here)   </vt:lpstr>
      <vt:lpstr>Accommodation Process Considerations</vt:lpstr>
      <vt:lpstr>What does the “interactive process” entail?</vt:lpstr>
      <vt:lpstr>Is a formal interactive process required?</vt:lpstr>
      <vt:lpstr>Sample Interactive Process  A process for collaboratively identifying accommodation solutions  AskJAN.org A to Z By Topic: Interactive Process</vt:lpstr>
      <vt:lpstr>Build a Collaborative Dialogue </vt:lpstr>
      <vt:lpstr>Ask Yourself What is Known</vt:lpstr>
      <vt:lpstr>Guide the Conversation</vt:lpstr>
      <vt:lpstr>Clarify Accommodation Needs</vt:lpstr>
      <vt:lpstr>Explore Accommodation Options</vt:lpstr>
      <vt:lpstr>Explore Accommodation Options (2)</vt:lpstr>
      <vt:lpstr>Explore Accommodation Options (3)</vt:lpstr>
      <vt:lpstr>Explore Accommodation Options (4)</vt:lpstr>
      <vt:lpstr>Common Accommodations</vt:lpstr>
      <vt:lpstr>Explore Accommodations A to Z  at AskJAN.org</vt:lpstr>
      <vt:lpstr>Find Scenarios Using the  “Situations and Solutions Finder”</vt:lpstr>
      <vt:lpstr>Workplace Personalization, Flexibility, and High-Impact Changes</vt:lpstr>
      <vt:lpstr>Choose Accommodations</vt:lpstr>
      <vt:lpstr>Choose Accommodations (2)</vt:lpstr>
      <vt:lpstr>Communicate About  Ineffective Accommodations</vt:lpstr>
      <vt:lpstr>Implement Accommodations</vt:lpstr>
      <vt:lpstr>Monitor Accommodations</vt:lpstr>
      <vt:lpstr>Communication is Key</vt:lpstr>
      <vt:lpstr>Interactive Process Conversations</vt:lpstr>
      <vt:lpstr>Scenario One: Flexible Work Schedule</vt:lpstr>
      <vt:lpstr>Scenario One (2)</vt:lpstr>
      <vt:lpstr>Scenario One (3)</vt:lpstr>
      <vt:lpstr>Scenario Two: Workplace Access</vt:lpstr>
      <vt:lpstr>Scenario Two (2)</vt:lpstr>
      <vt:lpstr>Scenario Two (3)</vt:lpstr>
      <vt:lpstr>Scenario 3: Task Organization</vt:lpstr>
      <vt:lpstr>Scenario 3 (2)</vt:lpstr>
      <vt:lpstr>Questions?</vt:lpstr>
      <vt:lpstr>Ask JAN! We can help.</vt:lpstr>
      <vt:lpstr>Social Media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ADA &amp; Beyond Compliance Considerations: Medical Documentation January 11, 2024</dc:title>
  <dc:creator>Tracie DeFreitas</dc:creator>
  <cp:lastModifiedBy>Kevin McCloskey</cp:lastModifiedBy>
  <cp:revision>353</cp:revision>
  <dcterms:created xsi:type="dcterms:W3CDTF">2023-12-20T16:15:15Z</dcterms:created>
  <dcterms:modified xsi:type="dcterms:W3CDTF">2024-10-15T13:01:07Z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0x01010048961FE4855B6443AF6B3ED211B38047</vt:lpwstr>
  </property>
</Properties>
</file>