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6" r:id="rId4"/>
    <p:sldMasterId id="2147483924" r:id="rId5"/>
    <p:sldMasterId id="2147483927" r:id="rId6"/>
  </p:sldMasterIdLst>
  <p:notesMasterIdLst>
    <p:notesMasterId r:id="rId26"/>
  </p:notesMasterIdLst>
  <p:sldIdLst>
    <p:sldId id="272" r:id="rId7"/>
    <p:sldId id="273" r:id="rId8"/>
    <p:sldId id="256" r:id="rId9"/>
    <p:sldId id="258" r:id="rId10"/>
    <p:sldId id="266" r:id="rId11"/>
    <p:sldId id="257" r:id="rId12"/>
    <p:sldId id="264" r:id="rId13"/>
    <p:sldId id="263" r:id="rId14"/>
    <p:sldId id="267" r:id="rId15"/>
    <p:sldId id="260" r:id="rId16"/>
    <p:sldId id="271" r:id="rId17"/>
    <p:sldId id="259" r:id="rId18"/>
    <p:sldId id="268" r:id="rId19"/>
    <p:sldId id="270" r:id="rId20"/>
    <p:sldId id="261" r:id="rId21"/>
    <p:sldId id="265" r:id="rId22"/>
    <p:sldId id="262" r:id="rId23"/>
    <p:sldId id="269"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98" autoAdjust="0"/>
    <p:restoredTop sz="96176"/>
  </p:normalViewPr>
  <p:slideViewPr>
    <p:cSldViewPr snapToGrid="0">
      <p:cViewPr varScale="1">
        <p:scale>
          <a:sx n="93" d="100"/>
          <a:sy n="93" d="100"/>
        </p:scale>
        <p:origin x="232" y="8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draic Collins-Bohrer" userId="5dbc6894-b589-41d7-a1f3-00edde79ac23" providerId="ADAL" clId="{3AB2F736-E041-4BAA-BCC8-0351901D0D86}"/>
    <pc:docChg chg="custSel modSld">
      <pc:chgData name="Padraic Collins-Bohrer" userId="5dbc6894-b589-41d7-a1f3-00edde79ac23" providerId="ADAL" clId="{3AB2F736-E041-4BAA-BCC8-0351901D0D86}" dt="2024-04-05T18:56:25.689" v="947" actId="20577"/>
      <pc:docMkLst>
        <pc:docMk/>
      </pc:docMkLst>
      <pc:sldChg chg="modSp">
        <pc:chgData name="Padraic Collins-Bohrer" userId="5dbc6894-b589-41d7-a1f3-00edde79ac23" providerId="ADAL" clId="{3AB2F736-E041-4BAA-BCC8-0351901D0D86}" dt="2024-04-03T19:01:09.357" v="0" actId="20577"/>
        <pc:sldMkLst>
          <pc:docMk/>
          <pc:sldMk cId="869018870" sldId="256"/>
        </pc:sldMkLst>
        <pc:spChg chg="mod">
          <ac:chgData name="Padraic Collins-Bohrer" userId="5dbc6894-b589-41d7-a1f3-00edde79ac23" providerId="ADAL" clId="{3AB2F736-E041-4BAA-BCC8-0351901D0D86}" dt="2024-04-03T19:01:09.357" v="0" actId="20577"/>
          <ac:spMkLst>
            <pc:docMk/>
            <pc:sldMk cId="869018870" sldId="256"/>
            <ac:spMk id="2" creationId="{3EE39F8F-9028-4E02-98C0-D669B07DF9D0}"/>
          </ac:spMkLst>
        </pc:spChg>
      </pc:sldChg>
      <pc:sldChg chg="modSp">
        <pc:chgData name="Padraic Collins-Bohrer" userId="5dbc6894-b589-41d7-a1f3-00edde79ac23" providerId="ADAL" clId="{3AB2F736-E041-4BAA-BCC8-0351901D0D86}" dt="2024-04-03T19:12:38.428" v="186" actId="20577"/>
        <pc:sldMkLst>
          <pc:docMk/>
          <pc:sldMk cId="3600879933" sldId="257"/>
        </pc:sldMkLst>
        <pc:spChg chg="mod">
          <ac:chgData name="Padraic Collins-Bohrer" userId="5dbc6894-b589-41d7-a1f3-00edde79ac23" providerId="ADAL" clId="{3AB2F736-E041-4BAA-BCC8-0351901D0D86}" dt="2024-04-03T19:12:38.428" v="186" actId="20577"/>
          <ac:spMkLst>
            <pc:docMk/>
            <pc:sldMk cId="3600879933" sldId="257"/>
            <ac:spMk id="3" creationId="{61DF366E-6FC6-4BBA-AE8B-2A1065FD768F}"/>
          </ac:spMkLst>
        </pc:spChg>
      </pc:sldChg>
      <pc:sldChg chg="modSp">
        <pc:chgData name="Padraic Collins-Bohrer" userId="5dbc6894-b589-41d7-a1f3-00edde79ac23" providerId="ADAL" clId="{3AB2F736-E041-4BAA-BCC8-0351901D0D86}" dt="2024-04-03T19:33:50.881" v="366" actId="20577"/>
        <pc:sldMkLst>
          <pc:docMk/>
          <pc:sldMk cId="4173019910" sldId="260"/>
        </pc:sldMkLst>
        <pc:spChg chg="mod">
          <ac:chgData name="Padraic Collins-Bohrer" userId="5dbc6894-b589-41d7-a1f3-00edde79ac23" providerId="ADAL" clId="{3AB2F736-E041-4BAA-BCC8-0351901D0D86}" dt="2024-04-03T19:33:50.881" v="366" actId="20577"/>
          <ac:spMkLst>
            <pc:docMk/>
            <pc:sldMk cId="4173019910" sldId="260"/>
            <ac:spMk id="2" creationId="{EA7059B1-2968-49B0-BBFB-DE385EED155D}"/>
          </ac:spMkLst>
        </pc:spChg>
      </pc:sldChg>
      <pc:sldChg chg="modSp">
        <pc:chgData name="Padraic Collins-Bohrer" userId="5dbc6894-b589-41d7-a1f3-00edde79ac23" providerId="ADAL" clId="{3AB2F736-E041-4BAA-BCC8-0351901D0D86}" dt="2024-04-03T19:18:28.956" v="207" actId="20577"/>
        <pc:sldMkLst>
          <pc:docMk/>
          <pc:sldMk cId="2924038144" sldId="264"/>
        </pc:sldMkLst>
        <pc:spChg chg="mod">
          <ac:chgData name="Padraic Collins-Bohrer" userId="5dbc6894-b589-41d7-a1f3-00edde79ac23" providerId="ADAL" clId="{3AB2F736-E041-4BAA-BCC8-0351901D0D86}" dt="2024-04-03T19:13:44.405" v="200" actId="20577"/>
          <ac:spMkLst>
            <pc:docMk/>
            <pc:sldMk cId="2924038144" sldId="264"/>
            <ac:spMk id="2" creationId="{E3207308-421A-437B-862F-89319ED83822}"/>
          </ac:spMkLst>
        </pc:spChg>
        <pc:spChg chg="mod">
          <ac:chgData name="Padraic Collins-Bohrer" userId="5dbc6894-b589-41d7-a1f3-00edde79ac23" providerId="ADAL" clId="{3AB2F736-E041-4BAA-BCC8-0351901D0D86}" dt="2024-04-03T19:18:28.956" v="207" actId="20577"/>
          <ac:spMkLst>
            <pc:docMk/>
            <pc:sldMk cId="2924038144" sldId="264"/>
            <ac:spMk id="3" creationId="{F6BB33C2-C266-482C-AF66-4E94BE6692C6}"/>
          </ac:spMkLst>
        </pc:spChg>
      </pc:sldChg>
      <pc:sldChg chg="modSp">
        <pc:chgData name="Padraic Collins-Bohrer" userId="5dbc6894-b589-41d7-a1f3-00edde79ac23" providerId="ADAL" clId="{3AB2F736-E041-4BAA-BCC8-0351901D0D86}" dt="2024-04-03T19:03:49.511" v="18" actId="20577"/>
        <pc:sldMkLst>
          <pc:docMk/>
          <pc:sldMk cId="3131610761" sldId="266"/>
        </pc:sldMkLst>
        <pc:spChg chg="mod">
          <ac:chgData name="Padraic Collins-Bohrer" userId="5dbc6894-b589-41d7-a1f3-00edde79ac23" providerId="ADAL" clId="{3AB2F736-E041-4BAA-BCC8-0351901D0D86}" dt="2024-04-03T19:03:49.511" v="18" actId="20577"/>
          <ac:spMkLst>
            <pc:docMk/>
            <pc:sldMk cId="3131610761" sldId="266"/>
            <ac:spMk id="3" creationId="{9081EA14-8A90-4678-B009-991FD20463D8}"/>
          </ac:spMkLst>
        </pc:spChg>
      </pc:sldChg>
      <pc:sldChg chg="modSp">
        <pc:chgData name="Padraic Collins-Bohrer" userId="5dbc6894-b589-41d7-a1f3-00edde79ac23" providerId="ADAL" clId="{3AB2F736-E041-4BAA-BCC8-0351901D0D86}" dt="2024-04-05T18:56:06.795" v="946" actId="20577"/>
        <pc:sldMkLst>
          <pc:docMk/>
          <pc:sldMk cId="417759112" sldId="267"/>
        </pc:sldMkLst>
        <pc:spChg chg="mod">
          <ac:chgData name="Padraic Collins-Bohrer" userId="5dbc6894-b589-41d7-a1f3-00edde79ac23" providerId="ADAL" clId="{3AB2F736-E041-4BAA-BCC8-0351901D0D86}" dt="2024-04-05T18:56:06.795" v="946" actId="20577"/>
          <ac:spMkLst>
            <pc:docMk/>
            <pc:sldMk cId="417759112" sldId="267"/>
            <ac:spMk id="3" creationId="{3DEFDECD-AFA5-44C9-850B-6D724DCDF4E0}"/>
          </ac:spMkLst>
        </pc:spChg>
      </pc:sldChg>
      <pc:sldChg chg="modSp">
        <pc:chgData name="Padraic Collins-Bohrer" userId="5dbc6894-b589-41d7-a1f3-00edde79ac23" providerId="ADAL" clId="{3AB2F736-E041-4BAA-BCC8-0351901D0D86}" dt="2024-04-05T18:56:25.689" v="947" actId="20577"/>
        <pc:sldMkLst>
          <pc:docMk/>
          <pc:sldMk cId="1134112471" sldId="268"/>
        </pc:sldMkLst>
        <pc:spChg chg="mod">
          <ac:chgData name="Padraic Collins-Bohrer" userId="5dbc6894-b589-41d7-a1f3-00edde79ac23" providerId="ADAL" clId="{3AB2F736-E041-4BAA-BCC8-0351901D0D86}" dt="2024-04-03T19:56:26.575" v="720" actId="20577"/>
          <ac:spMkLst>
            <pc:docMk/>
            <pc:sldMk cId="1134112471" sldId="268"/>
            <ac:spMk id="2" creationId="{4A6F9774-508A-46E2-BA4C-7F28215E9211}"/>
          </ac:spMkLst>
        </pc:spChg>
        <pc:spChg chg="mod">
          <ac:chgData name="Padraic Collins-Bohrer" userId="5dbc6894-b589-41d7-a1f3-00edde79ac23" providerId="ADAL" clId="{3AB2F736-E041-4BAA-BCC8-0351901D0D86}" dt="2024-04-05T18:56:25.689" v="947" actId="20577"/>
          <ac:spMkLst>
            <pc:docMk/>
            <pc:sldMk cId="1134112471" sldId="268"/>
            <ac:spMk id="3" creationId="{1E013710-0E2D-4684-A163-3B81A2CBB6B6}"/>
          </ac:spMkLst>
        </pc:spChg>
      </pc:sldChg>
      <pc:sldChg chg="modSp">
        <pc:chgData name="Padraic Collins-Bohrer" userId="5dbc6894-b589-41d7-a1f3-00edde79ac23" providerId="ADAL" clId="{3AB2F736-E041-4BAA-BCC8-0351901D0D86}" dt="2024-04-03T20:04:49.249" v="940" actId="20577"/>
        <pc:sldMkLst>
          <pc:docMk/>
          <pc:sldMk cId="674479612" sldId="269"/>
        </pc:sldMkLst>
        <pc:spChg chg="mod">
          <ac:chgData name="Padraic Collins-Bohrer" userId="5dbc6894-b589-41d7-a1f3-00edde79ac23" providerId="ADAL" clId="{3AB2F736-E041-4BAA-BCC8-0351901D0D86}" dt="2024-04-03T20:04:49.249" v="940" actId="20577"/>
          <ac:spMkLst>
            <pc:docMk/>
            <pc:sldMk cId="674479612" sldId="269"/>
            <ac:spMk id="3" creationId="{3B4FCE18-04BE-47DB-9C02-1F7ED5287291}"/>
          </ac:spMkLst>
        </pc:spChg>
      </pc:sldChg>
      <pc:sldChg chg="modSp">
        <pc:chgData name="Padraic Collins-Bohrer" userId="5dbc6894-b589-41d7-a1f3-00edde79ac23" providerId="ADAL" clId="{3AB2F736-E041-4BAA-BCC8-0351901D0D86}" dt="2024-04-03T20:03:12.521" v="878" actId="20577"/>
        <pc:sldMkLst>
          <pc:docMk/>
          <pc:sldMk cId="2515498301" sldId="270"/>
        </pc:sldMkLst>
        <pc:spChg chg="mod">
          <ac:chgData name="Padraic Collins-Bohrer" userId="5dbc6894-b589-41d7-a1f3-00edde79ac23" providerId="ADAL" clId="{3AB2F736-E041-4BAA-BCC8-0351901D0D86}" dt="2024-04-03T19:57:52.579" v="748" actId="20577"/>
          <ac:spMkLst>
            <pc:docMk/>
            <pc:sldMk cId="2515498301" sldId="270"/>
            <ac:spMk id="2" creationId="{72BCCDBE-75B3-4814-BFEF-F90D1E010287}"/>
          </ac:spMkLst>
        </pc:spChg>
        <pc:spChg chg="mod">
          <ac:chgData name="Padraic Collins-Bohrer" userId="5dbc6894-b589-41d7-a1f3-00edde79ac23" providerId="ADAL" clId="{3AB2F736-E041-4BAA-BCC8-0351901D0D86}" dt="2024-04-03T20:03:12.521" v="878" actId="20577"/>
          <ac:spMkLst>
            <pc:docMk/>
            <pc:sldMk cId="2515498301" sldId="270"/>
            <ac:spMk id="3" creationId="{CF6E0401-73AD-49A3-AEE1-ACFEC81630C1}"/>
          </ac:spMkLst>
        </pc:spChg>
      </pc:sldChg>
      <pc:sldChg chg="modSp">
        <pc:chgData name="Padraic Collins-Bohrer" userId="5dbc6894-b589-41d7-a1f3-00edde79ac23" providerId="ADAL" clId="{3AB2F736-E041-4BAA-BCC8-0351901D0D86}" dt="2024-04-03T19:49:03.640" v="601" actId="20577"/>
        <pc:sldMkLst>
          <pc:docMk/>
          <pc:sldMk cId="3435876986" sldId="271"/>
        </pc:sldMkLst>
        <pc:spChg chg="mod">
          <ac:chgData name="Padraic Collins-Bohrer" userId="5dbc6894-b589-41d7-a1f3-00edde79ac23" providerId="ADAL" clId="{3AB2F736-E041-4BAA-BCC8-0351901D0D86}" dt="2024-04-03T19:40:06.764" v="380" actId="14100"/>
          <ac:spMkLst>
            <pc:docMk/>
            <pc:sldMk cId="3435876986" sldId="271"/>
            <ac:spMk id="2" creationId="{9DB23F5C-AD1A-465E-9797-8E5FA7477D74}"/>
          </ac:spMkLst>
        </pc:spChg>
        <pc:spChg chg="mod">
          <ac:chgData name="Padraic Collins-Bohrer" userId="5dbc6894-b589-41d7-a1f3-00edde79ac23" providerId="ADAL" clId="{3AB2F736-E041-4BAA-BCC8-0351901D0D86}" dt="2024-04-03T19:49:03.640" v="601" actId="20577"/>
          <ac:spMkLst>
            <pc:docMk/>
            <pc:sldMk cId="3435876986" sldId="271"/>
            <ac:spMk id="3" creationId="{75A1DE66-8E64-4CBF-959E-1111FD2F02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AE5CD-C1D8-5E4D-99B6-A2C1FBEB9B0B}" type="datetimeFigureOut">
              <a:rPr lang="en-US" smtClean="0"/>
              <a:t>4/8/24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0B7A7-3F95-DA4A-94EE-B25009C667F0}" type="slidenum">
              <a:rPr lang="en-US" smtClean="0"/>
              <a:t>‹#›</a:t>
            </a:fld>
            <a:endParaRPr lang="en-US"/>
          </a:p>
        </p:txBody>
      </p:sp>
    </p:spTree>
    <p:extLst>
      <p:ext uri="{BB962C8B-B14F-4D97-AF65-F5344CB8AC3E}">
        <p14:creationId xmlns:p14="http://schemas.microsoft.com/office/powerpoint/2010/main" val="12092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1</a:t>
            </a:fld>
            <a:endParaRPr lang="en-US"/>
          </a:p>
        </p:txBody>
      </p:sp>
    </p:spTree>
    <p:extLst>
      <p:ext uri="{BB962C8B-B14F-4D97-AF65-F5344CB8AC3E}">
        <p14:creationId xmlns:p14="http://schemas.microsoft.com/office/powerpoint/2010/main" val="53972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EE91A7-127D-1D42-9E82-F7548F1AC8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77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F0B7A7-3F95-DA4A-94EE-B25009C667F0}" type="slidenum">
              <a:rPr lang="en-US" smtClean="0"/>
              <a:t>9</a:t>
            </a:fld>
            <a:endParaRPr lang="en-US"/>
          </a:p>
        </p:txBody>
      </p:sp>
    </p:spTree>
    <p:extLst>
      <p:ext uri="{BB962C8B-B14F-4D97-AF65-F5344CB8AC3E}">
        <p14:creationId xmlns:p14="http://schemas.microsoft.com/office/powerpoint/2010/main" val="12009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EE91A7-127D-1D42-9E82-F7548F1AC8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435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22803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387024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576503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566116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2584749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817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1163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67892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46092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with yellow top">
    <p:bg>
      <p:bgPr>
        <a:solidFill>
          <a:schemeClr val="bg1">
            <a:alpha val="10324"/>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609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eneral Text slide">
    <p:spTree>
      <p:nvGrpSpPr>
        <p:cNvPr id="1" name=""/>
        <p:cNvGrpSpPr/>
        <p:nvPr/>
      </p:nvGrpSpPr>
      <p:grpSpPr>
        <a:xfrm>
          <a:off x="0" y="0"/>
          <a:ext cx="0" cy="0"/>
          <a:chOff x="0" y="0"/>
          <a:chExt cx="0" cy="0"/>
        </a:xfrm>
      </p:grpSpPr>
      <p:cxnSp>
        <p:nvCxnSpPr>
          <p:cNvPr id="6" name="Straight Arrow Connector 5"/>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200399" y="141432"/>
            <a:ext cx="5791204" cy="1325563"/>
          </a:xfrm>
        </p:spPr>
        <p:txBody>
          <a:bodyPr>
            <a:normAutofit/>
          </a:bodyPr>
          <a:lstStyle>
            <a:lvl1pPr algn="ct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3" name="Text Placeholder 12"/>
          <p:cNvSpPr>
            <a:spLocks noGrp="1"/>
          </p:cNvSpPr>
          <p:nvPr>
            <p:ph type="body" sz="quarter" idx="13"/>
          </p:nvPr>
        </p:nvSpPr>
        <p:spPr>
          <a:xfrm>
            <a:off x="1018381" y="1742359"/>
            <a:ext cx="10155237"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01760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37507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03936" y="830580"/>
            <a:ext cx="7207623" cy="674512"/>
          </a:xfrm>
        </p:spPr>
        <p:txBody>
          <a:bodyPr anchor="ctr">
            <a:normAutofit/>
          </a:bodyPr>
          <a:lstStyle>
            <a:lvl1pPr algn="l">
              <a:defRPr sz="36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4703936" y="1649506"/>
            <a:ext cx="7207624" cy="433659"/>
          </a:xfrm>
        </p:spPr>
        <p:txBody>
          <a:bodyPr>
            <a:noAutofit/>
          </a:bodyPr>
          <a:lstStyle>
            <a:lvl1pPr marL="0" indent="0" algn="l">
              <a:buNone/>
              <a:defRPr sz="2800" b="1">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4" name="Picture 6" descr="RespectAbility"/>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8185" y="830580"/>
            <a:ext cx="2778760" cy="1237615"/>
          </a:xfrm>
          <a:prstGeom prst="rect">
            <a:avLst/>
          </a:prstGeom>
        </p:spPr>
      </p:pic>
      <p:cxnSp>
        <p:nvCxnSpPr>
          <p:cNvPr id="15" name="Straight Arrow Connector 14"/>
          <p:cNvCxnSpPr/>
          <p:nvPr userDrawn="1"/>
        </p:nvCxnSpPr>
        <p:spPr>
          <a:xfrm>
            <a:off x="4215436" y="781664"/>
            <a:ext cx="21021" cy="1334813"/>
          </a:xfrm>
          <a:prstGeom prst="straightConnector1">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p:cNvSpPr>
            <a:spLocks noGrp="1"/>
          </p:cNvSpPr>
          <p:nvPr>
            <p:ph type="pic" sz="quarter" idx="13"/>
          </p:nvPr>
        </p:nvSpPr>
        <p:spPr>
          <a:xfrm>
            <a:off x="0" y="2930328"/>
            <a:ext cx="12192000" cy="281463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199839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4" name="Picture 6" descr="RespectAbility"/>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580" y="4383499"/>
            <a:ext cx="3232506" cy="1439706"/>
          </a:xfrm>
          <a:prstGeom prst="rect">
            <a:avLst/>
          </a:prstGeom>
        </p:spPr>
      </p:pic>
      <p:sp>
        <p:nvSpPr>
          <p:cNvPr id="10" name="Rectangle 9"/>
          <p:cNvSpPr/>
          <p:nvPr userDrawn="1"/>
        </p:nvSpPr>
        <p:spPr>
          <a:xfrm>
            <a:off x="4109156" y="3136410"/>
            <a:ext cx="8071553" cy="3718770"/>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Arrow Connector 10"/>
          <p:cNvCxnSpPr>
            <a:cxnSpLocks/>
          </p:cNvCxnSpPr>
          <p:nvPr userDrawn="1"/>
        </p:nvCxnSpPr>
        <p:spPr>
          <a:xfrm flipH="1">
            <a:off x="4073755" y="3136410"/>
            <a:ext cx="20896" cy="3709061"/>
          </a:xfrm>
          <a:prstGeom prst="straightConnector1">
            <a:avLst/>
          </a:prstGeom>
          <a:ln w="12700">
            <a:solidFill>
              <a:srgbClr val="F2A63C"/>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hasCustomPrompt="1"/>
          </p:nvPr>
        </p:nvSpPr>
        <p:spPr>
          <a:xfrm>
            <a:off x="4521200" y="3204591"/>
            <a:ext cx="6451885" cy="523219"/>
          </a:xfrm>
        </p:spPr>
        <p:txBody>
          <a:bodyPr>
            <a:normAutofit/>
          </a:bodyPr>
          <a:lstStyle>
            <a:lvl1pPr>
              <a:defRPr sz="3000" b="1">
                <a:solidFill>
                  <a:srgbClr val="E8992A"/>
                </a:solidFill>
                <a:latin typeface="Tahoma" panose="020B0604030504040204" pitchFamily="34" charset="0"/>
                <a:ea typeface="Tahoma" panose="020B0604030504040204" pitchFamily="34" charset="0"/>
                <a:cs typeface="Tahoma" panose="020B0604030504040204" pitchFamily="34" charset="0"/>
              </a:defRPr>
            </a:lvl1pPr>
          </a:lstStyle>
          <a:p>
            <a:r>
              <a:rPr lang="en-US"/>
              <a:t>FOR MORE INFORMATION</a:t>
            </a:r>
          </a:p>
        </p:txBody>
      </p:sp>
      <p:sp>
        <p:nvSpPr>
          <p:cNvPr id="5" name="Text Placeholder 4"/>
          <p:cNvSpPr>
            <a:spLocks noGrp="1"/>
          </p:cNvSpPr>
          <p:nvPr>
            <p:ph type="body" sz="quarter" idx="14"/>
          </p:nvPr>
        </p:nvSpPr>
        <p:spPr>
          <a:xfrm>
            <a:off x="4521200" y="3866606"/>
            <a:ext cx="7294563" cy="2588169"/>
          </a:xfrm>
        </p:spPr>
        <p:txBody>
          <a:bodyPr>
            <a:normAutofit/>
          </a:bodyPr>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5" name="Picture Placeholder 14">
            <a:extLst>
              <a:ext uri="{FF2B5EF4-FFF2-40B4-BE49-F238E27FC236}">
                <a16:creationId xmlns:a16="http://schemas.microsoft.com/office/drawing/2014/main" id="{7DD83F51-DC01-FFF4-8CDA-9F5F9DDFF4BC}"/>
              </a:ext>
            </a:extLst>
          </p:cNvPr>
          <p:cNvSpPr>
            <a:spLocks noGrp="1"/>
          </p:cNvSpPr>
          <p:nvPr>
            <p:ph type="pic" sz="quarter" idx="15"/>
          </p:nvPr>
        </p:nvSpPr>
        <p:spPr>
          <a:xfrm>
            <a:off x="0" y="112713"/>
            <a:ext cx="12180888" cy="302418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2003811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with yellow top">
    <p:spTree>
      <p:nvGrpSpPr>
        <p:cNvPr id="1" name=""/>
        <p:cNvGrpSpPr/>
        <p:nvPr/>
      </p:nvGrpSpPr>
      <p:grpSpPr>
        <a:xfrm>
          <a:off x="0" y="0"/>
          <a:ext cx="0" cy="0"/>
          <a:chOff x="0" y="0"/>
          <a:chExt cx="0" cy="0"/>
        </a:xfrm>
      </p:grpSpPr>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280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neral Text slide">
    <p:spTree>
      <p:nvGrpSpPr>
        <p:cNvPr id="1" name=""/>
        <p:cNvGrpSpPr/>
        <p:nvPr/>
      </p:nvGrpSpPr>
      <p:grpSpPr>
        <a:xfrm>
          <a:off x="0" y="0"/>
          <a:ext cx="0" cy="0"/>
          <a:chOff x="0" y="0"/>
          <a:chExt cx="0" cy="0"/>
        </a:xfrm>
      </p:grpSpPr>
      <p:cxnSp>
        <p:nvCxnSpPr>
          <p:cNvPr id="6" name="Straight Arrow Connector 5"/>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200399" y="141432"/>
            <a:ext cx="5791204" cy="1325563"/>
          </a:xfrm>
        </p:spPr>
        <p:txBody>
          <a:bodyPr>
            <a:normAutofit/>
          </a:bodyPr>
          <a:lstStyle>
            <a:lvl1pPr algn="ct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3" name="Text Placeholder 12"/>
          <p:cNvSpPr>
            <a:spLocks noGrp="1"/>
          </p:cNvSpPr>
          <p:nvPr>
            <p:ph type="body" sz="quarter" idx="13"/>
          </p:nvPr>
        </p:nvSpPr>
        <p:spPr>
          <a:xfrm>
            <a:off x="1018381" y="1742359"/>
            <a:ext cx="10155237"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63340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Rectangles 1"/>
          <p:cNvSpPr/>
          <p:nvPr userDrawn="1"/>
        </p:nvSpPr>
        <p:spPr>
          <a:xfrm>
            <a:off x="635" y="1770380"/>
            <a:ext cx="12191365" cy="27501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Arrow Connector 6"/>
          <p:cNvCxnSpPr/>
          <p:nvPr userDrawn="1"/>
        </p:nvCxnSpPr>
        <p:spPr>
          <a:xfrm flipH="1" flipV="1">
            <a:off x="724535" y="-60325"/>
            <a:ext cx="8255" cy="6979920"/>
          </a:xfrm>
          <a:prstGeom prst="straightConnector1">
            <a:avLst/>
          </a:prstGeom>
          <a:ln w="28575">
            <a:solidFill>
              <a:srgbClr val="F2A63C"/>
            </a:solidFill>
          </a:ln>
        </p:spPr>
        <p:style>
          <a:lnRef idx="2">
            <a:schemeClr val="accent4"/>
          </a:lnRef>
          <a:fillRef idx="0">
            <a:schemeClr val="accent4"/>
          </a:fillRef>
          <a:effectRef idx="1">
            <a:schemeClr val="accent4"/>
          </a:effectRef>
          <a:fontRef idx="minor">
            <a:schemeClr val="tx1"/>
          </a:fontRef>
        </p:style>
      </p:cxnSp>
      <p:sp>
        <p:nvSpPr>
          <p:cNvPr id="8" name="Title 7"/>
          <p:cNvSpPr>
            <a:spLocks noGrp="1"/>
          </p:cNvSpPr>
          <p:nvPr>
            <p:ph type="title"/>
          </p:nvPr>
        </p:nvSpPr>
        <p:spPr>
          <a:xfrm>
            <a:off x="1983105" y="2482215"/>
            <a:ext cx="8225790" cy="1325880"/>
          </a:xfrm>
        </p:spPr>
        <p:txBody>
          <a:bodyPr>
            <a:normAutofit/>
          </a:bodyPr>
          <a:lstStyle>
            <a:lvl1pPr algn="ctr">
              <a:defRPr sz="4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cxnSp>
        <p:nvCxnSpPr>
          <p:cNvPr id="4" name="Straight Arrow Connector 3"/>
          <p:cNvCxnSpPr/>
          <p:nvPr userDrawn="1"/>
        </p:nvCxnSpPr>
        <p:spPr>
          <a:xfrm flipV="1">
            <a:off x="11463020" y="-60960"/>
            <a:ext cx="8255" cy="6979920"/>
          </a:xfrm>
          <a:prstGeom prst="straightConnector1">
            <a:avLst/>
          </a:prstGeom>
          <a:ln w="28575">
            <a:solidFill>
              <a:srgbClr val="F2A63C"/>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0337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Photo and Text without visible title">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1018381" y="2535508"/>
            <a:ext cx="10155237"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2628"/>
            <a:ext cx="12197255" cy="8097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Picture Placeholder 2"/>
          <p:cNvSpPr>
            <a:spLocks noGrp="1"/>
          </p:cNvSpPr>
          <p:nvPr>
            <p:ph type="pic" sz="quarter" idx="14"/>
          </p:nvPr>
        </p:nvSpPr>
        <p:spPr>
          <a:xfrm>
            <a:off x="0" y="84138"/>
            <a:ext cx="12192000" cy="223743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2749969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wo text boxes">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838201" y="1910302"/>
            <a:ext cx="4791634"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2628"/>
            <a:ext cx="12197255" cy="8097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normAutofit/>
          </a:bodyPr>
          <a:lstStyle>
            <a:lvl1pPr>
              <a:defRPr sz="3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7" name="Text Placeholder 12"/>
          <p:cNvSpPr>
            <a:spLocks noGrp="1"/>
          </p:cNvSpPr>
          <p:nvPr>
            <p:ph type="body" sz="quarter" idx="14"/>
          </p:nvPr>
        </p:nvSpPr>
        <p:spPr>
          <a:xfrm>
            <a:off x="6562165" y="1910302"/>
            <a:ext cx="4791634"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9069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ext and photo option 1">
    <p:spTree>
      <p:nvGrpSpPr>
        <p:cNvPr id="1" name=""/>
        <p:cNvGrpSpPr/>
        <p:nvPr/>
      </p:nvGrpSpPr>
      <p:grpSpPr>
        <a:xfrm>
          <a:off x="0" y="0"/>
          <a:ext cx="0" cy="0"/>
          <a:chOff x="0" y="0"/>
          <a:chExt cx="0" cy="0"/>
        </a:xfrm>
      </p:grpSpPr>
      <p:sp>
        <p:nvSpPr>
          <p:cNvPr id="12" name="Title 11"/>
          <p:cNvSpPr>
            <a:spLocks noGrp="1"/>
          </p:cNvSpPr>
          <p:nvPr>
            <p:ph type="title"/>
          </p:nvPr>
        </p:nvSpPr>
        <p:spPr>
          <a:xfrm>
            <a:off x="512064" y="1051560"/>
            <a:ext cx="6400800" cy="1371600"/>
          </a:xfrm>
        </p:spPr>
        <p:txBody>
          <a:bodyPr>
            <a:normAutofit/>
          </a:bodyPr>
          <a:lstStyle>
            <a:lvl1pP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4" name="Text Placeholder 13"/>
          <p:cNvSpPr>
            <a:spLocks noGrp="1"/>
          </p:cNvSpPr>
          <p:nvPr>
            <p:ph type="body" sz="quarter" idx="10"/>
          </p:nvPr>
        </p:nvSpPr>
        <p:spPr>
          <a:xfrm>
            <a:off x="512763" y="2581275"/>
            <a:ext cx="6400800" cy="3532188"/>
          </a:xfrm>
        </p:spPr>
        <p:txBody>
          <a:bodyPr>
            <a:normAutofit/>
          </a:bodyPr>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6" name="Rectangle 5"/>
          <p:cNvSpPr/>
          <p:nvPr userDrawn="1"/>
        </p:nvSpPr>
        <p:spPr>
          <a:xfrm>
            <a:off x="11277600" y="-2822"/>
            <a:ext cx="914400" cy="6852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Picture Placeholder 15"/>
          <p:cNvSpPr>
            <a:spLocks noGrp="1"/>
          </p:cNvSpPr>
          <p:nvPr>
            <p:ph type="pic" sz="quarter" idx="11"/>
          </p:nvPr>
        </p:nvSpPr>
        <p:spPr>
          <a:xfrm>
            <a:off x="7691438" y="393700"/>
            <a:ext cx="4042412" cy="607483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1082533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text and photo option 2">
    <p:spTree>
      <p:nvGrpSpPr>
        <p:cNvPr id="1" name=""/>
        <p:cNvGrpSpPr/>
        <p:nvPr/>
      </p:nvGrpSpPr>
      <p:grpSpPr>
        <a:xfrm>
          <a:off x="0" y="0"/>
          <a:ext cx="0" cy="0"/>
          <a:chOff x="0" y="0"/>
          <a:chExt cx="0" cy="0"/>
        </a:xfrm>
      </p:grpSpPr>
      <p:sp>
        <p:nvSpPr>
          <p:cNvPr id="6" name="Rectangle 5"/>
          <p:cNvSpPr/>
          <p:nvPr userDrawn="1"/>
        </p:nvSpPr>
        <p:spPr>
          <a:xfrm>
            <a:off x="0" y="5645"/>
            <a:ext cx="5719482" cy="6852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Title 11"/>
          <p:cNvSpPr>
            <a:spLocks noGrp="1"/>
          </p:cNvSpPr>
          <p:nvPr>
            <p:ph type="title"/>
          </p:nvPr>
        </p:nvSpPr>
        <p:spPr>
          <a:xfrm>
            <a:off x="5971822" y="423530"/>
            <a:ext cx="5897449" cy="1371600"/>
          </a:xfrm>
        </p:spPr>
        <p:txBody>
          <a:bodyPr>
            <a:normAutofit/>
          </a:bodyPr>
          <a:lstStyle>
            <a:lvl1pP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4" name="Text Placeholder 13"/>
          <p:cNvSpPr>
            <a:spLocks noGrp="1"/>
          </p:cNvSpPr>
          <p:nvPr>
            <p:ph type="body" sz="quarter" idx="10"/>
          </p:nvPr>
        </p:nvSpPr>
        <p:spPr>
          <a:xfrm>
            <a:off x="5971822" y="2150969"/>
            <a:ext cx="5897449" cy="4224980"/>
          </a:xfrm>
        </p:spPr>
        <p:txBody>
          <a:bodyPr>
            <a:normAutofit/>
          </a:bodyPr>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3" name="Picture Placeholder 2"/>
          <p:cNvSpPr>
            <a:spLocks noGrp="1"/>
          </p:cNvSpPr>
          <p:nvPr>
            <p:ph type="pic" sz="quarter" idx="11"/>
          </p:nvPr>
        </p:nvSpPr>
        <p:spPr>
          <a:xfrm>
            <a:off x="536028" y="1483535"/>
            <a:ext cx="4916505" cy="39624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3216180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text and photo option 3">
    <p:spTree>
      <p:nvGrpSpPr>
        <p:cNvPr id="1" name=""/>
        <p:cNvGrpSpPr/>
        <p:nvPr/>
      </p:nvGrpSpPr>
      <p:grpSpPr>
        <a:xfrm>
          <a:off x="0" y="0"/>
          <a:ext cx="0" cy="0"/>
          <a:chOff x="0" y="0"/>
          <a:chExt cx="0" cy="0"/>
        </a:xfrm>
      </p:grpSpPr>
      <p:sp>
        <p:nvSpPr>
          <p:cNvPr id="8" name="Rectangle 7"/>
          <p:cNvSpPr/>
          <p:nvPr userDrawn="1"/>
        </p:nvSpPr>
        <p:spPr>
          <a:xfrm rot="16200000">
            <a:off x="-3378199" y="3375183"/>
            <a:ext cx="6868899" cy="114836"/>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5" name="Picture Placeholder 14"/>
          <p:cNvSpPr>
            <a:spLocks noGrp="1"/>
          </p:cNvSpPr>
          <p:nvPr>
            <p:ph type="pic" sz="quarter" idx="10"/>
          </p:nvPr>
        </p:nvSpPr>
        <p:spPr>
          <a:xfrm>
            <a:off x="114300" y="-10900"/>
            <a:ext cx="4547347" cy="68689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6" name="Title 15"/>
          <p:cNvSpPr>
            <a:spLocks noGrp="1"/>
          </p:cNvSpPr>
          <p:nvPr>
            <p:ph type="title"/>
          </p:nvPr>
        </p:nvSpPr>
        <p:spPr>
          <a:xfrm>
            <a:off x="5109882" y="365125"/>
            <a:ext cx="6243918" cy="1325563"/>
          </a:xfrm>
        </p:spPr>
        <p:txBody>
          <a:bodyPr>
            <a:normAutofit/>
          </a:bodyPr>
          <a:lstStyle>
            <a:lvl1pP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8" name="Text Placeholder 17"/>
          <p:cNvSpPr>
            <a:spLocks noGrp="1"/>
          </p:cNvSpPr>
          <p:nvPr>
            <p:ph type="body" sz="quarter" idx="11"/>
          </p:nvPr>
        </p:nvSpPr>
        <p:spPr>
          <a:xfrm>
            <a:off x="5110163" y="2008188"/>
            <a:ext cx="6243637" cy="394493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703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4718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cxnSp>
        <p:nvCxnSpPr>
          <p:cNvPr id="6" name="Straight Arrow Connector 5"/>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200399" y="141432"/>
            <a:ext cx="5791204" cy="1325563"/>
          </a:xfrm>
        </p:spPr>
        <p:txBody>
          <a:bodyPr>
            <a:normAutofit/>
          </a:bodyPr>
          <a:lstStyle>
            <a:lvl1pPr algn="ct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sz="quarter" idx="14"/>
          </p:nvPr>
        </p:nvSpPr>
        <p:spPr>
          <a:xfrm>
            <a:off x="6677027" y="1742359"/>
            <a:ext cx="5232393" cy="465844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quarter" idx="15"/>
          </p:nvPr>
        </p:nvSpPr>
        <p:spPr>
          <a:xfrm>
            <a:off x="282581" y="1742359"/>
            <a:ext cx="5232393" cy="465844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8549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no title">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6677026" y="755094"/>
            <a:ext cx="5232393" cy="58026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quarter" idx="15"/>
          </p:nvPr>
        </p:nvSpPr>
        <p:spPr>
          <a:xfrm>
            <a:off x="282581" y="779479"/>
            <a:ext cx="5232393" cy="58026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8574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Rectangle 5"/>
          <p:cNvSpPr/>
          <p:nvPr userDrawn="1"/>
        </p:nvSpPr>
        <p:spPr>
          <a:xfrm>
            <a:off x="0" y="2628"/>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Arrow Connector 9"/>
          <p:cNvCxnSpPr/>
          <p:nvPr userDrawn="1"/>
        </p:nvCxnSpPr>
        <p:spPr>
          <a:xfrm>
            <a:off x="584003" y="2099161"/>
            <a:ext cx="3695388"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a:xfrm>
            <a:off x="530352" y="322263"/>
            <a:ext cx="3749039" cy="820737"/>
          </a:xfrm>
        </p:spPr>
        <p:txBody>
          <a:bodyPr>
            <a:noAutofit/>
          </a:bodyPr>
          <a:lstStyle>
            <a:lvl1pPr>
              <a:defRPr sz="3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7" name="Text Placeholder 16"/>
          <p:cNvSpPr>
            <a:spLocks noGrp="1"/>
          </p:cNvSpPr>
          <p:nvPr>
            <p:ph type="body" sz="quarter" idx="10"/>
          </p:nvPr>
        </p:nvSpPr>
        <p:spPr>
          <a:xfrm>
            <a:off x="530225" y="1344613"/>
            <a:ext cx="3749675" cy="592137"/>
          </a:xfrm>
        </p:spPr>
        <p:txBody>
          <a:bodyPr>
            <a:noAutofit/>
          </a:bodyPr>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vl2pPr>
              <a:defRPr sz="2400">
                <a:latin typeface="Lato" panose="020F0502020204030203" pitchFamily="34" charset="0"/>
                <a:ea typeface="Lato" panose="020F0502020204030203" pitchFamily="34" charset="0"/>
                <a:cs typeface="Lato" panose="020F0502020204030203" pitchFamily="34" charset="0"/>
              </a:defRPr>
            </a:lvl2pPr>
            <a:lvl3pPr>
              <a:defRPr sz="2400">
                <a:latin typeface="Lato" panose="020F0502020204030203" pitchFamily="34" charset="0"/>
                <a:ea typeface="Lato" panose="020F0502020204030203" pitchFamily="34" charset="0"/>
                <a:cs typeface="Lato" panose="020F0502020204030203" pitchFamily="34" charset="0"/>
              </a:defRPr>
            </a:lvl3pPr>
            <a:lvl4pPr>
              <a:defRPr sz="2400">
                <a:latin typeface="Lato" panose="020F0502020204030203" pitchFamily="34" charset="0"/>
                <a:ea typeface="Lato" panose="020F0502020204030203" pitchFamily="34" charset="0"/>
                <a:cs typeface="Lato" panose="020F0502020204030203" pitchFamily="34" charset="0"/>
              </a:defRPr>
            </a:lvl4pPr>
            <a:lvl5pPr>
              <a:defRPr sz="240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
        <p:nvSpPr>
          <p:cNvPr id="20" name="Content Placeholder 19"/>
          <p:cNvSpPr>
            <a:spLocks noGrp="1"/>
          </p:cNvSpPr>
          <p:nvPr>
            <p:ph sz="quarter" idx="11"/>
          </p:nvPr>
        </p:nvSpPr>
        <p:spPr>
          <a:xfrm>
            <a:off x="530225" y="2430110"/>
            <a:ext cx="5565775" cy="3827225"/>
          </a:xfrm>
        </p:spPr>
        <p:txBody>
          <a:bodyPr>
            <a:normAutofit/>
          </a:bodyPr>
          <a:lstStyle>
            <a:lvl1pPr marL="0" indent="0">
              <a:buNone/>
              <a:defRPr sz="2800">
                <a:latin typeface="Tahoma" panose="020B0604030504040204" pitchFamily="34" charset="0"/>
                <a:ea typeface="Tahoma" panose="020B0604030504040204" pitchFamily="34" charset="0"/>
                <a:cs typeface="Tahoma" panose="020B0604030504040204"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
        <p:nvSpPr>
          <p:cNvPr id="22" name="Picture Placeholder 21"/>
          <p:cNvSpPr>
            <a:spLocks noGrp="1"/>
          </p:cNvSpPr>
          <p:nvPr>
            <p:ph type="pic" sz="quarter" idx="12"/>
          </p:nvPr>
        </p:nvSpPr>
        <p:spPr>
          <a:xfrm>
            <a:off x="6616700" y="1344613"/>
            <a:ext cx="4409888" cy="491331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889202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and two fact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846CE7D5-CF57-46EF-B807-FDD0502418D4}" type="datetimeFigureOut">
              <a:rPr lang="en-US" smtClean="0"/>
              <a:pPr/>
              <a:t>4/8/24</a:t>
            </a:fld>
            <a:endParaRPr lang="en-US"/>
          </a:p>
        </p:txBody>
      </p:sp>
      <p:sp>
        <p:nvSpPr>
          <p:cNvPr id="4" name="Footer Placeholder 3"/>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330EA680-D336-4FF7-8B7A-9848BB0A1C32}" type="slidenum">
              <a:rPr lang="en-US" smtClean="0"/>
              <a:pPr/>
              <a:t>‹#›</a:t>
            </a:fld>
            <a:endParaRPr lang="en-US"/>
          </a:p>
        </p:txBody>
      </p:sp>
      <p:sp>
        <p:nvSpPr>
          <p:cNvPr id="6" name="Rectangle 5"/>
          <p:cNvSpPr/>
          <p:nvPr userDrawn="1"/>
        </p:nvSpPr>
        <p:spPr>
          <a:xfrm>
            <a:off x="867410" y="801370"/>
            <a:ext cx="3331210" cy="4507230"/>
          </a:xfrm>
          <a:prstGeom prst="rect">
            <a:avLst/>
          </a:prstGeom>
          <a:solidFill>
            <a:schemeClr val="bg1"/>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Arrow Connector 6"/>
          <p:cNvCxnSpPr/>
          <p:nvPr userDrawn="1"/>
        </p:nvCxnSpPr>
        <p:spPr>
          <a:xfrm>
            <a:off x="868045" y="807720"/>
            <a:ext cx="3333115" cy="635"/>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flipV="1">
            <a:off x="2091339" y="2932650"/>
            <a:ext cx="882868" cy="5254"/>
          </a:xfrm>
          <a:prstGeom prst="straightConnector1">
            <a:avLst/>
          </a:prstGeom>
          <a:ln w="6350">
            <a:solidFill>
              <a:srgbClr val="F2A63C"/>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1560513" y="1308100"/>
            <a:ext cx="2020887" cy="571546"/>
          </a:xfrm>
        </p:spPr>
        <p:txBody>
          <a:bodyPr>
            <a:normAutofit/>
          </a:bodyPr>
          <a:lstStyle>
            <a:lvl1pPr marL="0" indent="0">
              <a:buNone/>
              <a:defRPr sz="2800">
                <a:latin typeface="Tahoma" panose="020B0604030504040204" pitchFamily="34" charset="0"/>
                <a:ea typeface="Tahoma" panose="020B0604030504040204" pitchFamily="34" charset="0"/>
                <a:cs typeface="Tahoma" panose="020B0604030504040204" pitchFamily="34" charset="0"/>
              </a:defRPr>
            </a:lvl1pPr>
          </a:lstStyle>
          <a:p>
            <a:pPr lvl="0"/>
            <a:endParaRPr lang="en-US"/>
          </a:p>
        </p:txBody>
      </p:sp>
      <p:sp>
        <p:nvSpPr>
          <p:cNvPr id="13" name="Picture Placeholder 12"/>
          <p:cNvSpPr>
            <a:spLocks noGrp="1"/>
          </p:cNvSpPr>
          <p:nvPr>
            <p:ph type="pic" sz="quarter" idx="15"/>
          </p:nvPr>
        </p:nvSpPr>
        <p:spPr>
          <a:xfrm>
            <a:off x="4805329" y="0"/>
            <a:ext cx="7386671" cy="6858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5" name="Text Placeholder 9"/>
          <p:cNvSpPr>
            <a:spLocks noGrp="1"/>
          </p:cNvSpPr>
          <p:nvPr>
            <p:ph type="body" sz="quarter" idx="16"/>
          </p:nvPr>
        </p:nvSpPr>
        <p:spPr>
          <a:xfrm>
            <a:off x="1560513" y="2093618"/>
            <a:ext cx="2020887" cy="571546"/>
          </a:xfrm>
        </p:spPr>
        <p:txBody>
          <a:bodyPr>
            <a:normAutofit/>
          </a:bodyPr>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pPr lvl="0"/>
            <a:endParaRPr lang="en-US"/>
          </a:p>
        </p:txBody>
      </p:sp>
      <p:sp>
        <p:nvSpPr>
          <p:cNvPr id="16" name="Text Placeholder 9"/>
          <p:cNvSpPr>
            <a:spLocks noGrp="1"/>
          </p:cNvSpPr>
          <p:nvPr>
            <p:ph type="body" sz="quarter" idx="17"/>
          </p:nvPr>
        </p:nvSpPr>
        <p:spPr>
          <a:xfrm>
            <a:off x="1560513" y="3308350"/>
            <a:ext cx="2020887" cy="571546"/>
          </a:xfrm>
        </p:spPr>
        <p:txBody>
          <a:bodyPr>
            <a:normAutofit/>
          </a:bodyPr>
          <a:lstStyle>
            <a:lvl1pPr marL="0" indent="0">
              <a:buNone/>
              <a:defRPr sz="2800">
                <a:latin typeface="Tahoma" panose="020B0604030504040204" pitchFamily="34" charset="0"/>
                <a:ea typeface="Tahoma" panose="020B0604030504040204" pitchFamily="34" charset="0"/>
                <a:cs typeface="Tahoma" panose="020B0604030504040204" pitchFamily="34" charset="0"/>
              </a:defRPr>
            </a:lvl1pPr>
          </a:lstStyle>
          <a:p>
            <a:pPr lvl="0"/>
            <a:endParaRPr lang="en-US"/>
          </a:p>
        </p:txBody>
      </p:sp>
      <p:sp>
        <p:nvSpPr>
          <p:cNvPr id="17" name="Text Placeholder 9"/>
          <p:cNvSpPr>
            <a:spLocks noGrp="1"/>
          </p:cNvSpPr>
          <p:nvPr>
            <p:ph type="body" sz="quarter" idx="18"/>
          </p:nvPr>
        </p:nvSpPr>
        <p:spPr>
          <a:xfrm>
            <a:off x="1560513" y="4093868"/>
            <a:ext cx="2020887" cy="571546"/>
          </a:xfrm>
        </p:spPr>
        <p:txBody>
          <a:bodyPr>
            <a:normAutofit/>
          </a:bodyPr>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pPr lvl="0"/>
            <a:endParaRPr lang="en-US"/>
          </a:p>
        </p:txBody>
      </p:sp>
    </p:spTree>
    <p:extLst>
      <p:ext uri="{BB962C8B-B14F-4D97-AF65-F5344CB8AC3E}">
        <p14:creationId xmlns:p14="http://schemas.microsoft.com/office/powerpoint/2010/main" val="47491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photo vertical">
    <p:spTree>
      <p:nvGrpSpPr>
        <p:cNvPr id="1" name=""/>
        <p:cNvGrpSpPr/>
        <p:nvPr/>
      </p:nvGrpSpPr>
      <p:grpSpPr>
        <a:xfrm>
          <a:off x="0" y="0"/>
          <a:ext cx="0" cy="0"/>
          <a:chOff x="0" y="0"/>
          <a:chExt cx="0" cy="0"/>
        </a:xfrm>
      </p:grpSpPr>
      <p:sp>
        <p:nvSpPr>
          <p:cNvPr id="9" name="Rectangle 8"/>
          <p:cNvSpPr/>
          <p:nvPr userDrawn="1"/>
        </p:nvSpPr>
        <p:spPr>
          <a:xfrm>
            <a:off x="-5644" y="6775961"/>
            <a:ext cx="12197255" cy="8097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userDrawn="1"/>
        </p:nvSpPr>
        <p:spPr>
          <a:xfrm>
            <a:off x="-5644" y="2628"/>
            <a:ext cx="12197255" cy="8097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Title 11"/>
          <p:cNvSpPr>
            <a:spLocks noGrp="1"/>
          </p:cNvSpPr>
          <p:nvPr>
            <p:ph type="title"/>
          </p:nvPr>
        </p:nvSpPr>
        <p:spPr>
          <a:xfrm>
            <a:off x="838200" y="524351"/>
            <a:ext cx="10515600" cy="591270"/>
          </a:xfrm>
        </p:spPr>
        <p:txBody>
          <a:bodyPr>
            <a:normAutofit/>
          </a:bodyPr>
          <a:lstStyle>
            <a:lvl1pPr algn="ct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4" name="Text Placeholder 13"/>
          <p:cNvSpPr>
            <a:spLocks noGrp="1"/>
          </p:cNvSpPr>
          <p:nvPr>
            <p:ph type="body" sz="quarter" idx="10"/>
          </p:nvPr>
        </p:nvSpPr>
        <p:spPr>
          <a:xfrm>
            <a:off x="2982277" y="1423833"/>
            <a:ext cx="6221412" cy="1003300"/>
          </a:xfrm>
        </p:spPr>
        <p:txBody>
          <a:bodyPr>
            <a:normAutofit/>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6" name="Picture Placeholder 15"/>
          <p:cNvSpPr>
            <a:spLocks noGrp="1"/>
          </p:cNvSpPr>
          <p:nvPr>
            <p:ph type="pic" sz="quarter" idx="11"/>
          </p:nvPr>
        </p:nvSpPr>
        <p:spPr>
          <a:xfrm>
            <a:off x="3577058" y="2735345"/>
            <a:ext cx="5037884" cy="365694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3464628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hree blocks">
    <p:spTree>
      <p:nvGrpSpPr>
        <p:cNvPr id="1" name=""/>
        <p:cNvGrpSpPr/>
        <p:nvPr/>
      </p:nvGrpSpPr>
      <p:grpSpPr>
        <a:xfrm>
          <a:off x="0" y="0"/>
          <a:ext cx="0" cy="0"/>
          <a:chOff x="0" y="0"/>
          <a:chExt cx="0" cy="0"/>
        </a:xfrm>
      </p:grpSpPr>
      <p:sp>
        <p:nvSpPr>
          <p:cNvPr id="8" name="Rectangle 7"/>
          <p:cNvSpPr/>
          <p:nvPr userDrawn="1"/>
        </p:nvSpPr>
        <p:spPr>
          <a:xfrm>
            <a:off x="4385733" y="1987973"/>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userDrawn="1"/>
        </p:nvSpPr>
        <p:spPr>
          <a:xfrm>
            <a:off x="8142318" y="1987550"/>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userDrawn="1"/>
        </p:nvSpPr>
        <p:spPr>
          <a:xfrm>
            <a:off x="626533" y="1987973"/>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Arrow Connector 13"/>
          <p:cNvCxnSpPr/>
          <p:nvPr userDrawn="1"/>
        </p:nvCxnSpPr>
        <p:spPr>
          <a:xfrm>
            <a:off x="627743" y="6143766"/>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userDrawn="1"/>
        </p:nvCxnSpPr>
        <p:spPr>
          <a:xfrm>
            <a:off x="4381298" y="6126833"/>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userDrawn="1"/>
        </p:nvCxnSpPr>
        <p:spPr>
          <a:xfrm>
            <a:off x="8146143" y="6126832"/>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24" name="Title 7"/>
          <p:cNvSpPr>
            <a:spLocks noGrp="1"/>
          </p:cNvSpPr>
          <p:nvPr>
            <p:ph type="title"/>
          </p:nvPr>
        </p:nvSpPr>
        <p:spPr>
          <a:xfrm>
            <a:off x="3200399" y="141432"/>
            <a:ext cx="5791204" cy="1325563"/>
          </a:xfrm>
          <a:solidFill>
            <a:schemeClr val="bg1"/>
          </a:solidFill>
        </p:spPr>
        <p:txBody>
          <a:bodyPr>
            <a:normAutofit/>
          </a:bodyPr>
          <a:lstStyle>
            <a:lvl1pPr algn="ct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26" name="Picture Placeholder 25"/>
          <p:cNvSpPr>
            <a:spLocks noGrp="1"/>
          </p:cNvSpPr>
          <p:nvPr>
            <p:ph type="pic" sz="quarter" idx="10"/>
          </p:nvPr>
        </p:nvSpPr>
        <p:spPr>
          <a:xfrm>
            <a:off x="624665" y="2568575"/>
            <a:ext cx="3225023" cy="3530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27" name="Picture Placeholder 25"/>
          <p:cNvSpPr>
            <a:spLocks noGrp="1"/>
          </p:cNvSpPr>
          <p:nvPr>
            <p:ph type="pic" sz="quarter" idx="11"/>
          </p:nvPr>
        </p:nvSpPr>
        <p:spPr>
          <a:xfrm>
            <a:off x="4383082" y="2582792"/>
            <a:ext cx="3225023" cy="3530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28" name="Picture Placeholder 25"/>
          <p:cNvSpPr>
            <a:spLocks noGrp="1"/>
          </p:cNvSpPr>
          <p:nvPr>
            <p:ph type="pic" sz="quarter" idx="12"/>
          </p:nvPr>
        </p:nvSpPr>
        <p:spPr>
          <a:xfrm>
            <a:off x="8140273" y="2578937"/>
            <a:ext cx="3225023" cy="3530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0" name="Text Placeholder 29"/>
          <p:cNvSpPr>
            <a:spLocks noGrp="1"/>
          </p:cNvSpPr>
          <p:nvPr>
            <p:ph type="body" sz="quarter" idx="13" hasCustomPrompt="1"/>
          </p:nvPr>
        </p:nvSpPr>
        <p:spPr>
          <a:xfrm>
            <a:off x="623888" y="1987550"/>
            <a:ext cx="3225800" cy="581025"/>
          </a:xfrm>
        </p:spPr>
        <p:txBody>
          <a:bodyPr>
            <a:noAutofit/>
          </a:bodyPr>
          <a:lstStyle>
            <a:lvl1pPr marL="0" indent="0" algn="ctr">
              <a:buNone/>
              <a:defRPr sz="20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a:t>
            </a:r>
          </a:p>
        </p:txBody>
      </p:sp>
      <p:sp>
        <p:nvSpPr>
          <p:cNvPr id="31" name="Text Placeholder 29"/>
          <p:cNvSpPr>
            <a:spLocks noGrp="1"/>
          </p:cNvSpPr>
          <p:nvPr>
            <p:ph type="body" sz="quarter" idx="14" hasCustomPrompt="1"/>
          </p:nvPr>
        </p:nvSpPr>
        <p:spPr>
          <a:xfrm>
            <a:off x="4380521" y="2001699"/>
            <a:ext cx="3225800" cy="581025"/>
          </a:xfrm>
        </p:spPr>
        <p:txBody>
          <a:bodyPr>
            <a:noAutofit/>
          </a:bodyPr>
          <a:lstStyle>
            <a:lvl1pPr marL="0" indent="0" algn="ctr">
              <a:buNone/>
              <a:defRPr sz="20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a:t>
            </a:r>
          </a:p>
        </p:txBody>
      </p:sp>
      <p:sp>
        <p:nvSpPr>
          <p:cNvPr id="32" name="Text Placeholder 29"/>
          <p:cNvSpPr>
            <a:spLocks noGrp="1"/>
          </p:cNvSpPr>
          <p:nvPr>
            <p:ph type="body" sz="quarter" idx="15" hasCustomPrompt="1"/>
          </p:nvPr>
        </p:nvSpPr>
        <p:spPr>
          <a:xfrm>
            <a:off x="8131731" y="2005621"/>
            <a:ext cx="3225800" cy="581025"/>
          </a:xfrm>
        </p:spPr>
        <p:txBody>
          <a:bodyPr>
            <a:noAutofit/>
          </a:bodyPr>
          <a:lstStyle>
            <a:lvl1pPr marL="0" indent="0" algn="ctr">
              <a:buNone/>
              <a:defRPr sz="20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a:t>
            </a:r>
          </a:p>
        </p:txBody>
      </p:sp>
    </p:spTree>
    <p:extLst>
      <p:ext uri="{BB962C8B-B14F-4D97-AF65-F5344CB8AC3E}">
        <p14:creationId xmlns:p14="http://schemas.microsoft.com/office/powerpoint/2010/main" val="2704834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9F196160-E13D-46EF-ABB9-2EC5347F161F}" type="datetimeFigureOut">
              <a:rPr lang="en-US" smtClean="0"/>
              <a:pPr/>
              <a:t>4/8/24</a:t>
            </a:fld>
            <a:endParaRPr lang="en-US"/>
          </a:p>
        </p:txBody>
      </p:sp>
      <p:sp>
        <p:nvSpPr>
          <p:cNvPr id="3" name="Footer Placeholder 2"/>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8158A5C0-C843-4798-A68E-D1A36425029C}" type="slidenum">
              <a:rPr lang="en-US" smtClean="0"/>
              <a:pPr/>
              <a:t>‹#›</a:t>
            </a:fld>
            <a:endParaRPr lang="en-US"/>
          </a:p>
        </p:txBody>
      </p:sp>
    </p:spTree>
    <p:extLst>
      <p:ext uri="{BB962C8B-B14F-4D97-AF65-F5344CB8AC3E}">
        <p14:creationId xmlns:p14="http://schemas.microsoft.com/office/powerpoint/2010/main" val="1543404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9" name="Rectangle 8"/>
            <p:cNvSpPr/>
            <p:nvPr/>
          </p:nvSpPr>
          <p:spPr>
            <a:xfrm>
              <a:off x="0" y="0"/>
              <a:ext cx="9118832" cy="6858000"/>
            </a:xfrm>
            <a:prstGeom prst="rect">
              <a:avLst/>
            </a:prstGeom>
            <a:blipFill>
              <a:blip r:embed="rId2" cstate="screen">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155254" y="2226504"/>
            <a:ext cx="7890239" cy="2550877"/>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a:xfrm>
            <a:off x="1155254" y="4777380"/>
            <a:ext cx="789023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62541" y="1790691"/>
            <a:ext cx="990599" cy="304879"/>
          </a:xfrm>
        </p:spPr>
        <p:txBody>
          <a:bodyPr anchor="t"/>
          <a:lstStyle>
            <a:lvl1pPr algn="l">
              <a:defRPr b="0" i="0">
                <a:solidFill>
                  <a:schemeClr val="bg1">
                    <a:alpha val="60000"/>
                  </a:schemeClr>
                </a:solidFill>
              </a:defRPr>
            </a:lvl1pPr>
          </a:lstStyle>
          <a:p>
            <a:fld id="{4C1AC04B-C4B2-45BE-BF47-782894864FBC}" type="datetimeFigureOut">
              <a:rPr lang="en-US" smtClean="0"/>
              <a:pPr/>
              <a:t>4/8/24</a:t>
            </a:fld>
            <a:endParaRPr lang="en-US"/>
          </a:p>
        </p:txBody>
      </p:sp>
      <p:sp>
        <p:nvSpPr>
          <p:cNvPr id="5" name="Footer Placeholder 4"/>
          <p:cNvSpPr>
            <a:spLocks noGrp="1"/>
          </p:cNvSpPr>
          <p:nvPr>
            <p:ph type="ftr" sz="quarter" idx="11"/>
          </p:nvPr>
        </p:nvSpPr>
        <p:spPr bwMode="gray">
          <a:xfrm rot="5400000">
            <a:off x="8958244" y="3226298"/>
            <a:ext cx="3859795" cy="304880"/>
          </a:xfrm>
        </p:spPr>
        <p:txBody>
          <a:bodyPr/>
          <a:lstStyle>
            <a:lvl1pPr>
              <a:defRPr b="0" i="0">
                <a:solidFill>
                  <a:schemeClr val="bg1">
                    <a:alpha val="60000"/>
                  </a:schemeClr>
                </a:solidFill>
              </a:defRPr>
            </a:lvl1pPr>
          </a:lstStyle>
          <a:p>
            <a:endParaRPr lang="en-US"/>
          </a:p>
        </p:txBody>
      </p:sp>
      <p:sp>
        <p:nvSpPr>
          <p:cNvPr id="11" name="Rectangle 10"/>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1253467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627" y="927098"/>
            <a:ext cx="8458229" cy="709865"/>
          </a:xfrm>
        </p:spPr>
        <p:txBody>
          <a:bodyPr anchor="ct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AC04B-C4B2-45BE-BF47-782894864FBC}"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1563593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cstate="screen">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4" y="1381390"/>
            <a:ext cx="3982785" cy="157480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5254" y="3086100"/>
            <a:ext cx="3982785"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1AC04B-C4B2-45BE-BF47-782894864FBC}" type="datetimeFigureOut">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259326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81531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9891" y="2489200"/>
            <a:ext cx="4844669"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5253" y="3248490"/>
            <a:ext cx="4849307"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42" y="2489201"/>
            <a:ext cx="4849305"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41" y="3245835"/>
            <a:ext cx="4849307"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1AC04B-C4B2-45BE-BF47-782894864FBC}" type="datetimeFigureOut">
              <a:rPr lang="en-US" smtClean="0"/>
              <a:pPr/>
              <a:t>4/8/24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2560459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1AC04B-C4B2-45BE-BF47-782894864FBC}" type="datetimeFigureOut">
              <a:rPr lang="en-US" smtClean="0"/>
              <a:pPr/>
              <a:t>4/8/24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2495119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grpSp>
        <p:nvGrpSpPr>
          <p:cNvPr id="7" name="Group 6"/>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cstate="screen">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70045" y="2257588"/>
            <a:ext cx="4120896" cy="3020344"/>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25682" y="2257588"/>
            <a:ext cx="4110021"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1AC04B-C4B2-45BE-BF47-782894864FBC}"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32491395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1155253" y="2489200"/>
            <a:ext cx="4849307"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41" y="2489203"/>
            <a:ext cx="4849307"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1AC04B-C4B2-45BE-BF47-782894864FBC}" type="datetimeFigureOut">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2466340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cstate="screen">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4" y="927100"/>
            <a:ext cx="8562673" cy="1692720"/>
          </a:xfrm>
        </p:spPr>
        <p:txBody>
          <a:bodyPr/>
          <a:lstStyle>
            <a:lvl1pPr>
              <a:defRPr sz="3600"/>
            </a:lvl1pPr>
          </a:lstStyle>
          <a:p>
            <a:r>
              <a:rPr lang="en-US"/>
              <a:t>Click to edit Master title style</a:t>
            </a:r>
          </a:p>
        </p:txBody>
      </p:sp>
      <p:sp>
        <p:nvSpPr>
          <p:cNvPr id="13" name="Text Placeholder 3"/>
          <p:cNvSpPr>
            <a:spLocks noGrp="1"/>
          </p:cNvSpPr>
          <p:nvPr>
            <p:ph type="body" sz="half" idx="2"/>
          </p:nvPr>
        </p:nvSpPr>
        <p:spPr>
          <a:xfrm>
            <a:off x="1155254" y="3488024"/>
            <a:ext cx="8562673"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1AC04B-C4B2-45BE-BF47-782894864FBC}"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385422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3621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998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0508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635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4/8/24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576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heme" Target="../theme/theme3.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586B75A-687E-405C-8A0B-8D00578BA2C3}" type="datetimeFigureOut">
              <a:rPr lang="en-US" smtClean="0"/>
              <a:pPr/>
              <a:t>4/8/24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6263682"/>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225AD3-55C2-15C2-C594-959939BC38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210A01-E41E-64B5-1587-68F32B5E4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776A1-7609-BF68-C93C-D597FFE00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D3EC1A-3234-EE4F-A774-503F942F4610}" type="datetimeFigureOut">
              <a:rPr lang="en-US" smtClean="0"/>
              <a:t>4/8/24</a:t>
            </a:fld>
            <a:endParaRPr lang="en-US"/>
          </a:p>
        </p:txBody>
      </p:sp>
      <p:sp>
        <p:nvSpPr>
          <p:cNvPr id="5" name="Footer Placeholder 4">
            <a:extLst>
              <a:ext uri="{FF2B5EF4-FFF2-40B4-BE49-F238E27FC236}">
                <a16:creationId xmlns:a16="http://schemas.microsoft.com/office/drawing/2014/main" id="{7375EC97-A5D6-BF45-7FC0-3F731944B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6EC08C-AE43-5FA8-A1A6-6D13F6672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97C2D6-6885-754F-9458-3DF6CE6D1611}" type="slidenum">
              <a:rPr lang="en-US" smtClean="0"/>
              <a:t>‹#›</a:t>
            </a:fld>
            <a:endParaRPr lang="en-US"/>
          </a:p>
        </p:txBody>
      </p:sp>
    </p:spTree>
    <p:extLst>
      <p:ext uri="{BB962C8B-B14F-4D97-AF65-F5344CB8AC3E}">
        <p14:creationId xmlns:p14="http://schemas.microsoft.com/office/powerpoint/2010/main" val="44352994"/>
      </p:ext>
    </p:extLst>
  </p:cSld>
  <p:clrMap bg1="lt1" tx1="dk1" bg2="lt2" tx2="dk2" accent1="accent1" accent2="accent2" accent3="accent3" accent4="accent4" accent5="accent5" accent6="accent6" hlink="hlink" folHlink="folHlink"/>
  <p:sldLayoutIdLst>
    <p:sldLayoutId id="2147483925" r:id="rId1"/>
    <p:sldLayoutId id="214748392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846CE7D5-CF57-46EF-B807-FDD0502418D4}" type="datetimeFigureOut">
              <a:rPr lang="en-US" smtClean="0"/>
              <a:pPr/>
              <a:t>4/8/24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06885859"/>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 id="2147483947" r:id="rId20"/>
    <p:sldLayoutId id="2147483948" r:id="rId21"/>
    <p:sldLayoutId id="2147483949" r:id="rId22"/>
    <p:sldLayoutId id="2147483950" r:id="rId23"/>
    <p:sldLayoutId id="2147483951" r:id="rId24"/>
    <p:sldLayoutId id="2147483952" r:id="rId25"/>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70402020209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70402020209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70402020209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mailto:Lida.Merrill@gmail.com" TargetMode="External"/><Relationship Id="rId2" Type="http://schemas.openxmlformats.org/officeDocument/2006/relationships/hyperlink" Target="mailto:Padraic.Collinsbohrer@HeritageChristianServices.org"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spectability.org/Category/Events"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1EE06ADF-D43B-BA47-CFD5-43CAD352EA46}"/>
              </a:ext>
            </a:extLst>
          </p:cNvPr>
          <p:cNvSpPr>
            <a:spLocks noGrp="1"/>
          </p:cNvSpPr>
          <p:nvPr>
            <p:ph type="title" idx="4294967295"/>
          </p:nvPr>
        </p:nvSpPr>
        <p:spPr/>
        <p:txBody>
          <a:bodyPr/>
          <a:lstStyle/>
          <a:p>
            <a:r>
              <a:rPr lang="en-US" sz="36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Welcome</a:t>
            </a:r>
            <a:endParaRPr lang="en-US" dirty="0"/>
          </a:p>
        </p:txBody>
      </p:sp>
      <p:pic>
        <p:nvPicPr>
          <p:cNvPr id="9" name="Picture 8" descr="Stronger Together: Heritage Christian Services’ Grief Support Team. April 10, 2024. Logos for RespectAbility and AAIDD RSIN. Headshots of the two presenters smiling.">
            <a:extLst>
              <a:ext uri="{FF2B5EF4-FFF2-40B4-BE49-F238E27FC236}">
                <a16:creationId xmlns:a16="http://schemas.microsoft.com/office/drawing/2014/main" id="{81102F4D-7019-6946-0545-F0981E17DC96}"/>
              </a:ext>
            </a:extLst>
          </p:cNvPr>
          <p:cNvPicPr>
            <a:picLocks noChangeAspect="1"/>
          </p:cNvPicPr>
          <p:nvPr/>
        </p:nvPicPr>
        <p:blipFill>
          <a:blip r:embed="rId3"/>
          <a:srcRect/>
          <a:stretch/>
        </p:blipFill>
        <p:spPr>
          <a:xfrm>
            <a:off x="1828123" y="1136650"/>
            <a:ext cx="8535754" cy="4794249"/>
          </a:xfrm>
          <a:prstGeom prst="rect">
            <a:avLst/>
          </a:prstGeom>
        </p:spPr>
      </p:pic>
    </p:spTree>
    <p:extLst>
      <p:ext uri="{BB962C8B-B14F-4D97-AF65-F5344CB8AC3E}">
        <p14:creationId xmlns:p14="http://schemas.microsoft.com/office/powerpoint/2010/main" val="189460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59B1-2968-49B0-BBFB-DE385EED155D}"/>
              </a:ext>
            </a:extLst>
          </p:cNvPr>
          <p:cNvSpPr>
            <a:spLocks noGrp="1"/>
          </p:cNvSpPr>
          <p:nvPr>
            <p:ph type="title"/>
          </p:nvPr>
        </p:nvSpPr>
        <p:spPr/>
        <p:txBody>
          <a:bodyPr/>
          <a:lstStyle/>
          <a:p>
            <a:r>
              <a:rPr lang="en-US" dirty="0"/>
              <a:t>Stronger Together: Work of the Grief Support Team</a:t>
            </a:r>
            <a:br>
              <a:rPr lang="en-US" dirty="0"/>
            </a:br>
            <a:br>
              <a:rPr lang="en-US" dirty="0"/>
            </a:br>
            <a:r>
              <a:rPr lang="en-US" dirty="0"/>
              <a:t> </a:t>
            </a:r>
          </a:p>
        </p:txBody>
      </p:sp>
      <p:sp>
        <p:nvSpPr>
          <p:cNvPr id="16" name="Content Placeholder 15">
            <a:extLst>
              <a:ext uri="{FF2B5EF4-FFF2-40B4-BE49-F238E27FC236}">
                <a16:creationId xmlns:a16="http://schemas.microsoft.com/office/drawing/2014/main" id="{12428637-D066-422B-8312-D770B9854837}"/>
              </a:ext>
            </a:extLst>
          </p:cNvPr>
          <p:cNvSpPr>
            <a:spLocks noGrp="1"/>
          </p:cNvSpPr>
          <p:nvPr>
            <p:ph sz="half" idx="1"/>
          </p:nvPr>
        </p:nvSpPr>
        <p:spPr/>
        <p:txBody>
          <a:bodyPr>
            <a:normAutofit lnSpcReduction="10000"/>
          </a:bodyPr>
          <a:lstStyle/>
          <a:p>
            <a:r>
              <a:rPr lang="en-US" sz="2400" dirty="0"/>
              <a:t>Be present</a:t>
            </a:r>
          </a:p>
          <a:p>
            <a:r>
              <a:rPr lang="en-US" sz="2400" dirty="0"/>
              <a:t>Use simple but appropriate language</a:t>
            </a:r>
          </a:p>
          <a:p>
            <a:r>
              <a:rPr lang="en-US" sz="2400" dirty="0"/>
              <a:t>Honor the faith of the person and their loved one</a:t>
            </a:r>
          </a:p>
          <a:p>
            <a:r>
              <a:rPr lang="en-US" sz="2400" dirty="0"/>
              <a:t>Honor the relationship of the person to the staff who moved away</a:t>
            </a:r>
          </a:p>
          <a:p>
            <a:endParaRPr lang="en-US" sz="2400" dirty="0"/>
          </a:p>
        </p:txBody>
      </p:sp>
      <p:sp>
        <p:nvSpPr>
          <p:cNvPr id="3" name="Content Placeholder 2">
            <a:extLst>
              <a:ext uri="{FF2B5EF4-FFF2-40B4-BE49-F238E27FC236}">
                <a16:creationId xmlns:a16="http://schemas.microsoft.com/office/drawing/2014/main" id="{E0484831-95B7-43C4-8030-6261AAFCA01F}"/>
              </a:ext>
            </a:extLst>
          </p:cNvPr>
          <p:cNvSpPr>
            <a:spLocks noGrp="1"/>
          </p:cNvSpPr>
          <p:nvPr>
            <p:ph sz="half" idx="2"/>
          </p:nvPr>
        </p:nvSpPr>
        <p:spPr/>
        <p:txBody>
          <a:bodyPr>
            <a:normAutofit lnSpcReduction="10000"/>
          </a:bodyPr>
          <a:lstStyle/>
          <a:p>
            <a:r>
              <a:rPr lang="en-US" sz="2400" dirty="0"/>
              <a:t>If possible invite them to do something physical with you, such as throw rocks into a lake, take a walk, or visit their faith community building</a:t>
            </a:r>
          </a:p>
          <a:p>
            <a:r>
              <a:rPr lang="en-US" sz="2400" dirty="0"/>
              <a:t>Listen to what people communicate with spoken language, sign language, body language, pointing, technology</a:t>
            </a:r>
          </a:p>
          <a:p>
            <a:endParaRPr lang="en-US" dirty="0"/>
          </a:p>
        </p:txBody>
      </p:sp>
    </p:spTree>
    <p:extLst>
      <p:ext uri="{BB962C8B-B14F-4D97-AF65-F5344CB8AC3E}">
        <p14:creationId xmlns:p14="http://schemas.microsoft.com/office/powerpoint/2010/main" val="4173019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3F5C-AD1A-465E-9797-8E5FA7477D74}"/>
              </a:ext>
            </a:extLst>
          </p:cNvPr>
          <p:cNvSpPr>
            <a:spLocks noGrp="1"/>
          </p:cNvSpPr>
          <p:nvPr>
            <p:ph type="title"/>
          </p:nvPr>
        </p:nvSpPr>
        <p:spPr>
          <a:xfrm>
            <a:off x="646111" y="185057"/>
            <a:ext cx="9404723" cy="1668191"/>
          </a:xfrm>
        </p:spPr>
        <p:txBody>
          <a:bodyPr/>
          <a:lstStyle/>
          <a:p>
            <a:r>
              <a:rPr lang="en-US" dirty="0"/>
              <a:t>Grief Support Team: Stronger Together</a:t>
            </a:r>
            <a:br>
              <a:rPr lang="en-US" dirty="0"/>
            </a:br>
            <a:br>
              <a:rPr lang="en-US" dirty="0"/>
            </a:br>
            <a:endParaRPr lang="en-US" dirty="0"/>
          </a:p>
        </p:txBody>
      </p:sp>
      <p:sp>
        <p:nvSpPr>
          <p:cNvPr id="3" name="Content Placeholder 2">
            <a:extLst>
              <a:ext uri="{FF2B5EF4-FFF2-40B4-BE49-F238E27FC236}">
                <a16:creationId xmlns:a16="http://schemas.microsoft.com/office/drawing/2014/main" id="{75A1DE66-8E64-4CBF-959E-1111FD2F0264}"/>
              </a:ext>
            </a:extLst>
          </p:cNvPr>
          <p:cNvSpPr>
            <a:spLocks noGrp="1"/>
          </p:cNvSpPr>
          <p:nvPr>
            <p:ph idx="1"/>
          </p:nvPr>
        </p:nvSpPr>
        <p:spPr>
          <a:xfrm>
            <a:off x="1103312" y="1645920"/>
            <a:ext cx="8946541" cy="4602479"/>
          </a:xfrm>
        </p:spPr>
        <p:txBody>
          <a:bodyPr>
            <a:normAutofit fontScale="92500"/>
          </a:bodyPr>
          <a:lstStyle/>
          <a:p>
            <a:r>
              <a:rPr lang="en-US" sz="2400" dirty="0"/>
              <a:t>Listen to support staff as they tell stories</a:t>
            </a:r>
          </a:p>
          <a:p>
            <a:r>
              <a:rPr lang="en-US" sz="2400" dirty="0"/>
              <a:t>Speak respectfully of both parents if there is a separation or divorce</a:t>
            </a:r>
          </a:p>
          <a:p>
            <a:r>
              <a:rPr lang="en-US" sz="2400" dirty="0"/>
              <a:t>Communicate plans with the members of the Grief Support Team, even if they cannot be present.  They need the information to provide support to the team (we use our shared Grief Support Team email and Microsoft Teams)</a:t>
            </a:r>
          </a:p>
          <a:p>
            <a:r>
              <a:rPr lang="en-US" sz="2400" dirty="0"/>
              <a:t>Members of the Grief Support Team who supported the  person or site should be one of the first people to respond</a:t>
            </a:r>
          </a:p>
          <a:p>
            <a:r>
              <a:rPr lang="en-US" sz="2400" dirty="0"/>
              <a:t>The members support the primary Grief Support Team responders for each loss (self care)</a:t>
            </a:r>
          </a:p>
          <a:p>
            <a:endParaRPr lang="en-US" dirty="0"/>
          </a:p>
        </p:txBody>
      </p:sp>
    </p:spTree>
    <p:extLst>
      <p:ext uri="{BB962C8B-B14F-4D97-AF65-F5344CB8AC3E}">
        <p14:creationId xmlns:p14="http://schemas.microsoft.com/office/powerpoint/2010/main" val="343587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8D08-9B99-4FFF-AFAA-46E46FAEBBE8}"/>
              </a:ext>
            </a:extLst>
          </p:cNvPr>
          <p:cNvSpPr>
            <a:spLocks noGrp="1"/>
          </p:cNvSpPr>
          <p:nvPr>
            <p:ph type="title"/>
          </p:nvPr>
        </p:nvSpPr>
        <p:spPr/>
        <p:txBody>
          <a:bodyPr/>
          <a:lstStyle/>
          <a:p>
            <a:r>
              <a:rPr lang="en-US" dirty="0"/>
              <a:t>Stronger Together: Finding Hope Together</a:t>
            </a:r>
          </a:p>
        </p:txBody>
      </p:sp>
      <p:pic>
        <p:nvPicPr>
          <p:cNvPr id="1028" name="Picture 4" descr="Teenage girls consoling their depressed crying friend">
            <a:extLst>
              <a:ext uri="{FF2B5EF4-FFF2-40B4-BE49-F238E27FC236}">
                <a16:creationId xmlns:a16="http://schemas.microsoft.com/office/drawing/2014/main" id="{F7A465A4-D56C-4A22-A46C-A394308E31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65929" y="2593724"/>
            <a:ext cx="6314739" cy="391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3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9774-508A-46E2-BA4C-7F28215E9211}"/>
              </a:ext>
            </a:extLst>
          </p:cNvPr>
          <p:cNvSpPr>
            <a:spLocks noGrp="1"/>
          </p:cNvSpPr>
          <p:nvPr>
            <p:ph type="title"/>
          </p:nvPr>
        </p:nvSpPr>
        <p:spPr/>
        <p:txBody>
          <a:bodyPr/>
          <a:lstStyle/>
          <a:p>
            <a:r>
              <a:rPr lang="en-US" dirty="0"/>
              <a:t>Stronger Together: We have</a:t>
            </a:r>
          </a:p>
        </p:txBody>
      </p:sp>
      <p:sp>
        <p:nvSpPr>
          <p:cNvPr id="3" name="Content Placeholder 2">
            <a:extLst>
              <a:ext uri="{FF2B5EF4-FFF2-40B4-BE49-F238E27FC236}">
                <a16:creationId xmlns:a16="http://schemas.microsoft.com/office/drawing/2014/main" id="{1E013710-0E2D-4684-A163-3B81A2CBB6B6}"/>
              </a:ext>
            </a:extLst>
          </p:cNvPr>
          <p:cNvSpPr>
            <a:spLocks noGrp="1"/>
          </p:cNvSpPr>
          <p:nvPr>
            <p:ph idx="1"/>
          </p:nvPr>
        </p:nvSpPr>
        <p:spPr>
          <a:xfrm>
            <a:off x="1103312" y="1465006"/>
            <a:ext cx="8946541" cy="5118673"/>
          </a:xfrm>
        </p:spPr>
        <p:txBody>
          <a:bodyPr>
            <a:normAutofit fontScale="92500" lnSpcReduction="20000"/>
          </a:bodyPr>
          <a:lstStyle/>
          <a:p>
            <a:pPr marL="457200" lvl="1" indent="0">
              <a:buNone/>
            </a:pPr>
            <a:endParaRPr lang="en-US" sz="2400" dirty="0"/>
          </a:p>
          <a:p>
            <a:pPr lvl="1"/>
            <a:r>
              <a:rPr lang="en-US" sz="2400" dirty="0"/>
              <a:t>Created an agency wide shared document file</a:t>
            </a:r>
          </a:p>
          <a:p>
            <a:pPr lvl="1"/>
            <a:endParaRPr lang="en-US" sz="2400" dirty="0"/>
          </a:p>
          <a:p>
            <a:pPr lvl="1"/>
            <a:r>
              <a:rPr lang="en-US" sz="2400" dirty="0"/>
              <a:t>A small group of team members went to a variety of leadership groups to introduce the Grief Support Team and our team goal.  </a:t>
            </a:r>
          </a:p>
          <a:p>
            <a:pPr marL="457200" lvl="1" indent="0">
              <a:buNone/>
            </a:pPr>
            <a:endParaRPr lang="en-US" sz="2400" dirty="0"/>
          </a:p>
          <a:p>
            <a:pPr lvl="1"/>
            <a:r>
              <a:rPr lang="en-US" sz="2400" dirty="0"/>
              <a:t>Created a Grief Support Team email for easier connection</a:t>
            </a:r>
          </a:p>
          <a:p>
            <a:pPr lvl="1"/>
            <a:endParaRPr lang="en-US" sz="2400" dirty="0"/>
          </a:p>
          <a:p>
            <a:pPr lvl="1"/>
            <a:r>
              <a:rPr lang="en-US" sz="2400" dirty="0"/>
              <a:t>Tending for an Agency memory garden</a:t>
            </a:r>
          </a:p>
          <a:p>
            <a:pPr lvl="1"/>
            <a:endParaRPr lang="en-US" sz="2400" dirty="0"/>
          </a:p>
          <a:p>
            <a:pPr lvl="1"/>
            <a:r>
              <a:rPr lang="en-US" sz="2400"/>
              <a:t>Discerning </a:t>
            </a:r>
            <a:r>
              <a:rPr lang="en-US" sz="2400" dirty="0"/>
              <a:t>a way to track where a person has lived or worked to communicate with others who know them</a:t>
            </a:r>
          </a:p>
          <a:p>
            <a:pPr marL="457200" lvl="1" indent="0">
              <a:buNone/>
            </a:pPr>
            <a:endParaRPr lang="en-US" sz="2200" dirty="0"/>
          </a:p>
          <a:p>
            <a:pPr lvl="1"/>
            <a:endParaRPr lang="en-US" sz="2600" dirty="0"/>
          </a:p>
          <a:p>
            <a:pPr lvl="1"/>
            <a:endParaRPr lang="en-US" dirty="0"/>
          </a:p>
        </p:txBody>
      </p:sp>
    </p:spTree>
    <p:extLst>
      <p:ext uri="{BB962C8B-B14F-4D97-AF65-F5344CB8AC3E}">
        <p14:creationId xmlns:p14="http://schemas.microsoft.com/office/powerpoint/2010/main" val="113411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CDBE-75B3-4814-BFEF-F90D1E010287}"/>
              </a:ext>
            </a:extLst>
          </p:cNvPr>
          <p:cNvSpPr>
            <a:spLocks noGrp="1"/>
          </p:cNvSpPr>
          <p:nvPr>
            <p:ph type="title"/>
          </p:nvPr>
        </p:nvSpPr>
        <p:spPr/>
        <p:txBody>
          <a:bodyPr/>
          <a:lstStyle/>
          <a:p>
            <a:r>
              <a:rPr lang="en-US" dirty="0"/>
              <a:t>Stronger Together: We also have</a:t>
            </a:r>
          </a:p>
        </p:txBody>
      </p:sp>
      <p:sp>
        <p:nvSpPr>
          <p:cNvPr id="3" name="Content Placeholder 2">
            <a:extLst>
              <a:ext uri="{FF2B5EF4-FFF2-40B4-BE49-F238E27FC236}">
                <a16:creationId xmlns:a16="http://schemas.microsoft.com/office/drawing/2014/main" id="{CF6E0401-73AD-49A3-AEE1-ACFEC81630C1}"/>
              </a:ext>
            </a:extLst>
          </p:cNvPr>
          <p:cNvSpPr>
            <a:spLocks noGrp="1"/>
          </p:cNvSpPr>
          <p:nvPr>
            <p:ph idx="1"/>
          </p:nvPr>
        </p:nvSpPr>
        <p:spPr>
          <a:xfrm>
            <a:off x="1103312" y="871369"/>
            <a:ext cx="9404723" cy="5377031"/>
          </a:xfrm>
        </p:spPr>
        <p:txBody>
          <a:bodyPr>
            <a:noAutofit/>
          </a:bodyPr>
          <a:lstStyle/>
          <a:p>
            <a:pPr lvl="1"/>
            <a:endParaRPr lang="en-US" sz="2400" dirty="0"/>
          </a:p>
          <a:p>
            <a:pPr lvl="1"/>
            <a:r>
              <a:rPr lang="en-US" sz="2400" dirty="0"/>
              <a:t>Grief Support on-line seminar offered for Agency employees and others </a:t>
            </a:r>
          </a:p>
          <a:p>
            <a:pPr lvl="1"/>
            <a:r>
              <a:rPr lang="en-US" sz="2400" dirty="0"/>
              <a:t>“How to Support Someone who is Grieving” document created with the support of graphic designers; available via shared document file</a:t>
            </a:r>
          </a:p>
          <a:p>
            <a:pPr lvl="1"/>
            <a:r>
              <a:rPr lang="en-US" sz="2400" dirty="0"/>
              <a:t>Organized a meal train for sites, providing extra time for staff and people supported to be together; provides other sites a way to support</a:t>
            </a:r>
          </a:p>
          <a:p>
            <a:pPr lvl="1"/>
            <a:r>
              <a:rPr lang="en-US" sz="2400" dirty="0"/>
              <a:t>Blue Holiday and Time Together events for on-going support</a:t>
            </a:r>
          </a:p>
          <a:p>
            <a:pPr lvl="1"/>
            <a:endParaRPr lang="en-US" sz="2400" dirty="0"/>
          </a:p>
          <a:p>
            <a:pPr lvl="1"/>
            <a:endParaRPr lang="en-US" sz="2400" dirty="0"/>
          </a:p>
          <a:p>
            <a:endParaRPr lang="en-US" sz="2400" dirty="0"/>
          </a:p>
        </p:txBody>
      </p:sp>
    </p:spTree>
    <p:extLst>
      <p:ext uri="{BB962C8B-B14F-4D97-AF65-F5344CB8AC3E}">
        <p14:creationId xmlns:p14="http://schemas.microsoft.com/office/powerpoint/2010/main" val="2515498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3CF5-FF18-4C0C-9D66-9494BEB6A839}"/>
              </a:ext>
            </a:extLst>
          </p:cNvPr>
          <p:cNvSpPr>
            <a:spLocks noGrp="1"/>
          </p:cNvSpPr>
          <p:nvPr>
            <p:ph type="title"/>
          </p:nvPr>
        </p:nvSpPr>
        <p:spPr/>
        <p:txBody>
          <a:bodyPr/>
          <a:lstStyle/>
          <a:p>
            <a:r>
              <a:rPr lang="en-US" dirty="0"/>
              <a:t>Stronger Together: Service of Grief for 27 people who died Jan 2020-September 2022</a:t>
            </a:r>
            <a:br>
              <a:rPr lang="en-US" dirty="0"/>
            </a:br>
            <a:br>
              <a:rPr lang="en-US" dirty="0"/>
            </a:br>
            <a:endParaRPr lang="en-US" dirty="0"/>
          </a:p>
        </p:txBody>
      </p:sp>
      <p:pic>
        <p:nvPicPr>
          <p:cNvPr id="4" name="Picture 2" descr="memorial candles arranged on a table">
            <a:extLst>
              <a:ext uri="{FF2B5EF4-FFF2-40B4-BE49-F238E27FC236}">
                <a16:creationId xmlns:a16="http://schemas.microsoft.com/office/drawing/2014/main" id="{B0D3838B-0D33-4D8B-B8F2-345ADA0CD4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51529" y="2506532"/>
            <a:ext cx="7186109" cy="367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2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D6995-FACF-4562-9F88-53B671DC382A}"/>
              </a:ext>
            </a:extLst>
          </p:cNvPr>
          <p:cNvSpPr>
            <a:spLocks noGrp="1"/>
          </p:cNvSpPr>
          <p:nvPr>
            <p:ph type="title"/>
          </p:nvPr>
        </p:nvSpPr>
        <p:spPr/>
        <p:txBody>
          <a:bodyPr>
            <a:normAutofit fontScale="90000"/>
          </a:bodyPr>
          <a:lstStyle/>
          <a:p>
            <a:r>
              <a:rPr lang="en-US" dirty="0"/>
              <a:t>Stronger Together: Finding Peace Throughout the Holidays &amp; Meaningful Memories</a:t>
            </a:r>
            <a:br>
              <a:rPr lang="en-US" dirty="0"/>
            </a:br>
            <a:br>
              <a:rPr lang="en-US" dirty="0"/>
            </a:br>
            <a:endParaRPr lang="en-US" dirty="0"/>
          </a:p>
        </p:txBody>
      </p:sp>
      <p:pic>
        <p:nvPicPr>
          <p:cNvPr id="3074" name="Picture 2" descr="graphic contains logo for HEALTHY YOU, photos of praying hands and candles, event dates and times and locations.&#10;&#10;text reads: Finding Peace Throughout the Holidays&#10;&#10;You may not be feeling merry and bright this holiday season and that is okay.&#10;This open house event offers space to honor the complicated feelings that come up throughout the holiday season.&#10;* If you are missing someone who died, take the time to honor their memory.&#10;* As daylight hours are less and less and you feel this affecting you, come and take time to name the feelings and to receive some helpful support.&#10;* If you are worried about holiday expenses, challenging family dynamics or how and when you are going to get everything done; know you are not alone.&#10;&#10;Join HealthyYOU and the HCS Grief Team to create artwork, explore music and receive emotional and spiritual support to help you find peace. All are welcome!">
            <a:extLst>
              <a:ext uri="{FF2B5EF4-FFF2-40B4-BE49-F238E27FC236}">
                <a16:creationId xmlns:a16="http://schemas.microsoft.com/office/drawing/2014/main" id="{9D3C3261-994E-4BF9-A717-078985EE64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50912" y="2205318"/>
            <a:ext cx="7474462" cy="427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486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47FA-BF25-4AAE-9B8E-55E0AA662B6B}"/>
              </a:ext>
            </a:extLst>
          </p:cNvPr>
          <p:cNvSpPr>
            <a:spLocks noGrp="1"/>
          </p:cNvSpPr>
          <p:nvPr>
            <p:ph type="title"/>
          </p:nvPr>
        </p:nvSpPr>
        <p:spPr>
          <a:xfrm>
            <a:off x="1154956" y="4800587"/>
            <a:ext cx="8825657" cy="900966"/>
          </a:xfrm>
        </p:spPr>
        <p:txBody>
          <a:bodyPr>
            <a:normAutofit/>
          </a:bodyPr>
          <a:lstStyle/>
          <a:p>
            <a:r>
              <a:rPr lang="en-US" dirty="0"/>
              <a:t>Together we can support people to make beautiful things happen as they adjust to their grief</a:t>
            </a:r>
          </a:p>
        </p:txBody>
      </p:sp>
      <p:pic>
        <p:nvPicPr>
          <p:cNvPr id="2050" name="Picture 2" descr="a plant growing out of a crack in the ground">
            <a:extLst>
              <a:ext uri="{FF2B5EF4-FFF2-40B4-BE49-F238E27FC236}">
                <a16:creationId xmlns:a16="http://schemas.microsoft.com/office/drawing/2014/main" id="{9397FDDD-83B9-4D86-A353-41B410F630C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34525" b="34525"/>
          <a:stretch>
            <a:fillRect/>
          </a:stretch>
        </p:blipFill>
        <p:spPr bwMode="auto">
          <a:xfrm>
            <a:off x="1570617" y="627743"/>
            <a:ext cx="8046720" cy="347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39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ABCF5C-5555-4D84-A353-A3E04BDC1CBE}"/>
              </a:ext>
            </a:extLst>
          </p:cNvPr>
          <p:cNvSpPr>
            <a:spLocks noGrp="1"/>
          </p:cNvSpPr>
          <p:nvPr>
            <p:ph type="ctrTitle"/>
          </p:nvPr>
        </p:nvSpPr>
        <p:spPr/>
        <p:txBody>
          <a:bodyPr/>
          <a:lstStyle/>
          <a:p>
            <a:r>
              <a:rPr lang="en-US" dirty="0"/>
              <a:t>Q &amp; A</a:t>
            </a:r>
            <a:br>
              <a:rPr lang="en-US" dirty="0"/>
            </a:br>
            <a:endParaRPr lang="en-US" dirty="0"/>
          </a:p>
        </p:txBody>
      </p:sp>
      <p:sp>
        <p:nvSpPr>
          <p:cNvPr id="3" name="Content Placeholder 2">
            <a:extLst>
              <a:ext uri="{FF2B5EF4-FFF2-40B4-BE49-F238E27FC236}">
                <a16:creationId xmlns:a16="http://schemas.microsoft.com/office/drawing/2014/main" id="{3B4FCE18-04BE-47DB-9C02-1F7ED5287291}"/>
              </a:ext>
            </a:extLst>
          </p:cNvPr>
          <p:cNvSpPr>
            <a:spLocks noGrp="1"/>
          </p:cNvSpPr>
          <p:nvPr>
            <p:ph type="subTitle" idx="1"/>
          </p:nvPr>
        </p:nvSpPr>
        <p:spPr>
          <a:xfrm>
            <a:off x="1053174" y="4503151"/>
            <a:ext cx="8410140" cy="914400"/>
          </a:xfrm>
        </p:spPr>
        <p:txBody>
          <a:bodyPr>
            <a:noAutofit/>
          </a:bodyPr>
          <a:lstStyle/>
          <a:p>
            <a:r>
              <a:rPr lang="en-US" sz="2400" b="1" cap="none" dirty="0">
                <a:solidFill>
                  <a:schemeClr val="bg1"/>
                </a:solidFill>
                <a:hlinkClick r:id="rId2"/>
              </a:rPr>
              <a:t>Padraic.Collinsbohrer@HeritageChristianServices.org</a:t>
            </a:r>
            <a:endParaRPr lang="en-US" sz="2400" b="1" cap="none" dirty="0">
              <a:solidFill>
                <a:schemeClr val="bg1"/>
              </a:solidFill>
            </a:endParaRPr>
          </a:p>
          <a:p>
            <a:r>
              <a:rPr lang="en-US" sz="2400" b="1" cap="none" dirty="0">
                <a:solidFill>
                  <a:schemeClr val="bg1"/>
                </a:solidFill>
                <a:hlinkClick r:id="rId3"/>
              </a:rPr>
              <a:t>Lida.Merrill@gmail.com</a:t>
            </a:r>
            <a:endParaRPr lang="en-US" sz="2400" b="1" cap="none" dirty="0">
              <a:solidFill>
                <a:schemeClr val="bg1"/>
              </a:solidFill>
            </a:endParaRPr>
          </a:p>
        </p:txBody>
      </p:sp>
    </p:spTree>
    <p:extLst>
      <p:ext uri="{BB962C8B-B14F-4D97-AF65-F5344CB8AC3E}">
        <p14:creationId xmlns:p14="http://schemas.microsoft.com/office/powerpoint/2010/main" val="67447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E7831-CDF3-2B5A-16B6-844297601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60DFD-97EC-36F4-2497-A1DEC4821DF7}"/>
              </a:ext>
            </a:extLst>
          </p:cNvPr>
          <p:cNvSpPr>
            <a:spLocks noGrp="1"/>
          </p:cNvSpPr>
          <p:nvPr>
            <p:ph type="title"/>
          </p:nvPr>
        </p:nvSpPr>
        <p:spPr/>
        <p:txBody>
          <a:bodyPr/>
          <a:lstStyle/>
          <a:p>
            <a:r>
              <a:rPr lang="en-US" dirty="0"/>
              <a:t>Upcoming Webinars</a:t>
            </a:r>
          </a:p>
        </p:txBody>
      </p:sp>
      <p:sp>
        <p:nvSpPr>
          <p:cNvPr id="5" name="Text Placeholder 4">
            <a:extLst>
              <a:ext uri="{FF2B5EF4-FFF2-40B4-BE49-F238E27FC236}">
                <a16:creationId xmlns:a16="http://schemas.microsoft.com/office/drawing/2014/main" id="{6C0CB54F-2DEE-6827-9ACD-F0B8CFFE917C}"/>
              </a:ext>
            </a:extLst>
          </p:cNvPr>
          <p:cNvSpPr>
            <a:spLocks noGrp="1"/>
          </p:cNvSpPr>
          <p:nvPr>
            <p:ph type="body" sz="quarter" idx="13"/>
          </p:nvPr>
        </p:nvSpPr>
        <p:spPr>
          <a:xfrm>
            <a:off x="222251" y="1314450"/>
            <a:ext cx="11747499" cy="4229100"/>
          </a:xfrm>
        </p:spPr>
        <p:txBody>
          <a:bodyPr>
            <a:normAutofit/>
          </a:bodyPr>
          <a:lstStyle/>
          <a:p>
            <a:pPr marL="0" indent="0" algn="l">
              <a:lnSpc>
                <a:spcPct val="100000"/>
              </a:lnSpc>
              <a:buNone/>
            </a:pPr>
            <a:r>
              <a:rPr lang="en-US" sz="2600" b="1" dirty="0"/>
              <a:t>Spirituality and Healing Through Expressive Arts</a:t>
            </a:r>
          </a:p>
          <a:p>
            <a:pPr marL="0" indent="0" algn="l">
              <a:lnSpc>
                <a:spcPct val="100000"/>
              </a:lnSpc>
              <a:buNone/>
            </a:pPr>
            <a:r>
              <a:rPr lang="en-US" sz="2600" dirty="0"/>
              <a:t>Wednesday, May 8 at 2 p.m. ET</a:t>
            </a:r>
          </a:p>
          <a:p>
            <a:pPr marL="0" indent="0" algn="l">
              <a:lnSpc>
                <a:spcPct val="100000"/>
              </a:lnSpc>
              <a:buNone/>
            </a:pPr>
            <a:r>
              <a:rPr lang="en-US" sz="2600" b="1" i="0" u="none" strike="noStrike" dirty="0">
                <a:solidFill>
                  <a:srgbClr val="000000"/>
                </a:solidFill>
                <a:effectLst/>
                <a:latin typeface="Tahoma" panose="020B0604030504040204" pitchFamily="34" charset="0"/>
              </a:rPr>
              <a:t>NACDL + </a:t>
            </a:r>
            <a:r>
              <a:rPr lang="en-US" sz="2600" b="1" i="0" u="none" strike="noStrike" dirty="0" err="1">
                <a:solidFill>
                  <a:srgbClr val="000000"/>
                </a:solidFill>
                <a:effectLst/>
                <a:latin typeface="Tahoma" panose="020B0604030504040204" pitchFamily="34" charset="0"/>
              </a:rPr>
              <a:t>RespectAbility</a:t>
            </a:r>
            <a:r>
              <a:rPr lang="en-US" sz="2600" b="1" i="0" u="none" strike="noStrike" dirty="0">
                <a:solidFill>
                  <a:srgbClr val="000000"/>
                </a:solidFill>
                <a:effectLst/>
                <a:latin typeface="Tahoma" panose="020B0604030504040204" pitchFamily="34" charset="0"/>
              </a:rPr>
              <a:t>: Fostering Disability-Inclusive Cultures and Workplaces</a:t>
            </a:r>
          </a:p>
          <a:p>
            <a:pPr marL="0" indent="0" algn="l">
              <a:lnSpc>
                <a:spcPct val="100000"/>
              </a:lnSpc>
              <a:buNone/>
            </a:pPr>
            <a:r>
              <a:rPr lang="en-US" sz="2600" i="0" u="none" strike="noStrike" dirty="0">
                <a:solidFill>
                  <a:srgbClr val="000000"/>
                </a:solidFill>
                <a:effectLst/>
                <a:latin typeface="Tahoma" panose="020B0604030504040204" pitchFamily="34" charset="0"/>
              </a:rPr>
              <a:t>Thursday, April 25 at 2 p.m. ET</a:t>
            </a:r>
            <a:endParaRPr lang="en-US" sz="1400" i="0" u="none" strike="noStrike" dirty="0">
              <a:solidFill>
                <a:srgbClr val="000000"/>
              </a:solidFill>
              <a:effectLst/>
              <a:latin typeface="Tahoma" panose="020B0604030504040204" pitchFamily="34" charset="0"/>
            </a:endParaRPr>
          </a:p>
          <a:p>
            <a:pPr marL="0" indent="0" algn="l">
              <a:lnSpc>
                <a:spcPct val="100000"/>
              </a:lnSpc>
              <a:buNone/>
            </a:pPr>
            <a:r>
              <a:rPr lang="en-US" sz="2600" b="1" i="0" u="none" strike="noStrike" dirty="0">
                <a:solidFill>
                  <a:srgbClr val="000000"/>
                </a:solidFill>
                <a:effectLst/>
              </a:rPr>
              <a:t>Equity at the Ballot Box: Getting Involved in Community Activism and Running for Office</a:t>
            </a:r>
          </a:p>
          <a:p>
            <a:pPr marL="0" indent="0" algn="l">
              <a:lnSpc>
                <a:spcPct val="100000"/>
              </a:lnSpc>
              <a:buNone/>
            </a:pPr>
            <a:r>
              <a:rPr lang="en-US" sz="2600" dirty="0">
                <a:solidFill>
                  <a:srgbClr val="000000"/>
                </a:solidFill>
              </a:rPr>
              <a:t>Wednesday, May 1 </a:t>
            </a:r>
            <a:r>
              <a:rPr lang="en-US" sz="2600" i="0" u="none" strike="noStrike" dirty="0">
                <a:solidFill>
                  <a:srgbClr val="000000"/>
                </a:solidFill>
                <a:effectLst/>
                <a:latin typeface="Tahoma" panose="020B0604030504040204" pitchFamily="34" charset="0"/>
              </a:rPr>
              <a:t>at </a:t>
            </a:r>
            <a:r>
              <a:rPr lang="en-US" sz="2600" dirty="0">
                <a:solidFill>
                  <a:srgbClr val="000000"/>
                </a:solidFill>
              </a:rPr>
              <a:t>2</a:t>
            </a:r>
            <a:r>
              <a:rPr lang="en-US" sz="2600" i="0" u="none" strike="noStrike" dirty="0">
                <a:solidFill>
                  <a:srgbClr val="000000"/>
                </a:solidFill>
                <a:effectLst/>
                <a:latin typeface="Tahoma" panose="020B0604030504040204" pitchFamily="34" charset="0"/>
              </a:rPr>
              <a:t> p.m. ET</a:t>
            </a:r>
          </a:p>
        </p:txBody>
      </p:sp>
      <p:sp>
        <p:nvSpPr>
          <p:cNvPr id="9" name="TextBox 8">
            <a:extLst>
              <a:ext uri="{FF2B5EF4-FFF2-40B4-BE49-F238E27FC236}">
                <a16:creationId xmlns:a16="http://schemas.microsoft.com/office/drawing/2014/main" id="{EA3CD140-6EB2-1175-0FF6-5AB064106152}"/>
              </a:ext>
            </a:extLst>
          </p:cNvPr>
          <p:cNvSpPr txBox="1"/>
          <p:nvPr/>
        </p:nvSpPr>
        <p:spPr>
          <a:xfrm>
            <a:off x="1367882" y="5567246"/>
            <a:ext cx="945623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Learn More and Register at </a:t>
            </a:r>
            <a:r>
              <a:rPr kumimoji="0" lang="en-US" sz="32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www.RespectAbility.org</a:t>
            </a:r>
            <a:r>
              <a:rPr kumimoji="0" lang="en-US"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/Category/Events</a:t>
            </a:r>
            <a:endParaRPr kumimoji="0" lang="en-US"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110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3875-92FE-BB21-D321-66D68D6F31F0}"/>
              </a:ext>
            </a:extLst>
          </p:cNvPr>
          <p:cNvSpPr>
            <a:spLocks noGrp="1"/>
          </p:cNvSpPr>
          <p:nvPr>
            <p:ph type="title"/>
          </p:nvPr>
        </p:nvSpPr>
        <p:spPr/>
        <p:txBody>
          <a:bodyPr anchor="ctr"/>
          <a:lstStyle/>
          <a:p>
            <a:r>
              <a:rPr lang="en-US" dirty="0"/>
              <a:t>Housekeeping Notes</a:t>
            </a:r>
          </a:p>
        </p:txBody>
      </p:sp>
      <p:sp>
        <p:nvSpPr>
          <p:cNvPr id="3" name="Text Placeholder 2">
            <a:extLst>
              <a:ext uri="{FF2B5EF4-FFF2-40B4-BE49-F238E27FC236}">
                <a16:creationId xmlns:a16="http://schemas.microsoft.com/office/drawing/2014/main" id="{79023258-91F5-7375-99FF-E0DB65E5C122}"/>
              </a:ext>
            </a:extLst>
          </p:cNvPr>
          <p:cNvSpPr>
            <a:spLocks noGrp="1"/>
          </p:cNvSpPr>
          <p:nvPr>
            <p:ph type="body" sz="quarter" idx="13"/>
          </p:nvPr>
        </p:nvSpPr>
        <p:spPr/>
        <p:txBody>
          <a:bodyPr>
            <a:normAutofit/>
          </a:bodyPr>
          <a:lstStyle/>
          <a:p>
            <a:r>
              <a:rPr lang="en-US" dirty="0"/>
              <a:t>This webinar has ASL interpretation and live CART captioning.</a:t>
            </a:r>
          </a:p>
          <a:p>
            <a:r>
              <a:rPr lang="en-US" dirty="0"/>
              <a:t>To view the live CART transcript in a separate window, use the link in the chat box.</a:t>
            </a:r>
          </a:p>
          <a:p>
            <a:r>
              <a:rPr lang="en-US" dirty="0"/>
              <a:t>This webinar is being recorded and will be posted to </a:t>
            </a:r>
            <a:r>
              <a:rPr lang="en-US" dirty="0" err="1"/>
              <a:t>RespectAbility.org</a:t>
            </a:r>
            <a:r>
              <a:rPr lang="en-US" dirty="0"/>
              <a:t>/AAIDD-2024-Series by next week, after open captions are added to the recording.</a:t>
            </a:r>
          </a:p>
        </p:txBody>
      </p:sp>
    </p:spTree>
    <p:extLst>
      <p:ext uri="{BB962C8B-B14F-4D97-AF65-F5344CB8AC3E}">
        <p14:creationId xmlns:p14="http://schemas.microsoft.com/office/powerpoint/2010/main" val="280053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9F8F-9028-4E02-98C0-D669B07DF9D0}"/>
              </a:ext>
            </a:extLst>
          </p:cNvPr>
          <p:cNvSpPr>
            <a:spLocks noGrp="1"/>
          </p:cNvSpPr>
          <p:nvPr>
            <p:ph type="ctrTitle"/>
          </p:nvPr>
        </p:nvSpPr>
        <p:spPr/>
        <p:txBody>
          <a:bodyPr/>
          <a:lstStyle/>
          <a:p>
            <a:r>
              <a:rPr lang="en-US" dirty="0"/>
              <a:t>Stronger Together: Heritage Christian Services Grief Support Team </a:t>
            </a:r>
          </a:p>
        </p:txBody>
      </p:sp>
      <p:sp>
        <p:nvSpPr>
          <p:cNvPr id="3" name="Subtitle 2">
            <a:extLst>
              <a:ext uri="{FF2B5EF4-FFF2-40B4-BE49-F238E27FC236}">
                <a16:creationId xmlns:a16="http://schemas.microsoft.com/office/drawing/2014/main" id="{E28EEC45-9180-44D5-8144-6E7679CB5671}"/>
              </a:ext>
            </a:extLst>
          </p:cNvPr>
          <p:cNvSpPr>
            <a:spLocks noGrp="1"/>
          </p:cNvSpPr>
          <p:nvPr>
            <p:ph type="subTitle" idx="1"/>
          </p:nvPr>
        </p:nvSpPr>
        <p:spPr/>
        <p:txBody>
          <a:bodyPr>
            <a:normAutofit fontScale="92500" lnSpcReduction="10000"/>
          </a:bodyPr>
          <a:lstStyle/>
          <a:p>
            <a:endParaRPr lang="en-US" sz="2400" dirty="0"/>
          </a:p>
          <a:p>
            <a:r>
              <a:rPr lang="en-US" sz="2400" cap="none" dirty="0"/>
              <a:t>By Padraic Collins-</a:t>
            </a:r>
            <a:r>
              <a:rPr lang="en-US" sz="2400" cap="none" dirty="0" err="1"/>
              <a:t>Bohrer</a:t>
            </a:r>
            <a:r>
              <a:rPr lang="en-US" sz="2400" cap="none" dirty="0"/>
              <a:t>, M.Div. &amp; </a:t>
            </a:r>
            <a:r>
              <a:rPr lang="en-US" sz="2400" cap="none" dirty="0" err="1"/>
              <a:t>Lida</a:t>
            </a:r>
            <a:r>
              <a:rPr lang="en-US" sz="2400" cap="none" dirty="0"/>
              <a:t> Merrill, M.Th.</a:t>
            </a:r>
          </a:p>
        </p:txBody>
      </p:sp>
    </p:spTree>
    <p:extLst>
      <p:ext uri="{BB962C8B-B14F-4D97-AF65-F5344CB8AC3E}">
        <p14:creationId xmlns:p14="http://schemas.microsoft.com/office/powerpoint/2010/main" val="86901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046A-B1FB-4AD8-966F-D65E920A2492}"/>
              </a:ext>
            </a:extLst>
          </p:cNvPr>
          <p:cNvSpPr>
            <a:spLocks noGrp="1"/>
          </p:cNvSpPr>
          <p:nvPr>
            <p:ph type="title"/>
          </p:nvPr>
        </p:nvSpPr>
        <p:spPr/>
        <p:txBody>
          <a:bodyPr/>
          <a:lstStyle/>
          <a:p>
            <a:r>
              <a:rPr lang="en-US" dirty="0"/>
              <a:t>What is Grief?</a:t>
            </a:r>
            <a:br>
              <a:rPr lang="en-US" dirty="0"/>
            </a:br>
            <a:br>
              <a:rPr lang="en-US" dirty="0"/>
            </a:br>
            <a:endParaRPr lang="en-US" dirty="0"/>
          </a:p>
        </p:txBody>
      </p:sp>
      <p:sp>
        <p:nvSpPr>
          <p:cNvPr id="3" name="Content Placeholder 2">
            <a:extLst>
              <a:ext uri="{FF2B5EF4-FFF2-40B4-BE49-F238E27FC236}">
                <a16:creationId xmlns:a16="http://schemas.microsoft.com/office/drawing/2014/main" id="{AEE307A0-BF04-454F-AFD7-74E89295D6E6}"/>
              </a:ext>
            </a:extLst>
          </p:cNvPr>
          <p:cNvSpPr>
            <a:spLocks noGrp="1"/>
          </p:cNvSpPr>
          <p:nvPr>
            <p:ph sz="half" idx="1"/>
          </p:nvPr>
        </p:nvSpPr>
        <p:spPr>
          <a:xfrm>
            <a:off x="393290" y="1789074"/>
            <a:ext cx="7072517" cy="4200245"/>
          </a:xfrm>
        </p:spPr>
        <p:txBody>
          <a:bodyPr>
            <a:noAutofit/>
          </a:bodyPr>
          <a:lstStyle/>
          <a:p>
            <a:r>
              <a:rPr lang="en-US" sz="2400" dirty="0"/>
              <a:t>Grief is the emotion that comes with loss; usually described as “sadness” </a:t>
            </a:r>
          </a:p>
          <a:p>
            <a:endParaRPr lang="en-US" sz="2400" dirty="0"/>
          </a:p>
          <a:p>
            <a:pPr lvl="1"/>
            <a:r>
              <a:rPr lang="en-US" sz="2400" dirty="0"/>
              <a:t>Death of a family member or friend</a:t>
            </a:r>
          </a:p>
          <a:p>
            <a:pPr lvl="1"/>
            <a:r>
              <a:rPr lang="en-US" sz="2400" dirty="0"/>
              <a:t>Death of a pet</a:t>
            </a:r>
          </a:p>
          <a:p>
            <a:pPr lvl="1"/>
            <a:r>
              <a:rPr lang="en-US" sz="2400" dirty="0"/>
              <a:t>Support staff leaving </a:t>
            </a:r>
          </a:p>
          <a:p>
            <a:pPr lvl="1"/>
            <a:r>
              <a:rPr lang="en-US" sz="2400" dirty="0"/>
              <a:t>End of a job</a:t>
            </a:r>
          </a:p>
          <a:p>
            <a:pPr lvl="1"/>
            <a:r>
              <a:rPr lang="en-US" sz="2400" dirty="0"/>
              <a:t>Diagnosis of a serious illness</a:t>
            </a:r>
          </a:p>
          <a:p>
            <a:pPr marL="502920" lvl="1" indent="0">
              <a:buNone/>
            </a:pPr>
            <a:endParaRPr lang="en-US" sz="2400" dirty="0"/>
          </a:p>
          <a:p>
            <a:pPr lvl="1"/>
            <a:endParaRPr lang="en-US" sz="2400" dirty="0"/>
          </a:p>
        </p:txBody>
      </p:sp>
      <p:sp>
        <p:nvSpPr>
          <p:cNvPr id="4" name="Content Placeholder 3">
            <a:extLst>
              <a:ext uri="{FF2B5EF4-FFF2-40B4-BE49-F238E27FC236}">
                <a16:creationId xmlns:a16="http://schemas.microsoft.com/office/drawing/2014/main" id="{6888BEDD-D842-48BF-BD02-1537FC5BB813}"/>
              </a:ext>
            </a:extLst>
          </p:cNvPr>
          <p:cNvSpPr>
            <a:spLocks noGrp="1"/>
          </p:cNvSpPr>
          <p:nvPr>
            <p:ph sz="half" idx="2"/>
          </p:nvPr>
        </p:nvSpPr>
        <p:spPr>
          <a:xfrm>
            <a:off x="7149548" y="1686100"/>
            <a:ext cx="4396341" cy="4200245"/>
          </a:xfrm>
        </p:spPr>
        <p:txBody>
          <a:bodyPr>
            <a:normAutofit/>
          </a:bodyPr>
          <a:lstStyle/>
          <a:p>
            <a:pPr lvl="1"/>
            <a:endParaRPr lang="en-US" sz="2400" dirty="0"/>
          </a:p>
          <a:p>
            <a:pPr lvl="1"/>
            <a:endParaRPr lang="en-US" sz="2400" dirty="0"/>
          </a:p>
          <a:p>
            <a:pPr lvl="1"/>
            <a:r>
              <a:rPr lang="en-US" sz="2400" dirty="0"/>
              <a:t>Divorce of close people</a:t>
            </a:r>
          </a:p>
          <a:p>
            <a:pPr lvl="1"/>
            <a:r>
              <a:rPr lang="en-US" sz="2400" dirty="0"/>
              <a:t>End of a relationship</a:t>
            </a:r>
          </a:p>
          <a:p>
            <a:pPr lvl="1"/>
            <a:r>
              <a:rPr lang="en-US" sz="2400" dirty="0"/>
              <a:t>Anticipated loss</a:t>
            </a:r>
          </a:p>
          <a:p>
            <a:r>
              <a:rPr lang="en-US" sz="2400" dirty="0"/>
              <a:t>Grief can last for a few days, many years, or somewhere in between </a:t>
            </a:r>
          </a:p>
          <a:p>
            <a:endParaRPr lang="en-US" dirty="0"/>
          </a:p>
        </p:txBody>
      </p:sp>
    </p:spTree>
    <p:extLst>
      <p:ext uri="{BB962C8B-B14F-4D97-AF65-F5344CB8AC3E}">
        <p14:creationId xmlns:p14="http://schemas.microsoft.com/office/powerpoint/2010/main" val="225701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E990-AAF7-4B16-8681-0EE2D921EF61}"/>
              </a:ext>
            </a:extLst>
          </p:cNvPr>
          <p:cNvSpPr>
            <a:spLocks noGrp="1"/>
          </p:cNvSpPr>
          <p:nvPr>
            <p:ph type="title"/>
          </p:nvPr>
        </p:nvSpPr>
        <p:spPr/>
        <p:txBody>
          <a:bodyPr/>
          <a:lstStyle/>
          <a:p>
            <a:r>
              <a:rPr lang="en-US" dirty="0"/>
              <a:t>What is a team?</a:t>
            </a:r>
          </a:p>
        </p:txBody>
      </p:sp>
      <p:sp>
        <p:nvSpPr>
          <p:cNvPr id="3" name="Content Placeholder 2">
            <a:extLst>
              <a:ext uri="{FF2B5EF4-FFF2-40B4-BE49-F238E27FC236}">
                <a16:creationId xmlns:a16="http://schemas.microsoft.com/office/drawing/2014/main" id="{9081EA14-8A90-4678-B009-991FD20463D8}"/>
              </a:ext>
            </a:extLst>
          </p:cNvPr>
          <p:cNvSpPr>
            <a:spLocks noGrp="1"/>
          </p:cNvSpPr>
          <p:nvPr>
            <p:ph idx="1"/>
          </p:nvPr>
        </p:nvSpPr>
        <p:spPr/>
        <p:txBody>
          <a:bodyPr>
            <a:normAutofit/>
          </a:bodyPr>
          <a:lstStyle/>
          <a:p>
            <a:r>
              <a:rPr lang="en-US" sz="2400" dirty="0"/>
              <a:t>A team is a group of people who come together to work towards a common goal or to support an on-going project</a:t>
            </a:r>
          </a:p>
          <a:p>
            <a:r>
              <a:rPr lang="en-US" sz="2400" dirty="0"/>
              <a:t>A Grief Support Team is a group of people who gather to support a grieving person or people</a:t>
            </a:r>
          </a:p>
          <a:p>
            <a:r>
              <a:rPr lang="en-US" sz="2400" dirty="0"/>
              <a:t>Heritage Christian Services’ Grief Support Team consists of the Faith Community Inclusion team, creative arts therapists, speech therapists, and a behavior support team member</a:t>
            </a:r>
          </a:p>
          <a:p>
            <a:pPr marL="457200" lvl="1" indent="0">
              <a:buNone/>
            </a:pPr>
            <a:endParaRPr lang="en-US" dirty="0"/>
          </a:p>
          <a:p>
            <a:pPr lvl="1"/>
            <a:endParaRPr lang="en-US" dirty="0"/>
          </a:p>
        </p:txBody>
      </p:sp>
    </p:spTree>
    <p:extLst>
      <p:ext uri="{BB962C8B-B14F-4D97-AF65-F5344CB8AC3E}">
        <p14:creationId xmlns:p14="http://schemas.microsoft.com/office/powerpoint/2010/main" val="313161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038A-B725-4121-BE26-081DD12690BD}"/>
              </a:ext>
            </a:extLst>
          </p:cNvPr>
          <p:cNvSpPr>
            <a:spLocks noGrp="1"/>
          </p:cNvSpPr>
          <p:nvPr>
            <p:ph type="title"/>
          </p:nvPr>
        </p:nvSpPr>
        <p:spPr/>
        <p:txBody>
          <a:bodyPr/>
          <a:lstStyle/>
          <a:p>
            <a:r>
              <a:rPr lang="en-US" dirty="0"/>
              <a:t>Don’t embark on this journey alone</a:t>
            </a:r>
          </a:p>
        </p:txBody>
      </p:sp>
      <p:sp>
        <p:nvSpPr>
          <p:cNvPr id="3" name="Content Placeholder 2">
            <a:extLst>
              <a:ext uri="{FF2B5EF4-FFF2-40B4-BE49-F238E27FC236}">
                <a16:creationId xmlns:a16="http://schemas.microsoft.com/office/drawing/2014/main" id="{61DF366E-6FC6-4BBA-AE8B-2A1065FD768F}"/>
              </a:ext>
            </a:extLst>
          </p:cNvPr>
          <p:cNvSpPr>
            <a:spLocks noGrp="1"/>
          </p:cNvSpPr>
          <p:nvPr>
            <p:ph idx="1"/>
          </p:nvPr>
        </p:nvSpPr>
        <p:spPr>
          <a:xfrm>
            <a:off x="1103312" y="1573162"/>
            <a:ext cx="8946541" cy="4675238"/>
          </a:xfrm>
        </p:spPr>
        <p:txBody>
          <a:bodyPr>
            <a:noAutofit/>
          </a:bodyPr>
          <a:lstStyle/>
          <a:p>
            <a:r>
              <a:rPr lang="en-US" sz="2400" dirty="0"/>
              <a:t>400+ aging people within the residential program</a:t>
            </a:r>
          </a:p>
          <a:p>
            <a:r>
              <a:rPr lang="en-US" sz="2400" dirty="0"/>
              <a:t>4,000+ employees</a:t>
            </a:r>
          </a:p>
          <a:p>
            <a:r>
              <a:rPr lang="en-US" sz="2400" dirty="0"/>
              <a:t>4 Faith Community Inclusion staff (spiritual support staff)</a:t>
            </a:r>
          </a:p>
          <a:p>
            <a:r>
              <a:rPr lang="en-US" sz="2400" dirty="0"/>
              <a:t>100 sites across Buffalo and Rochester, NY regions</a:t>
            </a:r>
          </a:p>
          <a:p>
            <a:r>
              <a:rPr lang="en-US" sz="2400" dirty="0"/>
              <a:t>Not enough intense support and after care for those experiencing grief </a:t>
            </a:r>
          </a:p>
          <a:p>
            <a:r>
              <a:rPr lang="en-US" sz="2400" dirty="0"/>
              <a:t>Join together the Creative Arts, and some clinical team members, the Behavioral Support team, and Faith Community Inclusion (spiritual supports)</a:t>
            </a:r>
          </a:p>
          <a:p>
            <a:r>
              <a:rPr lang="en-US" sz="2400" dirty="0"/>
              <a:t>The idea </a:t>
            </a:r>
            <a:r>
              <a:rPr lang="en-US" sz="2400" dirty="0" err="1"/>
              <a:t>orgiginated</a:t>
            </a:r>
            <a:r>
              <a:rPr lang="en-US" sz="2400" dirty="0"/>
              <a:t> from the Clinical Arts Team</a:t>
            </a:r>
          </a:p>
        </p:txBody>
      </p:sp>
    </p:spTree>
    <p:extLst>
      <p:ext uri="{BB962C8B-B14F-4D97-AF65-F5344CB8AC3E}">
        <p14:creationId xmlns:p14="http://schemas.microsoft.com/office/powerpoint/2010/main" val="360087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7308-421A-437B-862F-89319ED83822}"/>
              </a:ext>
            </a:extLst>
          </p:cNvPr>
          <p:cNvSpPr>
            <a:spLocks noGrp="1"/>
          </p:cNvSpPr>
          <p:nvPr>
            <p:ph type="title"/>
          </p:nvPr>
        </p:nvSpPr>
        <p:spPr/>
        <p:txBody>
          <a:bodyPr/>
          <a:lstStyle/>
          <a:p>
            <a:r>
              <a:rPr lang="en-US" dirty="0"/>
              <a:t>Why the Grief Support Team?</a:t>
            </a:r>
          </a:p>
        </p:txBody>
      </p:sp>
      <p:sp>
        <p:nvSpPr>
          <p:cNvPr id="3" name="Content Placeholder 2">
            <a:extLst>
              <a:ext uri="{FF2B5EF4-FFF2-40B4-BE49-F238E27FC236}">
                <a16:creationId xmlns:a16="http://schemas.microsoft.com/office/drawing/2014/main" id="{F6BB33C2-C266-482C-AF66-4E94BE6692C6}"/>
              </a:ext>
            </a:extLst>
          </p:cNvPr>
          <p:cNvSpPr>
            <a:spLocks noGrp="1"/>
          </p:cNvSpPr>
          <p:nvPr>
            <p:ph sz="half" idx="1"/>
          </p:nvPr>
        </p:nvSpPr>
        <p:spPr/>
        <p:txBody>
          <a:bodyPr>
            <a:noAutofit/>
          </a:bodyPr>
          <a:lstStyle/>
          <a:p>
            <a:pPr marL="0" indent="0">
              <a:buNone/>
            </a:pPr>
            <a:r>
              <a:rPr lang="en-US" sz="2400" dirty="0"/>
              <a:t>The need for on-going grief support in our large agency was needed</a:t>
            </a:r>
          </a:p>
          <a:p>
            <a:r>
              <a:rPr lang="en-US" sz="2400" dirty="0"/>
              <a:t> To support a person as they are ill or preparing to die, and people who are grieving, to be with them as they begin to adjust to their grief or loss. </a:t>
            </a:r>
          </a:p>
          <a:p>
            <a:r>
              <a:rPr lang="en-US" sz="2400" dirty="0"/>
              <a:t>We support other types of grief</a:t>
            </a:r>
          </a:p>
        </p:txBody>
      </p:sp>
      <p:sp>
        <p:nvSpPr>
          <p:cNvPr id="4" name="Content Placeholder 3">
            <a:extLst>
              <a:ext uri="{FF2B5EF4-FFF2-40B4-BE49-F238E27FC236}">
                <a16:creationId xmlns:a16="http://schemas.microsoft.com/office/drawing/2014/main" id="{366777B2-7676-4459-B400-7A2063267213}"/>
              </a:ext>
            </a:extLst>
          </p:cNvPr>
          <p:cNvSpPr>
            <a:spLocks noGrp="1"/>
          </p:cNvSpPr>
          <p:nvPr>
            <p:ph sz="half" idx="2"/>
          </p:nvPr>
        </p:nvSpPr>
        <p:spPr/>
        <p:txBody>
          <a:bodyPr>
            <a:normAutofit lnSpcReduction="10000"/>
          </a:bodyPr>
          <a:lstStyle/>
          <a:p>
            <a:r>
              <a:rPr lang="en-US" sz="2400" dirty="0"/>
              <a:t>We primarily support people and employees in our residential and day habilitation programs; others as requested</a:t>
            </a:r>
          </a:p>
          <a:p>
            <a:r>
              <a:rPr lang="en-US" sz="2400" dirty="0"/>
              <a:t>We will assist people to seek external supports or employee EAP programs</a:t>
            </a:r>
          </a:p>
          <a:p>
            <a:r>
              <a:rPr lang="en-US" sz="2400" dirty="0"/>
              <a:t>Our name indicates the losses we are present to support</a:t>
            </a:r>
          </a:p>
          <a:p>
            <a:endParaRPr lang="en-US" dirty="0"/>
          </a:p>
        </p:txBody>
      </p:sp>
    </p:spTree>
    <p:extLst>
      <p:ext uri="{BB962C8B-B14F-4D97-AF65-F5344CB8AC3E}">
        <p14:creationId xmlns:p14="http://schemas.microsoft.com/office/powerpoint/2010/main" val="292403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D7D3-DE55-4CB8-9956-5A8F8ED2B1B7}"/>
              </a:ext>
            </a:extLst>
          </p:cNvPr>
          <p:cNvSpPr>
            <a:spLocks noGrp="1"/>
          </p:cNvSpPr>
          <p:nvPr>
            <p:ph type="title"/>
          </p:nvPr>
        </p:nvSpPr>
        <p:spPr/>
        <p:txBody>
          <a:bodyPr/>
          <a:lstStyle/>
          <a:p>
            <a:r>
              <a:rPr lang="en-US" dirty="0"/>
              <a:t>How are we stronger together?</a:t>
            </a:r>
          </a:p>
        </p:txBody>
      </p:sp>
      <p:sp>
        <p:nvSpPr>
          <p:cNvPr id="3" name="Content Placeholder 2">
            <a:extLst>
              <a:ext uri="{FF2B5EF4-FFF2-40B4-BE49-F238E27FC236}">
                <a16:creationId xmlns:a16="http://schemas.microsoft.com/office/drawing/2014/main" id="{3F9035A6-0B25-490D-9654-8609A5A4D46E}"/>
              </a:ext>
            </a:extLst>
          </p:cNvPr>
          <p:cNvSpPr>
            <a:spLocks noGrp="1"/>
          </p:cNvSpPr>
          <p:nvPr>
            <p:ph sz="half" idx="1"/>
          </p:nvPr>
        </p:nvSpPr>
        <p:spPr/>
        <p:txBody>
          <a:bodyPr>
            <a:normAutofit lnSpcReduction="10000"/>
          </a:bodyPr>
          <a:lstStyle/>
          <a:p>
            <a:pPr marL="0" indent="0">
              <a:buNone/>
            </a:pPr>
            <a:r>
              <a:rPr lang="en-US" sz="2400" dirty="0"/>
              <a:t>Together:</a:t>
            </a:r>
          </a:p>
          <a:p>
            <a:r>
              <a:rPr lang="en-US" sz="2400" dirty="0"/>
              <a:t>Various gifts</a:t>
            </a:r>
          </a:p>
          <a:p>
            <a:r>
              <a:rPr lang="en-US" sz="2400" dirty="0"/>
              <a:t>Various locations</a:t>
            </a:r>
          </a:p>
          <a:p>
            <a:r>
              <a:rPr lang="en-US" sz="2400" dirty="0"/>
              <a:t>Various responses</a:t>
            </a:r>
          </a:p>
          <a:p>
            <a:r>
              <a:rPr lang="en-US" sz="2400" dirty="0"/>
              <a:t>Various listening techniques</a:t>
            </a:r>
          </a:p>
          <a:p>
            <a:r>
              <a:rPr lang="en-US" sz="2400" dirty="0"/>
              <a:t>Various needs</a:t>
            </a:r>
          </a:p>
          <a:p>
            <a:r>
              <a:rPr lang="en-US" sz="2400" dirty="0"/>
              <a:t>Various times</a:t>
            </a:r>
          </a:p>
          <a:p>
            <a:r>
              <a:rPr lang="en-US" sz="2400" dirty="0"/>
              <a:t>Many needs supported</a:t>
            </a:r>
          </a:p>
        </p:txBody>
      </p:sp>
      <p:pic>
        <p:nvPicPr>
          <p:cNvPr id="6" name="Content Placeholder 5" descr="a butterfly landed on a yellow flower">
            <a:extLst>
              <a:ext uri="{FF2B5EF4-FFF2-40B4-BE49-F238E27FC236}">
                <a16:creationId xmlns:a16="http://schemas.microsoft.com/office/drawing/2014/main" id="{C2E4305C-1211-46F7-A611-9C3DEE6C0B8B}"/>
              </a:ext>
            </a:extLst>
          </p:cNvPr>
          <p:cNvPicPr>
            <a:picLocks noGrp="1" noChangeAspect="1"/>
          </p:cNvPicPr>
          <p:nvPr>
            <p:ph sz="half" idx="2"/>
          </p:nvPr>
        </p:nvPicPr>
        <p:blipFill>
          <a:blip r:embed="rId2"/>
          <a:stretch>
            <a:fillRect/>
          </a:stretch>
        </p:blipFill>
        <p:spPr>
          <a:xfrm>
            <a:off x="6271195" y="2055813"/>
            <a:ext cx="3162748" cy="4200525"/>
          </a:xfrm>
        </p:spPr>
      </p:pic>
    </p:spTree>
    <p:extLst>
      <p:ext uri="{BB962C8B-B14F-4D97-AF65-F5344CB8AC3E}">
        <p14:creationId xmlns:p14="http://schemas.microsoft.com/office/powerpoint/2010/main" val="167957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BF23-D019-4F25-8584-F2C9BECAD585}"/>
              </a:ext>
            </a:extLst>
          </p:cNvPr>
          <p:cNvSpPr>
            <a:spLocks noGrp="1"/>
          </p:cNvSpPr>
          <p:nvPr>
            <p:ph type="title"/>
          </p:nvPr>
        </p:nvSpPr>
        <p:spPr/>
        <p:txBody>
          <a:bodyPr/>
          <a:lstStyle/>
          <a:p>
            <a:r>
              <a:rPr lang="en-US" dirty="0"/>
              <a:t>Stronger Together</a:t>
            </a:r>
          </a:p>
        </p:txBody>
      </p:sp>
      <p:sp>
        <p:nvSpPr>
          <p:cNvPr id="3" name="Content Placeholder 2">
            <a:extLst>
              <a:ext uri="{FF2B5EF4-FFF2-40B4-BE49-F238E27FC236}">
                <a16:creationId xmlns:a16="http://schemas.microsoft.com/office/drawing/2014/main" id="{3DEFDECD-AFA5-44C9-850B-6D724DCDF4E0}"/>
              </a:ext>
            </a:extLst>
          </p:cNvPr>
          <p:cNvSpPr>
            <a:spLocks noGrp="1"/>
          </p:cNvSpPr>
          <p:nvPr>
            <p:ph idx="1"/>
          </p:nvPr>
        </p:nvSpPr>
        <p:spPr/>
        <p:txBody>
          <a:bodyPr>
            <a:normAutofit/>
          </a:bodyPr>
          <a:lstStyle/>
          <a:p>
            <a:r>
              <a:rPr lang="en-US" sz="2400" dirty="0"/>
              <a:t>The combination of the Faith Community Inclusion, clinical, behavior support, and creative arts clinicians became a way to increase the support and offer different paths available for people.</a:t>
            </a:r>
          </a:p>
          <a:p>
            <a:r>
              <a:rPr lang="en-US" sz="2400" dirty="0"/>
              <a:t>A Grief Support Team of multiple disciplinaries strengthens the responses available to those grieving</a:t>
            </a:r>
          </a:p>
          <a:p>
            <a:r>
              <a:rPr lang="en-US" sz="2400" dirty="0"/>
              <a:t>A multidisciplinary Grief Support Team provides encouragement and guidance to team members through difficult situations (self care)</a:t>
            </a:r>
          </a:p>
        </p:txBody>
      </p:sp>
    </p:spTree>
    <p:extLst>
      <p:ext uri="{BB962C8B-B14F-4D97-AF65-F5344CB8AC3E}">
        <p14:creationId xmlns:p14="http://schemas.microsoft.com/office/powerpoint/2010/main" val="417759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F92E09A-B7F8-48B5-800E-D8D3189C38BB}">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D17EB6B878274DBAB25513369247A2" ma:contentTypeVersion="15" ma:contentTypeDescription="Create a new document." ma:contentTypeScope="" ma:versionID="d6a1467bb1d4cbbfa0745650f5145d3e">
  <xsd:schema xmlns:xsd="http://www.w3.org/2001/XMLSchema" xmlns:xs="http://www.w3.org/2001/XMLSchema" xmlns:p="http://schemas.microsoft.com/office/2006/metadata/properties" xmlns:ns3="7a404267-f05f-4176-94fc-f2fcf55a5d36" xmlns:ns4="0fabe21d-8637-4819-a06d-1964d6870eb6" targetNamespace="http://schemas.microsoft.com/office/2006/metadata/properties" ma:root="true" ma:fieldsID="7efd844d848f065dfa586145fd2b3b51" ns3:_="" ns4:_="">
    <xsd:import namespace="7a404267-f05f-4176-94fc-f2fcf55a5d36"/>
    <xsd:import namespace="0fabe21d-8637-4819-a06d-1964d6870e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04267-f05f-4176-94fc-f2fcf55a5d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dexed="true" ma:internalName="MediaServiceLocatio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abe21d-8637-4819-a06d-1964d6870e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a404267-f05f-4176-94fc-f2fcf55a5d36" xsi:nil="true"/>
  </documentManagement>
</p:properties>
</file>

<file path=customXml/itemProps1.xml><?xml version="1.0" encoding="utf-8"?>
<ds:datastoreItem xmlns:ds="http://schemas.openxmlformats.org/officeDocument/2006/customXml" ds:itemID="{C81112C0-72D2-458B-9BBB-B1A2C24DBF3F}">
  <ds:schemaRefs>
    <ds:schemaRef ds:uri="http://schemas.microsoft.com/sharepoint/v3/contenttype/forms"/>
  </ds:schemaRefs>
</ds:datastoreItem>
</file>

<file path=customXml/itemProps2.xml><?xml version="1.0" encoding="utf-8"?>
<ds:datastoreItem xmlns:ds="http://schemas.openxmlformats.org/officeDocument/2006/customXml" ds:itemID="{B606B6C3-F046-45AF-86BC-9A17558796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04267-f05f-4176-94fc-f2fcf55a5d36"/>
    <ds:schemaRef ds:uri="0fabe21d-8637-4819-a06d-1964d6870e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4F2E76-9963-41EC-86EB-E627C95754C2}">
  <ds:schemaRefs>
    <ds:schemaRef ds:uri="7a404267-f05f-4176-94fc-f2fcf55a5d36"/>
    <ds:schemaRef ds:uri="http://purl.org/dc/dcmitype/"/>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infopath/2007/PartnerControls"/>
    <ds:schemaRef ds:uri="0fabe21d-8637-4819-a06d-1964d6870eb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Ion</Template>
  <TotalTime>15016</TotalTime>
  <Words>986</Words>
  <Application>Microsoft Macintosh PowerPoint</Application>
  <PresentationFormat>Widescreen</PresentationFormat>
  <Paragraphs>105</Paragraphs>
  <Slides>19</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Aptos</vt:lpstr>
      <vt:lpstr>Aptos Display</vt:lpstr>
      <vt:lpstr>Arial</vt:lpstr>
      <vt:lpstr>Calibri</vt:lpstr>
      <vt:lpstr>Century Gothic</vt:lpstr>
      <vt:lpstr>Lato</vt:lpstr>
      <vt:lpstr>Tahoma</vt:lpstr>
      <vt:lpstr>Wingdings 3</vt:lpstr>
      <vt:lpstr>Ion</vt:lpstr>
      <vt:lpstr>Custom Design</vt:lpstr>
      <vt:lpstr>office theme</vt:lpstr>
      <vt:lpstr>Welcome</vt:lpstr>
      <vt:lpstr>Housekeeping Notes</vt:lpstr>
      <vt:lpstr>Stronger Together: Heritage Christian Services Grief Support Team </vt:lpstr>
      <vt:lpstr>What is Grief?  </vt:lpstr>
      <vt:lpstr>What is a team?</vt:lpstr>
      <vt:lpstr>Don’t embark on this journey alone</vt:lpstr>
      <vt:lpstr>Why the Grief Support Team?</vt:lpstr>
      <vt:lpstr>How are we stronger together?</vt:lpstr>
      <vt:lpstr>Stronger Together</vt:lpstr>
      <vt:lpstr>Stronger Together: Work of the Grief Support Team   </vt:lpstr>
      <vt:lpstr>Grief Support Team: Stronger Together  </vt:lpstr>
      <vt:lpstr>Stronger Together: Finding Hope Together</vt:lpstr>
      <vt:lpstr>Stronger Together: We have</vt:lpstr>
      <vt:lpstr>Stronger Together: We also have</vt:lpstr>
      <vt:lpstr>Stronger Together: Service of Grief for 27 people who died Jan 2020-September 2022  </vt:lpstr>
      <vt:lpstr>Stronger Together: Finding Peace Throughout the Holidays &amp; Meaningful Memories  </vt:lpstr>
      <vt:lpstr>Together we can support people to make beautiful things happen as they adjust to their grief</vt:lpstr>
      <vt:lpstr>Q &amp; A </vt:lpstr>
      <vt:lpstr>Upcoming Webinars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a Grief Team</dc:title>
  <dc:creator>Lida Merrill</dc:creator>
  <cp:lastModifiedBy>Eric Ascher</cp:lastModifiedBy>
  <cp:revision>57</cp:revision>
  <dcterms:created xsi:type="dcterms:W3CDTF">2023-04-06T19:04:16Z</dcterms:created>
  <dcterms:modified xsi:type="dcterms:W3CDTF">2024-04-08T18:03:10Z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0x01010086D17EB6B878274DBAB25513369247A2</vt:lpwstr>
  </property>
</Properties>
</file>