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9" r:id="rId3"/>
    <p:sldId id="275" r:id="rId4"/>
    <p:sldId id="260" r:id="rId5"/>
    <p:sldId id="257" r:id="rId6"/>
    <p:sldId id="258" r:id="rId7"/>
    <p:sldId id="263" r:id="rId8"/>
    <p:sldId id="267" r:id="rId9"/>
    <p:sldId id="264" r:id="rId10"/>
    <p:sldId id="261" r:id="rId11"/>
    <p:sldId id="270" r:id="rId12"/>
    <p:sldId id="272" r:id="rId13"/>
    <p:sldId id="274" r:id="rId14"/>
    <p:sldId id="277" r:id="rId15"/>
    <p:sldId id="271" r:id="rId16"/>
    <p:sldId id="266" r:id="rId17"/>
    <p:sldId id="273" r:id="rId18"/>
    <p:sldId id="265" r:id="rId19"/>
    <p:sldId id="276"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3292"/>
    <p:restoredTop sz="86402"/>
  </p:normalViewPr>
  <p:slideViewPr>
    <p:cSldViewPr snapToGrid="0">
      <p:cViewPr varScale="1">
        <p:scale>
          <a:sx n="74" d="100"/>
          <a:sy n="74" d="100"/>
        </p:scale>
        <p:origin x="208" y="848"/>
      </p:cViewPr>
      <p:guideLst/>
    </p:cSldViewPr>
  </p:slideViewPr>
  <p:outlineViewPr>
    <p:cViewPr>
      <p:scale>
        <a:sx n="33" d="100"/>
        <a:sy n="33" d="100"/>
      </p:scale>
      <p:origin x="0" y="-84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72156-4E3B-184B-A626-F3DE726D55A4}" type="datetimeFigureOut">
              <a:rPr lang="en-US" smtClean="0"/>
              <a:t>4/18/23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160A4-D7D0-A44B-8B7D-5437B425702E}" type="slidenum">
              <a:rPr lang="en-US" smtClean="0"/>
              <a:t>‹#›</a:t>
            </a:fld>
            <a:endParaRPr lang="en-US"/>
          </a:p>
        </p:txBody>
      </p:sp>
    </p:spTree>
    <p:extLst>
      <p:ext uri="{BB962C8B-B14F-4D97-AF65-F5344CB8AC3E}">
        <p14:creationId xmlns:p14="http://schemas.microsoft.com/office/powerpoint/2010/main" val="132417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3160A4-D7D0-A44B-8B7D-5437B425702E}" type="slidenum">
              <a:rPr lang="en-US" smtClean="0"/>
              <a:t>1</a:t>
            </a:fld>
            <a:endParaRPr lang="en-US"/>
          </a:p>
        </p:txBody>
      </p:sp>
    </p:spTree>
    <p:extLst>
      <p:ext uri="{BB962C8B-B14F-4D97-AF65-F5344CB8AC3E}">
        <p14:creationId xmlns:p14="http://schemas.microsoft.com/office/powerpoint/2010/main" val="3130773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3160A4-D7D0-A44B-8B7D-5437B425702E}" type="slidenum">
              <a:rPr lang="en-US" smtClean="0"/>
              <a:t>13</a:t>
            </a:fld>
            <a:endParaRPr lang="en-US"/>
          </a:p>
        </p:txBody>
      </p:sp>
    </p:spTree>
    <p:extLst>
      <p:ext uri="{BB962C8B-B14F-4D97-AF65-F5344CB8AC3E}">
        <p14:creationId xmlns:p14="http://schemas.microsoft.com/office/powerpoint/2010/main" val="308492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3160A4-D7D0-A44B-8B7D-5437B425702E}" type="slidenum">
              <a:rPr lang="en-US" smtClean="0"/>
              <a:t>14</a:t>
            </a:fld>
            <a:endParaRPr lang="en-US"/>
          </a:p>
        </p:txBody>
      </p:sp>
    </p:spTree>
    <p:extLst>
      <p:ext uri="{BB962C8B-B14F-4D97-AF65-F5344CB8AC3E}">
        <p14:creationId xmlns:p14="http://schemas.microsoft.com/office/powerpoint/2010/main" val="3955723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3160A4-D7D0-A44B-8B7D-5437B425702E}" type="slidenum">
              <a:rPr lang="en-US" smtClean="0"/>
              <a:t>19</a:t>
            </a:fld>
            <a:endParaRPr lang="en-US"/>
          </a:p>
        </p:txBody>
      </p:sp>
    </p:spTree>
    <p:extLst>
      <p:ext uri="{BB962C8B-B14F-4D97-AF65-F5344CB8AC3E}">
        <p14:creationId xmlns:p14="http://schemas.microsoft.com/office/powerpoint/2010/main" val="1145916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EA2109-1EEB-AE44-AC51-1F0D5DADB399}" type="slidenum">
              <a:rPr lang="en-US" smtClean="0"/>
              <a:t>20</a:t>
            </a:fld>
            <a:endParaRPr lang="en-US"/>
          </a:p>
        </p:txBody>
      </p:sp>
    </p:spTree>
    <p:extLst>
      <p:ext uri="{BB962C8B-B14F-4D97-AF65-F5344CB8AC3E}">
        <p14:creationId xmlns:p14="http://schemas.microsoft.com/office/powerpoint/2010/main" val="897250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BEA2109-1EEB-AE44-AC51-1F0D5DADB399}" type="slidenum">
              <a:rPr lang="en-US" smtClean="0"/>
              <a:t>2</a:t>
            </a:fld>
            <a:endParaRPr lang="en-US"/>
          </a:p>
        </p:txBody>
      </p:sp>
    </p:spTree>
    <p:extLst>
      <p:ext uri="{BB962C8B-B14F-4D97-AF65-F5344CB8AC3E}">
        <p14:creationId xmlns:p14="http://schemas.microsoft.com/office/powerpoint/2010/main" val="4238312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3160A4-D7D0-A44B-8B7D-5437B425702E}" type="slidenum">
              <a:rPr lang="en-US" smtClean="0"/>
              <a:t>3</a:t>
            </a:fld>
            <a:endParaRPr lang="en-US"/>
          </a:p>
        </p:txBody>
      </p:sp>
    </p:spTree>
    <p:extLst>
      <p:ext uri="{BB962C8B-B14F-4D97-AF65-F5344CB8AC3E}">
        <p14:creationId xmlns:p14="http://schemas.microsoft.com/office/powerpoint/2010/main" val="4229694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3160A4-D7D0-A44B-8B7D-5437B425702E}" type="slidenum">
              <a:rPr lang="en-US" smtClean="0"/>
              <a:t>4</a:t>
            </a:fld>
            <a:endParaRPr lang="en-US"/>
          </a:p>
        </p:txBody>
      </p:sp>
    </p:spTree>
    <p:extLst>
      <p:ext uri="{BB962C8B-B14F-4D97-AF65-F5344CB8AC3E}">
        <p14:creationId xmlns:p14="http://schemas.microsoft.com/office/powerpoint/2010/main" val="321521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3160A4-D7D0-A44B-8B7D-5437B425702E}" type="slidenum">
              <a:rPr lang="en-US" smtClean="0"/>
              <a:t>5</a:t>
            </a:fld>
            <a:endParaRPr lang="en-US"/>
          </a:p>
        </p:txBody>
      </p:sp>
    </p:spTree>
    <p:extLst>
      <p:ext uri="{BB962C8B-B14F-4D97-AF65-F5344CB8AC3E}">
        <p14:creationId xmlns:p14="http://schemas.microsoft.com/office/powerpoint/2010/main" val="2118570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3160A4-D7D0-A44B-8B7D-5437B425702E}" type="slidenum">
              <a:rPr lang="en-US" smtClean="0"/>
              <a:t>6</a:t>
            </a:fld>
            <a:endParaRPr lang="en-US"/>
          </a:p>
        </p:txBody>
      </p:sp>
    </p:spTree>
    <p:extLst>
      <p:ext uri="{BB962C8B-B14F-4D97-AF65-F5344CB8AC3E}">
        <p14:creationId xmlns:p14="http://schemas.microsoft.com/office/powerpoint/2010/main" val="3948649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3160A4-D7D0-A44B-8B7D-5437B425702E}" type="slidenum">
              <a:rPr lang="en-US" smtClean="0"/>
              <a:t>7</a:t>
            </a:fld>
            <a:endParaRPr lang="en-US"/>
          </a:p>
        </p:txBody>
      </p:sp>
    </p:spTree>
    <p:extLst>
      <p:ext uri="{BB962C8B-B14F-4D97-AF65-F5344CB8AC3E}">
        <p14:creationId xmlns:p14="http://schemas.microsoft.com/office/powerpoint/2010/main" val="151785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3160A4-D7D0-A44B-8B7D-5437B425702E}" type="slidenum">
              <a:rPr lang="en-US" smtClean="0"/>
              <a:t>8</a:t>
            </a:fld>
            <a:endParaRPr lang="en-US"/>
          </a:p>
        </p:txBody>
      </p:sp>
    </p:spTree>
    <p:extLst>
      <p:ext uri="{BB962C8B-B14F-4D97-AF65-F5344CB8AC3E}">
        <p14:creationId xmlns:p14="http://schemas.microsoft.com/office/powerpoint/2010/main" val="2462003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03160A4-D7D0-A44B-8B7D-5437B425702E}" type="slidenum">
              <a:rPr lang="en-US" smtClean="0"/>
              <a:t>11</a:t>
            </a:fld>
            <a:endParaRPr lang="en-US"/>
          </a:p>
        </p:txBody>
      </p:sp>
    </p:spTree>
    <p:extLst>
      <p:ext uri="{BB962C8B-B14F-4D97-AF65-F5344CB8AC3E}">
        <p14:creationId xmlns:p14="http://schemas.microsoft.com/office/powerpoint/2010/main" val="2589523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p>
        </p:txBody>
      </p:sp>
      <p:sp>
        <p:nvSpPr>
          <p:cNvPr id="3" name="Subtitle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vl1pPr>
          </a:lstStyle>
          <a:p>
            <a:pPr lvl="0"/>
            <a:fld id="{62E50428-0A77-4EAF-B1B5-9713042F9C87}" type="datetime1">
              <a:rPr lang="en-US"/>
              <a:pPr lvl="0"/>
              <a:t>4/18/23</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3D16F008-63DB-4BD2-9D73-F8D0A9952528}" type="slidenum">
              <a:t>‹#›</a:t>
            </a:fld>
            <a:endParaRPr lang="en-US"/>
          </a:p>
        </p:txBody>
      </p:sp>
    </p:spTree>
    <p:extLst>
      <p:ext uri="{BB962C8B-B14F-4D97-AF65-F5344CB8AC3E}">
        <p14:creationId xmlns:p14="http://schemas.microsoft.com/office/powerpoint/2010/main" val="2881845590"/>
      </p:ext>
    </p:extLst>
  </p:cSld>
  <p:clrMapOvr>
    <a:masterClrMapping/>
  </p:clrMapOvr>
  <p:transition spd="med">
    <p:fad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5CFD98EE-4095-4E64-8A94-46D3C60A5D4A}" type="datetime1">
              <a:rPr lang="en-US"/>
              <a:pPr lvl="0"/>
              <a:t>4/18/23</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EAA40F07-306E-4776-936D-8C66A6C028FD}" type="slidenum">
              <a:t>‹#›</a:t>
            </a:fld>
            <a:endParaRPr lang="en-US"/>
          </a:p>
        </p:txBody>
      </p:sp>
    </p:spTree>
    <p:extLst>
      <p:ext uri="{BB962C8B-B14F-4D97-AF65-F5344CB8AC3E}">
        <p14:creationId xmlns:p14="http://schemas.microsoft.com/office/powerpoint/2010/main" val="313665147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8D86F33D-9D57-4EE0-808F-FF4A11BD8D1B}" type="datetime1">
              <a:rPr lang="en-US"/>
              <a:pPr lvl="0"/>
              <a:t>4/18/23</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9F701BE2-5745-4839-B091-99774717BB5C}" type="slidenum">
              <a:t>‹#›</a:t>
            </a:fld>
            <a:endParaRPr lang="en-US"/>
          </a:p>
        </p:txBody>
      </p:sp>
    </p:spTree>
    <p:extLst>
      <p:ext uri="{BB962C8B-B14F-4D97-AF65-F5344CB8AC3E}">
        <p14:creationId xmlns:p14="http://schemas.microsoft.com/office/powerpoint/2010/main" val="360469762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with yellow top">
    <p:spTree>
      <p:nvGrpSpPr>
        <p:cNvPr id="1" name=""/>
        <p:cNvGrpSpPr/>
        <p:nvPr/>
      </p:nvGrpSpPr>
      <p:grpSpPr>
        <a:xfrm>
          <a:off x="0" y="0"/>
          <a:ext cx="0" cy="0"/>
          <a:chOff x="0" y="0"/>
          <a:chExt cx="0" cy="0"/>
        </a:xfrm>
      </p:grpSpPr>
      <p:sp>
        <p:nvSpPr>
          <p:cNvPr id="7" name="Rectangle 6"/>
          <p:cNvSpPr/>
          <p:nvPr userDrawn="1"/>
        </p:nvSpPr>
        <p:spPr>
          <a:xfrm>
            <a:off x="0" y="-13247"/>
            <a:ext cx="12197255" cy="126125"/>
          </a:xfrm>
          <a:prstGeom prst="rect">
            <a:avLst/>
          </a:prstGeom>
          <a:solidFill>
            <a:srgbClr val="F2A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227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eneral Text slide">
    <p:spTree>
      <p:nvGrpSpPr>
        <p:cNvPr id="1" name=""/>
        <p:cNvGrpSpPr/>
        <p:nvPr/>
      </p:nvGrpSpPr>
      <p:grpSpPr>
        <a:xfrm>
          <a:off x="0" y="0"/>
          <a:ext cx="0" cy="0"/>
          <a:chOff x="0" y="0"/>
          <a:chExt cx="0" cy="0"/>
        </a:xfrm>
      </p:grpSpPr>
      <p:pic>
        <p:nvPicPr>
          <p:cNvPr id="5" name="Picture 6" descr="RespectAbility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47268" y="306686"/>
            <a:ext cx="662152" cy="291440"/>
          </a:xfrm>
          <a:prstGeom prst="rect">
            <a:avLst/>
          </a:prstGeom>
        </p:spPr>
      </p:pic>
      <p:cxnSp>
        <p:nvCxnSpPr>
          <p:cNvPr id="6" name="Straight Arrow Connector 5"/>
          <p:cNvCxnSpPr/>
          <p:nvPr userDrawn="1"/>
        </p:nvCxnSpPr>
        <p:spPr>
          <a:xfrm>
            <a:off x="-2384" y="758346"/>
            <a:ext cx="3202784" cy="14798"/>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userDrawn="1"/>
        </p:nvCxnSpPr>
        <p:spPr>
          <a:xfrm>
            <a:off x="8991602" y="773144"/>
            <a:ext cx="3198514" cy="0"/>
          </a:xfrm>
          <a:prstGeom prst="straightConnector1">
            <a:avLst/>
          </a:prstGeom>
          <a:ln w="28575">
            <a:solidFill>
              <a:srgbClr val="F2A63C"/>
            </a:solidFill>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3200399" y="141432"/>
            <a:ext cx="5791204" cy="1325563"/>
          </a:xfrm>
        </p:spPr>
        <p:txBody>
          <a:bodyPr>
            <a:normAutofit/>
          </a:bodyPr>
          <a:lstStyle>
            <a:lvl1pPr algn="ctr">
              <a:defRPr sz="30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13" name="Text Placeholder 12"/>
          <p:cNvSpPr>
            <a:spLocks noGrp="1"/>
          </p:cNvSpPr>
          <p:nvPr>
            <p:ph type="body" sz="quarter" idx="13"/>
          </p:nvPr>
        </p:nvSpPr>
        <p:spPr>
          <a:xfrm>
            <a:off x="1018381" y="1742359"/>
            <a:ext cx="10155237" cy="42291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A680B8FB-852E-E29E-A5A4-A2DC52C6EF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63925" y="111791"/>
            <a:ext cx="609693" cy="609693"/>
          </a:xfrm>
          <a:prstGeom prst="rect">
            <a:avLst/>
          </a:prstGeom>
        </p:spPr>
      </p:pic>
    </p:spTree>
    <p:extLst>
      <p:ext uri="{BB962C8B-B14F-4D97-AF65-F5344CB8AC3E}">
        <p14:creationId xmlns:p14="http://schemas.microsoft.com/office/powerpoint/2010/main" val="3291534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1E1ACE52-E1F2-4829-AA64-C6EDF0DD7BB2}" type="datetime1">
              <a:rPr lang="en-US"/>
              <a:pPr lvl="0"/>
              <a:t>4/18/23</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B42AD2F9-5AEC-4529-AECE-3941D8C40C64}" type="slidenum">
              <a:t>‹#›</a:t>
            </a:fld>
            <a:endParaRPr lang="en-US"/>
          </a:p>
        </p:txBody>
      </p:sp>
    </p:spTree>
    <p:extLst>
      <p:ext uri="{BB962C8B-B14F-4D97-AF65-F5344CB8AC3E}">
        <p14:creationId xmlns:p14="http://schemas.microsoft.com/office/powerpoint/2010/main" val="4273359616"/>
      </p:ext>
    </p:extLst>
  </p:cSld>
  <p:clrMapOvr>
    <a:masterClrMapping/>
  </p:clrMapOvr>
  <p:transition spd="med">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p>
        </p:txBody>
      </p:sp>
      <p:sp>
        <p:nvSpPr>
          <p:cNvPr id="3" name="Text Placeholder 2"/>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B2EE8369-F8BA-40D6-A50E-0DF4C61BEA71}" type="datetime1">
              <a:rPr lang="en-US"/>
              <a:pPr lvl="0"/>
              <a:t>4/18/23</a:t>
            </a:fld>
            <a:endParaRPr lang="en-US"/>
          </a:p>
        </p:txBody>
      </p:sp>
      <p:sp>
        <p:nvSpPr>
          <p:cNvPr id="5" name="Footer Placeholder 4"/>
          <p:cNvSpPr txBox="1">
            <a:spLocks noGrp="1"/>
          </p:cNvSpPr>
          <p:nvPr>
            <p:ph type="ftr" sz="quarter" idx="9"/>
          </p:nvPr>
        </p:nvSpPr>
        <p:spPr/>
        <p:txBody>
          <a:bodyPr/>
          <a:lstStyle>
            <a:lvl1pPr>
              <a:defRPr/>
            </a:lvl1pPr>
          </a:lstStyle>
          <a:p>
            <a:pPr lvl="0"/>
            <a:endParaRPr lang="en-US"/>
          </a:p>
        </p:txBody>
      </p:sp>
      <p:sp>
        <p:nvSpPr>
          <p:cNvPr id="6" name="Slide Number Placeholder 5"/>
          <p:cNvSpPr txBox="1">
            <a:spLocks noGrp="1"/>
          </p:cNvSpPr>
          <p:nvPr>
            <p:ph type="sldNum" sz="quarter" idx="8"/>
          </p:nvPr>
        </p:nvSpPr>
        <p:spPr/>
        <p:txBody>
          <a:bodyPr/>
          <a:lstStyle>
            <a:lvl1pPr>
              <a:defRPr/>
            </a:lvl1pPr>
          </a:lstStyle>
          <a:p>
            <a:pPr lvl="0"/>
            <a:fld id="{A963D200-7A43-4BA4-9964-7B7442C80C43}" type="slidenum">
              <a:t>‹#›</a:t>
            </a:fld>
            <a:endParaRPr lang="en-US"/>
          </a:p>
        </p:txBody>
      </p:sp>
    </p:spTree>
    <p:extLst>
      <p:ext uri="{BB962C8B-B14F-4D97-AF65-F5344CB8AC3E}">
        <p14:creationId xmlns:p14="http://schemas.microsoft.com/office/powerpoint/2010/main" val="280460374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fld id="{6ADE96A3-AFA4-4265-AA1C-360EEFA5C340}" type="datetime1">
              <a:rPr lang="en-US"/>
              <a:pPr lvl="0"/>
              <a:t>4/18/23</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BC9A0737-8403-4F6A-B412-498FDE83BDEB}" type="slidenum">
              <a:t>‹#›</a:t>
            </a:fld>
            <a:endParaRPr lang="en-US"/>
          </a:p>
        </p:txBody>
      </p:sp>
    </p:spTree>
    <p:extLst>
      <p:ext uri="{BB962C8B-B14F-4D97-AF65-F5344CB8AC3E}">
        <p14:creationId xmlns:p14="http://schemas.microsoft.com/office/powerpoint/2010/main" val="2123256389"/>
      </p:ext>
    </p:extLst>
  </p:cSld>
  <p:clrMapOvr>
    <a:masterClrMapping/>
  </p:clrMapOvr>
  <p:transition spd="med">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fld id="{92614FB6-335F-4308-AA78-D51198C91968}" type="datetime1">
              <a:rPr lang="en-US"/>
              <a:pPr lvl="0"/>
              <a:t>4/18/23</a:t>
            </a:fld>
            <a:endParaRPr lang="en-US"/>
          </a:p>
        </p:txBody>
      </p:sp>
      <p:sp>
        <p:nvSpPr>
          <p:cNvPr id="8" name="Footer Placeholder 7"/>
          <p:cNvSpPr txBox="1">
            <a:spLocks noGrp="1"/>
          </p:cNvSpPr>
          <p:nvPr>
            <p:ph type="ftr" sz="quarter" idx="9"/>
          </p:nvPr>
        </p:nvSpPr>
        <p:spPr/>
        <p:txBody>
          <a:bodyPr/>
          <a:lstStyle>
            <a:lvl1pPr>
              <a:defRPr/>
            </a:lvl1pPr>
          </a:lstStyle>
          <a:p>
            <a:pPr lvl="0"/>
            <a:endParaRPr lang="en-US"/>
          </a:p>
        </p:txBody>
      </p:sp>
      <p:sp>
        <p:nvSpPr>
          <p:cNvPr id="9" name="Slide Number Placeholder 8"/>
          <p:cNvSpPr txBox="1">
            <a:spLocks noGrp="1"/>
          </p:cNvSpPr>
          <p:nvPr>
            <p:ph type="sldNum" sz="quarter" idx="8"/>
          </p:nvPr>
        </p:nvSpPr>
        <p:spPr/>
        <p:txBody>
          <a:bodyPr/>
          <a:lstStyle>
            <a:lvl1pPr>
              <a:defRPr/>
            </a:lvl1pPr>
          </a:lstStyle>
          <a:p>
            <a:pPr lvl="0"/>
            <a:fld id="{DA808B68-AF85-4A18-BDC8-009F9C8A22DE}" type="slidenum">
              <a:t>‹#›</a:t>
            </a:fld>
            <a:endParaRPr lang="en-US"/>
          </a:p>
        </p:txBody>
      </p:sp>
    </p:spTree>
    <p:extLst>
      <p:ext uri="{BB962C8B-B14F-4D97-AF65-F5344CB8AC3E}">
        <p14:creationId xmlns:p14="http://schemas.microsoft.com/office/powerpoint/2010/main" val="2190794164"/>
      </p:ext>
    </p:extLst>
  </p:cSld>
  <p:clrMapOvr>
    <a:masterClrMapping/>
  </p:clrMapOvr>
  <p:transition spd="med">
    <p:fad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fld id="{AEDDE159-82A8-42EB-AD40-61D5A0D01811}" type="datetime1">
              <a:rPr lang="en-US"/>
              <a:pPr lvl="0"/>
              <a:t>4/18/23</a:t>
            </a:fld>
            <a:endParaRPr lang="en-US"/>
          </a:p>
        </p:txBody>
      </p:sp>
      <p:sp>
        <p:nvSpPr>
          <p:cNvPr id="4" name="Footer Placeholder 3"/>
          <p:cNvSpPr txBox="1">
            <a:spLocks noGrp="1"/>
          </p:cNvSpPr>
          <p:nvPr>
            <p:ph type="ftr" sz="quarter" idx="9"/>
          </p:nvPr>
        </p:nvSpPr>
        <p:spPr/>
        <p:txBody>
          <a:bodyPr/>
          <a:lstStyle>
            <a:lvl1pPr>
              <a:defRPr/>
            </a:lvl1pPr>
          </a:lstStyle>
          <a:p>
            <a:pPr lvl="0"/>
            <a:endParaRPr lang="en-US"/>
          </a:p>
        </p:txBody>
      </p:sp>
      <p:sp>
        <p:nvSpPr>
          <p:cNvPr id="5" name="Slide Number Placeholder 4"/>
          <p:cNvSpPr txBox="1">
            <a:spLocks noGrp="1"/>
          </p:cNvSpPr>
          <p:nvPr>
            <p:ph type="sldNum" sz="quarter" idx="8"/>
          </p:nvPr>
        </p:nvSpPr>
        <p:spPr/>
        <p:txBody>
          <a:bodyPr/>
          <a:lstStyle>
            <a:lvl1pPr>
              <a:defRPr/>
            </a:lvl1pPr>
          </a:lstStyle>
          <a:p>
            <a:pPr lvl="0"/>
            <a:fld id="{29097286-441A-4127-95FF-9EB33AC2B722}" type="slidenum">
              <a:t>‹#›</a:t>
            </a:fld>
            <a:endParaRPr lang="en-US"/>
          </a:p>
        </p:txBody>
      </p:sp>
    </p:spTree>
    <p:extLst>
      <p:ext uri="{BB962C8B-B14F-4D97-AF65-F5344CB8AC3E}">
        <p14:creationId xmlns:p14="http://schemas.microsoft.com/office/powerpoint/2010/main" val="116402821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EF8F7886-FE6A-4F63-831E-F22FD8BC4F72}" type="datetime1">
              <a:rPr lang="en-US"/>
              <a:pPr lvl="0"/>
              <a:t>4/18/23</a:t>
            </a:fld>
            <a:endParaRPr lang="en-US"/>
          </a:p>
        </p:txBody>
      </p:sp>
      <p:sp>
        <p:nvSpPr>
          <p:cNvPr id="3" name="Footer Placeholder 2"/>
          <p:cNvSpPr txBox="1">
            <a:spLocks noGrp="1"/>
          </p:cNvSpPr>
          <p:nvPr>
            <p:ph type="ftr" sz="quarter" idx="9"/>
          </p:nvPr>
        </p:nvSpPr>
        <p:spPr/>
        <p:txBody>
          <a:bodyPr/>
          <a:lstStyle>
            <a:lvl1pPr>
              <a:defRPr/>
            </a:lvl1pPr>
          </a:lstStyle>
          <a:p>
            <a:pPr lvl="0"/>
            <a:endParaRPr lang="en-US"/>
          </a:p>
        </p:txBody>
      </p:sp>
      <p:sp>
        <p:nvSpPr>
          <p:cNvPr id="4" name="Slide Number Placeholder 3"/>
          <p:cNvSpPr txBox="1">
            <a:spLocks noGrp="1"/>
          </p:cNvSpPr>
          <p:nvPr>
            <p:ph type="sldNum" sz="quarter" idx="8"/>
          </p:nvPr>
        </p:nvSpPr>
        <p:spPr/>
        <p:txBody>
          <a:bodyPr/>
          <a:lstStyle>
            <a:lvl1pPr>
              <a:defRPr/>
            </a:lvl1pPr>
          </a:lstStyle>
          <a:p>
            <a:pPr lvl="0"/>
            <a:fld id="{18D24B05-CCF1-4002-9096-27D245692800}" type="slidenum">
              <a:t>‹#›</a:t>
            </a:fld>
            <a:endParaRPr lang="en-US"/>
          </a:p>
        </p:txBody>
      </p:sp>
    </p:spTree>
    <p:extLst>
      <p:ext uri="{BB962C8B-B14F-4D97-AF65-F5344CB8AC3E}">
        <p14:creationId xmlns:p14="http://schemas.microsoft.com/office/powerpoint/2010/main" val="249678171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Content Placeholder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4C403467-DBE2-481B-9D93-BB3C5F29981D}" type="datetime1">
              <a:rPr lang="en-US"/>
              <a:pPr lvl="0"/>
              <a:t>4/18/23</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426CD26C-6894-4A64-99C0-6BDC3F186CD6}" type="slidenum">
              <a:t>‹#›</a:t>
            </a:fld>
            <a:endParaRPr lang="en-US"/>
          </a:p>
        </p:txBody>
      </p:sp>
    </p:spTree>
    <p:extLst>
      <p:ext uri="{BB962C8B-B14F-4D97-AF65-F5344CB8AC3E}">
        <p14:creationId xmlns:p14="http://schemas.microsoft.com/office/powerpoint/2010/main" val="289505641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Picture Placeholder 2"/>
          <p:cNvSpPr txBox="1">
            <a:spLocks noGrp="1"/>
          </p:cNvSpPr>
          <p:nvPr>
            <p:ph type="pic" idx="1"/>
          </p:nvPr>
        </p:nvSpPr>
        <p:spPr>
          <a:xfrm>
            <a:off x="5183184" y="987423"/>
            <a:ext cx="6172200" cy="4873623"/>
          </a:xfrm>
        </p:spPr>
        <p:txBody>
          <a:bodyPr/>
          <a:lstStyle>
            <a:lvl1pPr marL="0" indent="0">
              <a:buNone/>
              <a:defRPr sz="3200"/>
            </a:lvl1pPr>
          </a:lstStyle>
          <a:p>
            <a:pPr lvl="0"/>
            <a:r>
              <a:rPr lang="en-US"/>
              <a:t>Click icon to add picture</a:t>
            </a:r>
          </a:p>
        </p:txBody>
      </p:sp>
      <p:sp>
        <p:nvSpPr>
          <p:cNvPr id="4" name="Text Placeholder 3"/>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64D088DB-FAFB-4D3F-AFF8-881A1A634F29}" type="datetime1">
              <a:rPr lang="en-US"/>
              <a:pPr lvl="0"/>
              <a:t>4/18/23</a:t>
            </a:fld>
            <a:endParaRPr lang="en-US"/>
          </a:p>
        </p:txBody>
      </p:sp>
      <p:sp>
        <p:nvSpPr>
          <p:cNvPr id="6" name="Footer Placeholder 5"/>
          <p:cNvSpPr txBox="1">
            <a:spLocks noGrp="1"/>
          </p:cNvSpPr>
          <p:nvPr>
            <p:ph type="ftr" sz="quarter" idx="9"/>
          </p:nvPr>
        </p:nvSpPr>
        <p:spPr/>
        <p:txBody>
          <a:bodyPr/>
          <a:lstStyle>
            <a:lvl1pPr>
              <a:defRPr/>
            </a:lvl1pPr>
          </a:lstStyle>
          <a:p>
            <a:pPr lvl="0"/>
            <a:endParaRPr lang="en-US"/>
          </a:p>
        </p:txBody>
      </p:sp>
      <p:sp>
        <p:nvSpPr>
          <p:cNvPr id="7" name="Slide Number Placeholder 6"/>
          <p:cNvSpPr txBox="1">
            <a:spLocks noGrp="1"/>
          </p:cNvSpPr>
          <p:nvPr>
            <p:ph type="sldNum" sz="quarter" idx="8"/>
          </p:nvPr>
        </p:nvSpPr>
        <p:spPr/>
        <p:txBody>
          <a:bodyPr/>
          <a:lstStyle>
            <a:lvl1pPr>
              <a:defRPr/>
            </a:lvl1pPr>
          </a:lstStyle>
          <a:p>
            <a:pPr lvl="0"/>
            <a:fld id="{026B97E5-16C2-4644-A04C-507107939F82}" type="slidenum">
              <a:t>‹#›</a:t>
            </a:fld>
            <a:endParaRPr lang="en-US"/>
          </a:p>
        </p:txBody>
      </p:sp>
    </p:spTree>
    <p:extLst>
      <p:ext uri="{BB962C8B-B14F-4D97-AF65-F5344CB8AC3E}">
        <p14:creationId xmlns:p14="http://schemas.microsoft.com/office/powerpoint/2010/main" val="1054939212"/>
      </p:ext>
    </p:extLst>
  </p:cSld>
  <p:clrMapOvr>
    <a:masterClrMapping/>
  </p:clrMapOvr>
  <p:transition spd="med">
    <p:fad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5FFE1500-1859-4675-8B44-F49C631EACA5}" type="datetime1">
              <a:rPr lang="en-US"/>
              <a:pPr lvl="0"/>
              <a:t>4/18/23</a:t>
            </a:fld>
            <a:endParaRPr lang="en-US"/>
          </a:p>
        </p:txBody>
      </p:sp>
      <p:sp>
        <p:nvSpPr>
          <p:cNvPr id="5" name="Footer Placeholder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ADCB390A-8D61-483C-948E-80669610A872}"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fade/>
  </p:transition>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mailto:Tamarabesser@jcfs.org"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mailto:Smckenney@stonebelt.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arolinascaptioning.1capapp.com/event/respectability"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www.respectability.org/aaidd-2023-seri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www.respectability.org/aaidd-2023-seri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solidFill>
          <a:srgbClr val="BDD7EE"/>
        </a:solidFill>
        <a:effectLst/>
      </p:bgPr>
    </p:bg>
    <p:spTree>
      <p:nvGrpSpPr>
        <p:cNvPr id="1" name=""/>
        <p:cNvGrpSpPr/>
        <p:nvPr/>
      </p:nvGrpSpPr>
      <p:grpSpPr>
        <a:xfrm>
          <a:off x="0" y="0"/>
          <a:ext cx="0" cy="0"/>
          <a:chOff x="0" y="0"/>
          <a:chExt cx="0" cy="0"/>
        </a:xfrm>
      </p:grpSpPr>
      <p:sp>
        <p:nvSpPr>
          <p:cNvPr id="4" name="TextBox 3">
            <a:extLst>
              <a:ext uri="{C183D7F6-B498-43B3-948B-1728B52AA6E4}">
                <adec:decorative xmlns:adec="http://schemas.microsoft.com/office/drawing/2017/decorative" val="1"/>
              </a:ext>
            </a:extLst>
          </p:cNvPr>
          <p:cNvSpPr txBox="1"/>
          <p:nvPr/>
        </p:nvSpPr>
        <p:spPr>
          <a:xfrm>
            <a:off x="1883034" y="3962535"/>
            <a:ext cx="8425971" cy="1661993"/>
          </a:xfrm>
          <a:prstGeom prst="rect">
            <a:avLst/>
          </a:prstGeom>
          <a:solidFill>
            <a:schemeClr val="accent5">
              <a:lumMod val="75000"/>
            </a:schemeClr>
          </a:solidFill>
          <a:ln w="69850">
            <a:solidFill>
              <a:schemeClr val="accent6"/>
            </a:solidFill>
          </a:ln>
        </p:spPr>
        <p:txBody>
          <a:bodyPr wrap="square" lIns="457200" tIns="457200" rIns="457200" bIns="457200" rtlCol="0" anchor="ctr" anchorCtr="0">
            <a:spAutoFit/>
          </a:bodyPr>
          <a:lstStyle/>
          <a:p>
            <a:pPr algn="ctr"/>
            <a:endParaRPr lang="en-US" sz="4800" dirty="0">
              <a:solidFill>
                <a:schemeClr val="bg1"/>
              </a:solidFill>
              <a:latin typeface="Poppins" panose="00000500000000000000" pitchFamily="2" charset="0"/>
              <a:cs typeface="Poppins" panose="00000500000000000000" pitchFamily="2" charset="0"/>
            </a:endParaRPr>
          </a:p>
        </p:txBody>
      </p:sp>
      <p:sp>
        <p:nvSpPr>
          <p:cNvPr id="2" name="Title 1">
            <a:extLst>
              <a:ext uri="{FF2B5EF4-FFF2-40B4-BE49-F238E27FC236}">
                <a16:creationId xmlns:a16="http://schemas.microsoft.com/office/drawing/2014/main" id="{559278E4-5002-8AE4-37B1-D506B2CB6016}"/>
              </a:ext>
            </a:extLst>
          </p:cNvPr>
          <p:cNvSpPr>
            <a:spLocks noGrp="1"/>
          </p:cNvSpPr>
          <p:nvPr>
            <p:ph type="ctrTitle"/>
          </p:nvPr>
        </p:nvSpPr>
        <p:spPr>
          <a:xfrm>
            <a:off x="2318657" y="3599732"/>
            <a:ext cx="7554686" cy="2387598"/>
          </a:xfrm>
        </p:spPr>
        <p:txBody>
          <a:bodyPr anchor="ctr"/>
          <a:lstStyle/>
          <a:p>
            <a:pPr rtl="0" eaLnBrk="1" latinLnBrk="0" hangingPunct="1"/>
            <a:r>
              <a:rPr lang="en-US" sz="3600" kern="1200" dirty="0">
                <a:solidFill>
                  <a:srgbClr val="FFFFFF"/>
                </a:solidFill>
                <a:effectLst/>
                <a:latin typeface="Arial" panose="020B0604020202020204" pitchFamily="34" charset="0"/>
                <a:ea typeface="+mn-ea"/>
                <a:cs typeface="Arial" panose="020B0604020202020204" pitchFamily="34" charset="0"/>
              </a:rPr>
              <a:t>Building Relationships and Collaborating with Faith Communities</a:t>
            </a:r>
            <a:endParaRPr lang="en-US" sz="3600" dirty="0">
              <a:effectLst/>
              <a:latin typeface="Arial" panose="020B0604020202020204" pitchFamily="34" charset="0"/>
              <a:cs typeface="Arial" panose="020B0604020202020204" pitchFamily="34" charset="0"/>
            </a:endParaRPr>
          </a:p>
        </p:txBody>
      </p:sp>
      <p:pic>
        <p:nvPicPr>
          <p:cNvPr id="3" name="Picture 2" descr="AAIDD Religion and Spirituality Network and RespectAbility logos. Text: 2023 Webinar Series"/>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56083" y="0"/>
            <a:ext cx="4679875" cy="3481257"/>
          </a:xfrm>
          <a:prstGeom prst="rect">
            <a:avLst/>
          </a:prstGeom>
          <a:noFill/>
          <a:ln cap="flat">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name="Slide6">
    <p:bg>
      <p:bgPr>
        <a:solidFill>
          <a:srgbClr val="D9D9D9"/>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2141625" y="1087020"/>
            <a:ext cx="7918786" cy="4674348"/>
          </a:xfrm>
          <a:solidFill>
            <a:srgbClr val="FFC000"/>
          </a:solidFill>
          <a:ln w="57150">
            <a:solidFill>
              <a:srgbClr val="2E75B6"/>
            </a:solidFill>
            <a:prstDash val="solid"/>
          </a:ln>
          <a:effectLst>
            <a:outerShdw dist="19046" dir="5400000" algn="tl">
              <a:srgbClr val="000000">
                <a:alpha val="63000"/>
              </a:srgbClr>
            </a:outerShdw>
          </a:effectLst>
        </p:spPr>
        <p:txBody>
          <a:bodyPr anchorCtr="1"/>
          <a:lstStyle/>
          <a:p>
            <a:pPr lvl="0" algn="ctr"/>
            <a:r>
              <a:rPr lang="en-US" sz="6600" b="1">
                <a:solidFill>
                  <a:srgbClr val="1F4E79"/>
                </a:solidFill>
                <a:latin typeface="Arial" panose="020B0604020202020204" pitchFamily="34" charset="0"/>
                <a:cs typeface="Arial" panose="020B0604020202020204" pitchFamily="34" charset="0"/>
              </a:rPr>
              <a:t>Thomas' Story</a:t>
            </a:r>
            <a:endParaRPr lang="en-US" sz="5400" b="1">
              <a:solidFill>
                <a:srgbClr val="1F4E79"/>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name="Slide15">
    <p:bg>
      <p:bgPr>
        <a:solidFill>
          <a:srgbClr val="D9D9D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AA32-A9C7-3382-3066-079BD774D64D}"/>
              </a:ext>
            </a:extLst>
          </p:cNvPr>
          <p:cNvSpPr>
            <a:spLocks noGrp="1"/>
          </p:cNvSpPr>
          <p:nvPr>
            <p:ph type="title"/>
          </p:nvPr>
        </p:nvSpPr>
        <p:spPr/>
        <p:txBody>
          <a:bodyPr/>
          <a:lstStyle/>
          <a:p>
            <a:pPr algn="ctr"/>
            <a:r>
              <a:rPr lang="en-US" sz="6600" b="1" dirty="0"/>
              <a:t>Video</a:t>
            </a:r>
            <a:endParaRPr lang="en-US" b="1"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name="Slide17">
    <p:bg>
      <p:bgPr>
        <a:solidFill>
          <a:srgbClr val="D9D9D9"/>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042" y="260128"/>
            <a:ext cx="4654826" cy="1600200"/>
          </a:xfrm>
        </p:spPr>
        <p:txBody>
          <a:bodyPr>
            <a:noAutofit/>
          </a:bodyPr>
          <a:lstStyle/>
          <a:p>
            <a:pPr lvl="0"/>
            <a:r>
              <a:rPr lang="en-US" b="1">
                <a:latin typeface="Arial" panose="020B0604020202020204" pitchFamily="34" charset="0"/>
                <a:cs typeface="Arial" panose="020B0604020202020204" pitchFamily="34" charset="0"/>
              </a:rPr>
              <a:t>Holiday Gift Drive and Winter Warmth Success</a:t>
            </a:r>
            <a:endParaRPr lang="en-US">
              <a:latin typeface="Arial" panose="020B0604020202020204" pitchFamily="34" charset="0"/>
              <a:cs typeface="Arial" panose="020B0604020202020204" pitchFamily="34" charset="0"/>
            </a:endParaRPr>
          </a:p>
        </p:txBody>
      </p:sp>
      <p:sp>
        <p:nvSpPr>
          <p:cNvPr id="4" name="Text Placeholder 3"/>
          <p:cNvSpPr txBox="1">
            <a:spLocks noGrp="1"/>
          </p:cNvSpPr>
          <p:nvPr>
            <p:ph type="body" idx="2"/>
          </p:nvPr>
        </p:nvSpPr>
        <p:spPr>
          <a:xfrm>
            <a:off x="130338" y="2057400"/>
            <a:ext cx="4641686" cy="4560451"/>
          </a:xfrm>
        </p:spPr>
        <p:txBody>
          <a:bodyPr/>
          <a:lstStyle/>
          <a:p>
            <a:pPr marL="457200" lvl="0" indent="-457200">
              <a:buFont typeface="Arial" panose="020B0604020202020204" pitchFamily="34" charset="0"/>
              <a:buChar char="•"/>
            </a:pPr>
            <a:r>
              <a:rPr lang="en-US" sz="2800" dirty="0">
                <a:solidFill>
                  <a:srgbClr val="050505"/>
                </a:solidFill>
                <a:latin typeface="Arial" panose="020B0604020202020204" pitchFamily="34" charset="0"/>
                <a:cs typeface="Arial" panose="020B0604020202020204" pitchFamily="34" charset="0"/>
              </a:rPr>
              <a:t>Our 2022 Holiday Gift Drive was a success thanks to the generosity of our donors. </a:t>
            </a:r>
            <a:endParaRPr lang="en-US" sz="2800" dirty="0">
              <a:latin typeface="Arial" panose="020B0604020202020204" pitchFamily="34" charset="0"/>
              <a:cs typeface="Arial" panose="020B0604020202020204" pitchFamily="34" charset="0"/>
            </a:endParaRPr>
          </a:p>
          <a:p>
            <a:pPr marL="457200" lvl="0" indent="-457200">
              <a:buFont typeface="Arial" panose="020B0604020202020204" pitchFamily="34" charset="0"/>
              <a:buChar char="•"/>
            </a:pPr>
            <a:r>
              <a:rPr lang="en-US" sz="2800" dirty="0">
                <a:solidFill>
                  <a:srgbClr val="050505"/>
                </a:solidFill>
                <a:latin typeface="Arial" panose="020B0604020202020204" pitchFamily="34" charset="0"/>
                <a:cs typeface="Arial" panose="020B0604020202020204" pitchFamily="34" charset="0"/>
              </a:rPr>
              <a:t>More than 20 volunteers packed gifts for over 500 children, teens, and refugee families who are supported by JCFS services.  </a:t>
            </a:r>
            <a:endParaRPr lang="en-US" sz="2800" dirty="0">
              <a:latin typeface="Arial" panose="020B0604020202020204" pitchFamily="34" charset="0"/>
              <a:cs typeface="Arial" panose="020B0604020202020204" pitchFamily="34" charset="0"/>
            </a:endParaRPr>
          </a:p>
          <a:p>
            <a:pPr marL="285750" lvl="0" indent="-285750">
              <a:buFont typeface="Calibri" pitchFamily="34"/>
              <a:buChar char="-"/>
            </a:pPr>
            <a:endParaRPr lang="en-US" dirty="0">
              <a:latin typeface="Arial" panose="020B0604020202020204" pitchFamily="34" charset="0"/>
              <a:cs typeface="Arial" panose="020B0604020202020204" pitchFamily="34" charset="0"/>
            </a:endParaRPr>
          </a:p>
        </p:txBody>
      </p:sp>
      <p:pic>
        <p:nvPicPr>
          <p:cNvPr id="3" name="Picture 5" descr="A picture of tables lined up in two parallell rows. The table is filled with various games, craft activities and supplies, and much more."/>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4777611" y="360621"/>
            <a:ext cx="7352068" cy="5795394"/>
          </a:xfrm>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name="Slide19">
    <p:bg>
      <p:bgPr>
        <a:solidFill>
          <a:srgbClr val="D9D9D9"/>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BE6A236-4619-92FA-FDDC-57F90F999FFF}"/>
              </a:ext>
            </a:extLst>
          </p:cNvPr>
          <p:cNvSpPr>
            <a:spLocks noGrp="1"/>
          </p:cNvSpPr>
          <p:nvPr>
            <p:ph type="title"/>
          </p:nvPr>
        </p:nvSpPr>
        <p:spPr/>
        <p:txBody>
          <a:bodyPr/>
          <a:lstStyle/>
          <a:p>
            <a:r>
              <a:rPr lang="en-US" dirty="0"/>
              <a:t>Photos 1</a:t>
            </a:r>
          </a:p>
        </p:txBody>
      </p:sp>
      <p:pic>
        <p:nvPicPr>
          <p:cNvPr id="6" name="Picture 5" descr="I picture of 4 ladies, with and without disabilities, cleaning out a refrigerator. One woman is sitting in a rocking chair, and the others are standing around her and smiling at the camer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60676" y="3535"/>
            <a:ext cx="5090475" cy="3817856"/>
          </a:xfrm>
          <a:prstGeom prst="rect">
            <a:avLst/>
          </a:prstGeom>
          <a:ln w="69850">
            <a:solidFill>
              <a:schemeClr val="accent1"/>
            </a:solidFill>
          </a:ln>
        </p:spPr>
      </p:pic>
      <p:pic>
        <p:nvPicPr>
          <p:cNvPr id="3" name="Picture Placeholder 2" descr="A picture of a pile of donated stuffed animals "/>
          <p:cNvPicPr>
            <a:picLocks noGrp="1" noChangeAspect="1"/>
          </p:cNvPicPr>
          <p:nvPr>
            <p:ph type="pic" idx="1"/>
          </p:nvPr>
        </p:nvPicPr>
        <p:blipFill>
          <a:blip r:embed="rId4" cstate="screen">
            <a:extLst>
              <a:ext uri="{28A0092B-C50C-407E-A947-70E740481C1C}">
                <a14:useLocalDpi xmlns:a14="http://schemas.microsoft.com/office/drawing/2010/main"/>
              </a:ext>
            </a:extLst>
          </a:blip>
          <a:srcRect/>
          <a:stretch>
            <a:fillRect/>
          </a:stretch>
        </p:blipFill>
        <p:spPr>
          <a:xfrm>
            <a:off x="5268013" y="3047503"/>
            <a:ext cx="4752680" cy="3752758"/>
          </a:xfrm>
          <a:ln w="69850">
            <a:solidFill>
              <a:schemeClr val="accent1"/>
            </a:solidFill>
          </a:ln>
        </p:spPr>
      </p:pic>
      <p:pic>
        <p:nvPicPr>
          <p:cNvPr id="5" name="Picture 4" descr="a picture of 6 men and women, with and without disabilities, standing in a circle, holding hands, and prayi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4746" y="0"/>
            <a:ext cx="4685122" cy="3513842"/>
          </a:xfrm>
          <a:prstGeom prst="rect">
            <a:avLst/>
          </a:prstGeom>
          <a:ln w="69850">
            <a:solidFill>
              <a:schemeClr val="accent1"/>
            </a:solidFill>
          </a:ln>
        </p:spPr>
      </p:pic>
      <p:pic>
        <p:nvPicPr>
          <p:cNvPr id="4" name="Picture 3" descr="A picture of 4 women, with and without disabiltiies, gathered together around a table and making cards."/>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2222377"/>
            <a:ext cx="3433413" cy="4577884"/>
          </a:xfrm>
          <a:prstGeom prst="rect">
            <a:avLst/>
          </a:prstGeom>
          <a:ln w="69850">
            <a:solidFill>
              <a:schemeClr val="accent1"/>
            </a:solidFill>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5F03809-2A92-7A63-4642-148757BD8A12}"/>
              </a:ext>
            </a:extLst>
          </p:cNvPr>
          <p:cNvSpPr>
            <a:spLocks noGrp="1"/>
          </p:cNvSpPr>
          <p:nvPr>
            <p:ph type="title"/>
          </p:nvPr>
        </p:nvSpPr>
        <p:spPr/>
        <p:txBody>
          <a:bodyPr/>
          <a:lstStyle/>
          <a:p>
            <a:r>
              <a:rPr lang="en-US" dirty="0"/>
              <a:t>Photos 2</a:t>
            </a:r>
          </a:p>
        </p:txBody>
      </p:sp>
      <p:pic>
        <p:nvPicPr>
          <p:cNvPr id="8" name="Picture 7" descr="a picture of 10 people, with and without disabilities, working in the garden beds. Most are wearing jackets and hats because its chilly outside. "/>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256" y="3327662"/>
            <a:ext cx="6108569" cy="3436070"/>
          </a:xfrm>
          <a:prstGeom prst="rect">
            <a:avLst/>
          </a:prstGeom>
          <a:ln w="69850">
            <a:solidFill>
              <a:schemeClr val="accent1"/>
            </a:solidFill>
          </a:ln>
        </p:spPr>
      </p:pic>
      <p:pic>
        <p:nvPicPr>
          <p:cNvPr id="10" name="Picture 9" descr="A room filled with men and women, with and without disabilities. Central to the photo are three men, two of whom are talking with each other while playing BING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8218209" y="-1202309"/>
            <a:ext cx="2611225" cy="5166673"/>
          </a:xfrm>
          <a:prstGeom prst="rect">
            <a:avLst/>
          </a:prstGeom>
          <a:ln w="69850">
            <a:solidFill>
              <a:schemeClr val="accent1"/>
            </a:solidFill>
          </a:ln>
        </p:spPr>
      </p:pic>
      <p:pic>
        <p:nvPicPr>
          <p:cNvPr id="11" name="Picture 10" descr="A picture of two women, with and without disabilities celebrating their BINGO win with hands in the air and smili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1042" y="75415"/>
            <a:ext cx="5197311" cy="3016577"/>
          </a:xfrm>
          <a:prstGeom prst="rect">
            <a:avLst/>
          </a:prstGeom>
          <a:ln w="69850">
            <a:solidFill>
              <a:schemeClr val="accent1"/>
            </a:solidFill>
          </a:ln>
        </p:spPr>
      </p:pic>
      <p:pic>
        <p:nvPicPr>
          <p:cNvPr id="12" name="Picture 11" descr="A picture of many people with and without disabilities sitting at tables playing bingo. Central to this photo is a man kneeling while  showing a woman who is using a wheelchair the various BINGO prizes. "/>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30737" y="2853965"/>
            <a:ext cx="5213023" cy="3909767"/>
          </a:xfrm>
          <a:prstGeom prst="rect">
            <a:avLst/>
          </a:prstGeom>
          <a:ln w="69850">
            <a:solidFill>
              <a:schemeClr val="accent1"/>
            </a:solidFill>
          </a:ln>
        </p:spPr>
      </p:pic>
    </p:spTree>
    <p:extLst>
      <p:ext uri="{BB962C8B-B14F-4D97-AF65-F5344CB8AC3E}">
        <p14:creationId xmlns:p14="http://schemas.microsoft.com/office/powerpoint/2010/main" val="359036256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name="Slide16">
    <p:bg>
      <p:bgPr>
        <a:solidFill>
          <a:srgbClr val="D9D9D9"/>
        </a:solidFill>
        <a:effectLst/>
      </p:bgPr>
    </p:bg>
    <p:spTree>
      <p:nvGrpSpPr>
        <p:cNvPr id="1" name=""/>
        <p:cNvGrpSpPr/>
        <p:nvPr/>
      </p:nvGrpSpPr>
      <p:grpSpPr>
        <a:xfrm>
          <a:off x="0" y="0"/>
          <a:ext cx="0" cy="0"/>
          <a:chOff x="0" y="0"/>
          <a:chExt cx="0" cy="0"/>
        </a:xfrm>
      </p:grpSpPr>
      <p:sp>
        <p:nvSpPr>
          <p:cNvPr id="2" name="Title 2"/>
          <p:cNvSpPr txBox="1">
            <a:spLocks noGrp="1"/>
          </p:cNvSpPr>
          <p:nvPr>
            <p:ph type="title"/>
          </p:nvPr>
        </p:nvSpPr>
        <p:spPr/>
        <p:txBody>
          <a:bodyPr/>
          <a:lstStyle/>
          <a:p>
            <a:pPr lvl="0"/>
            <a:r>
              <a:rPr lang="en-US" b="1">
                <a:latin typeface="Arial" panose="020B0604020202020204" pitchFamily="34" charset="0"/>
                <a:cs typeface="Arial" panose="020B0604020202020204" pitchFamily="34" charset="0"/>
              </a:rPr>
              <a:t>Employment</a:t>
            </a:r>
          </a:p>
        </p:txBody>
      </p:sp>
      <p:sp>
        <p:nvSpPr>
          <p:cNvPr id="3" name="Content Placeholder 4"/>
          <p:cNvSpPr txBox="1">
            <a:spLocks noGrp="1"/>
          </p:cNvSpPr>
          <p:nvPr>
            <p:ph idx="1"/>
          </p:nvPr>
        </p:nvSpPr>
        <p:spPr/>
        <p:txBody>
          <a:bodyPr/>
          <a:lstStyle/>
          <a:p>
            <a:pPr lvl="0"/>
            <a:r>
              <a:rPr lang="en-US">
                <a:latin typeface="Arial" panose="020B0604020202020204" pitchFamily="34" charset="0"/>
                <a:cs typeface="Arial" panose="020B0604020202020204" pitchFamily="34" charset="0"/>
              </a:rPr>
              <a:t>Employers  </a:t>
            </a:r>
          </a:p>
          <a:p>
            <a:pPr lvl="0"/>
            <a:r>
              <a:rPr lang="en-US">
                <a:latin typeface="Arial" panose="020B0604020202020204" pitchFamily="34" charset="0"/>
                <a:cs typeface="Arial" panose="020B0604020202020204" pitchFamily="34" charset="0"/>
              </a:rPr>
              <a:t>Networks with Knowledge</a:t>
            </a:r>
          </a:p>
          <a:p>
            <a:pPr lvl="0"/>
            <a:r>
              <a:rPr lang="en-US">
                <a:latin typeface="Arial" panose="020B0604020202020204" pitchFamily="34" charset="0"/>
                <a:cs typeface="Arial" panose="020B0604020202020204" pitchFamily="34" charset="0"/>
              </a:rPr>
              <a:t>Customized Employment-Carve Outs</a:t>
            </a:r>
          </a:p>
          <a:p>
            <a:pPr lvl="0"/>
            <a:r>
              <a:rPr lang="en-US">
                <a:latin typeface="Arial" panose="020B0604020202020204" pitchFamily="34" charset="0"/>
                <a:cs typeface="Arial" panose="020B0604020202020204" pitchFamily="34" charset="0"/>
              </a:rPr>
              <a:t>Mock Interviews</a:t>
            </a:r>
          </a:p>
          <a:p>
            <a:pPr lvl="0"/>
            <a:r>
              <a:rPr lang="en-US">
                <a:latin typeface="Arial" panose="020B0604020202020204" pitchFamily="34" charset="0"/>
                <a:cs typeface="Arial" panose="020B0604020202020204" pitchFamily="34" charset="0"/>
              </a:rPr>
              <a:t>Recruiting Staff</a:t>
            </a:r>
          </a:p>
          <a:p>
            <a:pPr lvl="0"/>
            <a:r>
              <a:rPr lang="en-US">
                <a:latin typeface="Arial" panose="020B0604020202020204" pitchFamily="34" charset="0"/>
                <a:cs typeface="Arial" panose="020B0604020202020204" pitchFamily="34" charset="0"/>
              </a:rPr>
              <a:t>Job Seeker Profile Brainstorming Sessions</a:t>
            </a:r>
          </a:p>
          <a:p>
            <a:pPr marL="0" lvl="0" indent="0">
              <a:buNone/>
            </a:pPr>
            <a:endParaRPr lang="en-US">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name="Slide11">
    <p:bg>
      <p:bgPr>
        <a:solidFill>
          <a:srgbClr val="D9D9D9"/>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419371" y="365229"/>
            <a:ext cx="3932240" cy="785652"/>
          </a:xfrm>
        </p:spPr>
        <p:txBody>
          <a:bodyPr/>
          <a:lstStyle/>
          <a:p>
            <a:pPr lvl="0"/>
            <a:r>
              <a:rPr lang="en-US" sz="3600">
                <a:latin typeface="Arial" panose="020B0604020202020204" pitchFamily="34" charset="0"/>
                <a:cs typeface="Arial" panose="020B0604020202020204" pitchFamily="34" charset="0"/>
              </a:rPr>
              <a:t>Ways to do this:</a:t>
            </a:r>
          </a:p>
        </p:txBody>
      </p:sp>
      <p:sp>
        <p:nvSpPr>
          <p:cNvPr id="4" name="Text Placeholder 3"/>
          <p:cNvSpPr txBox="1">
            <a:spLocks noGrp="1"/>
          </p:cNvSpPr>
          <p:nvPr>
            <p:ph type="body" idx="2"/>
          </p:nvPr>
        </p:nvSpPr>
        <p:spPr>
          <a:xfrm>
            <a:off x="-1042" y="1164022"/>
            <a:ext cx="4773067" cy="5453829"/>
          </a:xfrm>
        </p:spPr>
        <p:txBody>
          <a:bodyPr>
            <a:noAutofit/>
          </a:bodyPr>
          <a:lstStyle/>
          <a:p>
            <a:pPr marL="285750" lvl="0" indent="-285750">
              <a:buFont typeface="Calibri" pitchFamily="34"/>
              <a:buChar char="-"/>
            </a:pPr>
            <a:r>
              <a:rPr lang="en-US" sz="2200">
                <a:latin typeface="Arial" panose="020B0604020202020204" pitchFamily="34" charset="0"/>
                <a:cs typeface="Arial" panose="020B0604020202020204" pitchFamily="34" charset="0"/>
              </a:rPr>
              <a:t>Host a gallery wall – have artists with disabilities show their artwork on walls and/or hallways of your faith community</a:t>
            </a:r>
          </a:p>
          <a:p>
            <a:pPr marL="285750" lvl="0" indent="-285750">
              <a:buFont typeface="Calibri" pitchFamily="34"/>
              <a:buChar char="-"/>
            </a:pPr>
            <a:r>
              <a:rPr lang="en-US" sz="2200">
                <a:latin typeface="Arial" panose="020B0604020202020204" pitchFamily="34" charset="0"/>
                <a:cs typeface="Arial" panose="020B0604020202020204" pitchFamily="34" charset="0"/>
              </a:rPr>
              <a:t>Purchase use of image for bulletins, slideshows, websites, social media, signage etc. </a:t>
            </a:r>
          </a:p>
          <a:p>
            <a:pPr marL="285750" lvl="0" indent="-285750">
              <a:buFont typeface="Calibri" pitchFamily="34"/>
              <a:buChar char="-"/>
            </a:pPr>
            <a:r>
              <a:rPr lang="en-US" sz="2200">
                <a:latin typeface="Arial" panose="020B0604020202020204" pitchFamily="34" charset="0"/>
                <a:cs typeface="Arial" panose="020B0604020202020204" pitchFamily="34" charset="0"/>
              </a:rPr>
              <a:t>Commission artwork for specific projects, advertisements, etc.</a:t>
            </a:r>
          </a:p>
          <a:p>
            <a:pPr marL="285750" lvl="0" indent="-285750">
              <a:buFont typeface="Calibri" pitchFamily="34"/>
              <a:buChar char="-"/>
            </a:pPr>
            <a:r>
              <a:rPr lang="en-US" sz="2200">
                <a:latin typeface="Arial" panose="020B0604020202020204" pitchFamily="34" charset="0"/>
                <a:cs typeface="Arial" panose="020B0604020202020204" pitchFamily="34" charset="0"/>
              </a:rPr>
              <a:t>Utilize artists with disabilities in your committees that need art and design</a:t>
            </a:r>
          </a:p>
          <a:p>
            <a:pPr marL="285750" lvl="0" indent="-285750">
              <a:buFont typeface="Calibri" pitchFamily="34"/>
              <a:buChar char="-"/>
            </a:pPr>
            <a:endParaRPr lang="en-US" sz="2200">
              <a:latin typeface="Arial" panose="020B0604020202020204" pitchFamily="34" charset="0"/>
              <a:cs typeface="Arial" panose="020B0604020202020204" pitchFamily="34" charset="0"/>
            </a:endParaRPr>
          </a:p>
        </p:txBody>
      </p:sp>
      <p:pic>
        <p:nvPicPr>
          <p:cNvPr id="3" name="Picture 5" descr="Picture is a painted art piece that has various shades of blue and turquoise. An abstract image of a white dove is created by white paint and what seems to be stamped little cirlcles covering the dove. A turquoise and blue back drop and the stamped word &quot;Peace&quot; are the backdrop. The piece is titled &quot;Peace on Earth&quot; by Mia Dunn"/>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4777611" y="360621"/>
            <a:ext cx="7352068" cy="5795394"/>
          </a:xfrm>
        </p:spPr>
      </p:pic>
      <p:sp>
        <p:nvSpPr>
          <p:cNvPr id="5" name="TextBox 5"/>
          <p:cNvSpPr txBox="1"/>
          <p:nvPr/>
        </p:nvSpPr>
        <p:spPr>
          <a:xfrm>
            <a:off x="4983726" y="5880917"/>
            <a:ext cx="6784253" cy="646334"/>
          </a:xfrm>
          <a:prstGeom prst="rect">
            <a:avLst/>
          </a:prstGeom>
          <a:solidFill>
            <a:srgbClr val="9DC3E6"/>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panose="020B0604020202020204" pitchFamily="34" charset="0"/>
                <a:cs typeface="Arial" panose="020B0604020202020204" pitchFamily="34" charset="0"/>
              </a:rPr>
              <a:t>Title: Peace on Earth by Mia Dunn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panose="020B0604020202020204" pitchFamily="34" charset="0"/>
                <a:cs typeface="Arial" panose="020B0604020202020204" pitchFamily="34" charset="0"/>
              </a:rPr>
              <a:t>(inspired by Magritte's dove)</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name="Slide18">
    <p:bg>
      <p:bgPr>
        <a:solidFill>
          <a:srgbClr val="D9D9D9"/>
        </a:solidFill>
        <a:effectLst/>
      </p:bgPr>
    </p:bg>
    <p:spTree>
      <p:nvGrpSpPr>
        <p:cNvPr id="1" name=""/>
        <p:cNvGrpSpPr/>
        <p:nvPr/>
      </p:nvGrpSpPr>
      <p:grpSpPr>
        <a:xfrm>
          <a:off x="0" y="0"/>
          <a:ext cx="0" cy="0"/>
          <a:chOff x="0" y="0"/>
          <a:chExt cx="0" cy="0"/>
        </a:xfrm>
      </p:grpSpPr>
      <p:sp>
        <p:nvSpPr>
          <p:cNvPr id="2" name="Title 2"/>
          <p:cNvSpPr txBox="1">
            <a:spLocks noGrp="1"/>
          </p:cNvSpPr>
          <p:nvPr>
            <p:ph type="title"/>
          </p:nvPr>
        </p:nvSpPr>
        <p:spPr>
          <a:xfrm>
            <a:off x="221559" y="457200"/>
            <a:ext cx="4550465" cy="1600200"/>
          </a:xfrm>
        </p:spPr>
        <p:txBody>
          <a:bodyPr/>
          <a:lstStyle/>
          <a:p>
            <a:pPr lvl="0"/>
            <a:r>
              <a:rPr lang="en-US" b="1">
                <a:latin typeface="Arial" panose="020B0604020202020204" pitchFamily="34" charset="0"/>
                <a:cs typeface="Arial" panose="020B0604020202020204" pitchFamily="34" charset="0"/>
              </a:rPr>
              <a:t>Volunteer and Collaboration</a:t>
            </a:r>
          </a:p>
        </p:txBody>
      </p:sp>
      <p:sp>
        <p:nvSpPr>
          <p:cNvPr id="4" name="Content Placeholder 4"/>
          <p:cNvSpPr txBox="1">
            <a:spLocks noGrp="1"/>
          </p:cNvSpPr>
          <p:nvPr>
            <p:ph type="body" idx="2"/>
          </p:nvPr>
        </p:nvSpPr>
        <p:spPr>
          <a:xfrm>
            <a:off x="221559" y="2057400"/>
            <a:ext cx="4550465" cy="3811584"/>
          </a:xfrm>
        </p:spPr>
        <p:txBody>
          <a:bodyPr/>
          <a:lstStyle/>
          <a:p>
            <a:pPr lvl="0"/>
            <a:r>
              <a:rPr lang="en-US" sz="2800">
                <a:latin typeface="Arial" panose="020B0604020202020204" pitchFamily="34" charset="0"/>
                <a:cs typeface="Arial" panose="020B0604020202020204" pitchFamily="34" charset="0"/>
              </a:rPr>
              <a:t>Space</a:t>
            </a:r>
          </a:p>
          <a:p>
            <a:pPr lvl="0"/>
            <a:r>
              <a:rPr lang="en-US" sz="2800">
                <a:latin typeface="Arial" panose="020B0604020202020204" pitchFamily="34" charset="0"/>
                <a:cs typeface="Arial" panose="020B0604020202020204" pitchFamily="34" charset="0"/>
              </a:rPr>
              <a:t>Co-Sponsorships</a:t>
            </a:r>
          </a:p>
          <a:p>
            <a:pPr lvl="0"/>
            <a:r>
              <a:rPr lang="en-US" sz="2800">
                <a:latin typeface="Arial" panose="020B0604020202020204" pitchFamily="34" charset="0"/>
                <a:cs typeface="Arial" panose="020B0604020202020204" pitchFamily="34" charset="0"/>
              </a:rPr>
              <a:t>Expertise</a:t>
            </a:r>
          </a:p>
          <a:p>
            <a:pPr lvl="0"/>
            <a:r>
              <a:rPr lang="en-US" sz="2800">
                <a:latin typeface="Arial" panose="020B0604020202020204" pitchFamily="34" charset="0"/>
                <a:cs typeface="Arial" panose="020B0604020202020204" pitchFamily="34" charset="0"/>
              </a:rPr>
              <a:t>Donors</a:t>
            </a:r>
          </a:p>
          <a:p>
            <a:pPr lvl="0"/>
            <a:r>
              <a:rPr lang="en-US" sz="2800">
                <a:latin typeface="Arial" panose="020B0604020202020204" pitchFamily="34" charset="0"/>
                <a:cs typeface="Arial" panose="020B0604020202020204" pitchFamily="34" charset="0"/>
              </a:rPr>
              <a:t>Volunteers, Donors, Board Members</a:t>
            </a:r>
          </a:p>
          <a:p>
            <a:pPr lvl="0"/>
            <a:endParaRPr lang="en-US">
              <a:latin typeface="Arial" panose="020B0604020202020204" pitchFamily="34" charset="0"/>
              <a:cs typeface="Arial" panose="020B0604020202020204" pitchFamily="34" charset="0"/>
            </a:endParaRPr>
          </a:p>
          <a:p>
            <a:pPr lvl="0"/>
            <a:endParaRPr lang="en-US">
              <a:latin typeface="Arial" panose="020B0604020202020204" pitchFamily="34" charset="0"/>
              <a:cs typeface="Arial" panose="020B0604020202020204" pitchFamily="34" charset="0"/>
            </a:endParaRPr>
          </a:p>
        </p:txBody>
      </p:sp>
      <p:pic>
        <p:nvPicPr>
          <p:cNvPr id="5" name="Picture Placeholder 4" descr="A picture of a large room in a faith community where people are sitting around white table cloth covered tables, and turned toward a woman who is standing at a podium speaking. There is a large projector screen behind her. "/>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4492625" y="139700"/>
            <a:ext cx="7624763" cy="6583363"/>
          </a:xfrm>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name="Slide10">
    <p:bg>
      <p:bgPr>
        <a:solidFill>
          <a:srgbClr val="D9D9D9"/>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042" y="260128"/>
            <a:ext cx="5062100" cy="1600200"/>
          </a:xfrm>
        </p:spPr>
        <p:txBody>
          <a:bodyPr>
            <a:noAutofit/>
          </a:bodyPr>
          <a:lstStyle/>
          <a:p>
            <a:pPr lvl="0"/>
            <a:r>
              <a:rPr lang="en-US" sz="3600">
                <a:latin typeface="Arial" panose="020B0604020202020204" pitchFamily="34" charset="0"/>
                <a:cs typeface="Arial" panose="020B0604020202020204" pitchFamily="34" charset="0"/>
              </a:rPr>
              <a:t>Get to know various congregations in your area</a:t>
            </a:r>
          </a:p>
        </p:txBody>
      </p:sp>
      <p:sp>
        <p:nvSpPr>
          <p:cNvPr id="4" name="Text Placeholder 3"/>
          <p:cNvSpPr txBox="1">
            <a:spLocks noGrp="1"/>
          </p:cNvSpPr>
          <p:nvPr>
            <p:ph type="body" idx="2"/>
          </p:nvPr>
        </p:nvSpPr>
        <p:spPr>
          <a:xfrm>
            <a:off x="130338" y="2057400"/>
            <a:ext cx="4641686" cy="4560451"/>
          </a:xfrm>
        </p:spPr>
        <p:txBody>
          <a:bodyPr/>
          <a:lstStyle/>
          <a:p>
            <a:pPr marL="285750" lvl="0" indent="-285750">
              <a:buFont typeface="Calibri" pitchFamily="34"/>
              <a:buChar char="-"/>
            </a:pPr>
            <a:r>
              <a:rPr lang="en-US" sz="2400">
                <a:latin typeface="Arial" panose="020B0604020202020204" pitchFamily="34" charset="0"/>
                <a:cs typeface="Arial" panose="020B0604020202020204" pitchFamily="34" charset="0"/>
              </a:rPr>
              <a:t>Each congregation has a different personality and even various sets of personalities within</a:t>
            </a:r>
            <a:endParaRPr lang="en-US">
              <a:latin typeface="Arial" panose="020B0604020202020204" pitchFamily="34" charset="0"/>
              <a:cs typeface="Arial" panose="020B0604020202020204" pitchFamily="34" charset="0"/>
            </a:endParaRPr>
          </a:p>
          <a:p>
            <a:pPr marL="285750" lvl="0" indent="-285750">
              <a:buFont typeface="Calibri" pitchFamily="34"/>
              <a:buChar char="-"/>
            </a:pPr>
            <a:r>
              <a:rPr lang="en-US" sz="2400">
                <a:latin typeface="Arial" panose="020B0604020202020204" pitchFamily="34" charset="0"/>
                <a:cs typeface="Arial" panose="020B0604020202020204" pitchFamily="34" charset="0"/>
              </a:rPr>
              <a:t>Each congregation has different layouts</a:t>
            </a:r>
          </a:p>
          <a:p>
            <a:pPr marL="285750" lvl="0" indent="-285750">
              <a:buFont typeface="Calibri" pitchFamily="34"/>
              <a:buChar char="-"/>
            </a:pPr>
            <a:r>
              <a:rPr lang="en-US" sz="2400">
                <a:latin typeface="Arial" panose="020B0604020202020204" pitchFamily="34" charset="0"/>
                <a:cs typeface="Arial" panose="020B0604020202020204" pitchFamily="34" charset="0"/>
              </a:rPr>
              <a:t>Each congregation has different goals/visions/interests</a:t>
            </a:r>
          </a:p>
          <a:p>
            <a:pPr marL="285750" lvl="0" indent="-285750">
              <a:buFont typeface="Calibri" pitchFamily="34"/>
              <a:buChar char="-"/>
            </a:pPr>
            <a:r>
              <a:rPr lang="en-US" sz="2400">
                <a:latin typeface="Arial" panose="020B0604020202020204" pitchFamily="34" charset="0"/>
                <a:cs typeface="Arial" panose="020B0604020202020204" pitchFamily="34" charset="0"/>
              </a:rPr>
              <a:t>These also change over time</a:t>
            </a:r>
          </a:p>
          <a:p>
            <a:pPr marL="285750" lvl="0" indent="-285750">
              <a:buFont typeface="Calibri" pitchFamily="34"/>
              <a:buChar char="-"/>
            </a:pPr>
            <a:endParaRPr lang="en-US">
              <a:latin typeface="Arial" panose="020B0604020202020204" pitchFamily="34" charset="0"/>
              <a:cs typeface="Arial" panose="020B0604020202020204" pitchFamily="34" charset="0"/>
            </a:endParaRPr>
          </a:p>
        </p:txBody>
      </p:sp>
      <p:pic>
        <p:nvPicPr>
          <p:cNvPr id="3" name="Picture 5" descr="A picture of a watercolor peice of art work. The background has various vibrant colors of watercolor including pinks, organges, yellows, greens, and blues. THey are both separated yet swirled together to make different shapes. On top half of the peice black sharpie circles, triangles, and other shapes are atop the watercolor. And over the entire piece there are lines and curves created from various colors of yarn . The piece is titled &quot;James' Treasure Map&quot; by Wesley Mull"/>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4777611" y="360621"/>
            <a:ext cx="7352068" cy="5795394"/>
          </a:xfrm>
        </p:spPr>
      </p:pic>
      <p:sp>
        <p:nvSpPr>
          <p:cNvPr id="5" name="TextBox 5"/>
          <p:cNvSpPr txBox="1"/>
          <p:nvPr/>
        </p:nvSpPr>
        <p:spPr>
          <a:xfrm>
            <a:off x="5143499" y="6163595"/>
            <a:ext cx="6808832" cy="369335"/>
          </a:xfrm>
          <a:prstGeom prst="rect">
            <a:avLst/>
          </a:prstGeom>
          <a:solidFill>
            <a:srgbClr val="9DC3E6"/>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panose="020B0604020202020204" pitchFamily="34" charset="0"/>
                <a:cs typeface="Arial" panose="020B0604020202020204" pitchFamily="34" charset="0"/>
              </a:rPr>
              <a:t>Title: James' Treasure Map                               by Wesley Mull</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name="Slide21">
    <p:bg>
      <p:bgPr>
        <a:solidFill>
          <a:srgbClr val="D9D9D9"/>
        </a:solidFill>
        <a:effectLst/>
      </p:bgPr>
    </p:bg>
    <p:spTree>
      <p:nvGrpSpPr>
        <p:cNvPr id="1" name=""/>
        <p:cNvGrpSpPr/>
        <p:nvPr/>
      </p:nvGrpSpPr>
      <p:grpSpPr>
        <a:xfrm>
          <a:off x="0" y="0"/>
          <a:ext cx="0" cy="0"/>
          <a:chOff x="0" y="0"/>
          <a:chExt cx="0" cy="0"/>
        </a:xfrm>
      </p:grpSpPr>
      <p:sp>
        <p:nvSpPr>
          <p:cNvPr id="2" name="Title 2"/>
          <p:cNvSpPr txBox="1">
            <a:spLocks noGrp="1"/>
          </p:cNvSpPr>
          <p:nvPr>
            <p:ph type="title"/>
          </p:nvPr>
        </p:nvSpPr>
        <p:spPr/>
        <p:txBody>
          <a:bodyPr anchorCtr="1"/>
          <a:lstStyle/>
          <a:p>
            <a:pPr lvl="0" algn="ctr"/>
            <a:r>
              <a:rPr lang="en-US" b="1">
                <a:latin typeface="Arial" panose="020B0604020202020204" pitchFamily="34" charset="0"/>
                <a:cs typeface="Arial" panose="020B0604020202020204" pitchFamily="34" charset="0"/>
              </a:rPr>
              <a:t>Contact us!</a:t>
            </a:r>
          </a:p>
        </p:txBody>
      </p:sp>
      <p:sp>
        <p:nvSpPr>
          <p:cNvPr id="3" name="Picture Placeholder 1"/>
          <p:cNvSpPr txBox="1">
            <a:spLocks noGrp="1"/>
          </p:cNvSpPr>
          <p:nvPr>
            <p:ph idx="1"/>
          </p:nvPr>
        </p:nvSpPr>
        <p:spPr>
          <a:xfrm>
            <a:off x="76196" y="2458227"/>
            <a:ext cx="5799828" cy="3704362"/>
          </a:xfrm>
        </p:spPr>
        <p:txBody>
          <a:bodyPr anchorCtr="1"/>
          <a:lstStyle/>
          <a:p>
            <a:pPr marL="0" lvl="0" indent="0" algn="ctr">
              <a:buNone/>
            </a:pPr>
            <a:r>
              <a:rPr lang="en-US" sz="3200" dirty="0">
                <a:latin typeface="Arial" panose="020B0604020202020204" pitchFamily="34" charset="0"/>
                <a:cs typeface="Arial" panose="020B0604020202020204" pitchFamily="34" charset="0"/>
              </a:rPr>
              <a:t>Tamara Besser, LCSW, NCG</a:t>
            </a:r>
          </a:p>
          <a:p>
            <a:pPr marL="0" lvl="0" indent="0" algn="ctr">
              <a:buNone/>
            </a:pPr>
            <a:endParaRPr lang="en-US" sz="3200" dirty="0">
              <a:latin typeface="Arial" panose="020B0604020202020204" pitchFamily="34" charset="0"/>
              <a:cs typeface="Arial" panose="020B0604020202020204" pitchFamily="34" charset="0"/>
            </a:endParaRPr>
          </a:p>
          <a:p>
            <a:pPr marL="0" lvl="0" indent="0" algn="ctr">
              <a:buNone/>
            </a:pPr>
            <a:r>
              <a:rPr lang="en-US" sz="3200" dirty="0">
                <a:latin typeface="Arial" panose="020B0604020202020204" pitchFamily="34" charset="0"/>
                <a:cs typeface="Arial" panose="020B0604020202020204" pitchFamily="34" charset="0"/>
                <a:hlinkClick r:id="rId3"/>
              </a:rPr>
              <a:t>Tamarabesser@jcfs.org</a:t>
            </a:r>
            <a:endParaRPr lang="en-US" sz="3200" dirty="0">
              <a:latin typeface="Arial" panose="020B0604020202020204" pitchFamily="34" charset="0"/>
              <a:cs typeface="Arial" panose="020B0604020202020204" pitchFamily="34" charset="0"/>
            </a:endParaRPr>
          </a:p>
          <a:p>
            <a:pPr marL="0" lvl="0" indent="0" algn="ctr">
              <a:buNone/>
            </a:pPr>
            <a:r>
              <a:rPr lang="en-US" sz="3200" dirty="0">
                <a:latin typeface="Arial" panose="020B0604020202020204" pitchFamily="34" charset="0"/>
                <a:cs typeface="Arial" panose="020B0604020202020204" pitchFamily="34" charset="0"/>
              </a:rPr>
              <a:t>773-765-3159</a:t>
            </a:r>
          </a:p>
        </p:txBody>
      </p:sp>
      <p:sp>
        <p:nvSpPr>
          <p:cNvPr id="5" name="Picture Placeholder 1"/>
          <p:cNvSpPr txBox="1"/>
          <p:nvPr/>
        </p:nvSpPr>
        <p:spPr>
          <a:xfrm>
            <a:off x="6094558" y="2452475"/>
            <a:ext cx="5814203" cy="3718736"/>
          </a:xfrm>
          <a:prstGeom prst="rect">
            <a:avLst/>
          </a:prstGeom>
          <a:noFill/>
          <a:ln cap="flat">
            <a:noFill/>
          </a:ln>
        </p:spPr>
        <p:txBody>
          <a:bodyPr vert="horz" wrap="square" lIns="91440" tIns="45720" rIns="91440" bIns="45720" anchor="t" anchorCtr="1" compatLnSpc="1">
            <a:normAutofit/>
          </a:bodyPr>
          <a:lstStyle/>
          <a:p>
            <a:pPr marL="0" marR="0" lvl="0" indent="0" algn="ct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Arial" panose="020B0604020202020204" pitchFamily="34" charset="0"/>
                <a:cs typeface="Arial" panose="020B0604020202020204" pitchFamily="34" charset="0"/>
              </a:rPr>
              <a:t>Sarah McKenney, M.Div</a:t>
            </a:r>
          </a:p>
          <a:p>
            <a:pPr marL="0" marR="0" lvl="0" indent="0" algn="ct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en-US" sz="3200" b="0" i="0" u="none" strike="noStrike" kern="1200" cap="none" spc="0" baseline="0">
              <a:solidFill>
                <a:srgbClr val="000000"/>
              </a:solidFill>
              <a:uFillTx/>
              <a:latin typeface="Arial" panose="020B0604020202020204" pitchFamily="34" charset="0"/>
              <a:cs typeface="Arial" panose="020B0604020202020204" pitchFamily="34" charset="0"/>
            </a:endParaRPr>
          </a:p>
          <a:p>
            <a:pPr marL="0" marR="0" lvl="0" indent="0" algn="ct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Arial" panose="020B0604020202020204" pitchFamily="34" charset="0"/>
                <a:cs typeface="Arial" panose="020B0604020202020204" pitchFamily="34" charset="0"/>
                <a:hlinkClick r:id="rId4"/>
              </a:rPr>
              <a:t>Smckenney@stonebelt.org</a:t>
            </a:r>
            <a:endParaRPr lang="en-US" sz="3200" b="0" i="0" u="none" strike="noStrike" kern="1200" cap="none" spc="0" baseline="0">
              <a:solidFill>
                <a:srgbClr val="000000"/>
              </a:solidFill>
              <a:uFillTx/>
              <a:latin typeface="Arial" panose="020B0604020202020204" pitchFamily="34" charset="0"/>
              <a:cs typeface="Arial" panose="020B0604020202020204" pitchFamily="34" charset="0"/>
            </a:endParaRPr>
          </a:p>
          <a:p>
            <a:pPr marL="0" marR="0" lvl="0" indent="0" algn="ct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3200" b="0" i="0" u="none" strike="noStrike" kern="1200" cap="none" spc="0" baseline="0">
                <a:solidFill>
                  <a:srgbClr val="000000"/>
                </a:solidFill>
                <a:uFillTx/>
                <a:latin typeface="Arial" panose="020B0604020202020204" pitchFamily="34" charset="0"/>
                <a:cs typeface="Arial" panose="020B0604020202020204" pitchFamily="34" charset="0"/>
              </a:rPr>
              <a:t>812-345-6496</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5F04E1-9F99-DFE7-816E-FCB1391056AA}"/>
              </a:ext>
            </a:extLst>
          </p:cNvPr>
          <p:cNvSpPr>
            <a:spLocks noGrp="1"/>
          </p:cNvSpPr>
          <p:nvPr>
            <p:ph type="title"/>
          </p:nvPr>
        </p:nvSpPr>
        <p:spPr/>
        <p:txBody>
          <a:bodyPr/>
          <a:lstStyle/>
          <a:p>
            <a:r>
              <a:rPr lang="en-US" dirty="0"/>
              <a:t>Accessibility Notes</a:t>
            </a:r>
          </a:p>
        </p:txBody>
      </p:sp>
      <p:sp>
        <p:nvSpPr>
          <p:cNvPr id="6" name="Text Placeholder 5">
            <a:extLst>
              <a:ext uri="{FF2B5EF4-FFF2-40B4-BE49-F238E27FC236}">
                <a16:creationId xmlns:a16="http://schemas.microsoft.com/office/drawing/2014/main" id="{1B12910D-D2FC-4208-14B8-A8972FC90A28}"/>
              </a:ext>
            </a:extLst>
          </p:cNvPr>
          <p:cNvSpPr>
            <a:spLocks noGrp="1"/>
          </p:cNvSpPr>
          <p:nvPr>
            <p:ph type="body" sz="quarter" idx="13"/>
          </p:nvPr>
        </p:nvSpPr>
        <p:spPr>
          <a:xfrm>
            <a:off x="1018381" y="1742358"/>
            <a:ext cx="10155237" cy="4974210"/>
          </a:xfrm>
        </p:spPr>
        <p:txBody>
          <a:bodyPr>
            <a:normAutofit/>
          </a:bodyPr>
          <a:lstStyle/>
          <a:p>
            <a:pPr marL="342900" indent="-3429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Turn on captions with CC button in Zoom.</a:t>
            </a:r>
          </a:p>
          <a:p>
            <a:pPr marL="342900" indent="-3429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You can pin the interpreter to ensure they are visible throughout the presentation.</a:t>
            </a:r>
          </a:p>
          <a:p>
            <a:pPr marL="342900" indent="-3429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To view live transcript in a separate window: </a:t>
            </a:r>
            <a:r>
              <a:rPr lang="en-US" sz="2800" dirty="0">
                <a:latin typeface="Tahoma" panose="020B0604030504040204" pitchFamily="34" charset="0"/>
                <a:ea typeface="Tahoma" panose="020B0604030504040204" pitchFamily="34" charset="0"/>
                <a:cs typeface="Tahoma" panose="020B0604030504040204" pitchFamily="34" charset="0"/>
                <a:hlinkClick r:id="rId3"/>
              </a:rPr>
              <a:t>https://carolinascaptioning.1capapp.com/event/respectability</a:t>
            </a:r>
            <a:r>
              <a:rPr lang="en-US" sz="2800" dirty="0">
                <a:latin typeface="Tahoma" panose="020B0604030504040204" pitchFamily="34" charset="0"/>
                <a:ea typeface="Tahoma" panose="020B0604030504040204" pitchFamily="34" charset="0"/>
                <a:cs typeface="Tahoma" panose="020B0604030504040204" pitchFamily="34" charset="0"/>
              </a:rPr>
              <a:t> (link in chat box)</a:t>
            </a:r>
          </a:p>
          <a:p>
            <a:pPr marL="342900" indent="-3429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Please put questions for our speakers in the Q&amp;A box.</a:t>
            </a:r>
          </a:p>
          <a:p>
            <a:pPr marL="342900" indent="-342900">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This webinar is being recorded. After open captions are added, you will find it at </a:t>
            </a:r>
            <a:r>
              <a:rPr lang="en-US" sz="2800" dirty="0">
                <a:latin typeface="Tahoma" panose="020B0604030504040204" pitchFamily="34" charset="0"/>
                <a:ea typeface="Tahoma" panose="020B0604030504040204" pitchFamily="34" charset="0"/>
                <a:cs typeface="Tahoma" panose="020B0604030504040204" pitchFamily="34" charset="0"/>
                <a:hlinkClick r:id="rId4"/>
              </a:rPr>
              <a:t>RespectAbility.org/AAIDD-2023-Series/</a:t>
            </a:r>
            <a:r>
              <a:rPr lang="en-US" sz="2800" dirty="0">
                <a:latin typeface="Tahoma" panose="020B0604030504040204" pitchFamily="34" charset="0"/>
                <a:ea typeface="Tahoma" panose="020B0604030504040204" pitchFamily="34" charset="0"/>
                <a:cs typeface="Tahoma" panose="020B0604030504040204" pitchFamily="34" charset="0"/>
              </a:rPr>
              <a:t> (link in chat box)</a:t>
            </a:r>
          </a:p>
        </p:txBody>
      </p:sp>
    </p:spTree>
    <p:extLst>
      <p:ext uri="{BB962C8B-B14F-4D97-AF65-F5344CB8AC3E}">
        <p14:creationId xmlns:p14="http://schemas.microsoft.com/office/powerpoint/2010/main" val="2209151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A28EC0D-FA18-2ACE-244B-E97B90AA710E}"/>
              </a:ext>
            </a:extLst>
          </p:cNvPr>
          <p:cNvSpPr>
            <a:spLocks noGrp="1"/>
          </p:cNvSpPr>
          <p:nvPr>
            <p:ph type="title" idx="4294967295"/>
          </p:nvPr>
        </p:nvSpPr>
        <p:spPr/>
        <p:txBody>
          <a:bodyPr/>
          <a:lstStyle/>
          <a:p>
            <a:r>
              <a:rPr lang="en-US" dirty="0"/>
              <a:t>Join us May 17</a:t>
            </a:r>
          </a:p>
        </p:txBody>
      </p:sp>
      <p:pic>
        <p:nvPicPr>
          <p:cNvPr id="4" name="Picture 3" descr="AAIDD Religion and Spirituality Network and RespectAbility logos. Text: 2023 Webinar Series">
            <a:extLst>
              <a:ext uri="{FF2B5EF4-FFF2-40B4-BE49-F238E27FC236}">
                <a16:creationId xmlns:a16="http://schemas.microsoft.com/office/drawing/2014/main" id="{FE78877F-1B39-77FB-AE1D-3BA7DDA4EB39}"/>
              </a:ext>
            </a:extLst>
          </p:cNvPr>
          <p:cNvPicPr>
            <a:picLocks noChangeAspect="1"/>
          </p:cNvPicPr>
          <p:nvPr/>
        </p:nvPicPr>
        <p:blipFill>
          <a:blip r:embed="rId3"/>
          <a:stretch>
            <a:fillRect/>
          </a:stretch>
        </p:blipFill>
        <p:spPr>
          <a:xfrm>
            <a:off x="1931173" y="472950"/>
            <a:ext cx="8329654" cy="4370899"/>
          </a:xfrm>
          <a:prstGeom prst="rect">
            <a:avLst/>
          </a:prstGeom>
        </p:spPr>
      </p:pic>
      <p:sp>
        <p:nvSpPr>
          <p:cNvPr id="3" name="TextBox 2">
            <a:extLst>
              <a:ext uri="{FF2B5EF4-FFF2-40B4-BE49-F238E27FC236}">
                <a16:creationId xmlns:a16="http://schemas.microsoft.com/office/drawing/2014/main" id="{0ABBB6CB-665D-C109-C7F7-45DCE8422AB1}"/>
              </a:ext>
            </a:extLst>
          </p:cNvPr>
          <p:cNvSpPr txBox="1"/>
          <p:nvPr/>
        </p:nvSpPr>
        <p:spPr>
          <a:xfrm>
            <a:off x="967946" y="5184721"/>
            <a:ext cx="10256108"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Join us on May 17 for the last webinar in the series!</a:t>
            </a:r>
          </a:p>
          <a:p>
            <a:pPr marL="342900" indent="-3429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All webinars are 60 minutes and start at 2 p.m. ET / 11 a.m. PT</a:t>
            </a:r>
          </a:p>
          <a:p>
            <a:pPr marL="342900" indent="-342900">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Learn More about the full series: </a:t>
            </a:r>
            <a:r>
              <a:rPr lang="en-US" sz="2400" dirty="0">
                <a:latin typeface="Tahoma" panose="020B0604030504040204" pitchFamily="34" charset="0"/>
                <a:ea typeface="Tahoma" panose="020B0604030504040204" pitchFamily="34" charset="0"/>
                <a:cs typeface="Tahoma" panose="020B0604030504040204" pitchFamily="34" charset="0"/>
                <a:hlinkClick r:id="rId4"/>
              </a:rPr>
              <a:t>RespectAbility.org/aaidd-2023-series/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480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0">
    <p:bg>
      <p:bgPr>
        <a:solidFill>
          <a:srgbClr val="BDD7EE"/>
        </a:solidFill>
        <a:effectLst/>
      </p:bgPr>
    </p:bg>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85619093-DA91-7F44-052D-85AC6D90A3E7}"/>
              </a:ext>
            </a:extLst>
          </p:cNvPr>
          <p:cNvSpPr>
            <a:spLocks noGrp="1"/>
          </p:cNvSpPr>
          <p:nvPr>
            <p:ph type="title"/>
          </p:nvPr>
        </p:nvSpPr>
        <p:spPr/>
        <p:txBody>
          <a:bodyPr/>
          <a:lstStyle/>
          <a:p>
            <a:r>
              <a:rPr lang="en-US" dirty="0"/>
              <a:t>Speakers</a:t>
            </a:r>
          </a:p>
        </p:txBody>
      </p:sp>
      <p:pic>
        <p:nvPicPr>
          <p:cNvPr id="4" name="Picture 10" descr="Logo reads &quot;Stone Belt&quot; with a square mosaic  made up of 16 smaller squares of various color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7152" y="803934"/>
            <a:ext cx="4799164" cy="1181331"/>
          </a:xfrm>
          <a:prstGeom prst="rect">
            <a:avLst/>
          </a:prstGeom>
          <a:solidFill>
            <a:schemeClr val="bg1"/>
          </a:solidFill>
          <a:ln cap="flat">
            <a:noFill/>
          </a:ln>
        </p:spPr>
      </p:pic>
      <p:pic>
        <p:nvPicPr>
          <p:cNvPr id="3" name="Picture 9" descr="Logo reads &quot;JCFS Chicago&quot; with a 6 point star. Each point is a different colo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7220" y="490446"/>
            <a:ext cx="4224070" cy="1808308"/>
          </a:xfrm>
          <a:prstGeom prst="rect">
            <a:avLst/>
          </a:prstGeom>
          <a:noFill/>
          <a:ln cap="flat">
            <a:noFill/>
          </a:ln>
        </p:spPr>
      </p:pic>
      <p:pic>
        <p:nvPicPr>
          <p:cNvPr id="2" name="Picture 8" descr="To the left is a white woman with long brown wavy hair. She is smiling and looking at the camera. To the right is a white woman with greyish white hair that falls just at the bottom of her ears. She is wearing a purple shirt and purple glasses and is smiling while looking at the camera. Below them, it reads &quot;Speakers: Sarah McKenney M.Div. and Tammy Besser LCSW NCG"/>
          <p:cNvPicPr>
            <a:picLocks noGrp="1" noChangeAspect="1"/>
          </p:cNvPicPr>
          <p:nvPr>
            <p:ph idx="2"/>
          </p:nvPr>
        </p:nvPicPr>
        <p:blipFill>
          <a:blip r:embed="rId5" cstate="screen">
            <a:extLst>
              <a:ext uri="{28A0092B-C50C-407E-A947-70E740481C1C}">
                <a14:useLocalDpi xmlns:a14="http://schemas.microsoft.com/office/drawing/2010/main"/>
              </a:ext>
            </a:extLst>
          </a:blip>
          <a:srcRect/>
          <a:stretch>
            <a:fillRect/>
          </a:stretch>
        </p:blipFill>
        <p:spPr>
          <a:xfrm>
            <a:off x="552242" y="2382871"/>
            <a:ext cx="11138855" cy="4395008"/>
          </a:xfrm>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name="Slide5">
    <p:bg>
      <p:bgPr>
        <a:solidFill>
          <a:srgbClr val="D9D9D9"/>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469861" y="836365"/>
            <a:ext cx="9252283" cy="5175668"/>
          </a:xfrm>
          <a:gradFill>
            <a:gsLst>
              <a:gs pos="0">
                <a:srgbClr val="6083CB"/>
              </a:gs>
              <a:gs pos="100000">
                <a:srgbClr val="3E70CA"/>
              </a:gs>
            </a:gsLst>
            <a:lin ang="5400000"/>
          </a:gradFill>
          <a:ln w="57150">
            <a:solidFill>
              <a:srgbClr val="FFD966"/>
            </a:solidFill>
            <a:prstDash val="solid"/>
          </a:ln>
          <a:effectLst>
            <a:outerShdw dist="19046" dir="5400000" algn="tl">
              <a:srgbClr val="000000">
                <a:alpha val="63000"/>
              </a:srgbClr>
            </a:outerShdw>
          </a:effectLst>
        </p:spPr>
        <p:txBody>
          <a:bodyPr anchorCtr="1"/>
          <a:lstStyle/>
          <a:p>
            <a:pPr lvl="0" algn="ctr"/>
            <a:r>
              <a:rPr lang="en-US" sz="6600" dirty="0">
                <a:solidFill>
                  <a:srgbClr val="FFFFFF"/>
                </a:solidFill>
                <a:latin typeface="Arial" panose="020B0604020202020204" pitchFamily="34" charset="0"/>
                <a:cs typeface="Arial" panose="020B0604020202020204" pitchFamily="34" charset="0"/>
              </a:rPr>
              <a:t>What Are Spiritual Health Needs?</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name="Slide2">
    <p:bg>
      <p:bgPr>
        <a:solidFill>
          <a:srgbClr val="D9D9D9"/>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838203" y="365129"/>
            <a:ext cx="5698668" cy="835706"/>
          </a:xfrm>
          <a:noFill/>
          <a:ln w="28575">
            <a:noFill/>
            <a:prstDash val="solid"/>
          </a:ln>
        </p:spPr>
        <p:txBody>
          <a:bodyPr anchorCtr="1"/>
          <a:lstStyle/>
          <a:p>
            <a:pPr lvl="0"/>
            <a:r>
              <a:rPr lang="en-US" b="1" dirty="0">
                <a:solidFill>
                  <a:schemeClr val="tx1"/>
                </a:solidFill>
                <a:latin typeface="Arial" panose="020B0604020202020204" pitchFamily="34" charset="0"/>
                <a:cs typeface="Arial" panose="020B0604020202020204" pitchFamily="34" charset="0"/>
              </a:rPr>
              <a:t>The Big Questions</a:t>
            </a:r>
          </a:p>
        </p:txBody>
      </p:sp>
      <p:sp>
        <p:nvSpPr>
          <p:cNvPr id="3" name="TextBox 6"/>
          <p:cNvSpPr txBox="1"/>
          <p:nvPr/>
        </p:nvSpPr>
        <p:spPr>
          <a:xfrm>
            <a:off x="8888187" y="1377040"/>
            <a:ext cx="2743200" cy="83099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1E4E79"/>
                </a:solidFill>
                <a:uFillTx/>
                <a:latin typeface="Arial" panose="020B0604020202020204" pitchFamily="34" charset="0"/>
                <a:cs typeface="Arial" panose="020B0604020202020204" pitchFamily="34" charset="0"/>
              </a:rPr>
              <a:t>How did I get here? </a:t>
            </a:r>
            <a:endParaRPr lang="en-US" sz="3200" b="0" i="0" u="none" strike="noStrike" kern="1200" cap="none" spc="0" baseline="0">
              <a:solidFill>
                <a:srgbClr val="1E4E79"/>
              </a:solidFill>
              <a:uFillTx/>
              <a:latin typeface="Arial" panose="020B0604020202020204" pitchFamily="34" charset="0"/>
              <a:cs typeface="Arial" panose="020B0604020202020204" pitchFamily="34" charset="0"/>
            </a:endParaRPr>
          </a:p>
        </p:txBody>
      </p:sp>
      <p:sp>
        <p:nvSpPr>
          <p:cNvPr id="4" name="TextBox 7"/>
          <p:cNvSpPr txBox="1"/>
          <p:nvPr/>
        </p:nvSpPr>
        <p:spPr>
          <a:xfrm>
            <a:off x="4669968" y="2071006"/>
            <a:ext cx="3695703" cy="83099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1E4E79"/>
                </a:solidFill>
                <a:uFillTx/>
                <a:latin typeface="Arial" panose="020B0604020202020204" pitchFamily="34" charset="0"/>
                <a:cs typeface="Arial" panose="020B0604020202020204" pitchFamily="34" charset="0"/>
              </a:rPr>
              <a:t>What is my purpose? What is OUR purpose?</a:t>
            </a:r>
            <a:endParaRPr lang="en-US" sz="3200" b="0" i="0" u="none" strike="noStrike" kern="1200" cap="none" spc="0" baseline="0">
              <a:solidFill>
                <a:srgbClr val="1E4E79"/>
              </a:solidFill>
              <a:uFillTx/>
              <a:latin typeface="Arial" panose="020B0604020202020204" pitchFamily="34" charset="0"/>
              <a:cs typeface="Arial" panose="020B0604020202020204" pitchFamily="34" charset="0"/>
            </a:endParaRPr>
          </a:p>
        </p:txBody>
      </p:sp>
      <p:sp>
        <p:nvSpPr>
          <p:cNvPr id="5" name="TextBox 8"/>
          <p:cNvSpPr txBox="1"/>
          <p:nvPr/>
        </p:nvSpPr>
        <p:spPr>
          <a:xfrm>
            <a:off x="438153" y="2901043"/>
            <a:ext cx="2743200"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1E4E79"/>
                </a:solidFill>
                <a:uFillTx/>
                <a:latin typeface="Arial" panose="020B0604020202020204" pitchFamily="34" charset="0"/>
                <a:cs typeface="Arial" panose="020B0604020202020204" pitchFamily="34" charset="0"/>
              </a:rPr>
              <a:t>Who am I?</a:t>
            </a:r>
            <a:endParaRPr lang="en-US" sz="3200" b="0" i="0" u="none" strike="noStrike" kern="1200" cap="none" spc="0" baseline="0">
              <a:solidFill>
                <a:srgbClr val="1E4E79"/>
              </a:solidFill>
              <a:uFillTx/>
              <a:latin typeface="Arial" panose="020B0604020202020204" pitchFamily="34" charset="0"/>
              <a:cs typeface="Arial" panose="020B0604020202020204" pitchFamily="34" charset="0"/>
            </a:endParaRPr>
          </a:p>
        </p:txBody>
      </p:sp>
      <p:sp>
        <p:nvSpPr>
          <p:cNvPr id="6" name="TextBox 9"/>
          <p:cNvSpPr txBox="1"/>
          <p:nvPr/>
        </p:nvSpPr>
        <p:spPr>
          <a:xfrm>
            <a:off x="3867153" y="3676646"/>
            <a:ext cx="2743200" cy="83099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1E4E79"/>
                </a:solidFill>
                <a:uFillTx/>
                <a:latin typeface="Arial" panose="020B0604020202020204" pitchFamily="34" charset="0"/>
                <a:cs typeface="Arial" panose="020B0604020202020204" pitchFamily="34" charset="0"/>
              </a:rPr>
              <a:t>What comes after death?</a:t>
            </a:r>
            <a:endParaRPr lang="en-US" sz="3200" b="0" i="0" u="none" strike="noStrike" kern="1200" cap="none" spc="0" baseline="0">
              <a:solidFill>
                <a:srgbClr val="1E4E79"/>
              </a:solidFill>
              <a:uFillTx/>
              <a:latin typeface="Arial" panose="020B0604020202020204" pitchFamily="34" charset="0"/>
              <a:cs typeface="Arial" panose="020B0604020202020204" pitchFamily="34" charset="0"/>
            </a:endParaRPr>
          </a:p>
        </p:txBody>
      </p:sp>
      <p:sp>
        <p:nvSpPr>
          <p:cNvPr id="7" name="TextBox 10"/>
          <p:cNvSpPr txBox="1"/>
          <p:nvPr/>
        </p:nvSpPr>
        <p:spPr>
          <a:xfrm>
            <a:off x="8058150" y="3363684"/>
            <a:ext cx="3954231" cy="83099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1E4E79"/>
                </a:solidFill>
                <a:uFillTx/>
                <a:latin typeface="Arial" panose="020B0604020202020204" pitchFamily="34" charset="0"/>
                <a:cs typeface="Arial" panose="020B0604020202020204" pitchFamily="34" charset="0"/>
              </a:rPr>
              <a:t>Is there a God?</a:t>
            </a:r>
            <a:endParaRPr lang="en-US" sz="3200" b="0" i="0" u="none" strike="noStrike" kern="1200" cap="none" spc="0" baseline="0">
              <a:solidFill>
                <a:srgbClr val="1E4E79"/>
              </a:solidFill>
              <a:uFillTx/>
              <a:latin typeface="Arial" panose="020B0604020202020204" pitchFamily="34" charset="0"/>
              <a:cs typeface="Arial" panose="020B0604020202020204" pitchFamily="34" charset="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1E4E79"/>
                </a:solidFill>
                <a:uFillTx/>
                <a:latin typeface="Arial" panose="020B0604020202020204" pitchFamily="34" charset="0"/>
                <a:cs typeface="Arial" panose="020B0604020202020204" pitchFamily="34" charset="0"/>
              </a:rPr>
              <a:t>If so, what are they like?</a:t>
            </a:r>
            <a:endParaRPr lang="en-US" sz="3200" b="0" i="0" u="none" strike="noStrike" kern="1200" cap="none" spc="0" baseline="0">
              <a:solidFill>
                <a:srgbClr val="1E4E79"/>
              </a:solidFill>
              <a:uFillTx/>
              <a:latin typeface="Arial" panose="020B0604020202020204" pitchFamily="34" charset="0"/>
              <a:cs typeface="Arial" panose="020B0604020202020204" pitchFamily="34" charset="0"/>
            </a:endParaRPr>
          </a:p>
        </p:txBody>
      </p:sp>
      <p:sp>
        <p:nvSpPr>
          <p:cNvPr id="8" name="TextBox 11"/>
          <p:cNvSpPr txBox="1"/>
          <p:nvPr/>
        </p:nvSpPr>
        <p:spPr>
          <a:xfrm>
            <a:off x="628650" y="5295903"/>
            <a:ext cx="4525731" cy="83099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1E4E79"/>
                </a:solidFill>
                <a:uFillTx/>
                <a:latin typeface="Arial" panose="020B0604020202020204" pitchFamily="34" charset="0"/>
                <a:cs typeface="Arial" panose="020B0604020202020204" pitchFamily="34" charset="0"/>
              </a:rPr>
              <a:t>What is good and bad?</a:t>
            </a:r>
            <a:endParaRPr lang="en-US" sz="3200" b="0" i="0" u="none" strike="noStrike" kern="1200" cap="none" spc="0" baseline="0">
              <a:solidFill>
                <a:srgbClr val="1E4E79"/>
              </a:solidFill>
              <a:uFillTx/>
              <a:latin typeface="Arial" panose="020B0604020202020204" pitchFamily="34" charset="0"/>
              <a:cs typeface="Arial" panose="020B0604020202020204" pitchFamily="34" charset="0"/>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1E4E79"/>
                </a:solidFill>
                <a:uFillTx/>
                <a:latin typeface="Arial" panose="020B0604020202020204" pitchFamily="34" charset="0"/>
                <a:cs typeface="Arial" panose="020B0604020202020204" pitchFamily="34" charset="0"/>
              </a:rPr>
              <a:t>Who or what decides that?</a:t>
            </a:r>
            <a:endParaRPr lang="en-US" sz="3200" b="0" i="0" u="none" strike="noStrike" kern="1200" cap="none" spc="0" baseline="0">
              <a:solidFill>
                <a:srgbClr val="1E4E79"/>
              </a:solidFill>
              <a:uFillTx/>
              <a:latin typeface="Arial" panose="020B0604020202020204" pitchFamily="34" charset="0"/>
              <a:cs typeface="Arial" panose="020B0604020202020204" pitchFamily="34" charset="0"/>
            </a:endParaRPr>
          </a:p>
        </p:txBody>
      </p:sp>
      <p:sp>
        <p:nvSpPr>
          <p:cNvPr id="9" name="TextBox 12"/>
          <p:cNvSpPr txBox="1"/>
          <p:nvPr/>
        </p:nvSpPr>
        <p:spPr>
          <a:xfrm>
            <a:off x="7200900" y="5595259"/>
            <a:ext cx="2743200" cy="83099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1E4E79"/>
                </a:solidFill>
                <a:uFillTx/>
                <a:latin typeface="Arial" panose="020B0604020202020204" pitchFamily="34" charset="0"/>
                <a:cs typeface="Arial" panose="020B0604020202020204" pitchFamily="34" charset="0"/>
              </a:rPr>
              <a:t>Why do bad things happen?</a:t>
            </a:r>
            <a:endParaRPr lang="en-US" sz="3200" b="0" i="0" u="none" strike="noStrike" kern="1200" cap="none" spc="0" baseline="0">
              <a:solidFill>
                <a:srgbClr val="1E4E79"/>
              </a:solidFill>
              <a:uFillTx/>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name="Slide3">
    <p:bg>
      <p:bgPr>
        <a:solidFill>
          <a:srgbClr val="D9D9D9"/>
        </a:solidFill>
        <a:effectLst/>
      </p:bgPr>
    </p:bg>
    <p:spTree>
      <p:nvGrpSpPr>
        <p:cNvPr id="1" name=""/>
        <p:cNvGrpSpPr/>
        <p:nvPr/>
      </p:nvGrpSpPr>
      <p:grpSpPr>
        <a:xfrm>
          <a:off x="0" y="0"/>
          <a:ext cx="0" cy="0"/>
          <a:chOff x="0" y="0"/>
          <a:chExt cx="0" cy="0"/>
        </a:xfrm>
      </p:grpSpPr>
      <p:sp>
        <p:nvSpPr>
          <p:cNvPr id="3" name="TextBox 5"/>
          <p:cNvSpPr txBox="1"/>
          <p:nvPr/>
        </p:nvSpPr>
        <p:spPr>
          <a:xfrm>
            <a:off x="9337221" y="778328"/>
            <a:ext cx="2743200" cy="52321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9900FF"/>
                </a:solidFill>
                <a:uFillTx/>
                <a:latin typeface="Arial" panose="020B0604020202020204" pitchFamily="34" charset="0"/>
                <a:cs typeface="Arial" panose="020B0604020202020204" pitchFamily="34" charset="0"/>
              </a:rPr>
              <a:t>LOVE</a:t>
            </a:r>
            <a:endParaRPr lang="en-US" sz="2400" b="0" i="0" u="none" strike="noStrike" kern="1200" cap="none" spc="0" baseline="0">
              <a:solidFill>
                <a:srgbClr val="000000"/>
              </a:solidFill>
              <a:uFillTx/>
              <a:latin typeface="Arial" panose="020B0604020202020204" pitchFamily="34" charset="0"/>
              <a:cs typeface="Arial" panose="020B0604020202020204" pitchFamily="34" charset="0"/>
            </a:endParaRPr>
          </a:p>
        </p:txBody>
      </p:sp>
      <p:sp>
        <p:nvSpPr>
          <p:cNvPr id="4" name="TextBox 6"/>
          <p:cNvSpPr txBox="1"/>
          <p:nvPr/>
        </p:nvSpPr>
        <p:spPr>
          <a:xfrm>
            <a:off x="6425296" y="1621971"/>
            <a:ext cx="2743200" cy="52321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9900FF"/>
                </a:solidFill>
                <a:uFillTx/>
                <a:latin typeface="Arial" panose="020B0604020202020204" pitchFamily="34" charset="0"/>
                <a:cs typeface="Arial" panose="020B0604020202020204" pitchFamily="34" charset="0"/>
              </a:rPr>
              <a:t>FRIENDSHIPS</a:t>
            </a:r>
            <a:endParaRPr lang="en-US" sz="2400" b="0" i="0" u="none" strike="noStrike" kern="1200" cap="none" spc="0" baseline="0">
              <a:solidFill>
                <a:srgbClr val="000000"/>
              </a:solidFill>
              <a:uFillTx/>
              <a:latin typeface="Arial" panose="020B0604020202020204" pitchFamily="34" charset="0"/>
              <a:cs typeface="Arial" panose="020B0604020202020204" pitchFamily="34" charset="0"/>
            </a:endParaRPr>
          </a:p>
        </p:txBody>
      </p:sp>
      <p:sp>
        <p:nvSpPr>
          <p:cNvPr id="5" name="TextBox 7"/>
          <p:cNvSpPr txBox="1"/>
          <p:nvPr/>
        </p:nvSpPr>
        <p:spPr>
          <a:xfrm>
            <a:off x="2560859" y="1880509"/>
            <a:ext cx="2743200" cy="95410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9900FF"/>
                </a:solidFill>
                <a:uFillTx/>
                <a:latin typeface="Arial" panose="020B0604020202020204" pitchFamily="34" charset="0"/>
                <a:cs typeface="Arial" panose="020B0604020202020204" pitchFamily="34" charset="0"/>
              </a:rPr>
              <a:t>FEELING VALUED</a:t>
            </a:r>
            <a:endParaRPr lang="en-US" sz="2400" b="0" i="0" u="none" strike="noStrike" kern="1200" cap="none" spc="0" baseline="0">
              <a:solidFill>
                <a:srgbClr val="000000"/>
              </a:solidFill>
              <a:uFillTx/>
              <a:latin typeface="Arial" panose="020B0604020202020204" pitchFamily="34" charset="0"/>
              <a:cs typeface="Arial" panose="020B0604020202020204" pitchFamily="34" charset="0"/>
            </a:endParaRPr>
          </a:p>
        </p:txBody>
      </p:sp>
      <p:sp>
        <p:nvSpPr>
          <p:cNvPr id="6" name="TextBox 8"/>
          <p:cNvSpPr txBox="1"/>
          <p:nvPr/>
        </p:nvSpPr>
        <p:spPr>
          <a:xfrm>
            <a:off x="274859" y="3214006"/>
            <a:ext cx="2280559" cy="52321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9900FF"/>
                </a:solidFill>
                <a:uFillTx/>
                <a:latin typeface="Arial" panose="020B0604020202020204" pitchFamily="34" charset="0"/>
                <a:cs typeface="Arial" panose="020B0604020202020204" pitchFamily="34" charset="0"/>
              </a:rPr>
              <a:t>JOY</a:t>
            </a:r>
            <a:endParaRPr lang="en-US" sz="2400" b="0" i="0" u="none" strike="noStrike" kern="1200" cap="none" spc="0" baseline="0">
              <a:solidFill>
                <a:srgbClr val="000000"/>
              </a:solidFill>
              <a:uFillTx/>
              <a:latin typeface="Arial" panose="020B0604020202020204" pitchFamily="34" charset="0"/>
              <a:cs typeface="Arial" panose="020B0604020202020204" pitchFamily="34" charset="0"/>
            </a:endParaRPr>
          </a:p>
        </p:txBody>
      </p:sp>
      <p:sp>
        <p:nvSpPr>
          <p:cNvPr id="7" name="TextBox 9"/>
          <p:cNvSpPr txBox="1"/>
          <p:nvPr/>
        </p:nvSpPr>
        <p:spPr>
          <a:xfrm>
            <a:off x="2302331" y="5146224"/>
            <a:ext cx="2743200" cy="52321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9900FF"/>
                </a:solidFill>
                <a:uFillTx/>
                <a:latin typeface="Arial" panose="020B0604020202020204" pitchFamily="34" charset="0"/>
                <a:cs typeface="Arial" panose="020B0604020202020204" pitchFamily="34" charset="0"/>
              </a:rPr>
              <a:t>BELONGING</a:t>
            </a:r>
            <a:endParaRPr lang="en-US" sz="2400" b="0" i="0" u="none" strike="noStrike" kern="1200" cap="none" spc="0" baseline="0">
              <a:solidFill>
                <a:srgbClr val="000000"/>
              </a:solidFill>
              <a:uFillTx/>
              <a:latin typeface="Arial" panose="020B0604020202020204" pitchFamily="34" charset="0"/>
              <a:cs typeface="Arial" panose="020B0604020202020204" pitchFamily="34" charset="0"/>
            </a:endParaRPr>
          </a:p>
        </p:txBody>
      </p:sp>
      <p:sp>
        <p:nvSpPr>
          <p:cNvPr id="8" name="TextBox 10"/>
          <p:cNvSpPr txBox="1"/>
          <p:nvPr/>
        </p:nvSpPr>
        <p:spPr>
          <a:xfrm>
            <a:off x="4914900" y="3513362"/>
            <a:ext cx="2743200" cy="95410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9900FF"/>
                </a:solidFill>
                <a:uFillTx/>
                <a:latin typeface="Arial" panose="020B0604020202020204" pitchFamily="34" charset="0"/>
                <a:cs typeface="Arial" panose="020B0604020202020204" pitchFamily="34" charset="0"/>
              </a:rPr>
              <a:t>A SENSE OF PURPOSE</a:t>
            </a:r>
            <a:endParaRPr lang="en-US" sz="2400" b="0" i="0" u="none" strike="noStrike" kern="1200" cap="none" spc="0" baseline="0">
              <a:solidFill>
                <a:srgbClr val="000000"/>
              </a:solidFill>
              <a:uFillTx/>
              <a:latin typeface="Arial" panose="020B0604020202020204" pitchFamily="34" charset="0"/>
              <a:cs typeface="Arial" panose="020B0604020202020204" pitchFamily="34" charset="0"/>
            </a:endParaRPr>
          </a:p>
        </p:txBody>
      </p:sp>
      <p:sp>
        <p:nvSpPr>
          <p:cNvPr id="9" name="TextBox 11"/>
          <p:cNvSpPr txBox="1"/>
          <p:nvPr/>
        </p:nvSpPr>
        <p:spPr>
          <a:xfrm>
            <a:off x="7840431" y="5731331"/>
            <a:ext cx="2743200" cy="52321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9900FF"/>
                </a:solidFill>
                <a:uFillTx/>
                <a:latin typeface="Arial" panose="020B0604020202020204" pitchFamily="34" charset="0"/>
                <a:cs typeface="Arial" panose="020B0604020202020204" pitchFamily="34" charset="0"/>
              </a:rPr>
              <a:t>NEEDED</a:t>
            </a:r>
            <a:endParaRPr lang="en-US" sz="2400" b="0" i="0" u="none" strike="noStrike" kern="1200" cap="none" spc="0" baseline="0">
              <a:solidFill>
                <a:srgbClr val="000000"/>
              </a:solidFill>
              <a:uFillTx/>
              <a:latin typeface="Arial" panose="020B0604020202020204" pitchFamily="34" charset="0"/>
              <a:cs typeface="Arial" panose="020B0604020202020204" pitchFamily="34" charset="0"/>
            </a:endParaRPr>
          </a:p>
        </p:txBody>
      </p:sp>
      <p:sp>
        <p:nvSpPr>
          <p:cNvPr id="10" name="TextBox 12"/>
          <p:cNvSpPr txBox="1"/>
          <p:nvPr/>
        </p:nvSpPr>
        <p:spPr>
          <a:xfrm>
            <a:off x="9133118" y="3254825"/>
            <a:ext cx="2743200" cy="52321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a:solidFill>
                  <a:srgbClr val="9900FF"/>
                </a:solidFill>
                <a:uFillTx/>
                <a:latin typeface="Arial" panose="020B0604020202020204" pitchFamily="34" charset="0"/>
                <a:cs typeface="Arial" panose="020B0604020202020204" pitchFamily="34" charset="0"/>
              </a:rPr>
              <a:t>CONNECTION</a:t>
            </a:r>
            <a:endParaRPr lang="en-US" sz="2400" b="0" i="0" u="none" strike="noStrike" kern="1200" cap="none" spc="0" baseline="0">
              <a:solidFill>
                <a:srgbClr val="000000"/>
              </a:solidFill>
              <a:uFillTx/>
              <a:latin typeface="Arial" panose="020B0604020202020204" pitchFamily="34" charset="0"/>
              <a:cs typeface="Arial" panose="020B0604020202020204" pitchFamily="34" charset="0"/>
            </a:endParaRPr>
          </a:p>
        </p:txBody>
      </p:sp>
      <p:sp>
        <p:nvSpPr>
          <p:cNvPr id="11" name="Title 10">
            <a:extLst>
              <a:ext uri="{FF2B5EF4-FFF2-40B4-BE49-F238E27FC236}">
                <a16:creationId xmlns:a16="http://schemas.microsoft.com/office/drawing/2014/main" id="{1BE05E28-5D2E-E773-DBE2-36ADAECC75EC}"/>
              </a:ext>
            </a:extLst>
          </p:cNvPr>
          <p:cNvSpPr>
            <a:spLocks noGrp="1"/>
          </p:cNvSpPr>
          <p:nvPr>
            <p:ph type="title"/>
          </p:nvPr>
        </p:nvSpPr>
        <p:spPr>
          <a:xfrm>
            <a:off x="838197" y="175556"/>
            <a:ext cx="10515600" cy="1325559"/>
          </a:xfrm>
        </p:spPr>
        <p:txBody>
          <a:bodyPr/>
          <a:lstStyle/>
          <a:p>
            <a:pPr rtl="0" eaLnBrk="1" fontAlgn="auto" latinLnBrk="0" hangingPunct="1"/>
            <a:r>
              <a:rPr lang="en-US" sz="4400" i="0" kern="1200" spc="0" baseline="0" dirty="0">
                <a:solidFill>
                  <a:schemeClr val="tx1"/>
                </a:solidFill>
                <a:effectLst/>
                <a:latin typeface="Arial" panose="020B0604020202020204" pitchFamily="34" charset="0"/>
                <a:ea typeface="+mn-ea"/>
                <a:cs typeface="Arial" panose="020B0604020202020204" pitchFamily="34" charset="0"/>
              </a:rPr>
              <a:t>Spiritual Needs</a:t>
            </a:r>
            <a:endParaRPr lang="en-US"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name="Slide8">
    <p:bg>
      <p:bgPr>
        <a:solidFill>
          <a:srgbClr val="D9D9D9"/>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a:latin typeface="Arial" panose="020B0604020202020204" pitchFamily="34" charset="0"/>
                <a:cs typeface="Arial" panose="020B0604020202020204" pitchFamily="34" charset="0"/>
              </a:rPr>
              <a:t> What do Faith Communities Offer? </a:t>
            </a:r>
          </a:p>
        </p:txBody>
      </p:sp>
      <p:sp>
        <p:nvSpPr>
          <p:cNvPr id="3" name="Content Placeholder 2"/>
          <p:cNvSpPr txBox="1">
            <a:spLocks noGrp="1"/>
          </p:cNvSpPr>
          <p:nvPr>
            <p:ph idx="1"/>
          </p:nvPr>
        </p:nvSpPr>
        <p:spPr/>
        <p:txBody>
          <a:bodyPr/>
          <a:lstStyle/>
          <a:p>
            <a:pPr lvl="0"/>
            <a:r>
              <a:rPr lang="en-US" dirty="0">
                <a:latin typeface="Arial" panose="020B0604020202020204" pitchFamily="34" charset="0"/>
                <a:cs typeface="Arial" panose="020B0604020202020204" pitchFamily="34" charset="0"/>
              </a:rPr>
              <a:t>Soup Kitchen/Community Feast</a:t>
            </a:r>
          </a:p>
          <a:p>
            <a:pPr lvl="0"/>
            <a:r>
              <a:rPr lang="en-US" dirty="0">
                <a:latin typeface="Arial" panose="020B0604020202020204" pitchFamily="34" charset="0"/>
                <a:cs typeface="Arial" panose="020B0604020202020204" pitchFamily="34" charset="0"/>
              </a:rPr>
              <a:t>Rummage Sale  </a:t>
            </a:r>
          </a:p>
          <a:p>
            <a:pPr lvl="0"/>
            <a:r>
              <a:rPr lang="en-US" dirty="0">
                <a:latin typeface="Arial" panose="020B0604020202020204" pitchFamily="34" charset="0"/>
                <a:cs typeface="Arial" panose="020B0604020202020204" pitchFamily="34" charset="0"/>
              </a:rPr>
              <a:t>Book Groups</a:t>
            </a:r>
          </a:p>
          <a:p>
            <a:pPr lvl="0"/>
            <a:r>
              <a:rPr lang="en-US" dirty="0">
                <a:latin typeface="Arial" panose="020B0604020202020204" pitchFamily="34" charset="0"/>
                <a:cs typeface="Arial" panose="020B0604020202020204" pitchFamily="34" charset="0"/>
              </a:rPr>
              <a:t>Knitting Groups  </a:t>
            </a:r>
          </a:p>
          <a:p>
            <a:pPr lvl="0"/>
            <a:r>
              <a:rPr lang="en-US" dirty="0">
                <a:latin typeface="Arial" panose="020B0604020202020204" pitchFamily="34" charset="0"/>
                <a:cs typeface="Arial" panose="020B0604020202020204" pitchFamily="34" charset="0"/>
              </a:rPr>
              <a:t>Environmental Justice</a:t>
            </a:r>
          </a:p>
          <a:p>
            <a:pPr lvl="0"/>
            <a:r>
              <a:rPr lang="en-US" dirty="0">
                <a:latin typeface="Arial" panose="020B0604020202020204" pitchFamily="34" charset="0"/>
                <a:cs typeface="Arial" panose="020B0604020202020204" pitchFamily="34" charset="0"/>
              </a:rPr>
              <a:t>Gardening/Landscaping</a:t>
            </a:r>
          </a:p>
          <a:p>
            <a:pPr lvl="0"/>
            <a:endParaRPr lang="en-US" dirty="0">
              <a:latin typeface="Arial" panose="020B0604020202020204" pitchFamily="34" charset="0"/>
              <a:cs typeface="Arial" panose="020B0604020202020204" pitchFamily="34" charset="0"/>
            </a:endParaRPr>
          </a:p>
          <a:p>
            <a:pPr lvl="0"/>
            <a:endParaRPr lang="en-US" dirty="0">
              <a:latin typeface="Arial" panose="020B0604020202020204" pitchFamily="34" charset="0"/>
              <a:cs typeface="Arial" panose="020B0604020202020204" pitchFamily="34" charset="0"/>
            </a:endParaRPr>
          </a:p>
        </p:txBody>
      </p:sp>
      <p:sp>
        <p:nvSpPr>
          <p:cNvPr id="4" name="Content Placeholder 3"/>
          <p:cNvSpPr txBox="1">
            <a:spLocks noGrp="1"/>
          </p:cNvSpPr>
          <p:nvPr>
            <p:ph idx="2"/>
          </p:nvPr>
        </p:nvSpPr>
        <p:spPr/>
        <p:txBody>
          <a:bodyPr/>
          <a:lstStyle/>
          <a:p>
            <a:pPr lvl="0"/>
            <a:r>
              <a:rPr lang="en-US">
                <a:latin typeface="Arial" panose="020B0604020202020204" pitchFamily="34" charset="0"/>
                <a:cs typeface="Arial" panose="020B0604020202020204" pitchFamily="34" charset="0"/>
              </a:rPr>
              <a:t>Food Pantry</a:t>
            </a:r>
          </a:p>
          <a:p>
            <a:pPr lvl="0"/>
            <a:r>
              <a:rPr lang="en-US">
                <a:latin typeface="Arial" panose="020B0604020202020204" pitchFamily="34" charset="0"/>
                <a:cs typeface="Arial" panose="020B0604020202020204" pitchFamily="34" charset="0"/>
              </a:rPr>
              <a:t>Thrift Store</a:t>
            </a:r>
          </a:p>
          <a:p>
            <a:pPr lvl="0"/>
            <a:r>
              <a:rPr lang="en-US">
                <a:latin typeface="Arial" panose="020B0604020202020204" pitchFamily="34" charset="0"/>
                <a:cs typeface="Arial" panose="020B0604020202020204" pitchFamily="34" charset="0"/>
              </a:rPr>
              <a:t>Sacred Text Study</a:t>
            </a:r>
          </a:p>
          <a:p>
            <a:pPr lvl="0"/>
            <a:r>
              <a:rPr lang="en-US">
                <a:latin typeface="Arial" panose="020B0604020202020204" pitchFamily="34" charset="0"/>
                <a:cs typeface="Arial" panose="020B0604020202020204" pitchFamily="34" charset="0"/>
              </a:rPr>
              <a:t>Baking</a:t>
            </a:r>
          </a:p>
          <a:p>
            <a:pPr lvl="0"/>
            <a:r>
              <a:rPr lang="en-US">
                <a:latin typeface="Arial" panose="020B0604020202020204" pitchFamily="34" charset="0"/>
                <a:cs typeface="Arial" panose="020B0604020202020204" pitchFamily="34" charset="0"/>
              </a:rPr>
              <a:t>Teaching</a:t>
            </a:r>
          </a:p>
          <a:p>
            <a:pPr lvl="0"/>
            <a:r>
              <a:rPr lang="en-US">
                <a:latin typeface="Arial" panose="020B0604020202020204" pitchFamily="34" charset="0"/>
                <a:cs typeface="Arial" panose="020B0604020202020204" pitchFamily="34" charset="0"/>
              </a:rPr>
              <a:t>Baby/Toddler/Preschool</a:t>
            </a:r>
          </a:p>
          <a:p>
            <a:pPr lvl="0"/>
            <a:endParaRPr lang="en-US">
              <a:latin typeface="Arial" panose="020B0604020202020204" pitchFamily="34" charset="0"/>
              <a:cs typeface="Arial" panose="020B0604020202020204" pitchFamily="34" charset="0"/>
            </a:endParaRPr>
          </a:p>
          <a:p>
            <a:pPr lvl="0"/>
            <a:endParaRPr lang="en-US">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name="Slide12">
    <p:bg>
      <p:bgPr>
        <a:solidFill>
          <a:srgbClr val="D9D9D9"/>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err="1">
                <a:latin typeface="Arial" panose="020B0604020202020204" pitchFamily="34" charset="0"/>
                <a:cs typeface="Arial" panose="020B0604020202020204" pitchFamily="34" charset="0"/>
              </a:rPr>
              <a:t>Mikaelas</a:t>
            </a:r>
            <a:r>
              <a:rPr lang="en-US" dirty="0">
                <a:latin typeface="Arial" panose="020B0604020202020204" pitchFamily="34" charset="0"/>
                <a:cs typeface="Arial" panose="020B0604020202020204" pitchFamily="34" charset="0"/>
              </a:rPr>
              <a:t>' Service</a:t>
            </a:r>
          </a:p>
        </p:txBody>
      </p:sp>
      <p:pic>
        <p:nvPicPr>
          <p:cNvPr id="3" name="Picture 4" descr="A picture of a young woman sitting in a chair with a church directory in her lap, while smiling and talking on the phone. Behind her sits a decorated Christmas tre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4202" y="-248195"/>
            <a:ext cx="5580967" cy="7436870"/>
          </a:xfrm>
          <a:prstGeom prst="rect">
            <a:avLst/>
          </a:prstGeom>
          <a:noFill/>
          <a:ln cap="flat">
            <a:noFill/>
          </a:ln>
        </p:spPr>
      </p:pic>
      <p:sp>
        <p:nvSpPr>
          <p:cNvPr id="4" name="TextBox 4"/>
          <p:cNvSpPr txBox="1"/>
          <p:nvPr/>
        </p:nvSpPr>
        <p:spPr>
          <a:xfrm>
            <a:off x="53730" y="1288901"/>
            <a:ext cx="6556714" cy="175432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panose="020B0604020202020204" pitchFamily="34" charset="0"/>
                <a:cs typeface="Arial" panose="020B0604020202020204" pitchFamily="34" charset="0"/>
              </a:rPr>
              <a:t>How do you experience God?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Arial" panose="020B0604020202020204" pitchFamily="34" charset="0"/>
                <a:cs typeface="Arial" panose="020B0604020202020204" pitchFamily="34" charset="0"/>
              </a:rPr>
              <a:t>When I serve and help others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panose="020B0604020202020204" pitchFamily="34" charset="0"/>
                <a:cs typeface="Arial" panose="020B0604020202020204" pitchFamily="34" charset="0"/>
              </a:rPr>
              <a:t>Tell me more...How does God show God's self to you in those moments?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Arial" panose="020B0604020202020204" pitchFamily="34" charset="0"/>
                <a:cs typeface="Arial" panose="020B0604020202020204" pitchFamily="34" charset="0"/>
              </a:rPr>
              <a:t>God reminds me I am important. I can help and serve others and make a difference in other people's lives. </a:t>
            </a:r>
          </a:p>
        </p:txBody>
      </p:sp>
      <p:sp>
        <p:nvSpPr>
          <p:cNvPr id="5" name="TextBox 5"/>
          <p:cNvSpPr txBox="1"/>
          <p:nvPr/>
        </p:nvSpPr>
        <p:spPr>
          <a:xfrm>
            <a:off x="239490" y="3047996"/>
            <a:ext cx="6172200" cy="31393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Arial" panose="020B0604020202020204" pitchFamily="34" charset="0"/>
                <a:cs typeface="Arial" panose="020B0604020202020204" pitchFamily="34" charset="0"/>
              </a:rPr>
              <a:t>Service:</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Arial" panose="020B0604020202020204" pitchFamily="34" charset="0"/>
                <a:cs typeface="Arial" panose="020B0604020202020204" pitchFamily="34" charset="0"/>
              </a:rPr>
              <a:t>Helps at the coffee cart where they sell Fair Trade coffee, tea, and chocolate.</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Arial" panose="020B0604020202020204" pitchFamily="34" charset="0"/>
                <a:cs typeface="Arial" panose="020B0604020202020204" pitchFamily="34" charset="0"/>
              </a:rPr>
              <a:t>Helps at social hour by getting the sweat treats and punch ready for people after the worship service</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Arial" panose="020B0604020202020204" pitchFamily="34" charset="0"/>
                <a:cs typeface="Arial" panose="020B0604020202020204" pitchFamily="34" charset="0"/>
              </a:rPr>
              <a:t>Has helped build multiple ramps and decks for people in need during church's mission trips to West Virginia. She especially loves using the power tools! </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Arial" panose="020B0604020202020204" pitchFamily="34" charset="0"/>
                <a:cs typeface="Arial" panose="020B0604020202020204" pitchFamily="34" charset="0"/>
              </a:rPr>
              <a:t>Started a phone call ministry during </a:t>
            </a:r>
            <a:r>
              <a:rPr lang="en-US" sz="1800" b="0" i="0" u="none" strike="noStrike" kern="1200" cap="none" spc="0" baseline="0" dirty="0" err="1">
                <a:solidFill>
                  <a:srgbClr val="000000"/>
                </a:solidFill>
                <a:uFillTx/>
                <a:latin typeface="Arial" panose="020B0604020202020204" pitchFamily="34" charset="0"/>
                <a:cs typeface="Arial" panose="020B0604020202020204" pitchFamily="34" charset="0"/>
              </a:rPr>
              <a:t>Covid</a:t>
            </a:r>
            <a:r>
              <a:rPr lang="en-US" sz="1800" b="0" i="0" u="none" strike="noStrike" kern="1200" cap="none" spc="0" baseline="0" dirty="0">
                <a:solidFill>
                  <a:srgbClr val="000000"/>
                </a:solidFill>
                <a:uFillTx/>
                <a:latin typeface="Arial" panose="020B0604020202020204" pitchFamily="34" charset="0"/>
                <a:cs typeface="Arial" panose="020B0604020202020204" pitchFamily="34" charset="0"/>
              </a:rPr>
              <a:t> all on her own!</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Arial" panose="020B0604020202020204" pitchFamily="34" charset="0"/>
                <a:cs typeface="Arial" panose="020B0604020202020204" pitchFamily="34" charset="0"/>
              </a:rPr>
              <a:t>Now an ordained Deacon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name="Slide9">
    <p:bg>
      <p:bgPr>
        <a:solidFill>
          <a:srgbClr val="D9D9D9"/>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Arial" panose="020B0604020202020204" pitchFamily="34" charset="0"/>
                <a:cs typeface="Arial" panose="020B0604020202020204" pitchFamily="34" charset="0"/>
              </a:rPr>
              <a:t>How Can Individuals Get Involved?</a:t>
            </a:r>
          </a:p>
        </p:txBody>
      </p:sp>
      <p:sp>
        <p:nvSpPr>
          <p:cNvPr id="3" name="Content Placeholder 2"/>
          <p:cNvSpPr txBox="1">
            <a:spLocks noGrp="1"/>
          </p:cNvSpPr>
          <p:nvPr>
            <p:ph idx="1"/>
          </p:nvPr>
        </p:nvSpPr>
        <p:spPr/>
        <p:txBody>
          <a:bodyPr/>
          <a:lstStyle/>
          <a:p>
            <a:pPr lvl="0"/>
            <a:r>
              <a:rPr lang="en-US">
                <a:latin typeface="Arial" panose="020B0604020202020204" pitchFamily="34" charset="0"/>
                <a:cs typeface="Arial" panose="020B0604020202020204" pitchFamily="34" charset="0"/>
              </a:rPr>
              <a:t>Young Adult Group</a:t>
            </a:r>
          </a:p>
          <a:p>
            <a:pPr lvl="0"/>
            <a:r>
              <a:rPr lang="en-US">
                <a:latin typeface="Arial" panose="020B0604020202020204" pitchFamily="34" charset="0"/>
                <a:cs typeface="Arial" panose="020B0604020202020204" pitchFamily="34" charset="0"/>
              </a:rPr>
              <a:t>Retirement Group</a:t>
            </a:r>
          </a:p>
          <a:p>
            <a:pPr lvl="0"/>
            <a:r>
              <a:rPr lang="en-US">
                <a:latin typeface="Arial" panose="020B0604020202020204" pitchFamily="34" charset="0"/>
                <a:cs typeface="Arial" panose="020B0604020202020204" pitchFamily="34" charset="0"/>
              </a:rPr>
              <a:t>Womens Group</a:t>
            </a:r>
          </a:p>
          <a:p>
            <a:pPr lvl="0"/>
            <a:r>
              <a:rPr lang="en-US">
                <a:latin typeface="Arial" panose="020B0604020202020204" pitchFamily="34" charset="0"/>
                <a:cs typeface="Arial" panose="020B0604020202020204" pitchFamily="34" charset="0"/>
              </a:rPr>
              <a:t>Depression Support</a:t>
            </a:r>
          </a:p>
          <a:p>
            <a:pPr lvl="0"/>
            <a:r>
              <a:rPr lang="en-US">
                <a:latin typeface="Arial" panose="020B0604020202020204" pitchFamily="34" charset="0"/>
                <a:cs typeface="Arial" panose="020B0604020202020204" pitchFamily="34" charset="0"/>
              </a:rPr>
              <a:t>Grief and Loss Support</a:t>
            </a:r>
          </a:p>
          <a:p>
            <a:pPr lvl="0"/>
            <a:r>
              <a:rPr lang="en-US">
                <a:latin typeface="Arial" panose="020B0604020202020204" pitchFamily="34" charset="0"/>
                <a:cs typeface="Arial" panose="020B0604020202020204" pitchFamily="34" charset="0"/>
              </a:rPr>
              <a:t>Choirs</a:t>
            </a:r>
          </a:p>
          <a:p>
            <a:pPr lvl="0"/>
            <a:r>
              <a:rPr lang="en-US">
                <a:latin typeface="Arial" panose="020B0604020202020204" pitchFamily="34" charset="0"/>
                <a:cs typeface="Arial" panose="020B0604020202020204" pitchFamily="34" charset="0"/>
              </a:rPr>
              <a:t>Rock Band</a:t>
            </a:r>
          </a:p>
          <a:p>
            <a:pPr lvl="0"/>
            <a:endParaRPr lang="en-US">
              <a:latin typeface="Arial" panose="020B0604020202020204" pitchFamily="34" charset="0"/>
              <a:cs typeface="Arial" panose="020B0604020202020204" pitchFamily="34" charset="0"/>
            </a:endParaRPr>
          </a:p>
        </p:txBody>
      </p:sp>
      <p:sp>
        <p:nvSpPr>
          <p:cNvPr id="4" name="Content Placeholder 3"/>
          <p:cNvSpPr txBox="1">
            <a:spLocks noGrp="1"/>
          </p:cNvSpPr>
          <p:nvPr>
            <p:ph idx="2"/>
          </p:nvPr>
        </p:nvSpPr>
        <p:spPr/>
        <p:txBody>
          <a:bodyPr/>
          <a:lstStyle/>
          <a:p>
            <a:pPr lvl="0"/>
            <a:r>
              <a:rPr lang="en-US">
                <a:latin typeface="Arial" panose="020B0604020202020204" pitchFamily="34" charset="0"/>
                <a:cs typeface="Arial" panose="020B0604020202020204" pitchFamily="34" charset="0"/>
              </a:rPr>
              <a:t>Musicians</a:t>
            </a:r>
          </a:p>
          <a:p>
            <a:pPr lvl="0"/>
            <a:r>
              <a:rPr lang="en-US">
                <a:latin typeface="Arial" panose="020B0604020202020204" pitchFamily="34" charset="0"/>
                <a:cs typeface="Arial" panose="020B0604020202020204" pitchFamily="34" charset="0"/>
              </a:rPr>
              <a:t>Soccer</a:t>
            </a:r>
          </a:p>
          <a:p>
            <a:pPr lvl="0"/>
            <a:r>
              <a:rPr lang="en-US">
                <a:latin typeface="Arial" panose="020B0604020202020204" pitchFamily="34" charset="0"/>
                <a:cs typeface="Arial" panose="020B0604020202020204" pitchFamily="34" charset="0"/>
              </a:rPr>
              <a:t>80s Dance Party</a:t>
            </a:r>
          </a:p>
          <a:p>
            <a:pPr lvl="0"/>
            <a:r>
              <a:rPr lang="en-US">
                <a:latin typeface="Arial" panose="020B0604020202020204" pitchFamily="34" charset="0"/>
                <a:cs typeface="Arial" panose="020B0604020202020204" pitchFamily="34" charset="0"/>
              </a:rPr>
              <a:t>Friendship Dinners</a:t>
            </a:r>
          </a:p>
          <a:p>
            <a:pPr lvl="0"/>
            <a:r>
              <a:rPr lang="en-US">
                <a:latin typeface="Arial" panose="020B0604020202020204" pitchFamily="34" charset="0"/>
                <a:cs typeface="Arial" panose="020B0604020202020204" pitchFamily="34" charset="0"/>
              </a:rPr>
              <a:t>Pancake Breakfast</a:t>
            </a:r>
          </a:p>
          <a:p>
            <a:pPr lvl="0"/>
            <a:r>
              <a:rPr lang="en-US">
                <a:latin typeface="Arial" panose="020B0604020202020204" pitchFamily="34" charset="0"/>
                <a:cs typeface="Arial" panose="020B0604020202020204" pitchFamily="34" charset="0"/>
              </a:rPr>
              <a:t>Fried Chicken Dinner</a:t>
            </a:r>
          </a:p>
          <a:p>
            <a:pPr lvl="0"/>
            <a:r>
              <a:rPr lang="en-US">
                <a:latin typeface="Arial" panose="020B0604020202020204" pitchFamily="34" charset="0"/>
                <a:cs typeface="Arial" panose="020B0604020202020204" pitchFamily="34" charset="0"/>
              </a:rPr>
              <a:t>Other Social Gatherings</a:t>
            </a:r>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office%20theme</Template>
  <TotalTime>88</TotalTime>
  <Words>691</Words>
  <Application>Microsoft Macintosh PowerPoint</Application>
  <PresentationFormat>Widescreen</PresentationFormat>
  <Paragraphs>126</Paragraphs>
  <Slides>20</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Poppins</vt:lpstr>
      <vt:lpstr>Tahoma</vt:lpstr>
      <vt:lpstr>office theme</vt:lpstr>
      <vt:lpstr>Building Relationships and Collaborating with Faith Communities</vt:lpstr>
      <vt:lpstr>Accessibility Notes</vt:lpstr>
      <vt:lpstr>Speakers</vt:lpstr>
      <vt:lpstr>What Are Spiritual Health Needs?</vt:lpstr>
      <vt:lpstr>The Big Questions</vt:lpstr>
      <vt:lpstr>Spiritual Needs</vt:lpstr>
      <vt:lpstr> What do Faith Communities Offer? </vt:lpstr>
      <vt:lpstr>Mikaelas' Service</vt:lpstr>
      <vt:lpstr>How Can Individuals Get Involved?</vt:lpstr>
      <vt:lpstr>Thomas' Story</vt:lpstr>
      <vt:lpstr>Video</vt:lpstr>
      <vt:lpstr>Holiday Gift Drive and Winter Warmth Success</vt:lpstr>
      <vt:lpstr>Photos 1</vt:lpstr>
      <vt:lpstr>Photos 2</vt:lpstr>
      <vt:lpstr>Employment</vt:lpstr>
      <vt:lpstr>Ways to do this:</vt:lpstr>
      <vt:lpstr>Volunteer and Collaboration</vt:lpstr>
      <vt:lpstr>Get to know various congregations in your area</vt:lpstr>
      <vt:lpstr>Contact us!</vt:lpstr>
      <vt:lpstr>Join us May 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McKenney</dc:creator>
  <cp:lastModifiedBy>Eric Ascher</cp:lastModifiedBy>
  <cp:revision>676</cp:revision>
  <dcterms:created xsi:type="dcterms:W3CDTF">2023-03-14T19:02:50Z</dcterms:created>
  <dcterms:modified xsi:type="dcterms:W3CDTF">2023-04-18T20:38:08Z</dcterms:modified>
</cp:coreProperties>
</file>