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Lst>
  <p:notesMasterIdLst>
    <p:notesMasterId r:id="rId25"/>
  </p:notesMasterIdLst>
  <p:sldIdLst>
    <p:sldId id="839" r:id="rId4"/>
    <p:sldId id="849" r:id="rId5"/>
    <p:sldId id="684" r:id="rId6"/>
    <p:sldId id="851" r:id="rId7"/>
    <p:sldId id="621" r:id="rId8"/>
    <p:sldId id="848" r:id="rId9"/>
    <p:sldId id="838" r:id="rId10"/>
    <p:sldId id="390" r:id="rId11"/>
    <p:sldId id="406" r:id="rId12"/>
    <p:sldId id="407" r:id="rId13"/>
    <p:sldId id="408" r:id="rId14"/>
    <p:sldId id="409" r:id="rId15"/>
    <p:sldId id="332" r:id="rId16"/>
    <p:sldId id="299" r:id="rId17"/>
    <p:sldId id="267" r:id="rId18"/>
    <p:sldId id="331" r:id="rId19"/>
    <p:sldId id="330" r:id="rId20"/>
    <p:sldId id="333" r:id="rId21"/>
    <p:sldId id="256" r:id="rId22"/>
    <p:sldId id="844" r:id="rId23"/>
    <p:sldId id="85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385" autoAdjust="0"/>
  </p:normalViewPr>
  <p:slideViewPr>
    <p:cSldViewPr snapToGrid="0">
      <p:cViewPr varScale="1">
        <p:scale>
          <a:sx n="69" d="100"/>
          <a:sy n="69" d="100"/>
        </p:scale>
        <p:origin x="232" y="768"/>
      </p:cViewPr>
      <p:guideLst>
        <p:guide orient="horz" pos="2160"/>
        <p:guide pos="3840"/>
      </p:guideLst>
    </p:cSldViewPr>
  </p:slideViewPr>
  <p:outlineViewPr>
    <p:cViewPr>
      <p:scale>
        <a:sx n="33" d="100"/>
        <a:sy n="33" d="100"/>
      </p:scale>
      <p:origin x="0" y="-5472"/>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7/7/21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3100226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214312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19</a:t>
            </a:fld>
            <a:endParaRPr lang="en-US"/>
          </a:p>
        </p:txBody>
      </p:sp>
    </p:spTree>
    <p:extLst>
      <p:ext uri="{BB962C8B-B14F-4D97-AF65-F5344CB8AC3E}">
        <p14:creationId xmlns:p14="http://schemas.microsoft.com/office/powerpoint/2010/main" val="59467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21</a:t>
            </a:fld>
            <a:endParaRPr lang="en-US"/>
          </a:p>
        </p:txBody>
      </p:sp>
    </p:spTree>
    <p:extLst>
      <p:ext uri="{BB962C8B-B14F-4D97-AF65-F5344CB8AC3E}">
        <p14:creationId xmlns:p14="http://schemas.microsoft.com/office/powerpoint/2010/main" val="402766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1"/>
              </a:buClr>
              <a:buSzPct val="125000"/>
            </a:pPr>
            <a:endParaRPr lang="en-US" b="0" dirty="0">
              <a:solidFill>
                <a:srgbClr val="D16349"/>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087F0-4EF2-49CA-AF92-2BB551D018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38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087F0-4EF2-49CA-AF92-2BB551D018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3980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087F0-4EF2-49CA-AF92-2BB551D018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37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087F0-4EF2-49CA-AF92-2BB551D018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308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9087F0-4EF2-49CA-AF92-2BB551D018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839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13</a:t>
            </a:fld>
            <a:endParaRPr lang="en-US"/>
          </a:p>
        </p:txBody>
      </p:sp>
    </p:spTree>
    <p:extLst>
      <p:ext uri="{BB962C8B-B14F-4D97-AF65-F5344CB8AC3E}">
        <p14:creationId xmlns:p14="http://schemas.microsoft.com/office/powerpoint/2010/main" val="404057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361828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7/7/21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7/7/21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7/7/21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6113995-DAA4-48B7-8AA3-B8EF41F1FF42}" type="datetimeFigureOut">
              <a:rPr lang="en-US" smtClean="0"/>
              <a:t>7/7/21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F7BB0FF-FA80-4639-A88B-929E30555608}" type="slidenum">
              <a:rPr lang="en-US" smtClean="0"/>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pic>
        <p:nvPicPr>
          <p:cNvPr id="20" name="Picture 2">
            <a:extLst>
              <a:ext uri="{FF2B5EF4-FFF2-40B4-BE49-F238E27FC236}">
                <a16:creationId xmlns:a16="http://schemas.microsoft.com/office/drawing/2014/main" id="{151071E2-4DAC-4145-A389-338D0DC04EA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36800" y="146118"/>
            <a:ext cx="7518400" cy="187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714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6113995-DAA4-48B7-8AA3-B8EF41F1FF42}" type="datetimeFigureOut">
              <a:rPr lang="en-US" smtClean="0"/>
              <a:t>7/7/21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7F7BB0FF-FA80-4639-A88B-929E30555608}" type="slidenum">
              <a:rPr lang="en-US" smtClean="0"/>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9" name="Picture 2">
            <a:extLst>
              <a:ext uri="{FF2B5EF4-FFF2-40B4-BE49-F238E27FC236}">
                <a16:creationId xmlns:a16="http://schemas.microsoft.com/office/drawing/2014/main" id="{E01927CC-EAE8-4AB9-9771-72131BC0622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36736" y="337555"/>
            <a:ext cx="2844800" cy="70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1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6113995-DAA4-48B7-8AA3-B8EF41F1FF42}" type="datetimeFigureOut">
              <a:rPr lang="en-US" smtClean="0"/>
              <a:t>7/7/21</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F7BB0FF-FA80-4639-A88B-929E30555608}" type="slidenum">
              <a:rPr lang="en-US" smtClean="0"/>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01552084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D6113995-DAA4-48B7-8AA3-B8EF41F1FF42}" type="datetimeFigureOut">
              <a:rPr lang="en-US" smtClean="0"/>
              <a:t>7/7/21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7BB0FF-FA80-4639-A88B-929E30555608}" type="slidenum">
              <a:rPr lang="en-US" smtClean="0"/>
              <a:t>‹#›</a:t>
            </a:fld>
            <a:endParaRPr lang="en-US" dirty="0"/>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0242196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6113995-DAA4-48B7-8AA3-B8EF41F1FF42}" type="datetimeFigureOut">
              <a:rPr lang="en-US" smtClean="0"/>
              <a:t>7/7/21</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7F7BB0FF-FA80-4639-A88B-929E30555608}"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09453149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6113995-DAA4-48B7-8AA3-B8EF41F1FF42}" type="datetimeFigureOut">
              <a:rPr lang="en-US" smtClean="0"/>
              <a:t>7/7/21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1"/>
            <a:ext cx="609600" cy="441325"/>
          </a:xfrm>
        </p:spPr>
        <p:txBody>
          <a:bodyPr/>
          <a:lstStyle/>
          <a:p>
            <a:fld id="{7F7BB0FF-FA80-4639-A88B-929E30555608}" type="slidenum">
              <a:rPr lang="en-US" smtClean="0"/>
              <a:t>‹#›</a:t>
            </a:fld>
            <a:endParaRPr lang="en-US" dirty="0"/>
          </a:p>
        </p:txBody>
      </p:sp>
    </p:spTree>
    <p:extLst>
      <p:ext uri="{BB962C8B-B14F-4D97-AF65-F5344CB8AC3E}">
        <p14:creationId xmlns:p14="http://schemas.microsoft.com/office/powerpoint/2010/main" val="1841041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D6113995-DAA4-48B7-8AA3-B8EF41F1FF42}" type="datetimeFigureOut">
              <a:rPr lang="en-US" smtClean="0"/>
              <a:t>7/7/21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F7BB0FF-FA80-4639-A88B-929E30555608}" type="slidenum">
              <a:rPr lang="en-US" smtClean="0"/>
              <a:t>‹#›</a:t>
            </a:fld>
            <a:endParaRPr lang="en-US" dirty="0"/>
          </a:p>
        </p:txBody>
      </p:sp>
    </p:spTree>
    <p:extLst>
      <p:ext uri="{BB962C8B-B14F-4D97-AF65-F5344CB8AC3E}">
        <p14:creationId xmlns:p14="http://schemas.microsoft.com/office/powerpoint/2010/main" val="320989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F7BB0FF-FA80-4639-A88B-929E30555608}" type="slidenum">
              <a:rPr lang="en-US" smtClean="0"/>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p:txBody>
          <a:bodyPr/>
          <a:lstStyle/>
          <a:p>
            <a:fld id="{D6113995-DAA4-48B7-8AA3-B8EF41F1FF42}" type="datetimeFigureOut">
              <a:rPr lang="en-US" smtClean="0"/>
              <a:t>7/7/21</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spTree>
    <p:extLst>
      <p:ext uri="{BB962C8B-B14F-4D97-AF65-F5344CB8AC3E}">
        <p14:creationId xmlns:p14="http://schemas.microsoft.com/office/powerpoint/2010/main" val="112959444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p>
            <a:fld id="{7F7BB0FF-FA80-4639-A88B-929E30555608}" type="slidenum">
              <a:rPr lang="en-US" smtClean="0"/>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7717536" y="6404984"/>
            <a:ext cx="4059936" cy="365760"/>
          </a:xfrm>
        </p:spPr>
        <p:txBody>
          <a:bodyPr/>
          <a:lstStyle/>
          <a:p>
            <a:fld id="{D6113995-DAA4-48B7-8AA3-B8EF41F1FF42}" type="datetimeFigureOut">
              <a:rPr lang="en-US" smtClean="0"/>
              <a:t>7/7/21</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spTree>
    <p:extLst>
      <p:ext uri="{BB962C8B-B14F-4D97-AF65-F5344CB8AC3E}">
        <p14:creationId xmlns:p14="http://schemas.microsoft.com/office/powerpoint/2010/main" val="3767093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113995-DAA4-48B7-8AA3-B8EF41F1FF42}" type="datetimeFigureOut">
              <a:rPr lang="en-US" smtClean="0"/>
              <a:t>7/7/21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7BB0FF-FA80-4639-A88B-929E30555608}" type="slidenum">
              <a:rPr lang="en-US" smtClean="0"/>
              <a:t>‹#›</a:t>
            </a:fld>
            <a:endParaRPr lang="en-US" dirty="0"/>
          </a:p>
        </p:txBody>
      </p:sp>
    </p:spTree>
    <p:extLst>
      <p:ext uri="{BB962C8B-B14F-4D97-AF65-F5344CB8AC3E}">
        <p14:creationId xmlns:p14="http://schemas.microsoft.com/office/powerpoint/2010/main" val="159046445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9221216" y="3009902"/>
            <a:ext cx="609600" cy="441325"/>
          </a:xfrm>
        </p:spPr>
        <p:txBody>
          <a:bodyPr/>
          <a:lstStyle/>
          <a:p>
            <a:fld id="{7F7BB0FF-FA80-4639-A88B-929E30555608}" type="slidenum">
              <a:rPr lang="en-US" smtClean="0"/>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113995-DAA4-48B7-8AA3-B8EF41F1FF42}" type="datetimeFigureOut">
              <a:rPr lang="en-US" smtClean="0"/>
              <a:t>7/7/21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val="186670053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04B29F07-E9C2-B441-90B5-B882CFA85F67}"/>
              </a:ext>
            </a:extLst>
          </p:cNvPr>
          <p:cNvSpPr/>
          <p:nvPr userDrawn="1"/>
        </p:nvSpPr>
        <p:spPr>
          <a:xfrm rot="16200000">
            <a:off x="5783814" y="-5783814"/>
            <a:ext cx="623943" cy="12191572"/>
          </a:xfrm>
          <a:prstGeom prst="rect">
            <a:avLst/>
          </a:prstGeom>
          <a:blipFill>
            <a:blip r:embed="rId2" cstate="print"/>
            <a:stretch>
              <a:fillRect/>
            </a:stretch>
          </a:blipFill>
        </p:spPr>
        <p:txBody>
          <a:bodyPr wrap="square" lIns="0" tIns="0" rIns="0" bIns="0" rtlCol="0"/>
          <a:lstStyle/>
          <a:p>
            <a:endParaRPr sz="849"/>
          </a:p>
        </p:txBody>
      </p:sp>
      <p:sp>
        <p:nvSpPr>
          <p:cNvPr id="11" name="Google Shape;240;p29">
            <a:extLst>
              <a:ext uri="{FF2B5EF4-FFF2-40B4-BE49-F238E27FC236}">
                <a16:creationId xmlns:a16="http://schemas.microsoft.com/office/drawing/2014/main" id="{F23BBEA9-70CD-9341-8A0D-5EFC79D2BE55}"/>
              </a:ext>
            </a:extLst>
          </p:cNvPr>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Text Placeholder 11">
            <a:extLst>
              <a:ext uri="{FF2B5EF4-FFF2-40B4-BE49-F238E27FC236}">
                <a16:creationId xmlns:a16="http://schemas.microsoft.com/office/drawing/2014/main" id="{6FACD274-CD25-C348-8E07-1C374B69891C}"/>
              </a:ext>
            </a:extLst>
          </p:cNvPr>
          <p:cNvSpPr>
            <a:spLocks noGrp="1"/>
          </p:cNvSpPr>
          <p:nvPr>
            <p:ph type="body" sz="quarter" idx="12" hasCustomPrompt="1"/>
          </p:nvPr>
        </p:nvSpPr>
        <p:spPr>
          <a:xfrm>
            <a:off x="998538" y="2225758"/>
            <a:ext cx="9928542" cy="1203242"/>
          </a:xfrm>
        </p:spPr>
        <p:txBody>
          <a:bodyPr/>
          <a:lstStyle>
            <a:lvl1pPr marL="76200" indent="0">
              <a:buNone/>
              <a:defRPr sz="2000" b="0" i="0">
                <a:solidFill>
                  <a:srgbClr val="58595B"/>
                </a:solidFill>
                <a:latin typeface="Calibri Light" panose="020F0302020204030204" pitchFamily="34" charset="0"/>
                <a:cs typeface="Calibri Light" panose="020F0302020204030204" pitchFamily="34" charset="0"/>
              </a:defRPr>
            </a:lvl1pPr>
            <a:lvl2pPr marL="558800" indent="0">
              <a:buNone/>
              <a:defRPr sz="2200" b="0"/>
            </a:lvl2pPr>
            <a:lvl3pPr marL="1028700" indent="0">
              <a:buNone/>
              <a:defRPr sz="2200" b="0"/>
            </a:lvl3pPr>
            <a:lvl4pPr marL="1485900" indent="0">
              <a:buNone/>
              <a:defRPr sz="2200" b="0"/>
            </a:lvl4pPr>
            <a:lvl5pPr marL="1943100" indent="0">
              <a:buNone/>
              <a:defRPr sz="2200" b="0"/>
            </a:lvl5pPr>
          </a:lstStyle>
          <a:p>
            <a:pPr lvl="0"/>
            <a:r>
              <a:rPr lang="en-US" dirty="0"/>
              <a:t>Placeholder</a:t>
            </a:r>
          </a:p>
        </p:txBody>
      </p:sp>
      <p:sp>
        <p:nvSpPr>
          <p:cNvPr id="14" name="Text Placeholder 14">
            <a:extLst>
              <a:ext uri="{FF2B5EF4-FFF2-40B4-BE49-F238E27FC236}">
                <a16:creationId xmlns:a16="http://schemas.microsoft.com/office/drawing/2014/main" id="{3A46E2BA-7415-B040-A6D5-6DF6849C2F2F}"/>
              </a:ext>
            </a:extLst>
          </p:cNvPr>
          <p:cNvSpPr>
            <a:spLocks noGrp="1"/>
          </p:cNvSpPr>
          <p:nvPr>
            <p:ph type="body" sz="quarter" idx="13" hasCustomPrompt="1"/>
          </p:nvPr>
        </p:nvSpPr>
        <p:spPr>
          <a:xfrm>
            <a:off x="998538" y="1550946"/>
            <a:ext cx="9928542" cy="638175"/>
          </a:xfrm>
        </p:spPr>
        <p:txBody>
          <a:bodyPr/>
          <a:lstStyle>
            <a:lvl1pPr marL="76200" indent="0">
              <a:buNone/>
              <a:defRPr sz="2400" b="1" i="0">
                <a:solidFill>
                  <a:schemeClr val="accent3"/>
                </a:solidFill>
                <a:latin typeface="Calibri" panose="020F0502020204030204" pitchFamily="34" charset="0"/>
                <a:ea typeface="Open Sans" panose="020B0306030504020204" pitchFamily="34" charset="0"/>
                <a:cs typeface="Calibri" panose="020F0502020204030204" pitchFamily="34" charset="0"/>
              </a:defRPr>
            </a:lvl1pPr>
          </a:lstStyle>
          <a:p>
            <a:pPr lvl="0"/>
            <a:r>
              <a:rPr lang="en-US" dirty="0"/>
              <a:t>Subtitle</a:t>
            </a:r>
          </a:p>
        </p:txBody>
      </p:sp>
      <p:sp>
        <p:nvSpPr>
          <p:cNvPr id="15" name="Text Placeholder 11">
            <a:extLst>
              <a:ext uri="{FF2B5EF4-FFF2-40B4-BE49-F238E27FC236}">
                <a16:creationId xmlns:a16="http://schemas.microsoft.com/office/drawing/2014/main" id="{146BB9B1-0204-5140-A1BE-BB48BFABBF2B}"/>
              </a:ext>
            </a:extLst>
          </p:cNvPr>
          <p:cNvSpPr>
            <a:spLocks noGrp="1"/>
          </p:cNvSpPr>
          <p:nvPr>
            <p:ph type="body" sz="quarter" idx="14" hasCustomPrompt="1"/>
          </p:nvPr>
        </p:nvSpPr>
        <p:spPr>
          <a:xfrm>
            <a:off x="998538" y="4389838"/>
            <a:ext cx="9928542" cy="1203242"/>
          </a:xfrm>
        </p:spPr>
        <p:txBody>
          <a:bodyPr/>
          <a:lstStyle>
            <a:lvl1pPr marL="419100" indent="-342900">
              <a:buFont typeface="Arial" panose="020B0604020202020204" pitchFamily="34" charset="0"/>
              <a:buChar char="•"/>
              <a:defRPr sz="2000" b="0" i="0">
                <a:solidFill>
                  <a:srgbClr val="58595B"/>
                </a:solidFill>
                <a:latin typeface="Calibri Light" panose="020F0302020204030204" pitchFamily="34" charset="0"/>
                <a:cs typeface="Calibri Light" panose="020F0302020204030204" pitchFamily="34" charset="0"/>
              </a:defRPr>
            </a:lvl1pPr>
            <a:lvl2pPr marL="558800" indent="0">
              <a:buNone/>
              <a:defRPr sz="2200" b="0"/>
            </a:lvl2pPr>
            <a:lvl3pPr marL="1028700" indent="0">
              <a:buNone/>
              <a:defRPr sz="2200" b="0"/>
            </a:lvl3pPr>
            <a:lvl4pPr marL="1485900" indent="0">
              <a:buNone/>
              <a:defRPr sz="2200" b="0"/>
            </a:lvl4pPr>
            <a:lvl5pPr marL="1943100" indent="0">
              <a:buNone/>
              <a:defRPr sz="2200" b="0"/>
            </a:lvl5pPr>
          </a:lstStyle>
          <a:p>
            <a:pPr lvl="0"/>
            <a:r>
              <a:rPr lang="en-US" dirty="0"/>
              <a:t>Placeholder</a:t>
            </a:r>
          </a:p>
        </p:txBody>
      </p:sp>
      <p:sp>
        <p:nvSpPr>
          <p:cNvPr id="16" name="Text Placeholder 14">
            <a:extLst>
              <a:ext uri="{FF2B5EF4-FFF2-40B4-BE49-F238E27FC236}">
                <a16:creationId xmlns:a16="http://schemas.microsoft.com/office/drawing/2014/main" id="{28511008-2A78-464B-927A-285B4F409EFC}"/>
              </a:ext>
            </a:extLst>
          </p:cNvPr>
          <p:cNvSpPr>
            <a:spLocks noGrp="1"/>
          </p:cNvSpPr>
          <p:nvPr>
            <p:ph type="body" sz="quarter" idx="15" hasCustomPrompt="1"/>
          </p:nvPr>
        </p:nvSpPr>
        <p:spPr>
          <a:xfrm>
            <a:off x="998538" y="3715026"/>
            <a:ext cx="9928542" cy="638175"/>
          </a:xfrm>
        </p:spPr>
        <p:txBody>
          <a:bodyPr/>
          <a:lstStyle>
            <a:lvl1pPr marL="76200" indent="0">
              <a:buNone/>
              <a:defRPr sz="2400" b="1" i="0">
                <a:solidFill>
                  <a:schemeClr val="accent3"/>
                </a:solidFill>
                <a:latin typeface="Calibri" panose="020F0502020204030204" pitchFamily="34" charset="0"/>
                <a:ea typeface="Open Sans" panose="020B0306030504020204"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2391815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04B29F07-E9C2-B441-90B5-B882CFA85F67}"/>
              </a:ext>
            </a:extLst>
          </p:cNvPr>
          <p:cNvSpPr/>
          <p:nvPr userDrawn="1"/>
        </p:nvSpPr>
        <p:spPr>
          <a:xfrm rot="16200000">
            <a:off x="5783814" y="-5783814"/>
            <a:ext cx="623943" cy="12191572"/>
          </a:xfrm>
          <a:prstGeom prst="rect">
            <a:avLst/>
          </a:prstGeom>
          <a:blipFill>
            <a:blip r:embed="rId2" cstate="print"/>
            <a:stretch>
              <a:fillRect/>
            </a:stretch>
          </a:blipFill>
        </p:spPr>
        <p:txBody>
          <a:bodyPr wrap="square" lIns="0" tIns="0" rIns="0" bIns="0" rtlCol="0"/>
          <a:lstStyle/>
          <a:p>
            <a:endParaRPr sz="849"/>
          </a:p>
        </p:txBody>
      </p:sp>
      <p:sp>
        <p:nvSpPr>
          <p:cNvPr id="11" name="Google Shape;240;p29">
            <a:extLst>
              <a:ext uri="{FF2B5EF4-FFF2-40B4-BE49-F238E27FC236}">
                <a16:creationId xmlns:a16="http://schemas.microsoft.com/office/drawing/2014/main" id="{F23BBEA9-70CD-9341-8A0D-5EFC79D2BE55}"/>
              </a:ext>
            </a:extLst>
          </p:cNvPr>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Text Placeholder 11">
            <a:extLst>
              <a:ext uri="{FF2B5EF4-FFF2-40B4-BE49-F238E27FC236}">
                <a16:creationId xmlns:a16="http://schemas.microsoft.com/office/drawing/2014/main" id="{146BB9B1-0204-5140-A1BE-BB48BFABBF2B}"/>
              </a:ext>
            </a:extLst>
          </p:cNvPr>
          <p:cNvSpPr>
            <a:spLocks noGrp="1"/>
          </p:cNvSpPr>
          <p:nvPr>
            <p:ph type="body" sz="quarter" idx="14" hasCustomPrompt="1"/>
          </p:nvPr>
        </p:nvSpPr>
        <p:spPr>
          <a:xfrm>
            <a:off x="998538" y="1550945"/>
            <a:ext cx="9928542" cy="3860809"/>
          </a:xfrm>
        </p:spPr>
        <p:txBody>
          <a:bodyPr/>
          <a:lstStyle>
            <a:lvl1pPr marL="419100" indent="-342900">
              <a:buFont typeface="Arial" panose="020B0604020202020204" pitchFamily="34" charset="0"/>
              <a:buChar char="•"/>
              <a:defRPr sz="2000" b="0" i="0">
                <a:solidFill>
                  <a:srgbClr val="58595B"/>
                </a:solidFill>
                <a:latin typeface="Calibri Light" panose="020F0302020204030204" pitchFamily="34" charset="0"/>
                <a:cs typeface="Calibri Light" panose="020F0302020204030204" pitchFamily="34" charset="0"/>
              </a:defRPr>
            </a:lvl1pPr>
            <a:lvl2pPr marL="558800" indent="0">
              <a:buNone/>
              <a:defRPr sz="2200" b="0"/>
            </a:lvl2pPr>
            <a:lvl3pPr marL="1028700" indent="0">
              <a:buNone/>
              <a:defRPr sz="2200" b="0"/>
            </a:lvl3pPr>
            <a:lvl4pPr marL="1485900" indent="0">
              <a:buNone/>
              <a:defRPr sz="2200" b="0"/>
            </a:lvl4pPr>
            <a:lvl5pPr marL="1943100" indent="0">
              <a:buNone/>
              <a:defRPr sz="2200" b="0"/>
            </a:lvl5pPr>
          </a:lstStyle>
          <a:p>
            <a:pPr lvl="0"/>
            <a:r>
              <a:rPr lang="en-US" dirty="0"/>
              <a:t>Placeholder</a:t>
            </a:r>
          </a:p>
        </p:txBody>
      </p:sp>
    </p:spTree>
    <p:extLst>
      <p:ext uri="{BB962C8B-B14F-4D97-AF65-F5344CB8AC3E}">
        <p14:creationId xmlns:p14="http://schemas.microsoft.com/office/powerpoint/2010/main" val="3601624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 Green" preserve="1" userDrawn="1">
  <p:cSld name="Title Only - Green">
    <p:spTree>
      <p:nvGrpSpPr>
        <p:cNvPr id="1" name="Shape 238"/>
        <p:cNvGrpSpPr/>
        <p:nvPr/>
      </p:nvGrpSpPr>
      <p:grpSpPr>
        <a:xfrm>
          <a:off x="0" y="0"/>
          <a:ext cx="0" cy="0"/>
          <a:chOff x="0" y="0"/>
          <a:chExt cx="0" cy="0"/>
        </a:xfrm>
      </p:grpSpPr>
      <p:sp>
        <p:nvSpPr>
          <p:cNvPr id="5" name="object 2">
            <a:extLst>
              <a:ext uri="{FF2B5EF4-FFF2-40B4-BE49-F238E27FC236}">
                <a16:creationId xmlns:a16="http://schemas.microsoft.com/office/drawing/2014/main" id="{7D9DDC42-BA8D-0D4E-B61E-703CAF1AF3BC}"/>
              </a:ext>
            </a:extLst>
          </p:cNvPr>
          <p:cNvSpPr/>
          <p:nvPr userDrawn="1"/>
        </p:nvSpPr>
        <p:spPr>
          <a:xfrm rot="16200000">
            <a:off x="5783814" y="-5783814"/>
            <a:ext cx="623943" cy="12191572"/>
          </a:xfrm>
          <a:prstGeom prst="rect">
            <a:avLst/>
          </a:prstGeom>
          <a:blipFill>
            <a:blip r:embed="rId2" cstate="print"/>
            <a:stretch>
              <a:fillRect/>
            </a:stretch>
          </a:blipFill>
        </p:spPr>
        <p:txBody>
          <a:bodyPr wrap="square" lIns="0" tIns="0" rIns="0" bIns="0" rtlCol="0"/>
          <a:lstStyle/>
          <a:p>
            <a:endParaRPr sz="849"/>
          </a:p>
        </p:txBody>
      </p:sp>
      <p:sp>
        <p:nvSpPr>
          <p:cNvPr id="240" name="Google Shape;240;p29"/>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Content Placeholder 9">
            <a:extLst>
              <a:ext uri="{FF2B5EF4-FFF2-40B4-BE49-F238E27FC236}">
                <a16:creationId xmlns:a16="http://schemas.microsoft.com/office/drawing/2014/main" id="{560C5EB9-0B70-0143-8B07-9D6A087B2054}"/>
              </a:ext>
            </a:extLst>
          </p:cNvPr>
          <p:cNvSpPr>
            <a:spLocks noGrp="1"/>
          </p:cNvSpPr>
          <p:nvPr>
            <p:ph sz="quarter" idx="11"/>
          </p:nvPr>
        </p:nvSpPr>
        <p:spPr>
          <a:xfrm>
            <a:off x="7432675" y="623888"/>
            <a:ext cx="4759325" cy="62341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8EFD1E6-E469-434D-B9A4-4186502178BA}"/>
              </a:ext>
            </a:extLst>
          </p:cNvPr>
          <p:cNvSpPr>
            <a:spLocks noGrp="1"/>
          </p:cNvSpPr>
          <p:nvPr>
            <p:ph type="body" sz="quarter" idx="12" hasCustomPrompt="1"/>
          </p:nvPr>
        </p:nvSpPr>
        <p:spPr>
          <a:xfrm>
            <a:off x="998538" y="2827421"/>
            <a:ext cx="5835650" cy="2839954"/>
          </a:xfrm>
        </p:spPr>
        <p:txBody>
          <a:bodyPr/>
          <a:lstStyle>
            <a:lvl1pPr marL="76200" indent="0">
              <a:buNone/>
              <a:defRPr sz="2200" b="0" i="0">
                <a:solidFill>
                  <a:srgbClr val="58595B"/>
                </a:solidFill>
                <a:latin typeface="Calibri Light" panose="020F0302020204030204" pitchFamily="34" charset="0"/>
                <a:cs typeface="Calibri Light" panose="020F0302020204030204" pitchFamily="34" charset="0"/>
              </a:defRPr>
            </a:lvl1pPr>
            <a:lvl2pPr marL="558800" indent="0">
              <a:buNone/>
              <a:defRPr sz="2200" b="0"/>
            </a:lvl2pPr>
            <a:lvl3pPr marL="1028700" indent="0">
              <a:buNone/>
              <a:defRPr sz="2200" b="0"/>
            </a:lvl3pPr>
            <a:lvl4pPr marL="1485900" indent="0">
              <a:buNone/>
              <a:defRPr sz="2200" b="0"/>
            </a:lvl4pPr>
            <a:lvl5pPr marL="1943100" indent="0">
              <a:buNone/>
              <a:defRPr sz="2200" b="0"/>
            </a:lvl5pPr>
          </a:lstStyle>
          <a:p>
            <a:pPr lvl="0"/>
            <a:r>
              <a:rPr lang="en-US" dirty="0"/>
              <a:t>Placeholder</a:t>
            </a:r>
          </a:p>
        </p:txBody>
      </p:sp>
      <p:sp>
        <p:nvSpPr>
          <p:cNvPr id="15" name="Text Placeholder 14">
            <a:extLst>
              <a:ext uri="{FF2B5EF4-FFF2-40B4-BE49-F238E27FC236}">
                <a16:creationId xmlns:a16="http://schemas.microsoft.com/office/drawing/2014/main" id="{5A821D90-FB12-BB42-B512-98D3FD4127BD}"/>
              </a:ext>
            </a:extLst>
          </p:cNvPr>
          <p:cNvSpPr>
            <a:spLocks noGrp="1"/>
          </p:cNvSpPr>
          <p:nvPr>
            <p:ph type="body" sz="quarter" idx="13" hasCustomPrompt="1"/>
          </p:nvPr>
        </p:nvSpPr>
        <p:spPr>
          <a:xfrm>
            <a:off x="998538" y="2189163"/>
            <a:ext cx="5835650" cy="638175"/>
          </a:xfrm>
        </p:spPr>
        <p:txBody>
          <a:bodyPr/>
          <a:lstStyle>
            <a:lvl1pPr marL="76200" indent="0">
              <a:buNone/>
              <a:defRPr b="1" i="0">
                <a:solidFill>
                  <a:schemeClr val="accent3"/>
                </a:solidFill>
                <a:latin typeface="Calibri" panose="020F0502020204030204" pitchFamily="34" charset="0"/>
                <a:ea typeface="Open Sans" panose="020B0306030504020204"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494760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 Green" preserve="1" userDrawn="1">
  <p:cSld name="1_Title Only - Green">
    <p:spTree>
      <p:nvGrpSpPr>
        <p:cNvPr id="1" name="Shape 238"/>
        <p:cNvGrpSpPr/>
        <p:nvPr/>
      </p:nvGrpSpPr>
      <p:grpSpPr>
        <a:xfrm>
          <a:off x="0" y="0"/>
          <a:ext cx="0" cy="0"/>
          <a:chOff x="0" y="0"/>
          <a:chExt cx="0" cy="0"/>
        </a:xfrm>
      </p:grpSpPr>
      <p:sp>
        <p:nvSpPr>
          <p:cNvPr id="5" name="object 2">
            <a:extLst>
              <a:ext uri="{FF2B5EF4-FFF2-40B4-BE49-F238E27FC236}">
                <a16:creationId xmlns:a16="http://schemas.microsoft.com/office/drawing/2014/main" id="{7D9DDC42-BA8D-0D4E-B61E-703CAF1AF3BC}"/>
              </a:ext>
            </a:extLst>
          </p:cNvPr>
          <p:cNvSpPr/>
          <p:nvPr userDrawn="1"/>
        </p:nvSpPr>
        <p:spPr>
          <a:xfrm rot="16200000">
            <a:off x="5783814" y="-5783814"/>
            <a:ext cx="623943" cy="12191572"/>
          </a:xfrm>
          <a:prstGeom prst="rect">
            <a:avLst/>
          </a:prstGeom>
          <a:blipFill>
            <a:blip r:embed="rId2" cstate="print"/>
            <a:stretch>
              <a:fillRect/>
            </a:stretch>
          </a:blipFill>
        </p:spPr>
        <p:txBody>
          <a:bodyPr wrap="square" lIns="0" tIns="0" rIns="0" bIns="0" rtlCol="0"/>
          <a:lstStyle/>
          <a:p>
            <a:endParaRPr sz="849"/>
          </a:p>
        </p:txBody>
      </p:sp>
      <p:sp>
        <p:nvSpPr>
          <p:cNvPr id="240" name="Google Shape;240;p29"/>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Content Placeholder 9">
            <a:extLst>
              <a:ext uri="{FF2B5EF4-FFF2-40B4-BE49-F238E27FC236}">
                <a16:creationId xmlns:a16="http://schemas.microsoft.com/office/drawing/2014/main" id="{6C3D433C-8FA7-5240-8E87-CFC14D758E26}"/>
              </a:ext>
            </a:extLst>
          </p:cNvPr>
          <p:cNvSpPr>
            <a:spLocks noGrp="1"/>
          </p:cNvSpPr>
          <p:nvPr>
            <p:ph sz="quarter" idx="11"/>
          </p:nvPr>
        </p:nvSpPr>
        <p:spPr>
          <a:xfrm>
            <a:off x="0" y="623888"/>
            <a:ext cx="4759325" cy="623411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a:extLst>
              <a:ext uri="{FF2B5EF4-FFF2-40B4-BE49-F238E27FC236}">
                <a16:creationId xmlns:a16="http://schemas.microsoft.com/office/drawing/2014/main" id="{44FB5544-5EAF-B742-9FAA-77AA23F1A43B}"/>
              </a:ext>
            </a:extLst>
          </p:cNvPr>
          <p:cNvSpPr>
            <a:spLocks noGrp="1"/>
          </p:cNvSpPr>
          <p:nvPr>
            <p:ph type="body" sz="quarter" idx="12" hasCustomPrompt="1"/>
          </p:nvPr>
        </p:nvSpPr>
        <p:spPr>
          <a:xfrm>
            <a:off x="5546475" y="2827421"/>
            <a:ext cx="5835650" cy="2839954"/>
          </a:xfrm>
        </p:spPr>
        <p:txBody>
          <a:bodyPr/>
          <a:lstStyle>
            <a:lvl1pPr marL="76200" indent="0">
              <a:buNone/>
              <a:defRPr sz="2200" b="0" i="0">
                <a:solidFill>
                  <a:srgbClr val="58595B"/>
                </a:solidFill>
                <a:latin typeface="Calibri Light" panose="020F0302020204030204" pitchFamily="34" charset="0"/>
                <a:cs typeface="Calibri Light" panose="020F0302020204030204" pitchFamily="34" charset="0"/>
              </a:defRPr>
            </a:lvl1pPr>
            <a:lvl2pPr marL="558800" indent="0">
              <a:buNone/>
              <a:defRPr sz="2200" b="0"/>
            </a:lvl2pPr>
            <a:lvl3pPr marL="1028700" indent="0">
              <a:buNone/>
              <a:defRPr sz="2200" b="0"/>
            </a:lvl3pPr>
            <a:lvl4pPr marL="1485900" indent="0">
              <a:buNone/>
              <a:defRPr sz="2200" b="0"/>
            </a:lvl4pPr>
            <a:lvl5pPr marL="1943100" indent="0">
              <a:buNone/>
              <a:defRPr sz="2200" b="0"/>
            </a:lvl5pPr>
          </a:lstStyle>
          <a:p>
            <a:pPr lvl="0"/>
            <a:r>
              <a:rPr lang="en-US" dirty="0"/>
              <a:t>Placeholder</a:t>
            </a:r>
          </a:p>
        </p:txBody>
      </p:sp>
      <p:sp>
        <p:nvSpPr>
          <p:cNvPr id="9" name="Text Placeholder 14">
            <a:extLst>
              <a:ext uri="{FF2B5EF4-FFF2-40B4-BE49-F238E27FC236}">
                <a16:creationId xmlns:a16="http://schemas.microsoft.com/office/drawing/2014/main" id="{ECAC6F60-6BD4-414E-9256-8DEF91FC39D7}"/>
              </a:ext>
            </a:extLst>
          </p:cNvPr>
          <p:cNvSpPr>
            <a:spLocks noGrp="1"/>
          </p:cNvSpPr>
          <p:nvPr>
            <p:ph type="body" sz="quarter" idx="13" hasCustomPrompt="1"/>
          </p:nvPr>
        </p:nvSpPr>
        <p:spPr>
          <a:xfrm>
            <a:off x="5546475" y="2189163"/>
            <a:ext cx="5835650" cy="638175"/>
          </a:xfrm>
        </p:spPr>
        <p:txBody>
          <a:bodyPr/>
          <a:lstStyle>
            <a:lvl1pPr marL="76200" indent="0">
              <a:buNone/>
              <a:defRPr sz="2800" b="1" i="0">
                <a:solidFill>
                  <a:schemeClr val="accent5"/>
                </a:solidFill>
                <a:latin typeface="Calibri" panose="020F0502020204030204" pitchFamily="34" charset="0"/>
                <a:ea typeface="Open Sans" panose="020B0306030504020204" pitchFamily="34" charset="0"/>
                <a:cs typeface="Calibri" panose="020F0502020204030204" pitchFamily="34" charset="0"/>
              </a:defRPr>
            </a:lvl1pPr>
          </a:lstStyle>
          <a:p>
            <a:pPr lvl="0"/>
            <a:r>
              <a:rPr lang="en-US" dirty="0"/>
              <a:t>Subtitle</a:t>
            </a:r>
          </a:p>
        </p:txBody>
      </p:sp>
    </p:spTree>
    <p:extLst>
      <p:ext uri="{BB962C8B-B14F-4D97-AF65-F5344CB8AC3E}">
        <p14:creationId xmlns:p14="http://schemas.microsoft.com/office/powerpoint/2010/main" val="1882701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 Green" preserve="1" userDrawn="1">
  <p:cSld name="1_Title Only - Green">
    <p:spTree>
      <p:nvGrpSpPr>
        <p:cNvPr id="1" name="Shape 238"/>
        <p:cNvGrpSpPr/>
        <p:nvPr/>
      </p:nvGrpSpPr>
      <p:grpSpPr>
        <a:xfrm>
          <a:off x="0" y="0"/>
          <a:ext cx="0" cy="0"/>
          <a:chOff x="0" y="0"/>
          <a:chExt cx="0" cy="0"/>
        </a:xfrm>
      </p:grpSpPr>
      <p:sp>
        <p:nvSpPr>
          <p:cNvPr id="5" name="object 2">
            <a:extLst>
              <a:ext uri="{FF2B5EF4-FFF2-40B4-BE49-F238E27FC236}">
                <a16:creationId xmlns:a16="http://schemas.microsoft.com/office/drawing/2014/main" id="{7D9DDC42-BA8D-0D4E-B61E-703CAF1AF3BC}"/>
              </a:ext>
            </a:extLst>
          </p:cNvPr>
          <p:cNvSpPr/>
          <p:nvPr userDrawn="1"/>
        </p:nvSpPr>
        <p:spPr>
          <a:xfrm rot="16200000">
            <a:off x="5783814" y="-5783814"/>
            <a:ext cx="623943" cy="12191572"/>
          </a:xfrm>
          <a:prstGeom prst="rect">
            <a:avLst/>
          </a:prstGeom>
          <a:blipFill>
            <a:blip r:embed="rId2" cstate="print"/>
            <a:stretch>
              <a:fillRect/>
            </a:stretch>
          </a:blipFill>
        </p:spPr>
        <p:txBody>
          <a:bodyPr wrap="square" lIns="0" tIns="0" rIns="0" bIns="0" rtlCol="0"/>
          <a:lstStyle/>
          <a:p>
            <a:endParaRPr sz="849"/>
          </a:p>
        </p:txBody>
      </p:sp>
      <p:sp>
        <p:nvSpPr>
          <p:cNvPr id="240" name="Google Shape;240;p29"/>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object 2">
            <a:extLst>
              <a:ext uri="{FF2B5EF4-FFF2-40B4-BE49-F238E27FC236}">
                <a16:creationId xmlns:a16="http://schemas.microsoft.com/office/drawing/2014/main" id="{989D749C-7D14-A042-B2C2-A4C7C90F7AC5}"/>
              </a:ext>
            </a:extLst>
          </p:cNvPr>
          <p:cNvSpPr/>
          <p:nvPr userDrawn="1"/>
        </p:nvSpPr>
        <p:spPr>
          <a:xfrm rot="16200000">
            <a:off x="920484" y="1383056"/>
            <a:ext cx="4150146" cy="4572898"/>
          </a:xfrm>
          <a:prstGeom prst="rect">
            <a:avLst/>
          </a:prstGeom>
          <a:gradFill>
            <a:gsLst>
              <a:gs pos="0">
                <a:schemeClr val="accent5"/>
              </a:gs>
              <a:gs pos="100000">
                <a:schemeClr val="accent3"/>
              </a:gs>
            </a:gsLst>
            <a:lin ang="5400000" scaled="1"/>
          </a:gradFill>
        </p:spPr>
        <p:txBody>
          <a:bodyPr wrap="square" lIns="0" tIns="0" rIns="0" bIns="0" rtlCol="0"/>
          <a:lstStyle/>
          <a:p>
            <a:endParaRPr sz="849" dirty="0"/>
          </a:p>
        </p:txBody>
      </p:sp>
      <p:sp>
        <p:nvSpPr>
          <p:cNvPr id="15" name="Content Placeholder 8">
            <a:extLst>
              <a:ext uri="{FF2B5EF4-FFF2-40B4-BE49-F238E27FC236}">
                <a16:creationId xmlns:a16="http://schemas.microsoft.com/office/drawing/2014/main" id="{C99534D6-4BA9-F147-9065-53BE943D3408}"/>
              </a:ext>
            </a:extLst>
          </p:cNvPr>
          <p:cNvSpPr>
            <a:spLocks noGrp="1"/>
          </p:cNvSpPr>
          <p:nvPr>
            <p:ph sz="quarter" idx="10"/>
          </p:nvPr>
        </p:nvSpPr>
        <p:spPr>
          <a:xfrm>
            <a:off x="5360988" y="1594431"/>
            <a:ext cx="6226175" cy="41507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3">
            <a:extLst>
              <a:ext uri="{FF2B5EF4-FFF2-40B4-BE49-F238E27FC236}">
                <a16:creationId xmlns:a16="http://schemas.microsoft.com/office/drawing/2014/main" id="{0F1B4BAF-0409-F44A-A3E6-4C742FFA5809}"/>
              </a:ext>
            </a:extLst>
          </p:cNvPr>
          <p:cNvSpPr>
            <a:spLocks noGrp="1"/>
          </p:cNvSpPr>
          <p:nvPr>
            <p:ph type="body" sz="quarter" idx="11" hasCustomPrompt="1"/>
          </p:nvPr>
        </p:nvSpPr>
        <p:spPr>
          <a:xfrm>
            <a:off x="1252538" y="2382838"/>
            <a:ext cx="3486150" cy="2659062"/>
          </a:xfrm>
        </p:spPr>
        <p:txBody>
          <a:bodyPr/>
          <a:lstStyle>
            <a:lvl1pPr marL="76200" indent="0">
              <a:buNone/>
              <a:defRPr sz="2200" b="0" i="0">
                <a:solidFill>
                  <a:schemeClr val="bg1"/>
                </a:solidFill>
                <a:latin typeface="Calibri Light" panose="020F0302020204030204" pitchFamily="34" charset="0"/>
                <a:cs typeface="Calibri Light" panose="020F0302020204030204" pitchFamily="34" charset="0"/>
              </a:defRPr>
            </a:lvl1pPr>
            <a:lvl2pPr marL="558800" indent="0">
              <a:buNone/>
              <a:defRPr sz="2200" b="0">
                <a:solidFill>
                  <a:schemeClr val="bg1"/>
                </a:solidFill>
              </a:defRPr>
            </a:lvl2pPr>
            <a:lvl3pPr marL="1028700" indent="0">
              <a:buNone/>
              <a:defRPr sz="2200" b="0">
                <a:solidFill>
                  <a:schemeClr val="bg1"/>
                </a:solidFill>
              </a:defRPr>
            </a:lvl3pPr>
            <a:lvl4pPr marL="1485900" indent="0">
              <a:buNone/>
              <a:defRPr sz="2200" b="0">
                <a:solidFill>
                  <a:schemeClr val="bg1"/>
                </a:solidFill>
              </a:defRPr>
            </a:lvl4pPr>
            <a:lvl5pPr marL="1943100" indent="0">
              <a:buNone/>
              <a:defRPr sz="2200" b="0">
                <a:solidFill>
                  <a:schemeClr val="bg1"/>
                </a:solidFill>
              </a:defRPr>
            </a:lvl5pPr>
          </a:lstStyle>
          <a:p>
            <a:pPr lvl="0"/>
            <a:r>
              <a:rPr lang="en-US" dirty="0"/>
              <a:t>Placeholder</a:t>
            </a:r>
          </a:p>
        </p:txBody>
      </p:sp>
    </p:spTree>
    <p:extLst>
      <p:ext uri="{BB962C8B-B14F-4D97-AF65-F5344CB8AC3E}">
        <p14:creationId xmlns:p14="http://schemas.microsoft.com/office/powerpoint/2010/main" val="1490968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 Green" preserve="1" userDrawn="1">
  <p:cSld name="1_Title Only - Green">
    <p:spTree>
      <p:nvGrpSpPr>
        <p:cNvPr id="1" name="Shape 238"/>
        <p:cNvGrpSpPr/>
        <p:nvPr/>
      </p:nvGrpSpPr>
      <p:grpSpPr>
        <a:xfrm>
          <a:off x="0" y="0"/>
          <a:ext cx="0" cy="0"/>
          <a:chOff x="0" y="0"/>
          <a:chExt cx="0" cy="0"/>
        </a:xfrm>
      </p:grpSpPr>
      <p:sp>
        <p:nvSpPr>
          <p:cNvPr id="8" name="Content Placeholder 8">
            <a:extLst>
              <a:ext uri="{FF2B5EF4-FFF2-40B4-BE49-F238E27FC236}">
                <a16:creationId xmlns:a16="http://schemas.microsoft.com/office/drawing/2014/main" id="{EBC6E7E7-4AB8-3445-B3E9-F90C6D31D83C}"/>
              </a:ext>
            </a:extLst>
          </p:cNvPr>
          <p:cNvSpPr>
            <a:spLocks noGrp="1"/>
          </p:cNvSpPr>
          <p:nvPr>
            <p:ph sz="quarter" idx="12"/>
          </p:nvPr>
        </p:nvSpPr>
        <p:spPr>
          <a:xfrm>
            <a:off x="704767" y="1593850"/>
            <a:ext cx="6226175" cy="4151313"/>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bject 2">
            <a:extLst>
              <a:ext uri="{FF2B5EF4-FFF2-40B4-BE49-F238E27FC236}">
                <a16:creationId xmlns:a16="http://schemas.microsoft.com/office/drawing/2014/main" id="{7D9DDC42-BA8D-0D4E-B61E-703CAF1AF3BC}"/>
              </a:ext>
            </a:extLst>
          </p:cNvPr>
          <p:cNvSpPr/>
          <p:nvPr userDrawn="1"/>
        </p:nvSpPr>
        <p:spPr>
          <a:xfrm rot="16200000">
            <a:off x="5783814" y="-5783814"/>
            <a:ext cx="623943" cy="12191572"/>
          </a:xfrm>
          <a:prstGeom prst="rect">
            <a:avLst/>
          </a:prstGeom>
          <a:blipFill>
            <a:blip r:embed="rId2" cstate="print"/>
            <a:stretch>
              <a:fillRect/>
            </a:stretch>
          </a:blipFill>
        </p:spPr>
        <p:txBody>
          <a:bodyPr wrap="square" lIns="0" tIns="0" rIns="0" bIns="0" rtlCol="0"/>
          <a:lstStyle/>
          <a:p>
            <a:endParaRPr sz="849"/>
          </a:p>
        </p:txBody>
      </p:sp>
      <p:sp>
        <p:nvSpPr>
          <p:cNvPr id="240" name="Google Shape;240;p29"/>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object 2">
            <a:extLst>
              <a:ext uri="{FF2B5EF4-FFF2-40B4-BE49-F238E27FC236}">
                <a16:creationId xmlns:a16="http://schemas.microsoft.com/office/drawing/2014/main" id="{989D749C-7D14-A042-B2C2-A4C7C90F7AC5}"/>
              </a:ext>
            </a:extLst>
          </p:cNvPr>
          <p:cNvSpPr/>
          <p:nvPr userDrawn="1"/>
        </p:nvSpPr>
        <p:spPr>
          <a:xfrm rot="16200000">
            <a:off x="7237090" y="1382473"/>
            <a:ext cx="4151312" cy="4572898"/>
          </a:xfrm>
          <a:prstGeom prst="rect">
            <a:avLst/>
          </a:prstGeom>
          <a:gradFill>
            <a:gsLst>
              <a:gs pos="0">
                <a:schemeClr val="accent5"/>
              </a:gs>
              <a:gs pos="100000">
                <a:schemeClr val="accent3"/>
              </a:gs>
            </a:gsLst>
            <a:lin ang="5400000" scaled="1"/>
          </a:gradFill>
        </p:spPr>
        <p:txBody>
          <a:bodyPr wrap="square" lIns="0" tIns="0" rIns="0" bIns="0" rtlCol="0"/>
          <a:lstStyle/>
          <a:p>
            <a:endParaRPr sz="849" dirty="0"/>
          </a:p>
        </p:txBody>
      </p:sp>
      <p:sp>
        <p:nvSpPr>
          <p:cNvPr id="18" name="Text Placeholder 13">
            <a:extLst>
              <a:ext uri="{FF2B5EF4-FFF2-40B4-BE49-F238E27FC236}">
                <a16:creationId xmlns:a16="http://schemas.microsoft.com/office/drawing/2014/main" id="{0F1B4BAF-0409-F44A-A3E6-4C742FFA5809}"/>
              </a:ext>
            </a:extLst>
          </p:cNvPr>
          <p:cNvSpPr>
            <a:spLocks noGrp="1"/>
          </p:cNvSpPr>
          <p:nvPr>
            <p:ph type="body" sz="quarter" idx="11" hasCustomPrompt="1"/>
          </p:nvPr>
        </p:nvSpPr>
        <p:spPr>
          <a:xfrm>
            <a:off x="7569727" y="2382838"/>
            <a:ext cx="3486150" cy="2659062"/>
          </a:xfrm>
        </p:spPr>
        <p:txBody>
          <a:bodyPr/>
          <a:lstStyle>
            <a:lvl1pPr marL="76200" indent="0">
              <a:buNone/>
              <a:defRPr sz="2200" b="0" i="0">
                <a:solidFill>
                  <a:schemeClr val="bg1"/>
                </a:solidFill>
                <a:latin typeface="Calibri Light" panose="020F0302020204030204" pitchFamily="34" charset="0"/>
                <a:cs typeface="Calibri Light" panose="020F0302020204030204" pitchFamily="34" charset="0"/>
              </a:defRPr>
            </a:lvl1pPr>
            <a:lvl2pPr marL="558800" indent="0">
              <a:buNone/>
              <a:defRPr sz="2200" b="0">
                <a:solidFill>
                  <a:schemeClr val="bg1"/>
                </a:solidFill>
              </a:defRPr>
            </a:lvl2pPr>
            <a:lvl3pPr marL="1028700" indent="0">
              <a:buNone/>
              <a:defRPr sz="2200" b="0">
                <a:solidFill>
                  <a:schemeClr val="bg1"/>
                </a:solidFill>
              </a:defRPr>
            </a:lvl3pPr>
            <a:lvl4pPr marL="1485900" indent="0">
              <a:buNone/>
              <a:defRPr sz="2200" b="0">
                <a:solidFill>
                  <a:schemeClr val="bg1"/>
                </a:solidFill>
              </a:defRPr>
            </a:lvl4pPr>
            <a:lvl5pPr marL="1943100" indent="0">
              <a:buNone/>
              <a:defRPr sz="2200" b="0">
                <a:solidFill>
                  <a:schemeClr val="bg1"/>
                </a:solidFill>
              </a:defRPr>
            </a:lvl5pPr>
          </a:lstStyle>
          <a:p>
            <a:pPr lvl="0"/>
            <a:r>
              <a:rPr lang="en-US" dirty="0"/>
              <a:t>Placeholder</a:t>
            </a:r>
          </a:p>
        </p:txBody>
      </p:sp>
    </p:spTree>
    <p:extLst>
      <p:ext uri="{BB962C8B-B14F-4D97-AF65-F5344CB8AC3E}">
        <p14:creationId xmlns:p14="http://schemas.microsoft.com/office/powerpoint/2010/main" val="118937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8" name="object 5">
            <a:extLst>
              <a:ext uri="{FF2B5EF4-FFF2-40B4-BE49-F238E27FC236}">
                <a16:creationId xmlns:a16="http://schemas.microsoft.com/office/drawing/2014/main" id="{0AAB7BBD-06AE-0A42-B8CE-EE9103DB7200}"/>
              </a:ext>
            </a:extLst>
          </p:cNvPr>
          <p:cNvSpPr/>
          <p:nvPr userDrawn="1"/>
        </p:nvSpPr>
        <p:spPr>
          <a:xfrm>
            <a:off x="307586" y="1932604"/>
            <a:ext cx="2807728" cy="3483679"/>
          </a:xfrm>
          <a:custGeom>
            <a:avLst/>
            <a:gdLst/>
            <a:ahLst/>
            <a:cxnLst/>
            <a:rect l="l" t="t" r="r" b="b"/>
            <a:pathLst>
              <a:path w="5090159" h="5744845">
                <a:moveTo>
                  <a:pt x="0" y="5744746"/>
                </a:moveTo>
                <a:lnTo>
                  <a:pt x="5089970" y="5744746"/>
                </a:lnTo>
                <a:lnTo>
                  <a:pt x="5089970" y="0"/>
                </a:lnTo>
                <a:lnTo>
                  <a:pt x="0" y="0"/>
                </a:lnTo>
                <a:lnTo>
                  <a:pt x="0" y="5744746"/>
                </a:lnTo>
                <a:close/>
              </a:path>
            </a:pathLst>
          </a:custGeom>
          <a:solidFill>
            <a:srgbClr val="F5F5F5"/>
          </a:solidFill>
        </p:spPr>
        <p:txBody>
          <a:bodyPr wrap="square" lIns="0" tIns="0" rIns="0" bIns="0" rtlCol="0"/>
          <a:lstStyle/>
          <a:p>
            <a:endParaRPr sz="849">
              <a:latin typeface="Calibri" panose="020F0502020204030204" pitchFamily="34" charset="0"/>
              <a:cs typeface="Calibri" panose="020F0502020204030204" pitchFamily="34" charset="0"/>
            </a:endParaRPr>
          </a:p>
        </p:txBody>
      </p:sp>
      <p:sp>
        <p:nvSpPr>
          <p:cNvPr id="20" name="object 5">
            <a:extLst>
              <a:ext uri="{FF2B5EF4-FFF2-40B4-BE49-F238E27FC236}">
                <a16:creationId xmlns:a16="http://schemas.microsoft.com/office/drawing/2014/main" id="{8412D8B7-7876-194C-9F41-5D2C6ED38D21}"/>
              </a:ext>
            </a:extLst>
          </p:cNvPr>
          <p:cNvSpPr/>
          <p:nvPr userDrawn="1"/>
        </p:nvSpPr>
        <p:spPr>
          <a:xfrm>
            <a:off x="3221425" y="1932604"/>
            <a:ext cx="2807728" cy="3483679"/>
          </a:xfrm>
          <a:custGeom>
            <a:avLst/>
            <a:gdLst/>
            <a:ahLst/>
            <a:cxnLst/>
            <a:rect l="l" t="t" r="r" b="b"/>
            <a:pathLst>
              <a:path w="5090159" h="5744845">
                <a:moveTo>
                  <a:pt x="0" y="5744746"/>
                </a:moveTo>
                <a:lnTo>
                  <a:pt x="5089970" y="5744746"/>
                </a:lnTo>
                <a:lnTo>
                  <a:pt x="5089970" y="0"/>
                </a:lnTo>
                <a:lnTo>
                  <a:pt x="0" y="0"/>
                </a:lnTo>
                <a:lnTo>
                  <a:pt x="0" y="5744746"/>
                </a:lnTo>
                <a:close/>
              </a:path>
            </a:pathLst>
          </a:custGeom>
          <a:solidFill>
            <a:srgbClr val="F5F5F5"/>
          </a:solidFill>
        </p:spPr>
        <p:txBody>
          <a:bodyPr wrap="square" lIns="0" tIns="0" rIns="0" bIns="0" rtlCol="0"/>
          <a:lstStyle/>
          <a:p>
            <a:endParaRPr sz="849">
              <a:latin typeface="Calibri" panose="020F0502020204030204" pitchFamily="34" charset="0"/>
              <a:cs typeface="Calibri" panose="020F0502020204030204" pitchFamily="34" charset="0"/>
            </a:endParaRPr>
          </a:p>
        </p:txBody>
      </p:sp>
      <p:sp>
        <p:nvSpPr>
          <p:cNvPr id="28" name="object 5">
            <a:extLst>
              <a:ext uri="{FF2B5EF4-FFF2-40B4-BE49-F238E27FC236}">
                <a16:creationId xmlns:a16="http://schemas.microsoft.com/office/drawing/2014/main" id="{1F4FF9F6-8CA5-8F4E-8580-3B4C8668A6E5}"/>
              </a:ext>
            </a:extLst>
          </p:cNvPr>
          <p:cNvSpPr/>
          <p:nvPr userDrawn="1"/>
        </p:nvSpPr>
        <p:spPr>
          <a:xfrm>
            <a:off x="6143787" y="1932604"/>
            <a:ext cx="2807728" cy="3483679"/>
          </a:xfrm>
          <a:custGeom>
            <a:avLst/>
            <a:gdLst/>
            <a:ahLst/>
            <a:cxnLst/>
            <a:rect l="l" t="t" r="r" b="b"/>
            <a:pathLst>
              <a:path w="5090159" h="5744845">
                <a:moveTo>
                  <a:pt x="0" y="5744746"/>
                </a:moveTo>
                <a:lnTo>
                  <a:pt x="5089970" y="5744746"/>
                </a:lnTo>
                <a:lnTo>
                  <a:pt x="5089970" y="0"/>
                </a:lnTo>
                <a:lnTo>
                  <a:pt x="0" y="0"/>
                </a:lnTo>
                <a:lnTo>
                  <a:pt x="0" y="5744746"/>
                </a:lnTo>
                <a:close/>
              </a:path>
            </a:pathLst>
          </a:custGeom>
          <a:solidFill>
            <a:srgbClr val="F5F5F5"/>
          </a:solidFill>
        </p:spPr>
        <p:txBody>
          <a:bodyPr wrap="square" lIns="0" tIns="0" rIns="0" bIns="0" rtlCol="0"/>
          <a:lstStyle/>
          <a:p>
            <a:endParaRPr sz="849">
              <a:latin typeface="Calibri" panose="020F0502020204030204" pitchFamily="34" charset="0"/>
              <a:cs typeface="Calibri" panose="020F0502020204030204" pitchFamily="34" charset="0"/>
            </a:endParaRPr>
          </a:p>
        </p:txBody>
      </p:sp>
      <p:sp>
        <p:nvSpPr>
          <p:cNvPr id="30" name="object 5">
            <a:extLst>
              <a:ext uri="{FF2B5EF4-FFF2-40B4-BE49-F238E27FC236}">
                <a16:creationId xmlns:a16="http://schemas.microsoft.com/office/drawing/2014/main" id="{8FCBCC6D-C7C5-C042-96DF-134B755EDDA2}"/>
              </a:ext>
            </a:extLst>
          </p:cNvPr>
          <p:cNvSpPr/>
          <p:nvPr userDrawn="1"/>
        </p:nvSpPr>
        <p:spPr>
          <a:xfrm>
            <a:off x="9066147" y="1932604"/>
            <a:ext cx="2807728" cy="3483679"/>
          </a:xfrm>
          <a:custGeom>
            <a:avLst/>
            <a:gdLst/>
            <a:ahLst/>
            <a:cxnLst/>
            <a:rect l="l" t="t" r="r" b="b"/>
            <a:pathLst>
              <a:path w="5090159" h="5744845">
                <a:moveTo>
                  <a:pt x="0" y="5744746"/>
                </a:moveTo>
                <a:lnTo>
                  <a:pt x="5089970" y="5744746"/>
                </a:lnTo>
                <a:lnTo>
                  <a:pt x="5089970" y="0"/>
                </a:lnTo>
                <a:lnTo>
                  <a:pt x="0" y="0"/>
                </a:lnTo>
                <a:lnTo>
                  <a:pt x="0" y="5744746"/>
                </a:lnTo>
                <a:close/>
              </a:path>
            </a:pathLst>
          </a:custGeom>
          <a:solidFill>
            <a:srgbClr val="F5F5F5"/>
          </a:solidFill>
        </p:spPr>
        <p:txBody>
          <a:bodyPr wrap="square" lIns="0" tIns="0" rIns="0" bIns="0" rtlCol="0"/>
          <a:lstStyle/>
          <a:p>
            <a:endParaRPr sz="849">
              <a:latin typeface="Calibri" panose="020F0502020204030204" pitchFamily="34" charset="0"/>
              <a:cs typeface="Calibri" panose="020F0502020204030204" pitchFamily="34" charset="0"/>
            </a:endParaRPr>
          </a:p>
        </p:txBody>
      </p:sp>
      <p:sp>
        <p:nvSpPr>
          <p:cNvPr id="15" name="Google Shape;239;p29">
            <a:extLst>
              <a:ext uri="{FF2B5EF4-FFF2-40B4-BE49-F238E27FC236}">
                <a16:creationId xmlns:a16="http://schemas.microsoft.com/office/drawing/2014/main" id="{9BB5ADAA-987A-EB41-95C9-80617ADC391C}"/>
              </a:ext>
            </a:extLst>
          </p:cNvPr>
          <p:cNvSpPr/>
          <p:nvPr userDrawn="1"/>
        </p:nvSpPr>
        <p:spPr>
          <a:xfrm>
            <a:off x="0" y="0"/>
            <a:ext cx="12192000" cy="6373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4AC43"/>
              </a:solidFill>
              <a:latin typeface="Calibri"/>
              <a:ea typeface="Calibri"/>
              <a:cs typeface="Calibri"/>
              <a:sym typeface="Calibri"/>
            </a:endParaRPr>
          </a:p>
        </p:txBody>
      </p:sp>
      <p:sp>
        <p:nvSpPr>
          <p:cNvPr id="16" name="Google Shape;240;p29">
            <a:extLst>
              <a:ext uri="{FF2B5EF4-FFF2-40B4-BE49-F238E27FC236}">
                <a16:creationId xmlns:a16="http://schemas.microsoft.com/office/drawing/2014/main" id="{71545509-2630-F246-A1E5-C0D32E2EF6F7}"/>
              </a:ext>
            </a:extLst>
          </p:cNvPr>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Text Placeholder 18">
            <a:extLst>
              <a:ext uri="{FF2B5EF4-FFF2-40B4-BE49-F238E27FC236}">
                <a16:creationId xmlns:a16="http://schemas.microsoft.com/office/drawing/2014/main" id="{5C9F482D-E278-9B4D-8E2C-917B180A9B58}"/>
              </a:ext>
            </a:extLst>
          </p:cNvPr>
          <p:cNvSpPr>
            <a:spLocks noGrp="1"/>
          </p:cNvSpPr>
          <p:nvPr>
            <p:ph type="body" sz="quarter" idx="10" hasCustomPrompt="1"/>
          </p:nvPr>
        </p:nvSpPr>
        <p:spPr>
          <a:xfrm>
            <a:off x="421409" y="2255712"/>
            <a:ext cx="2572151" cy="363537"/>
          </a:xfrm>
        </p:spPr>
        <p:txBody>
          <a:bodyPr/>
          <a:lstStyle>
            <a:lvl1pPr marL="76200" indent="0">
              <a:buNone/>
              <a:defRPr sz="1800" b="1" i="0">
                <a:solidFill>
                  <a:schemeClr val="bg2"/>
                </a:solidFill>
                <a:latin typeface="Calibri" panose="020F0502020204030204" pitchFamily="34" charset="0"/>
                <a:ea typeface="Open Sans" panose="020B0306030504020204" pitchFamily="34" charset="0"/>
                <a:cs typeface="Calibri" panose="020F0502020204030204" pitchFamily="34" charset="0"/>
              </a:defRPr>
            </a:lvl1pPr>
            <a:lvl2pPr marL="558800" indent="0">
              <a:buNone/>
              <a:defRPr sz="1400" b="1" i="0">
                <a:latin typeface="Open Sans" panose="020B0306030504020204" pitchFamily="34" charset="0"/>
                <a:ea typeface="Open Sans" panose="020B0306030504020204" pitchFamily="34" charset="0"/>
                <a:cs typeface="Open Sans" panose="020B0306030504020204" pitchFamily="34" charset="0"/>
              </a:defRPr>
            </a:lvl2pPr>
            <a:lvl3pPr marL="1028700" indent="0">
              <a:buNone/>
              <a:defRPr sz="1400" b="1" i="0">
                <a:latin typeface="Open Sans" panose="020B0306030504020204" pitchFamily="34" charset="0"/>
                <a:ea typeface="Open Sans" panose="020B0306030504020204" pitchFamily="34" charset="0"/>
                <a:cs typeface="Open Sans" panose="020B0306030504020204" pitchFamily="34" charset="0"/>
              </a:defRPr>
            </a:lvl3pPr>
            <a:lvl4pPr marL="1485900" indent="0">
              <a:buNone/>
              <a:defRPr sz="1400" b="1" i="0">
                <a:latin typeface="Open Sans" panose="020B0306030504020204" pitchFamily="34" charset="0"/>
                <a:ea typeface="Open Sans" panose="020B0306030504020204" pitchFamily="34" charset="0"/>
                <a:cs typeface="Open Sans" panose="020B0306030504020204" pitchFamily="34" charset="0"/>
              </a:defRPr>
            </a:lvl4pPr>
            <a:lvl5pPr marL="1943100" indent="0">
              <a:buNone/>
              <a:defRPr sz="1400" b="1" i="0">
                <a:latin typeface="Open Sans" panose="020B0306030504020204" pitchFamily="34" charset="0"/>
                <a:ea typeface="Open Sans" panose="020B0306030504020204" pitchFamily="34" charset="0"/>
                <a:cs typeface="Open Sans" panose="020B0306030504020204" pitchFamily="34" charset="0"/>
              </a:defRPr>
            </a:lvl5pPr>
          </a:lstStyle>
          <a:p>
            <a:pPr lvl="0"/>
            <a:r>
              <a:rPr lang="en-US" dirty="0"/>
              <a:t>Placeholder</a:t>
            </a:r>
          </a:p>
        </p:txBody>
      </p:sp>
      <p:sp>
        <p:nvSpPr>
          <p:cNvPr id="23" name="Text Placeholder 20">
            <a:extLst>
              <a:ext uri="{FF2B5EF4-FFF2-40B4-BE49-F238E27FC236}">
                <a16:creationId xmlns:a16="http://schemas.microsoft.com/office/drawing/2014/main" id="{5722496C-180B-464D-9D79-E12333413942}"/>
              </a:ext>
            </a:extLst>
          </p:cNvPr>
          <p:cNvSpPr>
            <a:spLocks noGrp="1"/>
          </p:cNvSpPr>
          <p:nvPr>
            <p:ph type="body" sz="quarter" idx="11" hasCustomPrompt="1"/>
          </p:nvPr>
        </p:nvSpPr>
        <p:spPr>
          <a:xfrm>
            <a:off x="433137" y="2739687"/>
            <a:ext cx="2562726" cy="2097088"/>
          </a:xfrm>
        </p:spPr>
        <p:txBody>
          <a:bodyPr/>
          <a:lstStyle>
            <a:lvl1pPr marL="274320" marR="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sz="1500" b="0">
                <a:latin typeface="Calibri" panose="020F0502020204030204" pitchFamily="34" charset="0"/>
                <a:cs typeface="Calibri" panose="020F0502020204030204" pitchFamily="34" charset="0"/>
              </a:defRPr>
            </a:lvl1pPr>
            <a:lvl2pPr>
              <a:defRPr sz="1500" b="0"/>
            </a:lvl2pPr>
            <a:lvl3pPr>
              <a:defRPr sz="1500" b="0"/>
            </a:lvl3pPr>
            <a:lvl4pPr>
              <a:defRPr sz="1500" b="0"/>
            </a:lvl4pPr>
            <a:lvl5pPr>
              <a:defRPr sz="1500" b="0"/>
            </a:lvl5pPr>
          </a:lstStyle>
          <a:p>
            <a:pPr lvl="0"/>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lvl="0"/>
            <a:endParaRPr lang="en-US" dirty="0"/>
          </a:p>
        </p:txBody>
      </p:sp>
      <p:sp>
        <p:nvSpPr>
          <p:cNvPr id="24" name="Text Placeholder 18">
            <a:extLst>
              <a:ext uri="{FF2B5EF4-FFF2-40B4-BE49-F238E27FC236}">
                <a16:creationId xmlns:a16="http://schemas.microsoft.com/office/drawing/2014/main" id="{4C38B14A-FBE9-7040-811C-36800449CA88}"/>
              </a:ext>
            </a:extLst>
          </p:cNvPr>
          <p:cNvSpPr>
            <a:spLocks noGrp="1"/>
          </p:cNvSpPr>
          <p:nvPr>
            <p:ph type="body" sz="quarter" idx="12" hasCustomPrompt="1"/>
          </p:nvPr>
        </p:nvSpPr>
        <p:spPr>
          <a:xfrm>
            <a:off x="6245558" y="2255712"/>
            <a:ext cx="2595691" cy="363537"/>
          </a:xfrm>
        </p:spPr>
        <p:txBody>
          <a:bodyPr/>
          <a:lstStyle>
            <a:lvl1pPr marL="76200" indent="0">
              <a:buNone/>
              <a:defRPr sz="1800" b="1" i="0">
                <a:solidFill>
                  <a:schemeClr val="bg2"/>
                </a:solidFill>
                <a:latin typeface="Calibri" panose="020F0502020204030204" pitchFamily="34" charset="0"/>
                <a:ea typeface="Open Sans" panose="020B0306030504020204" pitchFamily="34" charset="0"/>
                <a:cs typeface="Calibri" panose="020F0502020204030204" pitchFamily="34" charset="0"/>
              </a:defRPr>
            </a:lvl1pPr>
            <a:lvl2pPr marL="558800" indent="0">
              <a:buNone/>
              <a:defRPr sz="1400" b="1" i="0">
                <a:latin typeface="Open Sans" panose="020B0306030504020204" pitchFamily="34" charset="0"/>
                <a:ea typeface="Open Sans" panose="020B0306030504020204" pitchFamily="34" charset="0"/>
                <a:cs typeface="Open Sans" panose="020B0306030504020204" pitchFamily="34" charset="0"/>
              </a:defRPr>
            </a:lvl2pPr>
            <a:lvl3pPr marL="1028700" indent="0">
              <a:buNone/>
              <a:defRPr sz="1400" b="1" i="0">
                <a:latin typeface="Open Sans" panose="020B0306030504020204" pitchFamily="34" charset="0"/>
                <a:ea typeface="Open Sans" panose="020B0306030504020204" pitchFamily="34" charset="0"/>
                <a:cs typeface="Open Sans" panose="020B0306030504020204" pitchFamily="34" charset="0"/>
              </a:defRPr>
            </a:lvl3pPr>
            <a:lvl4pPr marL="1485900" indent="0">
              <a:buNone/>
              <a:defRPr sz="1400" b="1" i="0">
                <a:latin typeface="Open Sans" panose="020B0306030504020204" pitchFamily="34" charset="0"/>
                <a:ea typeface="Open Sans" panose="020B0306030504020204" pitchFamily="34" charset="0"/>
                <a:cs typeface="Open Sans" panose="020B0306030504020204" pitchFamily="34" charset="0"/>
              </a:defRPr>
            </a:lvl4pPr>
            <a:lvl5pPr marL="1943100" indent="0">
              <a:buNone/>
              <a:defRPr sz="1400" b="1" i="0">
                <a:latin typeface="Open Sans" panose="020B0306030504020204" pitchFamily="34" charset="0"/>
                <a:ea typeface="Open Sans" panose="020B0306030504020204" pitchFamily="34" charset="0"/>
                <a:cs typeface="Open Sans" panose="020B0306030504020204" pitchFamily="34" charset="0"/>
              </a:defRPr>
            </a:lvl5pPr>
          </a:lstStyle>
          <a:p>
            <a:pPr lvl="0"/>
            <a:r>
              <a:rPr lang="en-US" dirty="0"/>
              <a:t>Placeholder</a:t>
            </a:r>
          </a:p>
        </p:txBody>
      </p:sp>
      <p:sp>
        <p:nvSpPr>
          <p:cNvPr id="25" name="Text Placeholder 20">
            <a:extLst>
              <a:ext uri="{FF2B5EF4-FFF2-40B4-BE49-F238E27FC236}">
                <a16:creationId xmlns:a16="http://schemas.microsoft.com/office/drawing/2014/main" id="{461199C1-DE18-FA40-A547-C84D9D3BD242}"/>
              </a:ext>
            </a:extLst>
          </p:cNvPr>
          <p:cNvSpPr>
            <a:spLocks noGrp="1"/>
          </p:cNvSpPr>
          <p:nvPr>
            <p:ph type="body" sz="quarter" idx="13" hasCustomPrompt="1"/>
          </p:nvPr>
        </p:nvSpPr>
        <p:spPr>
          <a:xfrm>
            <a:off x="6257032" y="2739687"/>
            <a:ext cx="2586179" cy="2097088"/>
          </a:xfrm>
        </p:spPr>
        <p:txBody>
          <a:bodyPr/>
          <a:lstStyle>
            <a:lvl1pPr marL="274320" marR="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sz="1500" b="0">
                <a:latin typeface="Calibri" panose="020F0502020204030204" pitchFamily="34" charset="0"/>
                <a:cs typeface="Calibri" panose="020F0502020204030204" pitchFamily="34" charset="0"/>
              </a:defRPr>
            </a:lvl1pPr>
            <a:lvl2pPr>
              <a:defRPr sz="1500" b="0"/>
            </a:lvl2pPr>
            <a:lvl3pPr>
              <a:defRPr sz="1500" b="0"/>
            </a:lvl3pPr>
            <a:lvl4pPr>
              <a:defRPr sz="1500" b="0"/>
            </a:lvl4pPr>
            <a:lvl5pPr>
              <a:defRPr sz="1500" b="0"/>
            </a:lvl5pPr>
          </a:lstStyle>
          <a:p>
            <a:pPr lvl="0"/>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lvl="0"/>
            <a:endParaRPr lang="en-US" dirty="0"/>
          </a:p>
        </p:txBody>
      </p:sp>
      <p:sp>
        <p:nvSpPr>
          <p:cNvPr id="32" name="Text Placeholder 18">
            <a:extLst>
              <a:ext uri="{FF2B5EF4-FFF2-40B4-BE49-F238E27FC236}">
                <a16:creationId xmlns:a16="http://schemas.microsoft.com/office/drawing/2014/main" id="{78BA3E07-75FF-164B-B6ED-1412D105F90A}"/>
              </a:ext>
            </a:extLst>
          </p:cNvPr>
          <p:cNvSpPr>
            <a:spLocks noGrp="1"/>
          </p:cNvSpPr>
          <p:nvPr>
            <p:ph type="body" sz="quarter" idx="14" hasCustomPrompt="1"/>
          </p:nvPr>
        </p:nvSpPr>
        <p:spPr>
          <a:xfrm>
            <a:off x="3330804" y="2255712"/>
            <a:ext cx="2572151" cy="363537"/>
          </a:xfrm>
        </p:spPr>
        <p:txBody>
          <a:bodyPr/>
          <a:lstStyle>
            <a:lvl1pPr marL="76200" indent="0">
              <a:buNone/>
              <a:defRPr sz="1800" b="1" i="0">
                <a:solidFill>
                  <a:schemeClr val="bg2"/>
                </a:solidFill>
                <a:latin typeface="Calibri" panose="020F0502020204030204" pitchFamily="34" charset="0"/>
                <a:ea typeface="Open Sans" panose="020B0306030504020204" pitchFamily="34" charset="0"/>
                <a:cs typeface="Calibri" panose="020F0502020204030204" pitchFamily="34" charset="0"/>
              </a:defRPr>
            </a:lvl1pPr>
            <a:lvl2pPr marL="558800" indent="0">
              <a:buNone/>
              <a:defRPr sz="1400" b="1" i="0">
                <a:latin typeface="Open Sans" panose="020B0306030504020204" pitchFamily="34" charset="0"/>
                <a:ea typeface="Open Sans" panose="020B0306030504020204" pitchFamily="34" charset="0"/>
                <a:cs typeface="Open Sans" panose="020B0306030504020204" pitchFamily="34" charset="0"/>
              </a:defRPr>
            </a:lvl2pPr>
            <a:lvl3pPr marL="1028700" indent="0">
              <a:buNone/>
              <a:defRPr sz="1400" b="1" i="0">
                <a:latin typeface="Open Sans" panose="020B0306030504020204" pitchFamily="34" charset="0"/>
                <a:ea typeface="Open Sans" panose="020B0306030504020204" pitchFamily="34" charset="0"/>
                <a:cs typeface="Open Sans" panose="020B0306030504020204" pitchFamily="34" charset="0"/>
              </a:defRPr>
            </a:lvl3pPr>
            <a:lvl4pPr marL="1485900" indent="0">
              <a:buNone/>
              <a:defRPr sz="1400" b="1" i="0">
                <a:latin typeface="Open Sans" panose="020B0306030504020204" pitchFamily="34" charset="0"/>
                <a:ea typeface="Open Sans" panose="020B0306030504020204" pitchFamily="34" charset="0"/>
                <a:cs typeface="Open Sans" panose="020B0306030504020204" pitchFamily="34" charset="0"/>
              </a:defRPr>
            </a:lvl4pPr>
            <a:lvl5pPr marL="1943100" indent="0">
              <a:buNone/>
              <a:defRPr sz="1400" b="1" i="0">
                <a:latin typeface="Open Sans" panose="020B0306030504020204" pitchFamily="34" charset="0"/>
                <a:ea typeface="Open Sans" panose="020B0306030504020204" pitchFamily="34" charset="0"/>
                <a:cs typeface="Open Sans" panose="020B0306030504020204" pitchFamily="34" charset="0"/>
              </a:defRPr>
            </a:lvl5pPr>
          </a:lstStyle>
          <a:p>
            <a:pPr lvl="0"/>
            <a:r>
              <a:rPr lang="en-US" dirty="0"/>
              <a:t>Placeholder</a:t>
            </a:r>
          </a:p>
        </p:txBody>
      </p:sp>
      <p:sp>
        <p:nvSpPr>
          <p:cNvPr id="33" name="Text Placeholder 20">
            <a:extLst>
              <a:ext uri="{FF2B5EF4-FFF2-40B4-BE49-F238E27FC236}">
                <a16:creationId xmlns:a16="http://schemas.microsoft.com/office/drawing/2014/main" id="{712654A5-5E60-8F44-BBA1-C8D5133BA6A6}"/>
              </a:ext>
            </a:extLst>
          </p:cNvPr>
          <p:cNvSpPr>
            <a:spLocks noGrp="1"/>
          </p:cNvSpPr>
          <p:nvPr>
            <p:ph type="body" sz="quarter" idx="15" hasCustomPrompt="1"/>
          </p:nvPr>
        </p:nvSpPr>
        <p:spPr>
          <a:xfrm>
            <a:off x="3342532" y="2739687"/>
            <a:ext cx="2562726" cy="2097088"/>
          </a:xfrm>
        </p:spPr>
        <p:txBody>
          <a:bodyPr/>
          <a:lstStyle>
            <a:lvl1pPr marL="274320" marR="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sz="1500" b="0">
                <a:latin typeface="Calibri" panose="020F0502020204030204" pitchFamily="34" charset="0"/>
                <a:cs typeface="Calibri" panose="020F0502020204030204" pitchFamily="34" charset="0"/>
              </a:defRPr>
            </a:lvl1pPr>
            <a:lvl2pPr>
              <a:defRPr sz="1500" b="0"/>
            </a:lvl2pPr>
            <a:lvl3pPr>
              <a:defRPr sz="1500" b="0"/>
            </a:lvl3pPr>
            <a:lvl4pPr>
              <a:defRPr sz="1500" b="0"/>
            </a:lvl4pPr>
            <a:lvl5pPr>
              <a:defRPr sz="1500" b="0"/>
            </a:lvl5pPr>
          </a:lstStyle>
          <a:p>
            <a:pPr lvl="0"/>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lvl="0"/>
            <a:endParaRPr lang="en-US" dirty="0"/>
          </a:p>
        </p:txBody>
      </p:sp>
      <p:sp>
        <p:nvSpPr>
          <p:cNvPr id="34" name="Text Placeholder 18">
            <a:extLst>
              <a:ext uri="{FF2B5EF4-FFF2-40B4-BE49-F238E27FC236}">
                <a16:creationId xmlns:a16="http://schemas.microsoft.com/office/drawing/2014/main" id="{D5A81ABC-D8E5-A34A-8E29-BD7F0F5833E1}"/>
              </a:ext>
            </a:extLst>
          </p:cNvPr>
          <p:cNvSpPr>
            <a:spLocks noGrp="1"/>
          </p:cNvSpPr>
          <p:nvPr>
            <p:ph type="body" sz="quarter" idx="16" hasCustomPrompt="1"/>
          </p:nvPr>
        </p:nvSpPr>
        <p:spPr>
          <a:xfrm>
            <a:off x="9161210" y="2255712"/>
            <a:ext cx="2595691" cy="363537"/>
          </a:xfrm>
        </p:spPr>
        <p:txBody>
          <a:bodyPr/>
          <a:lstStyle>
            <a:lvl1pPr marL="76200" indent="0">
              <a:buNone/>
              <a:defRPr sz="1800" b="1" i="0">
                <a:solidFill>
                  <a:schemeClr val="bg2"/>
                </a:solidFill>
                <a:latin typeface="Calibri" panose="020F0502020204030204" pitchFamily="34" charset="0"/>
                <a:ea typeface="Open Sans" panose="020B0306030504020204" pitchFamily="34" charset="0"/>
                <a:cs typeface="Calibri" panose="020F0502020204030204" pitchFamily="34" charset="0"/>
              </a:defRPr>
            </a:lvl1pPr>
            <a:lvl2pPr marL="558800" indent="0">
              <a:buNone/>
              <a:defRPr sz="1400" b="1" i="0">
                <a:latin typeface="Open Sans" panose="020B0306030504020204" pitchFamily="34" charset="0"/>
                <a:ea typeface="Open Sans" panose="020B0306030504020204" pitchFamily="34" charset="0"/>
                <a:cs typeface="Open Sans" panose="020B0306030504020204" pitchFamily="34" charset="0"/>
              </a:defRPr>
            </a:lvl2pPr>
            <a:lvl3pPr marL="1028700" indent="0">
              <a:buNone/>
              <a:defRPr sz="1400" b="1" i="0">
                <a:latin typeface="Open Sans" panose="020B0306030504020204" pitchFamily="34" charset="0"/>
                <a:ea typeface="Open Sans" panose="020B0306030504020204" pitchFamily="34" charset="0"/>
                <a:cs typeface="Open Sans" panose="020B0306030504020204" pitchFamily="34" charset="0"/>
              </a:defRPr>
            </a:lvl3pPr>
            <a:lvl4pPr marL="1485900" indent="0">
              <a:buNone/>
              <a:defRPr sz="1400" b="1" i="0">
                <a:latin typeface="Open Sans" panose="020B0306030504020204" pitchFamily="34" charset="0"/>
                <a:ea typeface="Open Sans" panose="020B0306030504020204" pitchFamily="34" charset="0"/>
                <a:cs typeface="Open Sans" panose="020B0306030504020204" pitchFamily="34" charset="0"/>
              </a:defRPr>
            </a:lvl4pPr>
            <a:lvl5pPr marL="1943100" indent="0">
              <a:buNone/>
              <a:defRPr sz="1400" b="1" i="0">
                <a:latin typeface="Open Sans" panose="020B0306030504020204" pitchFamily="34" charset="0"/>
                <a:ea typeface="Open Sans" panose="020B0306030504020204" pitchFamily="34" charset="0"/>
                <a:cs typeface="Open Sans" panose="020B0306030504020204" pitchFamily="34" charset="0"/>
              </a:defRPr>
            </a:lvl5pPr>
          </a:lstStyle>
          <a:p>
            <a:pPr lvl="0"/>
            <a:r>
              <a:rPr lang="en-US" dirty="0"/>
              <a:t>Placeholder</a:t>
            </a:r>
          </a:p>
        </p:txBody>
      </p:sp>
      <p:sp>
        <p:nvSpPr>
          <p:cNvPr id="35" name="Text Placeholder 20">
            <a:extLst>
              <a:ext uri="{FF2B5EF4-FFF2-40B4-BE49-F238E27FC236}">
                <a16:creationId xmlns:a16="http://schemas.microsoft.com/office/drawing/2014/main" id="{205519B3-EF06-8841-9999-85B1F25B3DDC}"/>
              </a:ext>
            </a:extLst>
          </p:cNvPr>
          <p:cNvSpPr>
            <a:spLocks noGrp="1"/>
          </p:cNvSpPr>
          <p:nvPr>
            <p:ph type="body" sz="quarter" idx="17" hasCustomPrompt="1"/>
          </p:nvPr>
        </p:nvSpPr>
        <p:spPr>
          <a:xfrm>
            <a:off x="9172684" y="2739687"/>
            <a:ext cx="2586179" cy="2097088"/>
          </a:xfrm>
        </p:spPr>
        <p:txBody>
          <a:bodyPr/>
          <a:lstStyle>
            <a:lvl1pPr marL="274320" marR="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sz="1500" b="0">
                <a:latin typeface="Calibri" panose="020F0502020204030204" pitchFamily="34" charset="0"/>
                <a:cs typeface="Calibri" panose="020F0502020204030204" pitchFamily="34" charset="0"/>
              </a:defRPr>
            </a:lvl1pPr>
            <a:lvl2pPr>
              <a:defRPr sz="1500" b="0"/>
            </a:lvl2pPr>
            <a:lvl3pPr>
              <a:defRPr sz="1500" b="0"/>
            </a:lvl3pPr>
            <a:lvl4pPr>
              <a:defRPr sz="1500" b="0"/>
            </a:lvl4pPr>
            <a:lvl5pPr>
              <a:defRPr sz="1500" b="0"/>
            </a:lvl5pPr>
          </a:lstStyle>
          <a:p>
            <a:pPr lvl="0"/>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marL="274320" marR="0" lvl="0" indent="-274320" algn="l" defTabSz="914400" rtl="0" eaLnBrk="1" fontAlgn="auto" latinLnBrk="0" hangingPunct="1">
              <a:lnSpc>
                <a:spcPct val="90000"/>
              </a:lnSpc>
              <a:spcBef>
                <a:spcPts val="1000"/>
              </a:spcBef>
              <a:spcAft>
                <a:spcPts val="0"/>
              </a:spcAft>
              <a:buClr>
                <a:schemeClr val="dk1"/>
              </a:buClr>
              <a:buSzPct val="100000"/>
              <a:buFont typeface="Arial"/>
              <a:buChar char="•"/>
              <a:tabLst/>
              <a:defRPr/>
            </a:pPr>
            <a:r>
              <a:rPr lang="en-US" dirty="0"/>
              <a:t>Bullet</a:t>
            </a:r>
          </a:p>
          <a:p>
            <a:pPr lvl="0"/>
            <a:endParaRPr lang="en-US" dirty="0"/>
          </a:p>
        </p:txBody>
      </p:sp>
    </p:spTree>
    <p:extLst>
      <p:ext uri="{BB962C8B-B14F-4D97-AF65-F5344CB8AC3E}">
        <p14:creationId xmlns:p14="http://schemas.microsoft.com/office/powerpoint/2010/main" val="247152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 Green">
  <p:cSld name="1_Title Only - Green">
    <p:spTree>
      <p:nvGrpSpPr>
        <p:cNvPr id="1" name="Shape 238"/>
        <p:cNvGrpSpPr/>
        <p:nvPr/>
      </p:nvGrpSpPr>
      <p:grpSpPr>
        <a:xfrm>
          <a:off x="0" y="0"/>
          <a:ext cx="0" cy="0"/>
          <a:chOff x="0" y="0"/>
          <a:chExt cx="0" cy="0"/>
        </a:xfrm>
      </p:grpSpPr>
      <p:sp>
        <p:nvSpPr>
          <p:cNvPr id="5" name="object 2">
            <a:extLst>
              <a:ext uri="{FF2B5EF4-FFF2-40B4-BE49-F238E27FC236}">
                <a16:creationId xmlns:a16="http://schemas.microsoft.com/office/drawing/2014/main" id="{7D9DDC42-BA8D-0D4E-B61E-703CAF1AF3BC}"/>
              </a:ext>
            </a:extLst>
          </p:cNvPr>
          <p:cNvSpPr/>
          <p:nvPr userDrawn="1"/>
        </p:nvSpPr>
        <p:spPr>
          <a:xfrm rot="16200000">
            <a:off x="5783814" y="-5783814"/>
            <a:ext cx="623943" cy="12191572"/>
          </a:xfrm>
          <a:prstGeom prst="rect">
            <a:avLst/>
          </a:prstGeom>
          <a:blipFill>
            <a:blip r:embed="rId2" cstate="print"/>
            <a:stretch>
              <a:fillRect/>
            </a:stretch>
          </a:blipFill>
        </p:spPr>
        <p:txBody>
          <a:bodyPr wrap="square" lIns="0" tIns="0" rIns="0" bIns="0" rtlCol="0"/>
          <a:lstStyle/>
          <a:p>
            <a:endParaRPr sz="849"/>
          </a:p>
        </p:txBody>
      </p:sp>
      <p:sp>
        <p:nvSpPr>
          <p:cNvPr id="240" name="Google Shape;240;p29"/>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4000132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Only - Dark-Green" preserve="1" userDrawn="1">
  <p:cSld name="1_Title Only - Dark-Green">
    <p:spTree>
      <p:nvGrpSpPr>
        <p:cNvPr id="1" name="Shape 242"/>
        <p:cNvGrpSpPr/>
        <p:nvPr/>
      </p:nvGrpSpPr>
      <p:grpSpPr>
        <a:xfrm>
          <a:off x="0" y="0"/>
          <a:ext cx="0" cy="0"/>
          <a:chOff x="0" y="0"/>
          <a:chExt cx="0" cy="0"/>
        </a:xfrm>
      </p:grpSpPr>
      <p:sp>
        <p:nvSpPr>
          <p:cNvPr id="5" name="Google Shape;239;p29">
            <a:extLst>
              <a:ext uri="{FF2B5EF4-FFF2-40B4-BE49-F238E27FC236}">
                <a16:creationId xmlns:a16="http://schemas.microsoft.com/office/drawing/2014/main" id="{0B07B549-79DD-DA4D-AF30-D6B18100C8C1}"/>
              </a:ext>
            </a:extLst>
          </p:cNvPr>
          <p:cNvSpPr/>
          <p:nvPr userDrawn="1"/>
        </p:nvSpPr>
        <p:spPr>
          <a:xfrm>
            <a:off x="0" y="0"/>
            <a:ext cx="12192000" cy="6373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4AC43"/>
              </a:solidFill>
              <a:latin typeface="Calibri"/>
              <a:ea typeface="Calibri"/>
              <a:cs typeface="Calibri"/>
              <a:sym typeface="Calibri"/>
            </a:endParaRPr>
          </a:p>
        </p:txBody>
      </p:sp>
      <p:sp>
        <p:nvSpPr>
          <p:cNvPr id="6" name="Google Shape;240;p29">
            <a:extLst>
              <a:ext uri="{FF2B5EF4-FFF2-40B4-BE49-F238E27FC236}">
                <a16:creationId xmlns:a16="http://schemas.microsoft.com/office/drawing/2014/main" id="{E5E40C7A-A11B-8349-AC7B-D280229B7807}"/>
              </a:ext>
            </a:extLst>
          </p:cNvPr>
          <p:cNvSpPr txBox="1">
            <a:spLocks noGrp="1"/>
          </p:cNvSpPr>
          <p:nvPr>
            <p:ph type="title"/>
          </p:nvPr>
        </p:nvSpPr>
        <p:spPr>
          <a:xfrm>
            <a:off x="0" y="-13447"/>
            <a:ext cx="10098191" cy="637391"/>
          </a:xfrm>
          <a:prstGeom prst="rect">
            <a:avLst/>
          </a:prstGeom>
          <a:noFill/>
          <a:ln>
            <a:noFill/>
          </a:ln>
        </p:spPr>
        <p:txBody>
          <a:bodyPr spcFirstLastPara="1" wrap="square" lIns="457200" tIns="182875" rIns="91425" bIns="45700" anchor="ctr" anchorCtr="0">
            <a:noAutofit/>
          </a:bodyPr>
          <a:lstStyle>
            <a:lvl1pPr lvl="0" algn="l">
              <a:lnSpc>
                <a:spcPct val="90000"/>
              </a:lnSpc>
              <a:spcBef>
                <a:spcPts val="0"/>
              </a:spcBef>
              <a:spcAft>
                <a:spcPts val="0"/>
              </a:spcAft>
              <a:buClr>
                <a:schemeClr val="lt1"/>
              </a:buClr>
              <a:buSzPts val="3600"/>
              <a:buFont typeface="Open Sans"/>
              <a:buNone/>
              <a:defRPr b="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943109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losing">
  <p:cSld name="Title Closing">
    <p:spTree>
      <p:nvGrpSpPr>
        <p:cNvPr id="1" name="Shape 288"/>
        <p:cNvGrpSpPr/>
        <p:nvPr/>
      </p:nvGrpSpPr>
      <p:grpSpPr>
        <a:xfrm>
          <a:off x="0" y="0"/>
          <a:ext cx="0" cy="0"/>
          <a:chOff x="0" y="0"/>
          <a:chExt cx="0" cy="0"/>
        </a:xfrm>
      </p:grpSpPr>
      <p:sp>
        <p:nvSpPr>
          <p:cNvPr id="289" name="Google Shape;289;p39"/>
          <p:cNvSpPr/>
          <p:nvPr/>
        </p:nvSpPr>
        <p:spPr>
          <a:xfrm>
            <a:off x="0" y="0"/>
            <a:ext cx="12192000" cy="6142824"/>
          </a:xfrm>
          <a:prstGeom prst="rect">
            <a:avLst/>
          </a:prstGeom>
          <a:gradFill>
            <a:gsLst>
              <a:gs pos="0">
                <a:srgbClr val="89BF5A"/>
              </a:gs>
              <a:gs pos="100000">
                <a:srgbClr val="239FDA"/>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39"/>
          <p:cNvSpPr txBox="1"/>
          <p:nvPr/>
        </p:nvSpPr>
        <p:spPr>
          <a:xfrm>
            <a:off x="1299130" y="6323853"/>
            <a:ext cx="3552788"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i="0" dirty="0" err="1">
                <a:solidFill>
                  <a:srgbClr val="515151"/>
                </a:solidFill>
                <a:latin typeface="Open Sans" panose="020B0306030504020204" pitchFamily="34" charset="0"/>
                <a:ea typeface="Open Sans" panose="020B0306030504020204" pitchFamily="34" charset="0"/>
                <a:cs typeface="Open Sans" panose="020B0306030504020204" pitchFamily="34" charset="0"/>
                <a:sym typeface="Calibri"/>
              </a:rPr>
              <a:t>SchustermanFamilyPhilanthropies</a:t>
            </a:r>
            <a:endParaRPr sz="1400" b="1" i="0" dirty="0">
              <a:solidFill>
                <a:srgbClr val="515151"/>
              </a:solidFill>
              <a:latin typeface="Open Sans" panose="020B0306030504020204" pitchFamily="34" charset="0"/>
              <a:ea typeface="Open Sans" panose="020B0306030504020204" pitchFamily="34" charset="0"/>
              <a:cs typeface="Open Sans" panose="020B0306030504020204" pitchFamily="34" charset="0"/>
              <a:sym typeface="Calibri"/>
            </a:endParaRPr>
          </a:p>
        </p:txBody>
      </p:sp>
      <p:sp>
        <p:nvSpPr>
          <p:cNvPr id="291" name="Google Shape;291;p39"/>
          <p:cNvSpPr txBox="1"/>
          <p:nvPr/>
        </p:nvSpPr>
        <p:spPr>
          <a:xfrm>
            <a:off x="5325035" y="6323853"/>
            <a:ext cx="2139455"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i="0" dirty="0">
                <a:solidFill>
                  <a:srgbClr val="515151"/>
                </a:solidFill>
                <a:latin typeface="Open Sans" panose="020B0306030504020204" pitchFamily="34" charset="0"/>
                <a:ea typeface="Open Sans" panose="020B0306030504020204" pitchFamily="34" charset="0"/>
                <a:cs typeface="Open Sans" panose="020B0306030504020204" pitchFamily="34" charset="0"/>
                <a:sym typeface="Calibri"/>
              </a:rPr>
              <a:t>@</a:t>
            </a:r>
            <a:r>
              <a:rPr lang="en-US" sz="1400" b="1" i="0" dirty="0" err="1">
                <a:solidFill>
                  <a:srgbClr val="515151"/>
                </a:solidFill>
                <a:latin typeface="Open Sans" panose="020B0306030504020204" pitchFamily="34" charset="0"/>
                <a:ea typeface="Open Sans" panose="020B0306030504020204" pitchFamily="34" charset="0"/>
                <a:cs typeface="Open Sans" panose="020B0306030504020204" pitchFamily="34" charset="0"/>
                <a:sym typeface="Calibri"/>
              </a:rPr>
              <a:t>Schusterman_Org</a:t>
            </a:r>
            <a:endParaRPr sz="1400" b="1" i="0" dirty="0">
              <a:solidFill>
                <a:srgbClr val="515151"/>
              </a:solidFill>
              <a:latin typeface="Open Sans" panose="020B0306030504020204" pitchFamily="34" charset="0"/>
              <a:ea typeface="Open Sans" panose="020B0306030504020204" pitchFamily="34" charset="0"/>
              <a:cs typeface="Open Sans" panose="020B0306030504020204" pitchFamily="34" charset="0"/>
              <a:sym typeface="Calibri"/>
            </a:endParaRPr>
          </a:p>
        </p:txBody>
      </p:sp>
      <p:sp>
        <p:nvSpPr>
          <p:cNvPr id="292" name="Google Shape;292;p39"/>
          <p:cNvSpPr txBox="1"/>
          <p:nvPr/>
        </p:nvSpPr>
        <p:spPr>
          <a:xfrm>
            <a:off x="8232964" y="6323853"/>
            <a:ext cx="3530411"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i="0" dirty="0" err="1">
                <a:solidFill>
                  <a:srgbClr val="515151"/>
                </a:solidFill>
                <a:latin typeface="Open Sans" panose="020B0306030504020204" pitchFamily="34" charset="0"/>
                <a:ea typeface="Open Sans" panose="020B0306030504020204" pitchFamily="34" charset="0"/>
                <a:cs typeface="Open Sans" panose="020B0306030504020204" pitchFamily="34" charset="0"/>
                <a:sym typeface="Calibri"/>
              </a:rPr>
              <a:t>information@schusterman.org</a:t>
            </a:r>
            <a:endParaRPr sz="1400" b="1" i="0" dirty="0">
              <a:solidFill>
                <a:srgbClr val="515151"/>
              </a:solidFill>
              <a:latin typeface="Open Sans" panose="020B0306030504020204" pitchFamily="34" charset="0"/>
              <a:ea typeface="Open Sans" panose="020B0306030504020204" pitchFamily="34" charset="0"/>
              <a:cs typeface="Open Sans" panose="020B0306030504020204" pitchFamily="34" charset="0"/>
              <a:sym typeface="Calibri"/>
            </a:endParaRPr>
          </a:p>
        </p:txBody>
      </p:sp>
      <p:sp>
        <p:nvSpPr>
          <p:cNvPr id="295" name="Google Shape;295;p39"/>
          <p:cNvSpPr txBox="1"/>
          <p:nvPr/>
        </p:nvSpPr>
        <p:spPr>
          <a:xfrm>
            <a:off x="4113959" y="3855272"/>
            <a:ext cx="396408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lt1"/>
                </a:solidFill>
                <a:latin typeface="Open Sans SemiBold"/>
                <a:ea typeface="Open Sans SemiBold"/>
                <a:cs typeface="Open Sans SemiBold"/>
                <a:sym typeface="Open Sans SemiBold"/>
              </a:rPr>
              <a:t>www.schusterman.org</a:t>
            </a:r>
            <a:endParaRPr sz="2400" b="1">
              <a:solidFill>
                <a:schemeClr val="lt1"/>
              </a:solidFill>
              <a:latin typeface="Open Sans SemiBold"/>
              <a:ea typeface="Open Sans SemiBold"/>
              <a:cs typeface="Open Sans SemiBold"/>
              <a:sym typeface="Open Sans SemiBold"/>
            </a:endParaRPr>
          </a:p>
        </p:txBody>
      </p:sp>
      <p:pic>
        <p:nvPicPr>
          <p:cNvPr id="13" name="Picture 12">
            <a:extLst>
              <a:ext uri="{FF2B5EF4-FFF2-40B4-BE49-F238E27FC236}">
                <a16:creationId xmlns:a16="http://schemas.microsoft.com/office/drawing/2014/main" id="{C61A6D31-7845-1340-8541-8BC8FDB1EBA9}"/>
              </a:ext>
            </a:extLst>
          </p:cNvPr>
          <p:cNvPicPr>
            <a:picLocks noChangeAspect="1"/>
          </p:cNvPicPr>
          <p:nvPr userDrawn="1"/>
        </p:nvPicPr>
        <p:blipFill>
          <a:blip r:embed="rId2"/>
          <a:stretch>
            <a:fillRect/>
          </a:stretch>
        </p:blipFill>
        <p:spPr>
          <a:xfrm>
            <a:off x="4952100" y="6316015"/>
            <a:ext cx="385009" cy="385009"/>
          </a:xfrm>
          <a:prstGeom prst="rect">
            <a:avLst/>
          </a:prstGeom>
        </p:spPr>
      </p:pic>
      <p:pic>
        <p:nvPicPr>
          <p:cNvPr id="14" name="Picture 13">
            <a:extLst>
              <a:ext uri="{FF2B5EF4-FFF2-40B4-BE49-F238E27FC236}">
                <a16:creationId xmlns:a16="http://schemas.microsoft.com/office/drawing/2014/main" id="{303D88A9-243B-8546-AB40-4E2164666144}"/>
              </a:ext>
            </a:extLst>
          </p:cNvPr>
          <p:cNvPicPr>
            <a:picLocks noChangeAspect="1"/>
          </p:cNvPicPr>
          <p:nvPr userDrawn="1"/>
        </p:nvPicPr>
        <p:blipFill>
          <a:blip r:embed="rId3"/>
          <a:stretch>
            <a:fillRect/>
          </a:stretch>
        </p:blipFill>
        <p:spPr>
          <a:xfrm>
            <a:off x="896761" y="6316015"/>
            <a:ext cx="385009" cy="385009"/>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48FC3F85-B6D2-A848-8007-36DF0B09836D}"/>
              </a:ext>
            </a:extLst>
          </p:cNvPr>
          <p:cNvPicPr>
            <a:picLocks noChangeAspect="1"/>
          </p:cNvPicPr>
          <p:nvPr userDrawn="1"/>
        </p:nvPicPr>
        <p:blipFill>
          <a:blip r:embed="rId4"/>
          <a:stretch>
            <a:fillRect/>
          </a:stretch>
        </p:blipFill>
        <p:spPr>
          <a:xfrm>
            <a:off x="3075524" y="1791356"/>
            <a:ext cx="5492750" cy="2292350"/>
          </a:xfrm>
          <a:prstGeom prst="rect">
            <a:avLst/>
          </a:prstGeom>
        </p:spPr>
      </p:pic>
    </p:spTree>
    <p:extLst>
      <p:ext uri="{BB962C8B-B14F-4D97-AF65-F5344CB8AC3E}">
        <p14:creationId xmlns:p14="http://schemas.microsoft.com/office/powerpoint/2010/main" val="391256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7/7/21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7/7/21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D6113995-DAA4-48B7-8AA3-B8EF41F1FF42}" type="datetimeFigureOut">
              <a:rPr lang="en-US" smtClean="0"/>
              <a:t>7/7/21</a:t>
            </a:fld>
            <a:endParaRPr lang="en-US"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F7BB0FF-FA80-4639-A88B-929E30555608}" type="slidenum">
              <a:rPr lang="en-US" smtClean="0"/>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38840324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600"/>
              <a:buFont typeface="Open Sans"/>
              <a:buNone/>
              <a:defRPr sz="36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1" i="0" u="none" strike="noStrike" cap="none">
                <a:solidFill>
                  <a:schemeClr val="dk1"/>
                </a:solidFill>
                <a:latin typeface="Open Sans Light"/>
                <a:ea typeface="Open Sans Light"/>
                <a:cs typeface="Open Sans Light"/>
                <a:sym typeface="Open Sans Light"/>
              </a:defRPr>
            </a:lvl1pPr>
            <a:lvl2pPr marL="914400" marR="0" lvl="1"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Open Sans Light"/>
                <a:ea typeface="Open Sans Light"/>
                <a:cs typeface="Open Sans Light"/>
                <a:sym typeface="Open Sans Light"/>
              </a:defRPr>
            </a:lvl2pPr>
            <a:lvl3pPr marL="1371600" marR="0" lvl="2"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86453727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0.jpeg"/><Relationship Id="rId4" Type="http://schemas.openxmlformats.org/officeDocument/2006/relationships/hyperlink" Target="https://voices-visions.org/free-set-request-for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respectability.org/speakers-bureau/jewish/" TargetMode="External"/><Relationship Id="rId4" Type="http://schemas.openxmlformats.org/officeDocument/2006/relationships/hyperlink" Target="mailto:JakeS@RespectAbilit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jfcsphilly.org/" TargetMode="External"/><Relationship Id="rId13" Type="http://schemas.openxmlformats.org/officeDocument/2006/relationships/hyperlink" Target="https://jpro.org/" TargetMode="External"/><Relationship Id="rId18" Type="http://schemas.openxmlformats.org/officeDocument/2006/relationships/hyperlink" Target="https://www.campramah.org/" TargetMode="External"/><Relationship Id="rId3" Type="http://schemas.openxmlformats.org/officeDocument/2006/relationships/hyperlink" Target="http://www.kolamielkinspark.org/" TargetMode="External"/><Relationship Id="rId21" Type="http://schemas.openxmlformats.org/officeDocument/2006/relationships/hyperlink" Target="https://socaljewishnews.com/" TargetMode="External"/><Relationship Id="rId7" Type="http://schemas.openxmlformats.org/officeDocument/2006/relationships/hyperlink" Target="https://faithanddisability.org/institute/" TargetMode="External"/><Relationship Id="rId12" Type="http://schemas.openxmlformats.org/officeDocument/2006/relationships/hyperlink" Target="https://www.jvs-socal.org/" TargetMode="External"/><Relationship Id="rId17" Type="http://schemas.openxmlformats.org/officeDocument/2006/relationships/hyperlink" Target="https://themiracleproject.org/" TargetMode="External"/><Relationship Id="rId2" Type="http://schemas.openxmlformats.org/officeDocument/2006/relationships/hyperlink" Target="https://jkidla.com/" TargetMode="External"/><Relationship Id="rId16" Type="http://schemas.openxmlformats.org/officeDocument/2006/relationships/hyperlink" Target="https://matankids.org/" TargetMode="External"/><Relationship Id="rId20" Type="http://schemas.openxmlformats.org/officeDocument/2006/relationships/hyperlink" Target="https://www.pjtc.net/" TargetMode="External"/><Relationship Id="rId1" Type="http://schemas.openxmlformats.org/officeDocument/2006/relationships/slideLayout" Target="../slideLayouts/slideLayout2.xml"/><Relationship Id="rId6" Type="http://schemas.openxmlformats.org/officeDocument/2006/relationships/hyperlink" Target="https://hillel.org/" TargetMode="External"/><Relationship Id="rId11" Type="http://schemas.openxmlformats.org/officeDocument/2006/relationships/hyperlink" Target="https://jrspgh.org/" TargetMode="External"/><Relationship Id="rId5" Type="http://schemas.openxmlformats.org/officeDocument/2006/relationships/hyperlink" Target="https://www.jgateways.org/" TargetMode="External"/><Relationship Id="rId15" Type="http://schemas.openxmlformats.org/officeDocument/2006/relationships/hyperlink" Target="https://keshet.org/" TargetMode="External"/><Relationship Id="rId23" Type="http://schemas.openxmlformats.org/officeDocument/2006/relationships/hyperlink" Target="https://www.womensrabbinicnetwork.org/" TargetMode="External"/><Relationship Id="rId10" Type="http://schemas.openxmlformats.org/officeDocument/2006/relationships/hyperlink" Target="https://www.greatermetrowestable.org/" TargetMode="External"/><Relationship Id="rId19" Type="http://schemas.openxmlformats.org/officeDocument/2006/relationships/hyperlink" Target="https://www.networkjhsa.org/" TargetMode="External"/><Relationship Id="rId4" Type="http://schemas.openxmlformats.org/officeDocument/2006/relationships/hyperlink" Target="https://www.edcjcc.org/" TargetMode="External"/><Relationship Id="rId9" Type="http://schemas.openxmlformats.org/officeDocument/2006/relationships/hyperlink" Target="https://www.jfshouston.org/" TargetMode="External"/><Relationship Id="rId14" Type="http://schemas.openxmlformats.org/officeDocument/2006/relationships/hyperlink" Target="https://www.keshetonline.org/" TargetMode="External"/><Relationship Id="rId22" Type="http://schemas.openxmlformats.org/officeDocument/2006/relationships/hyperlink" Target="https://jewishlearningventure.org/what-we-do/whole-community-inclus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050" y="4201184"/>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415701" y="4564473"/>
            <a:ext cx="5593249" cy="1692771"/>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Development: Foundations</a:t>
            </a:r>
          </a:p>
          <a:p>
            <a:endParaRPr lang="en-US" sz="2400" b="1" dirty="0">
              <a:solidFill>
                <a:srgbClr val="000000"/>
              </a:solidFill>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Dena Kaufman</a:t>
            </a:r>
          </a:p>
          <a:p>
            <a:r>
              <a:rPr lang="en-US" sz="2400" b="1" dirty="0">
                <a:solidFill>
                  <a:srgbClr val="000000"/>
                </a:solidFill>
                <a:latin typeface="Times New Roman" panose="02020603050405020304" pitchFamily="18" charset="0"/>
                <a:cs typeface="Times New Roman" panose="02020603050405020304" pitchFamily="18" charset="0"/>
              </a:rPr>
              <a:t>David Rittberg</a:t>
            </a: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105043" y="4464804"/>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descr="black and white headshots of 27 Jewish speakers with disabilities in RespectAbility's speakers bureau">
            <a:extLst>
              <a:ext uri="{FF2B5EF4-FFF2-40B4-BE49-F238E27FC236}">
                <a16:creationId xmlns:a16="http://schemas.microsoft.com/office/drawing/2014/main" id="{48B1D996-1E8D-3D4A-949A-D9DB228FE1F8}"/>
              </a:ext>
            </a:extLst>
          </p:cNvPr>
          <p:cNvPicPr>
            <a:picLocks noChangeAspect="1"/>
          </p:cNvPicPr>
          <p:nvPr/>
        </p:nvPicPr>
        <p:blipFill rotWithShape="1">
          <a:blip r:embed="rId4"/>
          <a:srcRect b="40730"/>
          <a:stretch/>
        </p:blipFill>
        <p:spPr>
          <a:xfrm>
            <a:off x="-1" y="0"/>
            <a:ext cx="12210089" cy="4064753"/>
          </a:xfrm>
          <a:prstGeom prst="rect">
            <a:avLst/>
          </a:prstGeom>
        </p:spPr>
      </p:pic>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hidden="1"/>
          <p:cNvSpPr>
            <a:spLocks noGrp="1"/>
          </p:cNvSpPr>
          <p:nvPr>
            <p:ph type="title"/>
          </p:nvPr>
        </p:nvSpPr>
        <p:spPr>
          <a:xfrm>
            <a:off x="1872688" y="533400"/>
            <a:ext cx="8534400" cy="838200"/>
          </a:xfrm>
        </p:spPr>
        <p:txBody>
          <a:bodyPr>
            <a:noAutofit/>
          </a:bodyPr>
          <a:lstStyle/>
          <a:p>
            <a:r>
              <a:rPr lang="en-US" sz="3200" dirty="0">
                <a:latin typeface="Gill Sans MT" pitchFamily="34" charset="0"/>
              </a:rPr>
              <a:t>Voices and Visions</a:t>
            </a:r>
            <a:br>
              <a:rPr lang="en-US" sz="3200" dirty="0">
                <a:latin typeface="Gill Sans MT" pitchFamily="34" charset="0"/>
              </a:rPr>
            </a:br>
            <a:endParaRPr lang="en-US" sz="3200" dirty="0">
              <a:latin typeface="Gill Sans MT" pitchFamily="34" charset="0"/>
            </a:endParaRPr>
          </a:p>
        </p:txBody>
      </p:sp>
      <p:sp>
        <p:nvSpPr>
          <p:cNvPr id="8" name="TextBox 7">
            <a:extLst>
              <a:ext uri="{FF2B5EF4-FFF2-40B4-BE49-F238E27FC236}">
                <a16:creationId xmlns:a16="http://schemas.microsoft.com/office/drawing/2014/main" id="{BB501858-B164-4529-8EC9-5069A20BC57A}"/>
              </a:ext>
            </a:extLst>
          </p:cNvPr>
          <p:cNvSpPr txBox="1"/>
          <p:nvPr/>
        </p:nvSpPr>
        <p:spPr>
          <a:xfrm>
            <a:off x="1872689" y="1535098"/>
            <a:ext cx="4027157" cy="1200329"/>
          </a:xfrm>
          <a:prstGeom prst="rect">
            <a:avLst/>
          </a:prstGeom>
          <a:noFill/>
        </p:spPr>
        <p:txBody>
          <a:bodyPr wrap="square" rtlCol="0">
            <a:spAutoFit/>
          </a:bodyPr>
          <a:lstStyle/>
          <a:p>
            <a:r>
              <a:rPr lang="en-US" sz="2400" dirty="0">
                <a:solidFill>
                  <a:prstClr val="black"/>
                </a:solidFill>
                <a:latin typeface="Gill Sans MT" panose="020B0502020104020203" pitchFamily="34" charset="0"/>
              </a:rPr>
              <a:t>Voices and Visions – connecting Jewish art, thought and people</a:t>
            </a:r>
          </a:p>
        </p:txBody>
      </p:sp>
      <p:pic>
        <p:nvPicPr>
          <p:cNvPr id="7" name="Picture 6" descr="Voices &amp; Visions logo">
            <a:extLst>
              <a:ext uri="{FF2B5EF4-FFF2-40B4-BE49-F238E27FC236}">
                <a16:creationId xmlns:a16="http://schemas.microsoft.com/office/drawing/2014/main" id="{0537C5E0-F6AD-4B4E-B061-BF349F7DF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1871830" cy="2141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3C3574-6B7E-42E6-892C-8ED0CF2B6987}"/>
              </a:ext>
            </a:extLst>
          </p:cNvPr>
          <p:cNvSpPr txBox="1"/>
          <p:nvPr/>
        </p:nvSpPr>
        <p:spPr>
          <a:xfrm>
            <a:off x="1872689" y="4876801"/>
            <a:ext cx="4375713" cy="1169551"/>
          </a:xfrm>
          <a:prstGeom prst="rect">
            <a:avLst/>
          </a:prstGeom>
          <a:noFill/>
        </p:spPr>
        <p:txBody>
          <a:bodyPr wrap="square" rtlCol="0">
            <a:spAutoFit/>
          </a:bodyPr>
          <a:lstStyle/>
          <a:p>
            <a:r>
              <a:rPr lang="en-US" sz="2200" dirty="0">
                <a:solidFill>
                  <a:prstClr val="black"/>
                </a:solidFill>
                <a:latin typeface="Gill Sans MT" panose="020B0502020104020203" pitchFamily="34" charset="0"/>
              </a:rPr>
              <a:t>Get a free set for your organization:</a:t>
            </a:r>
          </a:p>
          <a:p>
            <a:r>
              <a:rPr lang="en-US" sz="2400" dirty="0">
                <a:solidFill>
                  <a:prstClr val="black"/>
                </a:solidFill>
                <a:latin typeface="Gill Sans MT" panose="020B0502020104020203" pitchFamily="34" charset="0"/>
                <a:hlinkClick r:id="rId4"/>
              </a:rPr>
              <a:t>https://voices-visions.org/free-set-request-form</a:t>
            </a:r>
            <a:r>
              <a:rPr lang="en-US" sz="2400" dirty="0">
                <a:solidFill>
                  <a:prstClr val="black"/>
                </a:solidFill>
                <a:latin typeface="Gill Sans MT" panose="020B0502020104020203" pitchFamily="34" charset="0"/>
              </a:rPr>
              <a:t> </a:t>
            </a:r>
          </a:p>
        </p:txBody>
      </p:sp>
      <p:pic>
        <p:nvPicPr>
          <p:cNvPr id="1026" name="Picture 2" descr="artwork of Ruth Bader Ginsburg">
            <a:extLst>
              <a:ext uri="{FF2B5EF4-FFF2-40B4-BE49-F238E27FC236}">
                <a16:creationId xmlns:a16="http://schemas.microsoft.com/office/drawing/2014/main" id="{7A8774A1-996E-423E-980C-D860319321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262" t="26943" r="2909" b="22458"/>
          <a:stretch/>
        </p:blipFill>
        <p:spPr bwMode="auto">
          <a:xfrm>
            <a:off x="6355516" y="1524000"/>
            <a:ext cx="4027158" cy="468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38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hidden="1"/>
          <p:cNvSpPr>
            <a:spLocks noGrp="1"/>
          </p:cNvSpPr>
          <p:nvPr>
            <p:ph type="title"/>
          </p:nvPr>
        </p:nvSpPr>
        <p:spPr>
          <a:xfrm>
            <a:off x="1872688" y="533400"/>
            <a:ext cx="8534400" cy="838200"/>
          </a:xfrm>
        </p:spPr>
        <p:txBody>
          <a:bodyPr>
            <a:noAutofit/>
          </a:bodyPr>
          <a:lstStyle/>
          <a:p>
            <a:r>
              <a:rPr lang="en-US" sz="3200" dirty="0" err="1">
                <a:latin typeface="Gill Sans MT" pitchFamily="34" charset="0"/>
              </a:rPr>
              <a:t>Jcamp</a:t>
            </a:r>
            <a:r>
              <a:rPr lang="en-US" sz="3200" dirty="0">
                <a:latin typeface="Gill Sans MT" pitchFamily="34" charset="0"/>
              </a:rPr>
              <a:t> 180</a:t>
            </a:r>
            <a:br>
              <a:rPr lang="en-US" sz="3200" dirty="0">
                <a:latin typeface="Gill Sans MT" pitchFamily="34" charset="0"/>
              </a:rPr>
            </a:br>
            <a:endParaRPr lang="en-US" sz="3200" dirty="0">
              <a:latin typeface="Gill Sans MT" pitchFamily="34" charset="0"/>
            </a:endParaRPr>
          </a:p>
        </p:txBody>
      </p:sp>
      <p:pic>
        <p:nvPicPr>
          <p:cNvPr id="2050" name="Picture 2" descr="Jcamp 180 - From Strength to Strength">
            <a:extLst>
              <a:ext uri="{FF2B5EF4-FFF2-40B4-BE49-F238E27FC236}">
                <a16:creationId xmlns:a16="http://schemas.microsoft.com/office/drawing/2014/main" id="{1C8DAB05-845B-451D-A990-B7C772504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688" y="2048801"/>
            <a:ext cx="4191000" cy="13125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3C3574-6B7E-42E6-892C-8ED0CF2B6987}"/>
              </a:ext>
            </a:extLst>
          </p:cNvPr>
          <p:cNvSpPr txBox="1"/>
          <p:nvPr/>
        </p:nvSpPr>
        <p:spPr>
          <a:xfrm>
            <a:off x="6324600" y="1600200"/>
            <a:ext cx="3994712" cy="2677656"/>
          </a:xfrm>
          <a:prstGeom prst="rect">
            <a:avLst/>
          </a:prstGeom>
          <a:noFill/>
        </p:spPr>
        <p:txBody>
          <a:bodyPr wrap="square" rtlCol="0">
            <a:spAutoFit/>
          </a:bodyPr>
          <a:lstStyle/>
          <a:p>
            <a:r>
              <a:rPr lang="en-US" sz="2400" dirty="0">
                <a:solidFill>
                  <a:prstClr val="black"/>
                </a:solidFill>
                <a:latin typeface="Montserrat"/>
              </a:rPr>
              <a:t>JCamp 180 develops and cultivates vibrant organizations that assure the continuity of Jewish identity, people, and culture through transformative youth experiences.</a:t>
            </a:r>
          </a:p>
        </p:txBody>
      </p:sp>
      <p:sp>
        <p:nvSpPr>
          <p:cNvPr id="8" name="TextBox 7">
            <a:extLst>
              <a:ext uri="{FF2B5EF4-FFF2-40B4-BE49-F238E27FC236}">
                <a16:creationId xmlns:a16="http://schemas.microsoft.com/office/drawing/2014/main" id="{701FCF22-E0DB-452E-B62C-2FC53185210D}"/>
              </a:ext>
            </a:extLst>
          </p:cNvPr>
          <p:cNvSpPr txBox="1"/>
          <p:nvPr/>
        </p:nvSpPr>
        <p:spPr>
          <a:xfrm>
            <a:off x="2057401" y="4038600"/>
            <a:ext cx="3399909" cy="1938992"/>
          </a:xfrm>
          <a:prstGeom prst="rect">
            <a:avLst/>
          </a:prstGeom>
          <a:noFill/>
        </p:spPr>
        <p:txBody>
          <a:bodyPr wrap="square" rtlCol="0">
            <a:spAutoFit/>
          </a:bodyPr>
          <a:lstStyle/>
          <a:p>
            <a:pPr>
              <a:buSzPct val="130000"/>
            </a:pPr>
            <a:r>
              <a:rPr lang="en-US" sz="2400" dirty="0">
                <a:solidFill>
                  <a:prstClr val="black"/>
                </a:solidFill>
                <a:latin typeface="Montserrat"/>
              </a:rPr>
              <a:t>providing consulting and grants to Jewish Camps:  </a:t>
            </a:r>
          </a:p>
          <a:p>
            <a:pPr>
              <a:buSzPct val="130000"/>
            </a:pPr>
            <a:endParaRPr lang="en-US" sz="2400" dirty="0">
              <a:solidFill>
                <a:prstClr val="black"/>
              </a:solidFill>
              <a:latin typeface="Montserrat"/>
            </a:endParaRPr>
          </a:p>
          <a:p>
            <a:pPr marL="342900" indent="-342900">
              <a:buSzPct val="130000"/>
              <a:buFont typeface="Arial" panose="020B0604020202020204" pitchFamily="34" charset="0"/>
              <a:buChar char="•"/>
            </a:pPr>
            <a:r>
              <a:rPr lang="en-US" sz="2400" b="1" dirty="0">
                <a:solidFill>
                  <a:prstClr val="black"/>
                </a:solidFill>
                <a:latin typeface="Montserrat"/>
              </a:rPr>
              <a:t>100 Overnight</a:t>
            </a:r>
          </a:p>
          <a:p>
            <a:pPr marL="342900" indent="-342900">
              <a:buSzPct val="130000"/>
              <a:buFont typeface="Arial" panose="020B0604020202020204" pitchFamily="34" charset="0"/>
              <a:buChar char="•"/>
            </a:pPr>
            <a:r>
              <a:rPr lang="en-US" sz="2400" b="1" dirty="0">
                <a:solidFill>
                  <a:prstClr val="black"/>
                </a:solidFill>
                <a:latin typeface="Montserrat"/>
              </a:rPr>
              <a:t>23  Day camps </a:t>
            </a:r>
          </a:p>
        </p:txBody>
      </p:sp>
      <p:pic>
        <p:nvPicPr>
          <p:cNvPr id="4" name="Picture 3" descr="A program supported by Jcamp180">
            <a:extLst>
              <a:ext uri="{FF2B5EF4-FFF2-40B4-BE49-F238E27FC236}">
                <a16:creationId xmlns:a16="http://schemas.microsoft.com/office/drawing/2014/main" id="{D37ECE80-8F6F-44B9-9958-7475818A65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987"/>
          <a:stretch/>
        </p:blipFill>
        <p:spPr>
          <a:xfrm>
            <a:off x="5904391" y="4314729"/>
            <a:ext cx="4353518" cy="203576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5368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hidden="1"/>
          <p:cNvSpPr>
            <a:spLocks noGrp="1"/>
          </p:cNvSpPr>
          <p:nvPr>
            <p:ph type="title"/>
          </p:nvPr>
        </p:nvSpPr>
        <p:spPr>
          <a:xfrm>
            <a:off x="1872688" y="533400"/>
            <a:ext cx="8534400" cy="838200"/>
          </a:xfrm>
        </p:spPr>
        <p:txBody>
          <a:bodyPr>
            <a:noAutofit/>
          </a:bodyPr>
          <a:lstStyle/>
          <a:p>
            <a:r>
              <a:rPr lang="en-US" sz="3200" dirty="0">
                <a:latin typeface="Gill Sans MT" pitchFamily="34" charset="0"/>
              </a:rPr>
              <a:t>Life</a:t>
            </a:r>
            <a:r>
              <a:rPr lang="en-US" sz="3200" baseline="0" dirty="0">
                <a:latin typeface="Gill Sans MT" pitchFamily="34" charset="0"/>
              </a:rPr>
              <a:t> &amp; Legacy</a:t>
            </a:r>
            <a:endParaRPr lang="en-US" sz="3200" dirty="0">
              <a:latin typeface="Gill Sans MT" pitchFamily="34" charset="0"/>
            </a:endParaRPr>
          </a:p>
        </p:txBody>
      </p:sp>
      <p:sp>
        <p:nvSpPr>
          <p:cNvPr id="15" name="TextBox 14">
            <a:extLst>
              <a:ext uri="{FF2B5EF4-FFF2-40B4-BE49-F238E27FC236}">
                <a16:creationId xmlns:a16="http://schemas.microsoft.com/office/drawing/2014/main" id="{9FED7A1E-DCB4-4BE8-A843-434DF2C37C90}"/>
              </a:ext>
            </a:extLst>
          </p:cNvPr>
          <p:cNvSpPr txBox="1"/>
          <p:nvPr/>
        </p:nvSpPr>
        <p:spPr>
          <a:xfrm>
            <a:off x="1847535" y="1447805"/>
            <a:ext cx="4765726" cy="523220"/>
          </a:xfrm>
          <a:prstGeom prst="rect">
            <a:avLst/>
          </a:prstGeom>
          <a:noFill/>
        </p:spPr>
        <p:txBody>
          <a:bodyPr wrap="square" rtlCol="0">
            <a:spAutoFit/>
          </a:bodyPr>
          <a:lstStyle/>
          <a:p>
            <a:r>
              <a:rPr lang="en-US" sz="2800" b="1" i="1" dirty="0">
                <a:solidFill>
                  <a:srgbClr val="D16349"/>
                </a:solidFill>
                <a:latin typeface="Montserrat"/>
              </a:rPr>
              <a:t>What will </a:t>
            </a:r>
            <a:r>
              <a:rPr lang="en-US" sz="2800" b="1" i="1" dirty="0">
                <a:solidFill>
                  <a:prstClr val="black"/>
                </a:solidFill>
                <a:latin typeface="Montserrat"/>
              </a:rPr>
              <a:t>YOUR</a:t>
            </a:r>
            <a:r>
              <a:rPr lang="en-US" sz="2800" b="1" i="1" dirty="0">
                <a:solidFill>
                  <a:srgbClr val="D16349"/>
                </a:solidFill>
                <a:latin typeface="Montserrat"/>
              </a:rPr>
              <a:t> legacy be?</a:t>
            </a:r>
            <a:endParaRPr lang="en-US" sz="2800" b="1" i="1" dirty="0">
              <a:solidFill>
                <a:srgbClr val="D16349"/>
              </a:solidFill>
              <a:latin typeface="Georgia"/>
            </a:endParaRPr>
          </a:p>
        </p:txBody>
      </p:sp>
      <p:pic>
        <p:nvPicPr>
          <p:cNvPr id="11" name="Picture 10" descr="Six Jews smiling together with Shabbat candles on a table in front of them">
            <a:extLst>
              <a:ext uri="{FF2B5EF4-FFF2-40B4-BE49-F238E27FC236}">
                <a16:creationId xmlns:a16="http://schemas.microsoft.com/office/drawing/2014/main" id="{635907E9-A169-4F96-8ECF-B2C8429A79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76" t="15556" r="3567" b="11111"/>
          <a:stretch/>
        </p:blipFill>
        <p:spPr>
          <a:xfrm>
            <a:off x="2133600" y="2154700"/>
            <a:ext cx="2590800" cy="2999874"/>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id="{6068CCAB-0575-45B7-8F31-B28502222B45}"/>
              </a:ext>
            </a:extLst>
          </p:cNvPr>
          <p:cNvSpPr txBox="1"/>
          <p:nvPr/>
        </p:nvSpPr>
        <p:spPr>
          <a:xfrm>
            <a:off x="1939874" y="5253827"/>
            <a:ext cx="4765726" cy="830997"/>
          </a:xfrm>
          <a:prstGeom prst="rect">
            <a:avLst/>
          </a:prstGeom>
          <a:noFill/>
        </p:spPr>
        <p:txBody>
          <a:bodyPr wrap="square" rtlCol="0">
            <a:spAutoFit/>
          </a:bodyPr>
          <a:lstStyle/>
          <a:p>
            <a:r>
              <a:rPr lang="en-US" sz="2400" b="1" dirty="0">
                <a:solidFill>
                  <a:prstClr val="black"/>
                </a:solidFill>
                <a:latin typeface="Montserrat"/>
              </a:rPr>
              <a:t>Raised over $1.2 Billion </a:t>
            </a:r>
            <a:br>
              <a:rPr lang="en-US" sz="2400" b="1" dirty="0">
                <a:solidFill>
                  <a:prstClr val="black"/>
                </a:solidFill>
                <a:latin typeface="Montserrat"/>
              </a:rPr>
            </a:br>
            <a:r>
              <a:rPr lang="en-US" sz="2400" b="1" dirty="0">
                <a:solidFill>
                  <a:prstClr val="black"/>
                </a:solidFill>
                <a:latin typeface="Montserrat"/>
              </a:rPr>
              <a:t>in estimated future value</a:t>
            </a:r>
            <a:endParaRPr lang="en-US" sz="2400" b="1" dirty="0">
              <a:solidFill>
                <a:prstClr val="black"/>
              </a:solidFill>
              <a:latin typeface="Georgia"/>
            </a:endParaRPr>
          </a:p>
        </p:txBody>
      </p:sp>
      <p:pic>
        <p:nvPicPr>
          <p:cNvPr id="12" name="Picture 11" descr="Life &amp; Legacy Assuring Jewish Tomorrows. A Program of the Harold Grinspoon Foundation">
            <a:extLst>
              <a:ext uri="{FF2B5EF4-FFF2-40B4-BE49-F238E27FC236}">
                <a16:creationId xmlns:a16="http://schemas.microsoft.com/office/drawing/2014/main" id="{1C5B0EC7-FDFC-4D71-95A3-3D8AC8B9A2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709416"/>
            <a:ext cx="3206214" cy="2413507"/>
          </a:xfrm>
          <a:prstGeom prst="rect">
            <a:avLst/>
          </a:prstGeom>
        </p:spPr>
      </p:pic>
      <p:sp>
        <p:nvSpPr>
          <p:cNvPr id="13" name="TextBox 12">
            <a:extLst>
              <a:ext uri="{FF2B5EF4-FFF2-40B4-BE49-F238E27FC236}">
                <a16:creationId xmlns:a16="http://schemas.microsoft.com/office/drawing/2014/main" id="{3A39AD0C-A8C4-474B-BA83-8C62B49AC013}"/>
              </a:ext>
            </a:extLst>
          </p:cNvPr>
          <p:cNvSpPr txBox="1"/>
          <p:nvPr/>
        </p:nvSpPr>
        <p:spPr>
          <a:xfrm>
            <a:off x="5706759" y="4284330"/>
            <a:ext cx="4549066" cy="1938992"/>
          </a:xfrm>
          <a:prstGeom prst="rect">
            <a:avLst/>
          </a:prstGeom>
          <a:noFill/>
        </p:spPr>
        <p:txBody>
          <a:bodyPr wrap="square" rtlCol="0">
            <a:spAutoFit/>
          </a:bodyPr>
          <a:lstStyle/>
          <a:p>
            <a:r>
              <a:rPr lang="en-US" sz="2400" dirty="0">
                <a:solidFill>
                  <a:prstClr val="black"/>
                </a:solidFill>
                <a:latin typeface="Montserrat"/>
              </a:rPr>
              <a:t>LIFE &amp; LEGACY® working with more than </a:t>
            </a:r>
            <a:r>
              <a:rPr lang="en-US" sz="2400" b="1" dirty="0">
                <a:solidFill>
                  <a:prstClr val="black"/>
                </a:solidFill>
                <a:latin typeface="Montserrat"/>
              </a:rPr>
              <a:t>700</a:t>
            </a:r>
            <a:r>
              <a:rPr lang="en-US" sz="2400" dirty="0">
                <a:solidFill>
                  <a:prstClr val="black"/>
                </a:solidFill>
                <a:latin typeface="Montserrat"/>
              </a:rPr>
              <a:t> organizations in </a:t>
            </a:r>
            <a:r>
              <a:rPr lang="en-US" sz="2400" b="1" dirty="0">
                <a:solidFill>
                  <a:prstClr val="black"/>
                </a:solidFill>
                <a:latin typeface="Montserrat"/>
              </a:rPr>
              <a:t>72</a:t>
            </a:r>
            <a:r>
              <a:rPr lang="en-US" sz="2400" dirty="0">
                <a:solidFill>
                  <a:prstClr val="black"/>
                </a:solidFill>
                <a:latin typeface="Montserrat"/>
              </a:rPr>
              <a:t> communities to build permanent, sustainable support through  permanent endowments. </a:t>
            </a:r>
          </a:p>
        </p:txBody>
      </p:sp>
    </p:spTree>
    <p:extLst>
      <p:ext uri="{BB962C8B-B14F-4D97-AF65-F5344CB8AC3E}">
        <p14:creationId xmlns:p14="http://schemas.microsoft.com/office/powerpoint/2010/main" val="382092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p2">
            <a:extLst>
              <a:ext uri="{FF2B5EF4-FFF2-40B4-BE49-F238E27FC236}">
                <a16:creationId xmlns:a16="http://schemas.microsoft.com/office/drawing/2014/main" id="{FF88A06A-116F-9649-957E-67D5377C257B}"/>
              </a:ext>
              <a:ext uri="{C183D7F6-B498-43B3-948B-1728B52AA6E4}">
                <adec:decorative xmlns:adec="http://schemas.microsoft.com/office/drawing/2017/decorative" val="1"/>
              </a:ext>
            </a:extLst>
          </p:cNvPr>
          <p:cNvSpPr/>
          <p:nvPr/>
        </p:nvSpPr>
        <p:spPr>
          <a:xfrm>
            <a:off x="0" y="0"/>
            <a:ext cx="12192000" cy="5441430"/>
          </a:xfrm>
          <a:prstGeom prst="rect">
            <a:avLst/>
          </a:prstGeom>
          <a:gradFill>
            <a:gsLst>
              <a:gs pos="0">
                <a:srgbClr val="89BF5A"/>
              </a:gs>
              <a:gs pos="100000">
                <a:srgbClr val="239FDA"/>
              </a:gs>
            </a:gsLst>
            <a:lin ang="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Google Shape;10;p2" descr="Schusterman Family Philanthropies logo">
            <a:extLst>
              <a:ext uri="{FF2B5EF4-FFF2-40B4-BE49-F238E27FC236}">
                <a16:creationId xmlns:a16="http://schemas.microsoft.com/office/drawing/2014/main" id="{5B624CFF-1E46-9848-9431-180E1A9C9891}"/>
              </a:ext>
            </a:extLst>
          </p:cNvPr>
          <p:cNvPicPr preferRelativeResize="0"/>
          <p:nvPr/>
        </p:nvPicPr>
        <p:blipFill>
          <a:blip r:embed="rId3">
            <a:alphaModFix amt="5000"/>
          </a:blip>
          <a:srcRect/>
          <a:stretch/>
        </p:blipFill>
        <p:spPr>
          <a:xfrm>
            <a:off x="3400480" y="307273"/>
            <a:ext cx="5391039" cy="5416408"/>
          </a:xfrm>
          <a:prstGeom prst="rect">
            <a:avLst/>
          </a:prstGeom>
          <a:noFill/>
          <a:ln>
            <a:noFill/>
          </a:ln>
        </p:spPr>
      </p:pic>
      <p:sp>
        <p:nvSpPr>
          <p:cNvPr id="5" name="Google Shape;12;p2">
            <a:extLst>
              <a:ext uri="{FF2B5EF4-FFF2-40B4-BE49-F238E27FC236}">
                <a16:creationId xmlns:a16="http://schemas.microsoft.com/office/drawing/2014/main" id="{31004A83-FC4B-1840-92EB-BE7ECB2354D5}"/>
              </a:ext>
            </a:extLst>
          </p:cNvPr>
          <p:cNvSpPr txBox="1">
            <a:spLocks noGrp="1"/>
          </p:cNvSpPr>
          <p:nvPr>
            <p:ph type="title"/>
          </p:nvPr>
        </p:nvSpPr>
        <p:spPr>
          <a:xfrm>
            <a:off x="838200" y="2276137"/>
            <a:ext cx="10515600" cy="889156"/>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lt1"/>
              </a:buClr>
              <a:buSzPts val="6200"/>
              <a:buFont typeface="Open Sans Light"/>
              <a:buNone/>
              <a:defRPr sz="6200" b="1" i="0">
                <a:latin typeface="Calibri" panose="020F0502020204030204" pitchFamily="34" charset="0"/>
                <a:ea typeface="Open Sans Light"/>
                <a:cs typeface="Calibri" panose="020F0502020204030204" pitchFamily="34" charset="0"/>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Charles and Lynn Schusterman Family Philanthropies</a:t>
            </a:r>
            <a:endParaRPr dirty="0"/>
          </a:p>
        </p:txBody>
      </p:sp>
      <p:pic>
        <p:nvPicPr>
          <p:cNvPr id="6" name="Picture 5" descr="Charles and Lynn Schusterman Family Philanthropies logo">
            <a:extLst>
              <a:ext uri="{FF2B5EF4-FFF2-40B4-BE49-F238E27FC236}">
                <a16:creationId xmlns:a16="http://schemas.microsoft.com/office/drawing/2014/main" id="{4F47D9A8-D9BF-4B47-BD71-212CCEBB044D}"/>
              </a:ext>
            </a:extLst>
          </p:cNvPr>
          <p:cNvPicPr>
            <a:picLocks noChangeAspect="1"/>
          </p:cNvPicPr>
          <p:nvPr/>
        </p:nvPicPr>
        <p:blipFill>
          <a:blip r:embed="rId4"/>
          <a:stretch>
            <a:fillRect/>
          </a:stretch>
        </p:blipFill>
        <p:spPr>
          <a:xfrm>
            <a:off x="4686994" y="5483025"/>
            <a:ext cx="2885971" cy="1204434"/>
          </a:xfrm>
          <a:prstGeom prst="rect">
            <a:avLst/>
          </a:prstGeom>
        </p:spPr>
      </p:pic>
    </p:spTree>
    <p:extLst>
      <p:ext uri="{BB962C8B-B14F-4D97-AF65-F5344CB8AC3E}">
        <p14:creationId xmlns:p14="http://schemas.microsoft.com/office/powerpoint/2010/main" val="401249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3">
            <a:extLst>
              <a:ext uri="{FF2B5EF4-FFF2-40B4-BE49-F238E27FC236}">
                <a16:creationId xmlns:a16="http://schemas.microsoft.com/office/drawing/2014/main" id="{CBC4E8FE-659C-DF42-9757-D9DD95EBE663}"/>
              </a:ext>
            </a:extLst>
          </p:cNvPr>
          <p:cNvSpPr>
            <a:spLocks noGrp="1"/>
          </p:cNvSpPr>
          <p:nvPr>
            <p:ph type="title"/>
          </p:nvPr>
        </p:nvSpPr>
        <p:spPr>
          <a:xfrm>
            <a:off x="0" y="0"/>
            <a:ext cx="10098191" cy="637391"/>
          </a:xfrm>
        </p:spPr>
        <p:txBody>
          <a:bodyPr lIns="457200"/>
          <a:lstStyle/>
          <a:p>
            <a:r>
              <a:rPr lang="en-US" b="1" dirty="0"/>
              <a:t>Mission</a:t>
            </a:r>
            <a:endParaRPr lang="en-US" sz="3600" b="0" dirty="0">
              <a:solidFill>
                <a:schemeClr val="bg1"/>
              </a:solidFill>
              <a:latin typeface="Calibri" panose="020F0502020204030204" pitchFamily="34" charset="0"/>
              <a:ea typeface="Open Sans" panose="020B0306030504020204" pitchFamily="34" charset="0"/>
              <a:cs typeface="Calibri" panose="020F0502020204030204" pitchFamily="34" charset="0"/>
            </a:endParaRPr>
          </a:p>
        </p:txBody>
      </p:sp>
      <p:sp>
        <p:nvSpPr>
          <p:cNvPr id="10" name="object 2">
            <a:extLst>
              <a:ext uri="{FF2B5EF4-FFF2-40B4-BE49-F238E27FC236}">
                <a16:creationId xmlns:a16="http://schemas.microsoft.com/office/drawing/2014/main" id="{8F27B0FC-288A-F84E-BFB8-D97E5F9F1A3F}"/>
              </a:ext>
            </a:extLst>
          </p:cNvPr>
          <p:cNvSpPr txBox="1"/>
          <p:nvPr/>
        </p:nvSpPr>
        <p:spPr>
          <a:xfrm>
            <a:off x="623209" y="1106618"/>
            <a:ext cx="5528158" cy="4644764"/>
          </a:xfrm>
          <a:prstGeom prst="rect">
            <a:avLst/>
          </a:prstGeom>
        </p:spPr>
        <p:txBody>
          <a:bodyPr vert="horz" wrap="square" lIns="0" tIns="75088" rIns="0" bIns="0" rtlCol="0">
            <a:spAutoFit/>
          </a:bodyPr>
          <a:lstStyle/>
          <a:p>
            <a:pPr marL="7701" marR="78168" lvl="0" indent="0" algn="l" defTabSz="914400" rtl="0" eaLnBrk="1" fontAlgn="auto" latinLnBrk="0" hangingPunct="1">
              <a:lnSpc>
                <a:spcPct val="150000"/>
              </a:lnSpc>
              <a:spcBef>
                <a:spcPts val="458"/>
              </a:spcBef>
              <a:spcAft>
                <a:spcPts val="0"/>
              </a:spcAft>
              <a:buClr>
                <a:srgbClr val="000000"/>
              </a:buClr>
              <a:buSzTx/>
              <a:buFont typeface="Arial"/>
              <a:buNone/>
              <a:tabLst/>
              <a:defRPr/>
            </a:pPr>
            <a:r>
              <a:rPr kumimoji="0" lang="en-US" sz="2000" b="1" i="0" u="none" strike="noStrike" kern="0" cap="none" spc="-9" normalizeH="0" baseline="0" noProof="0" dirty="0">
                <a:ln>
                  <a:noFill/>
                </a:ln>
                <a:solidFill>
                  <a:srgbClr val="239FDA"/>
                </a:solidFill>
                <a:effectLst/>
                <a:uLnTx/>
                <a:uFillTx/>
                <a:latin typeface="Calibri" panose="020F0502020204030204" pitchFamily="34" charset="0"/>
                <a:ea typeface="Open Sans Light" panose="020B0306030504020204" pitchFamily="34" charset="0"/>
                <a:cs typeface="Calibri" panose="020F0502020204030204" pitchFamily="34" charset="0"/>
                <a:sym typeface="Arial"/>
              </a:rPr>
              <a:t>Charles and Lynn Schusterman Family Philanthropies (Schusterman) is a global organization that seeks to improve lives, strengthen communities and advance equity. </a:t>
            </a: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Our philanthropic vision is grounded in a commitment to pursue justice, repair the world and treat all people with dignity and civility. We invest in efforts to improve public education in the United States, strengthen the Jewish people and Israel, and address the needs of marginalized individuals and communities.</a:t>
            </a:r>
            <a:endParaRPr kumimoji="0" sz="2000" b="0" i="0" u="none" strike="noStrike" kern="0" cap="none" spc="0" normalizeH="0" baseline="0" noProof="0" dirty="0">
              <a:ln>
                <a:noFill/>
              </a:ln>
              <a:solidFill>
                <a:srgbClr val="000000"/>
              </a:solidFill>
              <a:effectLst/>
              <a:uLnTx/>
              <a:uFillTx/>
              <a:latin typeface="Calibri" panose="020F0502020204030204" pitchFamily="34" charset="0"/>
              <a:ea typeface="Open Sans Light" panose="020B0306030504020204" pitchFamily="34" charset="0"/>
              <a:cs typeface="Calibri" panose="020F0502020204030204" pitchFamily="34" charset="0"/>
              <a:sym typeface="Arial"/>
            </a:endParaRPr>
          </a:p>
        </p:txBody>
      </p:sp>
      <p:grpSp>
        <p:nvGrpSpPr>
          <p:cNvPr id="46" name="Group 45" descr="Schusterman Family Philanthropies logo">
            <a:extLst>
              <a:ext uri="{FF2B5EF4-FFF2-40B4-BE49-F238E27FC236}">
                <a16:creationId xmlns:a16="http://schemas.microsoft.com/office/drawing/2014/main" id="{AB99D595-1F4F-4A4F-A2B0-3909BB46C4E9}"/>
              </a:ext>
            </a:extLst>
          </p:cNvPr>
          <p:cNvGrpSpPr/>
          <p:nvPr/>
        </p:nvGrpSpPr>
        <p:grpSpPr>
          <a:xfrm>
            <a:off x="300318" y="6380838"/>
            <a:ext cx="323626" cy="331654"/>
            <a:chOff x="10949970" y="5679125"/>
            <a:chExt cx="907068" cy="905008"/>
          </a:xfrm>
        </p:grpSpPr>
        <p:sp>
          <p:nvSpPr>
            <p:cNvPr id="47" name="Freeform: Shape 83">
              <a:extLst>
                <a:ext uri="{FF2B5EF4-FFF2-40B4-BE49-F238E27FC236}">
                  <a16:creationId xmlns:a16="http://schemas.microsoft.com/office/drawing/2014/main" id="{9BC889DB-E32F-8843-B3B5-27801D9082E0}"/>
                </a:ext>
              </a:extLst>
            </p:cNvPr>
            <p:cNvSpPr/>
            <p:nvPr/>
          </p:nvSpPr>
          <p:spPr>
            <a:xfrm>
              <a:off x="11197852" y="5679125"/>
              <a:ext cx="659186" cy="659186"/>
            </a:xfrm>
            <a:custGeom>
              <a:avLst/>
              <a:gdLst>
                <a:gd name="connsiteX0" fmla="*/ 660559 w 659186"/>
                <a:gd name="connsiteY0" fmla="*/ 453877 h 659186"/>
                <a:gd name="connsiteX1" fmla="*/ 206682 w 659186"/>
                <a:gd name="connsiteY1" fmla="*/ 0 h 659186"/>
                <a:gd name="connsiteX2" fmla="*/ 151750 w 659186"/>
                <a:gd name="connsiteY2" fmla="*/ 3433 h 659186"/>
                <a:gd name="connsiteX3" fmla="*/ 0 w 659186"/>
                <a:gd name="connsiteY3" fmla="*/ 124284 h 659186"/>
                <a:gd name="connsiteX4" fmla="*/ 206682 w 659186"/>
                <a:gd name="connsiteY4" fmla="*/ 64545 h 659186"/>
                <a:gd name="connsiteX5" fmla="*/ 596014 w 659186"/>
                <a:gd name="connsiteY5" fmla="*/ 453877 h 659186"/>
                <a:gd name="connsiteX6" fmla="*/ 534215 w 659186"/>
                <a:gd name="connsiteY6" fmla="*/ 664679 h 659186"/>
                <a:gd name="connsiteX7" fmla="*/ 657126 w 659186"/>
                <a:gd name="connsiteY7" fmla="*/ 514303 h 659186"/>
                <a:gd name="connsiteX8" fmla="*/ 660559 w 659186"/>
                <a:gd name="connsiteY8" fmla="*/ 453877 h 659186"/>
                <a:gd name="connsiteX9" fmla="*/ 660559 w 659186"/>
                <a:gd name="connsiteY9" fmla="*/ 453877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0559" y="453877"/>
                  </a:moveTo>
                  <a:cubicBezTo>
                    <a:pt x="660559" y="203249"/>
                    <a:pt x="457310" y="0"/>
                    <a:pt x="206682" y="0"/>
                  </a:cubicBezTo>
                  <a:cubicBezTo>
                    <a:pt x="188143" y="0"/>
                    <a:pt x="169603" y="1373"/>
                    <a:pt x="151750" y="3433"/>
                  </a:cubicBezTo>
                  <a:cubicBezTo>
                    <a:pt x="91325" y="30213"/>
                    <a:pt x="39139" y="72098"/>
                    <a:pt x="0" y="124284"/>
                  </a:cubicBezTo>
                  <a:cubicBezTo>
                    <a:pt x="59739" y="86518"/>
                    <a:pt x="130464" y="64545"/>
                    <a:pt x="206682" y="64545"/>
                  </a:cubicBezTo>
                  <a:cubicBezTo>
                    <a:pt x="421604" y="64545"/>
                    <a:pt x="596014" y="238955"/>
                    <a:pt x="596014" y="453877"/>
                  </a:cubicBezTo>
                  <a:cubicBezTo>
                    <a:pt x="596014" y="531469"/>
                    <a:pt x="573355" y="603567"/>
                    <a:pt x="534215" y="664679"/>
                  </a:cubicBezTo>
                  <a:cubicBezTo>
                    <a:pt x="587088" y="626227"/>
                    <a:pt x="629660" y="574728"/>
                    <a:pt x="657126" y="514303"/>
                  </a:cubicBezTo>
                  <a:cubicBezTo>
                    <a:pt x="659186" y="495076"/>
                    <a:pt x="660559" y="474477"/>
                    <a:pt x="660559" y="453877"/>
                  </a:cubicBezTo>
                  <a:lnTo>
                    <a:pt x="660559" y="453877"/>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48" name="Freeform: Shape 84">
              <a:extLst>
                <a:ext uri="{FF2B5EF4-FFF2-40B4-BE49-F238E27FC236}">
                  <a16:creationId xmlns:a16="http://schemas.microsoft.com/office/drawing/2014/main" id="{1366F0B2-B264-1241-B8B6-ED42CE1DE384}"/>
                </a:ext>
              </a:extLst>
            </p:cNvPr>
            <p:cNvSpPr/>
            <p:nvPr/>
          </p:nvSpPr>
          <p:spPr>
            <a:xfrm>
              <a:off x="11195792" y="5924947"/>
              <a:ext cx="659186" cy="659186"/>
            </a:xfrm>
            <a:custGeom>
              <a:avLst/>
              <a:gdLst>
                <a:gd name="connsiteX0" fmla="*/ 662619 w 659186"/>
                <a:gd name="connsiteY0" fmla="*/ 208056 h 659186"/>
                <a:gd name="connsiteX1" fmla="*/ 658500 w 659186"/>
                <a:gd name="connsiteY1" fmla="*/ 149004 h 659186"/>
                <a:gd name="connsiteX2" fmla="*/ 537649 w 659186"/>
                <a:gd name="connsiteY2" fmla="*/ 0 h 659186"/>
                <a:gd name="connsiteX3" fmla="*/ 598074 w 659186"/>
                <a:gd name="connsiteY3" fmla="*/ 208742 h 659186"/>
                <a:gd name="connsiteX4" fmla="*/ 208742 w 659186"/>
                <a:gd name="connsiteY4" fmla="*/ 598074 h 659186"/>
                <a:gd name="connsiteX5" fmla="*/ 0 w 659186"/>
                <a:gd name="connsiteY5" fmla="*/ 537649 h 659186"/>
                <a:gd name="connsiteX6" fmla="*/ 149004 w 659186"/>
                <a:gd name="connsiteY6" fmla="*/ 658500 h 659186"/>
                <a:gd name="connsiteX7" fmla="*/ 208056 w 659186"/>
                <a:gd name="connsiteY7" fmla="*/ 662619 h 659186"/>
                <a:gd name="connsiteX8" fmla="*/ 662619 w 659186"/>
                <a:gd name="connsiteY8" fmla="*/ 208056 h 659186"/>
                <a:gd name="connsiteX9" fmla="*/ 662619 w 659186"/>
                <a:gd name="connsiteY9" fmla="*/ 208056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2619" y="208056"/>
                  </a:moveTo>
                  <a:cubicBezTo>
                    <a:pt x="662619" y="188143"/>
                    <a:pt x="661246" y="168230"/>
                    <a:pt x="658500" y="149004"/>
                  </a:cubicBezTo>
                  <a:cubicBezTo>
                    <a:pt x="631033" y="89265"/>
                    <a:pt x="589148" y="38453"/>
                    <a:pt x="537649" y="0"/>
                  </a:cubicBezTo>
                  <a:cubicBezTo>
                    <a:pt x="576101" y="60425"/>
                    <a:pt x="598074" y="131837"/>
                    <a:pt x="598074" y="208742"/>
                  </a:cubicBezTo>
                  <a:cubicBezTo>
                    <a:pt x="598074" y="423664"/>
                    <a:pt x="423664" y="598074"/>
                    <a:pt x="208742" y="598074"/>
                  </a:cubicBezTo>
                  <a:cubicBezTo>
                    <a:pt x="131837" y="598074"/>
                    <a:pt x="60425" y="576101"/>
                    <a:pt x="0" y="537649"/>
                  </a:cubicBezTo>
                  <a:cubicBezTo>
                    <a:pt x="38453" y="589834"/>
                    <a:pt x="89951" y="631720"/>
                    <a:pt x="149004" y="658500"/>
                  </a:cubicBezTo>
                  <a:cubicBezTo>
                    <a:pt x="168230" y="661246"/>
                    <a:pt x="188143" y="662619"/>
                    <a:pt x="208056" y="662619"/>
                  </a:cubicBezTo>
                  <a:cubicBezTo>
                    <a:pt x="459370" y="662619"/>
                    <a:pt x="662619" y="459370"/>
                    <a:pt x="662619" y="208056"/>
                  </a:cubicBezTo>
                  <a:lnTo>
                    <a:pt x="662619" y="208056"/>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49" name="Freeform: Shape 85">
              <a:extLst>
                <a:ext uri="{FF2B5EF4-FFF2-40B4-BE49-F238E27FC236}">
                  <a16:creationId xmlns:a16="http://schemas.microsoft.com/office/drawing/2014/main" id="{99E90250-8C61-9C4E-B6C6-692F7A28C0EC}"/>
                </a:ext>
              </a:extLst>
            </p:cNvPr>
            <p:cNvSpPr/>
            <p:nvPr/>
          </p:nvSpPr>
          <p:spPr>
            <a:xfrm>
              <a:off x="10949970" y="5924947"/>
              <a:ext cx="659186" cy="659186"/>
            </a:xfrm>
            <a:custGeom>
              <a:avLst/>
              <a:gdLst>
                <a:gd name="connsiteX0" fmla="*/ 126344 w 659186"/>
                <a:gd name="connsiteY0" fmla="*/ 0 h 659186"/>
                <a:gd name="connsiteX1" fmla="*/ 3433 w 659186"/>
                <a:gd name="connsiteY1" fmla="*/ 153123 h 659186"/>
                <a:gd name="connsiteX2" fmla="*/ 0 w 659186"/>
                <a:gd name="connsiteY2" fmla="*/ 208056 h 659186"/>
                <a:gd name="connsiteX3" fmla="*/ 453877 w 659186"/>
                <a:gd name="connsiteY3" fmla="*/ 661933 h 659186"/>
                <a:gd name="connsiteX4" fmla="*/ 514303 w 659186"/>
                <a:gd name="connsiteY4" fmla="*/ 657813 h 659186"/>
                <a:gd name="connsiteX5" fmla="*/ 663306 w 659186"/>
                <a:gd name="connsiteY5" fmla="*/ 536962 h 659186"/>
                <a:gd name="connsiteX6" fmla="*/ 454564 w 659186"/>
                <a:gd name="connsiteY6" fmla="*/ 597387 h 659186"/>
                <a:gd name="connsiteX7" fmla="*/ 65232 w 659186"/>
                <a:gd name="connsiteY7" fmla="*/ 208056 h 659186"/>
                <a:gd name="connsiteX8" fmla="*/ 126344 w 659186"/>
                <a:gd name="connsiteY8" fmla="*/ 0 h 659186"/>
                <a:gd name="connsiteX9" fmla="*/ 126344 w 659186"/>
                <a:gd name="connsiteY9"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126344" y="0"/>
                  </a:moveTo>
                  <a:cubicBezTo>
                    <a:pt x="72785" y="39139"/>
                    <a:pt x="30213" y="92011"/>
                    <a:pt x="3433" y="153123"/>
                  </a:cubicBezTo>
                  <a:cubicBezTo>
                    <a:pt x="1373" y="170976"/>
                    <a:pt x="0" y="189516"/>
                    <a:pt x="0" y="208056"/>
                  </a:cubicBezTo>
                  <a:cubicBezTo>
                    <a:pt x="0" y="458684"/>
                    <a:pt x="203249" y="661933"/>
                    <a:pt x="453877" y="661933"/>
                  </a:cubicBezTo>
                  <a:cubicBezTo>
                    <a:pt x="474477" y="661933"/>
                    <a:pt x="494390" y="660559"/>
                    <a:pt x="514303" y="657813"/>
                  </a:cubicBezTo>
                  <a:cubicBezTo>
                    <a:pt x="573355" y="630347"/>
                    <a:pt x="624854" y="588461"/>
                    <a:pt x="663306" y="536962"/>
                  </a:cubicBezTo>
                  <a:cubicBezTo>
                    <a:pt x="602881" y="575415"/>
                    <a:pt x="531469" y="597387"/>
                    <a:pt x="454564" y="597387"/>
                  </a:cubicBezTo>
                  <a:cubicBezTo>
                    <a:pt x="239642" y="597387"/>
                    <a:pt x="65232" y="422978"/>
                    <a:pt x="65232" y="208056"/>
                  </a:cubicBezTo>
                  <a:cubicBezTo>
                    <a:pt x="65232" y="131837"/>
                    <a:pt x="87891" y="60425"/>
                    <a:pt x="126344" y="0"/>
                  </a:cubicBezTo>
                  <a:lnTo>
                    <a:pt x="126344"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50" name="Freeform: Shape 86">
              <a:extLst>
                <a:ext uri="{FF2B5EF4-FFF2-40B4-BE49-F238E27FC236}">
                  <a16:creationId xmlns:a16="http://schemas.microsoft.com/office/drawing/2014/main" id="{24E37FFD-EC4B-B54C-B7E0-8DFBC849B7E3}"/>
                </a:ext>
              </a:extLst>
            </p:cNvPr>
            <p:cNvSpPr/>
            <p:nvPr/>
          </p:nvSpPr>
          <p:spPr>
            <a:xfrm>
              <a:off x="10949970" y="5682559"/>
              <a:ext cx="398258" cy="659186"/>
            </a:xfrm>
            <a:custGeom>
              <a:avLst/>
              <a:gdLst>
                <a:gd name="connsiteX0" fmla="*/ 398945 w 398258"/>
                <a:gd name="connsiteY0" fmla="*/ 0 h 659186"/>
                <a:gd name="connsiteX1" fmla="*/ 0 w 398258"/>
                <a:gd name="connsiteY1" fmla="*/ 450444 h 659186"/>
                <a:gd name="connsiteX2" fmla="*/ 3433 w 398258"/>
                <a:gd name="connsiteY2" fmla="*/ 507436 h 659186"/>
                <a:gd name="connsiteX3" fmla="*/ 125657 w 398258"/>
                <a:gd name="connsiteY3" fmla="*/ 659873 h 659186"/>
                <a:gd name="connsiteX4" fmla="*/ 65232 w 398258"/>
                <a:gd name="connsiteY4" fmla="*/ 451131 h 659186"/>
                <a:gd name="connsiteX5" fmla="*/ 245822 w 398258"/>
                <a:gd name="connsiteY5" fmla="*/ 122224 h 659186"/>
                <a:gd name="connsiteX6" fmla="*/ 398945 w 398258"/>
                <a:gd name="connsiteY6" fmla="*/ 0 h 659186"/>
                <a:gd name="connsiteX7" fmla="*/ 398945 w 398258"/>
                <a:gd name="connsiteY7"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58" h="659186">
                  <a:moveTo>
                    <a:pt x="398945" y="0"/>
                  </a:moveTo>
                  <a:cubicBezTo>
                    <a:pt x="174410" y="26779"/>
                    <a:pt x="0" y="218355"/>
                    <a:pt x="0" y="450444"/>
                  </a:cubicBezTo>
                  <a:cubicBezTo>
                    <a:pt x="0" y="469670"/>
                    <a:pt x="1373" y="488896"/>
                    <a:pt x="3433" y="507436"/>
                  </a:cubicBezTo>
                  <a:cubicBezTo>
                    <a:pt x="30899" y="568548"/>
                    <a:pt x="72785" y="620734"/>
                    <a:pt x="125657" y="659873"/>
                  </a:cubicBezTo>
                  <a:cubicBezTo>
                    <a:pt x="87205" y="599447"/>
                    <a:pt x="65232" y="528036"/>
                    <a:pt x="65232" y="451131"/>
                  </a:cubicBezTo>
                  <a:cubicBezTo>
                    <a:pt x="65232" y="313113"/>
                    <a:pt x="137330" y="191576"/>
                    <a:pt x="245822" y="122224"/>
                  </a:cubicBezTo>
                  <a:cubicBezTo>
                    <a:pt x="285647" y="69352"/>
                    <a:pt x="337833" y="26779"/>
                    <a:pt x="398945" y="0"/>
                  </a:cubicBezTo>
                  <a:lnTo>
                    <a:pt x="398945"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51" name="Freeform: Shape 88">
              <a:extLst>
                <a:ext uri="{FF2B5EF4-FFF2-40B4-BE49-F238E27FC236}">
                  <a16:creationId xmlns:a16="http://schemas.microsoft.com/office/drawing/2014/main" id="{57C69EAA-5573-8242-9625-072963136C75}"/>
                </a:ext>
              </a:extLst>
            </p:cNvPr>
            <p:cNvSpPr/>
            <p:nvPr/>
          </p:nvSpPr>
          <p:spPr>
            <a:xfrm>
              <a:off x="11102407" y="5779377"/>
              <a:ext cx="597387" cy="714118"/>
            </a:xfrm>
            <a:custGeom>
              <a:avLst/>
              <a:gdLst>
                <a:gd name="connsiteX0" fmla="*/ 591208 w 597387"/>
                <a:gd name="connsiteY0" fmla="*/ 172350 h 714118"/>
                <a:gd name="connsiteX1" fmla="*/ 566488 w 597387"/>
                <a:gd name="connsiteY1" fmla="*/ 218355 h 714118"/>
                <a:gd name="connsiteX2" fmla="*/ 591208 w 597387"/>
                <a:gd name="connsiteY2" fmla="*/ 172350 h 714118"/>
                <a:gd name="connsiteX3" fmla="*/ 591208 w 597387"/>
                <a:gd name="connsiteY3" fmla="*/ 172350 h 714118"/>
                <a:gd name="connsiteX4" fmla="*/ 560308 w 597387"/>
                <a:gd name="connsiteY4" fmla="*/ 216982 h 714118"/>
                <a:gd name="connsiteX5" fmla="*/ 544515 w 597387"/>
                <a:gd name="connsiteY5" fmla="*/ 226595 h 714118"/>
                <a:gd name="connsiteX6" fmla="*/ 541082 w 597387"/>
                <a:gd name="connsiteY6" fmla="*/ 179216 h 714118"/>
                <a:gd name="connsiteX7" fmla="*/ 533529 w 597387"/>
                <a:gd name="connsiteY7" fmla="*/ 232088 h 714118"/>
                <a:gd name="connsiteX8" fmla="*/ 473790 w 597387"/>
                <a:gd name="connsiteY8" fmla="*/ 258868 h 714118"/>
                <a:gd name="connsiteX9" fmla="*/ 479283 w 597387"/>
                <a:gd name="connsiteY9" fmla="*/ 227282 h 714118"/>
                <a:gd name="connsiteX10" fmla="*/ 517736 w 597387"/>
                <a:gd name="connsiteY10" fmla="*/ 208056 h 714118"/>
                <a:gd name="connsiteX11" fmla="*/ 504003 w 597387"/>
                <a:gd name="connsiteY11" fmla="*/ 211489 h 714118"/>
                <a:gd name="connsiteX12" fmla="*/ 513616 w 597387"/>
                <a:gd name="connsiteY12" fmla="*/ 171663 h 714118"/>
                <a:gd name="connsiteX13" fmla="*/ 486836 w 597387"/>
                <a:gd name="connsiteY13" fmla="*/ 215609 h 714118"/>
                <a:gd name="connsiteX14" fmla="*/ 458684 w 597387"/>
                <a:gd name="connsiteY14" fmla="*/ 217669 h 714118"/>
                <a:gd name="connsiteX15" fmla="*/ 486836 w 597387"/>
                <a:gd name="connsiteY15" fmla="*/ 184023 h 714118"/>
                <a:gd name="connsiteX16" fmla="*/ 493703 w 597387"/>
                <a:gd name="connsiteY16" fmla="*/ 180590 h 714118"/>
                <a:gd name="connsiteX17" fmla="*/ 493016 w 597387"/>
                <a:gd name="connsiteY17" fmla="*/ 177843 h 714118"/>
                <a:gd name="connsiteX18" fmla="*/ 504003 w 597387"/>
                <a:gd name="connsiteY18" fmla="*/ 166856 h 714118"/>
                <a:gd name="connsiteX19" fmla="*/ 492330 w 597387"/>
                <a:gd name="connsiteY19" fmla="*/ 174410 h 714118"/>
                <a:gd name="connsiteX20" fmla="*/ 484776 w 597387"/>
                <a:gd name="connsiteY20" fmla="*/ 161363 h 714118"/>
                <a:gd name="connsiteX21" fmla="*/ 484776 w 597387"/>
                <a:gd name="connsiteY21" fmla="*/ 161363 h 714118"/>
                <a:gd name="connsiteX22" fmla="*/ 453877 w 597387"/>
                <a:gd name="connsiteY22" fmla="*/ 154497 h 714118"/>
                <a:gd name="connsiteX23" fmla="*/ 460057 w 597387"/>
                <a:gd name="connsiteY23" fmla="*/ 138017 h 714118"/>
                <a:gd name="connsiteX24" fmla="*/ 506063 w 597387"/>
                <a:gd name="connsiteY24" fmla="*/ 144884 h 714118"/>
                <a:gd name="connsiteX25" fmla="*/ 508809 w 597387"/>
                <a:gd name="connsiteY25" fmla="*/ 168916 h 714118"/>
                <a:gd name="connsiteX26" fmla="*/ 532155 w 597387"/>
                <a:gd name="connsiteY26" fmla="*/ 122224 h 714118"/>
                <a:gd name="connsiteX27" fmla="*/ 506749 w 597387"/>
                <a:gd name="connsiteY27" fmla="*/ 141450 h 714118"/>
                <a:gd name="connsiteX28" fmla="*/ 463490 w 597387"/>
                <a:gd name="connsiteY28" fmla="*/ 127031 h 714118"/>
                <a:gd name="connsiteX29" fmla="*/ 466237 w 597387"/>
                <a:gd name="connsiteY29" fmla="*/ 116044 h 714118"/>
                <a:gd name="connsiteX30" fmla="*/ 461430 w 597387"/>
                <a:gd name="connsiteY30" fmla="*/ 128404 h 714118"/>
                <a:gd name="connsiteX31" fmla="*/ 455937 w 597387"/>
                <a:gd name="connsiteY31" fmla="*/ 131837 h 714118"/>
                <a:gd name="connsiteX32" fmla="*/ 457997 w 597387"/>
                <a:gd name="connsiteY32" fmla="*/ 135270 h 714118"/>
                <a:gd name="connsiteX33" fmla="*/ 439457 w 597387"/>
                <a:gd name="connsiteY33" fmla="*/ 166170 h 714118"/>
                <a:gd name="connsiteX34" fmla="*/ 413365 w 597387"/>
                <a:gd name="connsiteY34" fmla="*/ 135270 h 714118"/>
                <a:gd name="connsiteX35" fmla="*/ 418171 w 597387"/>
                <a:gd name="connsiteY35" fmla="*/ 122224 h 714118"/>
                <a:gd name="connsiteX36" fmla="*/ 425038 w 597387"/>
                <a:gd name="connsiteY36" fmla="*/ 116731 h 714118"/>
                <a:gd name="connsiteX37" fmla="*/ 422291 w 597387"/>
                <a:gd name="connsiteY37" fmla="*/ 111924 h 714118"/>
                <a:gd name="connsiteX38" fmla="*/ 431904 w 597387"/>
                <a:gd name="connsiteY38" fmla="*/ 89951 h 714118"/>
                <a:gd name="connsiteX39" fmla="*/ 436711 w 597387"/>
                <a:gd name="connsiteY39" fmla="*/ 92011 h 714118"/>
                <a:gd name="connsiteX40" fmla="*/ 447011 w 597387"/>
                <a:gd name="connsiteY40" fmla="*/ 143510 h 714118"/>
                <a:gd name="connsiteX41" fmla="*/ 438084 w 597387"/>
                <a:gd name="connsiteY41" fmla="*/ 92698 h 714118"/>
                <a:gd name="connsiteX42" fmla="*/ 441517 w 597387"/>
                <a:gd name="connsiteY42" fmla="*/ 92011 h 714118"/>
                <a:gd name="connsiteX43" fmla="*/ 416111 w 597387"/>
                <a:gd name="connsiteY43" fmla="*/ 46006 h 714118"/>
                <a:gd name="connsiteX44" fmla="*/ 413365 w 597387"/>
                <a:gd name="connsiteY44" fmla="*/ 58365 h 714118"/>
                <a:gd name="connsiteX45" fmla="*/ 407871 w 597387"/>
                <a:gd name="connsiteY45" fmla="*/ 42572 h 714118"/>
                <a:gd name="connsiteX46" fmla="*/ 390018 w 597387"/>
                <a:gd name="connsiteY46" fmla="*/ 92011 h 714118"/>
                <a:gd name="connsiteX47" fmla="*/ 413365 w 597387"/>
                <a:gd name="connsiteY47" fmla="*/ 65919 h 714118"/>
                <a:gd name="connsiteX48" fmla="*/ 430531 w 597387"/>
                <a:gd name="connsiteY48" fmla="*/ 89951 h 714118"/>
                <a:gd name="connsiteX49" fmla="*/ 419544 w 597387"/>
                <a:gd name="connsiteY49" fmla="*/ 109178 h 714118"/>
                <a:gd name="connsiteX50" fmla="*/ 379719 w 597387"/>
                <a:gd name="connsiteY50" fmla="*/ 100251 h 714118"/>
                <a:gd name="connsiteX51" fmla="*/ 377659 w 597387"/>
                <a:gd name="connsiteY51" fmla="*/ 67979 h 714118"/>
                <a:gd name="connsiteX52" fmla="*/ 363926 w 597387"/>
                <a:gd name="connsiteY52" fmla="*/ 155183 h 714118"/>
                <a:gd name="connsiteX53" fmla="*/ 348819 w 597387"/>
                <a:gd name="connsiteY53" fmla="*/ 137330 h 714118"/>
                <a:gd name="connsiteX54" fmla="*/ 354999 w 597387"/>
                <a:gd name="connsiteY54" fmla="*/ 122224 h 714118"/>
                <a:gd name="connsiteX55" fmla="*/ 368732 w 597387"/>
                <a:gd name="connsiteY55" fmla="*/ 124971 h 714118"/>
                <a:gd name="connsiteX56" fmla="*/ 363926 w 597387"/>
                <a:gd name="connsiteY56" fmla="*/ 92698 h 714118"/>
                <a:gd name="connsiteX57" fmla="*/ 365299 w 597387"/>
                <a:gd name="connsiteY57" fmla="*/ 79652 h 714118"/>
                <a:gd name="connsiteX58" fmla="*/ 361866 w 597387"/>
                <a:gd name="connsiteY58" fmla="*/ 90638 h 714118"/>
                <a:gd name="connsiteX59" fmla="*/ 340579 w 597387"/>
                <a:gd name="connsiteY59" fmla="*/ 81712 h 714118"/>
                <a:gd name="connsiteX60" fmla="*/ 349506 w 597387"/>
                <a:gd name="connsiteY60" fmla="*/ 118104 h 714118"/>
                <a:gd name="connsiteX61" fmla="*/ 339206 w 597387"/>
                <a:gd name="connsiteY61" fmla="*/ 135270 h 714118"/>
                <a:gd name="connsiteX62" fmla="*/ 333713 w 597387"/>
                <a:gd name="connsiteY62" fmla="*/ 135270 h 714118"/>
                <a:gd name="connsiteX63" fmla="*/ 329593 w 597387"/>
                <a:gd name="connsiteY63" fmla="*/ 63172 h 714118"/>
                <a:gd name="connsiteX64" fmla="*/ 327533 w 597387"/>
                <a:gd name="connsiteY64" fmla="*/ 93385 h 714118"/>
                <a:gd name="connsiteX65" fmla="*/ 295947 w 597387"/>
                <a:gd name="connsiteY65" fmla="*/ 65919 h 714118"/>
                <a:gd name="connsiteX66" fmla="*/ 294574 w 597387"/>
                <a:gd name="connsiteY66" fmla="*/ 72098 h 714118"/>
                <a:gd name="connsiteX67" fmla="*/ 279467 w 597387"/>
                <a:gd name="connsiteY67" fmla="*/ 79652 h 714118"/>
                <a:gd name="connsiteX68" fmla="*/ 280154 w 597387"/>
                <a:gd name="connsiteY68" fmla="*/ 64545 h 714118"/>
                <a:gd name="connsiteX69" fmla="*/ 275348 w 597387"/>
                <a:gd name="connsiteY69" fmla="*/ 83085 h 714118"/>
                <a:gd name="connsiteX70" fmla="*/ 269854 w 597387"/>
                <a:gd name="connsiteY70" fmla="*/ 113298 h 714118"/>
                <a:gd name="connsiteX71" fmla="*/ 275348 w 597387"/>
                <a:gd name="connsiteY71" fmla="*/ 112611 h 714118"/>
                <a:gd name="connsiteX72" fmla="*/ 276034 w 597387"/>
                <a:gd name="connsiteY72" fmla="*/ 115358 h 714118"/>
                <a:gd name="connsiteX73" fmla="*/ 269854 w 597387"/>
                <a:gd name="connsiteY73" fmla="*/ 138704 h 714118"/>
                <a:gd name="connsiteX74" fmla="*/ 263674 w 597387"/>
                <a:gd name="connsiteY74" fmla="*/ 124971 h 714118"/>
                <a:gd name="connsiteX75" fmla="*/ 266421 w 597387"/>
                <a:gd name="connsiteY75" fmla="*/ 99565 h 714118"/>
                <a:gd name="connsiteX76" fmla="*/ 254061 w 597387"/>
                <a:gd name="connsiteY76" fmla="*/ 102311 h 714118"/>
                <a:gd name="connsiteX77" fmla="*/ 245135 w 597387"/>
                <a:gd name="connsiteY77" fmla="*/ 81712 h 714118"/>
                <a:gd name="connsiteX78" fmla="*/ 267108 w 597387"/>
                <a:gd name="connsiteY78" fmla="*/ 35019 h 714118"/>
                <a:gd name="connsiteX79" fmla="*/ 242388 w 597387"/>
                <a:gd name="connsiteY79" fmla="*/ 83085 h 714118"/>
                <a:gd name="connsiteX80" fmla="*/ 243762 w 597387"/>
                <a:gd name="connsiteY80" fmla="*/ 82398 h 714118"/>
                <a:gd name="connsiteX81" fmla="*/ 248568 w 597387"/>
                <a:gd name="connsiteY81" fmla="*/ 105058 h 714118"/>
                <a:gd name="connsiteX82" fmla="*/ 235522 w 597387"/>
                <a:gd name="connsiteY82" fmla="*/ 119477 h 714118"/>
                <a:gd name="connsiteX83" fmla="*/ 229342 w 597387"/>
                <a:gd name="connsiteY83" fmla="*/ 64545 h 714118"/>
                <a:gd name="connsiteX84" fmla="*/ 225909 w 597387"/>
                <a:gd name="connsiteY84" fmla="*/ 111238 h 714118"/>
                <a:gd name="connsiteX85" fmla="*/ 193636 w 597387"/>
                <a:gd name="connsiteY85" fmla="*/ 100938 h 714118"/>
                <a:gd name="connsiteX86" fmla="*/ 217669 w 597387"/>
                <a:gd name="connsiteY86" fmla="*/ 52872 h 714118"/>
                <a:gd name="connsiteX87" fmla="*/ 193636 w 597387"/>
                <a:gd name="connsiteY87" fmla="*/ 100938 h 714118"/>
                <a:gd name="connsiteX88" fmla="*/ 193636 w 597387"/>
                <a:gd name="connsiteY88" fmla="*/ 100938 h 714118"/>
                <a:gd name="connsiteX89" fmla="*/ 228655 w 597387"/>
                <a:gd name="connsiteY89" fmla="*/ 137330 h 714118"/>
                <a:gd name="connsiteX90" fmla="*/ 231402 w 597387"/>
                <a:gd name="connsiteY90" fmla="*/ 153123 h 714118"/>
                <a:gd name="connsiteX91" fmla="*/ 216295 w 597387"/>
                <a:gd name="connsiteY91" fmla="*/ 146944 h 714118"/>
                <a:gd name="connsiteX92" fmla="*/ 212862 w 597387"/>
                <a:gd name="connsiteY92" fmla="*/ 162050 h 714118"/>
                <a:gd name="connsiteX93" fmla="*/ 179903 w 597387"/>
                <a:gd name="connsiteY93" fmla="*/ 93385 h 714118"/>
                <a:gd name="connsiteX94" fmla="*/ 214922 w 597387"/>
                <a:gd name="connsiteY94" fmla="*/ 214236 h 714118"/>
                <a:gd name="connsiteX95" fmla="*/ 210116 w 597387"/>
                <a:gd name="connsiteY95" fmla="*/ 221789 h 714118"/>
                <a:gd name="connsiteX96" fmla="*/ 197756 w 597387"/>
                <a:gd name="connsiteY96" fmla="*/ 207369 h 714118"/>
                <a:gd name="connsiteX97" fmla="*/ 199129 w 597387"/>
                <a:gd name="connsiteY97" fmla="*/ 168916 h 714118"/>
                <a:gd name="connsiteX98" fmla="*/ 179903 w 597387"/>
                <a:gd name="connsiteY98" fmla="*/ 183336 h 714118"/>
                <a:gd name="connsiteX99" fmla="*/ 170976 w 597387"/>
                <a:gd name="connsiteY99" fmla="*/ 169603 h 714118"/>
                <a:gd name="connsiteX100" fmla="*/ 183336 w 597387"/>
                <a:gd name="connsiteY100" fmla="*/ 122911 h 714118"/>
                <a:gd name="connsiteX101" fmla="*/ 159303 w 597387"/>
                <a:gd name="connsiteY101" fmla="*/ 149690 h 714118"/>
                <a:gd name="connsiteX102" fmla="*/ 148317 w 597387"/>
                <a:gd name="connsiteY102" fmla="*/ 128404 h 714118"/>
                <a:gd name="connsiteX103" fmla="*/ 174410 w 597387"/>
                <a:gd name="connsiteY103" fmla="*/ 85832 h 714118"/>
                <a:gd name="connsiteX104" fmla="*/ 142137 w 597387"/>
                <a:gd name="connsiteY104" fmla="*/ 115358 h 714118"/>
                <a:gd name="connsiteX105" fmla="*/ 141450 w 597387"/>
                <a:gd name="connsiteY105" fmla="*/ 113984 h 714118"/>
                <a:gd name="connsiteX106" fmla="*/ 141450 w 597387"/>
                <a:gd name="connsiteY106" fmla="*/ 116044 h 714118"/>
                <a:gd name="connsiteX107" fmla="*/ 136644 w 597387"/>
                <a:gd name="connsiteY107" fmla="*/ 107118 h 714118"/>
                <a:gd name="connsiteX108" fmla="*/ 141450 w 597387"/>
                <a:gd name="connsiteY108" fmla="*/ 107118 h 714118"/>
                <a:gd name="connsiteX109" fmla="*/ 116731 w 597387"/>
                <a:gd name="connsiteY109" fmla="*/ 55619 h 714118"/>
                <a:gd name="connsiteX110" fmla="*/ 122911 w 597387"/>
                <a:gd name="connsiteY110" fmla="*/ 98191 h 714118"/>
                <a:gd name="connsiteX111" fmla="*/ 102311 w 597387"/>
                <a:gd name="connsiteY111" fmla="*/ 98191 h 714118"/>
                <a:gd name="connsiteX112" fmla="*/ 142137 w 597387"/>
                <a:gd name="connsiteY112" fmla="*/ 131151 h 714118"/>
                <a:gd name="connsiteX113" fmla="*/ 174410 w 597387"/>
                <a:gd name="connsiteY113" fmla="*/ 193636 h 714118"/>
                <a:gd name="connsiteX114" fmla="*/ 173723 w 597387"/>
                <a:gd name="connsiteY114" fmla="*/ 204622 h 714118"/>
                <a:gd name="connsiteX115" fmla="*/ 143510 w 597387"/>
                <a:gd name="connsiteY115" fmla="*/ 181963 h 714118"/>
                <a:gd name="connsiteX116" fmla="*/ 118104 w 597387"/>
                <a:gd name="connsiteY116" fmla="*/ 135270 h 714118"/>
                <a:gd name="connsiteX117" fmla="*/ 142137 w 597387"/>
                <a:gd name="connsiteY117" fmla="*/ 185396 h 714118"/>
                <a:gd name="connsiteX118" fmla="*/ 179903 w 597387"/>
                <a:gd name="connsiteY118" fmla="*/ 216982 h 714118"/>
                <a:gd name="connsiteX119" fmla="*/ 181276 w 597387"/>
                <a:gd name="connsiteY119" fmla="*/ 217669 h 714118"/>
                <a:gd name="connsiteX120" fmla="*/ 197069 w 597387"/>
                <a:gd name="connsiteY120" fmla="*/ 226595 h 714118"/>
                <a:gd name="connsiteX121" fmla="*/ 208056 w 597387"/>
                <a:gd name="connsiteY121" fmla="*/ 238955 h 714118"/>
                <a:gd name="connsiteX122" fmla="*/ 211489 w 597387"/>
                <a:gd name="connsiteY122" fmla="*/ 247195 h 714118"/>
                <a:gd name="connsiteX123" fmla="*/ 215609 w 597387"/>
                <a:gd name="connsiteY123" fmla="*/ 246508 h 714118"/>
                <a:gd name="connsiteX124" fmla="*/ 231402 w 597387"/>
                <a:gd name="connsiteY124" fmla="*/ 260928 h 714118"/>
                <a:gd name="connsiteX125" fmla="*/ 206682 w 597387"/>
                <a:gd name="connsiteY125" fmla="*/ 280841 h 714118"/>
                <a:gd name="connsiteX126" fmla="*/ 192263 w 597387"/>
                <a:gd name="connsiteY126" fmla="*/ 273974 h 714118"/>
                <a:gd name="connsiteX127" fmla="*/ 197756 w 597387"/>
                <a:gd name="connsiteY127" fmla="*/ 230715 h 714118"/>
                <a:gd name="connsiteX128" fmla="*/ 175096 w 597387"/>
                <a:gd name="connsiteY128" fmla="*/ 254061 h 714118"/>
                <a:gd name="connsiteX129" fmla="*/ 166170 w 597387"/>
                <a:gd name="connsiteY129" fmla="*/ 239642 h 714118"/>
                <a:gd name="connsiteX130" fmla="*/ 166857 w 597387"/>
                <a:gd name="connsiteY130" fmla="*/ 210116 h 714118"/>
                <a:gd name="connsiteX131" fmla="*/ 150377 w 597387"/>
                <a:gd name="connsiteY131" fmla="*/ 216295 h 714118"/>
                <a:gd name="connsiteX132" fmla="*/ 99565 w 597387"/>
                <a:gd name="connsiteY132" fmla="*/ 161363 h 714118"/>
                <a:gd name="connsiteX133" fmla="*/ 100251 w 597387"/>
                <a:gd name="connsiteY133" fmla="*/ 112611 h 714118"/>
                <a:gd name="connsiteX134" fmla="*/ 83772 w 597387"/>
                <a:gd name="connsiteY134" fmla="*/ 138017 h 714118"/>
                <a:gd name="connsiteX135" fmla="*/ 54246 w 597387"/>
                <a:gd name="connsiteY135" fmla="*/ 131151 h 714118"/>
                <a:gd name="connsiteX136" fmla="*/ 83085 w 597387"/>
                <a:gd name="connsiteY136" fmla="*/ 166856 h 714118"/>
                <a:gd name="connsiteX137" fmla="*/ 67292 w 597387"/>
                <a:gd name="connsiteY137" fmla="*/ 181276 h 714118"/>
                <a:gd name="connsiteX138" fmla="*/ 54246 w 597387"/>
                <a:gd name="connsiteY138" fmla="*/ 168230 h 714118"/>
                <a:gd name="connsiteX139" fmla="*/ 44632 w 597387"/>
                <a:gd name="connsiteY139" fmla="*/ 209429 h 714118"/>
                <a:gd name="connsiteX140" fmla="*/ 10300 w 597387"/>
                <a:gd name="connsiteY140" fmla="*/ 196383 h 714118"/>
                <a:gd name="connsiteX141" fmla="*/ 50126 w 597387"/>
                <a:gd name="connsiteY141" fmla="*/ 230715 h 714118"/>
                <a:gd name="connsiteX142" fmla="*/ 48752 w 597387"/>
                <a:gd name="connsiteY142" fmla="*/ 218355 h 714118"/>
                <a:gd name="connsiteX143" fmla="*/ 61112 w 597387"/>
                <a:gd name="connsiteY143" fmla="*/ 231402 h 714118"/>
                <a:gd name="connsiteX144" fmla="*/ 43946 w 597387"/>
                <a:gd name="connsiteY144" fmla="*/ 280154 h 714118"/>
                <a:gd name="connsiteX145" fmla="*/ 63172 w 597387"/>
                <a:gd name="connsiteY145" fmla="*/ 233462 h 714118"/>
                <a:gd name="connsiteX146" fmla="*/ 89951 w 597387"/>
                <a:gd name="connsiteY146" fmla="*/ 249941 h 714118"/>
                <a:gd name="connsiteX147" fmla="*/ 70725 w 597387"/>
                <a:gd name="connsiteY147" fmla="*/ 295947 h 714118"/>
                <a:gd name="connsiteX148" fmla="*/ 96818 w 597387"/>
                <a:gd name="connsiteY148" fmla="*/ 253375 h 714118"/>
                <a:gd name="connsiteX149" fmla="*/ 116731 w 597387"/>
                <a:gd name="connsiteY149" fmla="*/ 262988 h 714118"/>
                <a:gd name="connsiteX150" fmla="*/ 98878 w 597387"/>
                <a:gd name="connsiteY150" fmla="*/ 306934 h 714118"/>
                <a:gd name="connsiteX151" fmla="*/ 125657 w 597387"/>
                <a:gd name="connsiteY151" fmla="*/ 266421 h 714118"/>
                <a:gd name="connsiteX152" fmla="*/ 146944 w 597387"/>
                <a:gd name="connsiteY152" fmla="*/ 275348 h 714118"/>
                <a:gd name="connsiteX153" fmla="*/ 131837 w 597387"/>
                <a:gd name="connsiteY153" fmla="*/ 320667 h 714118"/>
                <a:gd name="connsiteX154" fmla="*/ 155183 w 597387"/>
                <a:gd name="connsiteY154" fmla="*/ 278094 h 714118"/>
                <a:gd name="connsiteX155" fmla="*/ 187456 w 597387"/>
                <a:gd name="connsiteY155" fmla="*/ 289767 h 714118"/>
                <a:gd name="connsiteX156" fmla="*/ 165483 w 597387"/>
                <a:gd name="connsiteY156" fmla="*/ 336460 h 714118"/>
                <a:gd name="connsiteX157" fmla="*/ 188829 w 597387"/>
                <a:gd name="connsiteY157" fmla="*/ 290454 h 714118"/>
                <a:gd name="connsiteX158" fmla="*/ 191576 w 597387"/>
                <a:gd name="connsiteY158" fmla="*/ 291141 h 714118"/>
                <a:gd name="connsiteX159" fmla="*/ 203936 w 597387"/>
                <a:gd name="connsiteY159" fmla="*/ 294574 h 714118"/>
                <a:gd name="connsiteX160" fmla="*/ 208056 w 597387"/>
                <a:gd name="connsiteY160" fmla="*/ 305560 h 714118"/>
                <a:gd name="connsiteX161" fmla="*/ 218355 w 597387"/>
                <a:gd name="connsiteY161" fmla="*/ 302127 h 714118"/>
                <a:gd name="connsiteX162" fmla="*/ 267108 w 597387"/>
                <a:gd name="connsiteY162" fmla="*/ 426411 h 714118"/>
                <a:gd name="connsiteX163" fmla="*/ 236208 w 597387"/>
                <a:gd name="connsiteY163" fmla="*/ 559622 h 714118"/>
                <a:gd name="connsiteX164" fmla="*/ 223849 w 597387"/>
                <a:gd name="connsiteY164" fmla="*/ 559622 h 714118"/>
                <a:gd name="connsiteX165" fmla="*/ 216982 w 597387"/>
                <a:gd name="connsiteY165" fmla="*/ 563055 h 714118"/>
                <a:gd name="connsiteX166" fmla="*/ 199129 w 597387"/>
                <a:gd name="connsiteY166" fmla="*/ 563741 h 714118"/>
                <a:gd name="connsiteX167" fmla="*/ 177843 w 597387"/>
                <a:gd name="connsiteY167" fmla="*/ 578848 h 714118"/>
                <a:gd name="connsiteX168" fmla="*/ 149690 w 597387"/>
                <a:gd name="connsiteY168" fmla="*/ 581594 h 714118"/>
                <a:gd name="connsiteX169" fmla="*/ 149004 w 597387"/>
                <a:gd name="connsiteY169" fmla="*/ 585028 h 714118"/>
                <a:gd name="connsiteX170" fmla="*/ 171663 w 597387"/>
                <a:gd name="connsiteY170" fmla="*/ 587774 h 714118"/>
                <a:gd name="connsiteX171" fmla="*/ 186083 w 597387"/>
                <a:gd name="connsiteY171" fmla="*/ 580908 h 714118"/>
                <a:gd name="connsiteX172" fmla="*/ 184023 w 597387"/>
                <a:gd name="connsiteY172" fmla="*/ 591894 h 714118"/>
                <a:gd name="connsiteX173" fmla="*/ 224535 w 597387"/>
                <a:gd name="connsiteY173" fmla="*/ 579535 h 714118"/>
                <a:gd name="connsiteX174" fmla="*/ 241702 w 597387"/>
                <a:gd name="connsiteY174" fmla="*/ 578848 h 714118"/>
                <a:gd name="connsiteX175" fmla="*/ 258181 w 597387"/>
                <a:gd name="connsiteY175" fmla="*/ 574041 h 714118"/>
                <a:gd name="connsiteX176" fmla="*/ 228655 w 597387"/>
                <a:gd name="connsiteY176" fmla="*/ 594641 h 714118"/>
                <a:gd name="connsiteX177" fmla="*/ 229342 w 597387"/>
                <a:gd name="connsiteY177" fmla="*/ 612494 h 714118"/>
                <a:gd name="connsiteX178" fmla="*/ 247195 w 597387"/>
                <a:gd name="connsiteY178" fmla="*/ 591894 h 714118"/>
                <a:gd name="connsiteX179" fmla="*/ 273974 w 597387"/>
                <a:gd name="connsiteY179" fmla="*/ 588461 h 714118"/>
                <a:gd name="connsiteX180" fmla="*/ 287707 w 597387"/>
                <a:gd name="connsiteY180" fmla="*/ 579535 h 714118"/>
                <a:gd name="connsiteX181" fmla="*/ 282901 w 597387"/>
                <a:gd name="connsiteY181" fmla="*/ 591894 h 714118"/>
                <a:gd name="connsiteX182" fmla="*/ 261615 w 597387"/>
                <a:gd name="connsiteY182" fmla="*/ 622107 h 714118"/>
                <a:gd name="connsiteX183" fmla="*/ 290454 w 597387"/>
                <a:gd name="connsiteY183" fmla="*/ 601507 h 714118"/>
                <a:gd name="connsiteX184" fmla="*/ 313113 w 597387"/>
                <a:gd name="connsiteY184" fmla="*/ 608374 h 714118"/>
                <a:gd name="connsiteX185" fmla="*/ 306247 w 597387"/>
                <a:gd name="connsiteY185" fmla="*/ 596701 h 714118"/>
                <a:gd name="connsiteX186" fmla="*/ 314487 w 597387"/>
                <a:gd name="connsiteY186" fmla="*/ 582281 h 714118"/>
                <a:gd name="connsiteX187" fmla="*/ 344699 w 597387"/>
                <a:gd name="connsiteY187" fmla="*/ 607687 h 714118"/>
                <a:gd name="connsiteX188" fmla="*/ 337833 w 597387"/>
                <a:gd name="connsiteY188" fmla="*/ 582968 h 714118"/>
                <a:gd name="connsiteX189" fmla="*/ 356373 w 597387"/>
                <a:gd name="connsiteY189" fmla="*/ 615240 h 714118"/>
                <a:gd name="connsiteX190" fmla="*/ 359806 w 597387"/>
                <a:gd name="connsiteY190" fmla="*/ 580221 h 714118"/>
                <a:gd name="connsiteX191" fmla="*/ 396198 w 597387"/>
                <a:gd name="connsiteY191" fmla="*/ 600821 h 714118"/>
                <a:gd name="connsiteX192" fmla="*/ 383839 w 597387"/>
                <a:gd name="connsiteY192" fmla="*/ 581594 h 714118"/>
                <a:gd name="connsiteX193" fmla="*/ 412678 w 597387"/>
                <a:gd name="connsiteY193" fmla="*/ 572668 h 714118"/>
                <a:gd name="connsiteX194" fmla="*/ 444264 w 597387"/>
                <a:gd name="connsiteY194" fmla="*/ 567175 h 714118"/>
                <a:gd name="connsiteX195" fmla="*/ 347446 w 597387"/>
                <a:gd name="connsiteY195" fmla="*/ 543829 h 714118"/>
                <a:gd name="connsiteX196" fmla="*/ 330966 w 597387"/>
                <a:gd name="connsiteY196" fmla="*/ 477910 h 714118"/>
                <a:gd name="connsiteX197" fmla="*/ 335773 w 597387"/>
                <a:gd name="connsiteY197" fmla="*/ 370792 h 714118"/>
                <a:gd name="connsiteX198" fmla="*/ 396198 w 597387"/>
                <a:gd name="connsiteY198" fmla="*/ 295947 h 714118"/>
                <a:gd name="connsiteX199" fmla="*/ 422291 w 597387"/>
                <a:gd name="connsiteY199" fmla="*/ 343326 h 714118"/>
                <a:gd name="connsiteX200" fmla="*/ 398945 w 597387"/>
                <a:gd name="connsiteY200" fmla="*/ 294574 h 714118"/>
                <a:gd name="connsiteX201" fmla="*/ 418171 w 597387"/>
                <a:gd name="connsiteY201" fmla="*/ 289081 h 714118"/>
                <a:gd name="connsiteX202" fmla="*/ 425038 w 597387"/>
                <a:gd name="connsiteY202" fmla="*/ 287021 h 714118"/>
                <a:gd name="connsiteX203" fmla="*/ 452504 w 597387"/>
                <a:gd name="connsiteY203" fmla="*/ 326846 h 714118"/>
                <a:gd name="connsiteX204" fmla="*/ 435338 w 597387"/>
                <a:gd name="connsiteY204" fmla="*/ 284274 h 714118"/>
                <a:gd name="connsiteX205" fmla="*/ 464864 w 597387"/>
                <a:gd name="connsiteY205" fmla="*/ 274661 h 714118"/>
                <a:gd name="connsiteX206" fmla="*/ 490956 w 597387"/>
                <a:gd name="connsiteY206" fmla="*/ 317233 h 714118"/>
                <a:gd name="connsiteX207" fmla="*/ 470357 w 597387"/>
                <a:gd name="connsiteY207" fmla="*/ 272601 h 714118"/>
                <a:gd name="connsiteX208" fmla="*/ 495763 w 597387"/>
                <a:gd name="connsiteY208" fmla="*/ 262301 h 714118"/>
                <a:gd name="connsiteX209" fmla="*/ 527349 w 597387"/>
                <a:gd name="connsiteY209" fmla="*/ 300067 h 714118"/>
                <a:gd name="connsiteX210" fmla="*/ 503316 w 597387"/>
                <a:gd name="connsiteY210" fmla="*/ 258868 h 714118"/>
                <a:gd name="connsiteX211" fmla="*/ 531469 w 597387"/>
                <a:gd name="connsiteY211" fmla="*/ 243762 h 714118"/>
                <a:gd name="connsiteX212" fmla="*/ 560308 w 597387"/>
                <a:gd name="connsiteY212" fmla="*/ 286334 h 714118"/>
                <a:gd name="connsiteX213" fmla="*/ 532842 w 597387"/>
                <a:gd name="connsiteY213" fmla="*/ 242388 h 714118"/>
                <a:gd name="connsiteX214" fmla="*/ 560308 w 597387"/>
                <a:gd name="connsiteY214" fmla="*/ 216982 h 714118"/>
                <a:gd name="connsiteX215" fmla="*/ 560308 w 597387"/>
                <a:gd name="connsiteY215" fmla="*/ 216982 h 714118"/>
                <a:gd name="connsiteX216" fmla="*/ 117418 w 597387"/>
                <a:gd name="connsiteY216" fmla="*/ 188143 h 714118"/>
                <a:gd name="connsiteX217" fmla="*/ 94071 w 597387"/>
                <a:gd name="connsiteY217" fmla="*/ 204622 h 714118"/>
                <a:gd name="connsiteX218" fmla="*/ 85832 w 597387"/>
                <a:gd name="connsiteY218" fmla="*/ 200502 h 714118"/>
                <a:gd name="connsiteX219" fmla="*/ 94071 w 597387"/>
                <a:gd name="connsiteY219" fmla="*/ 164110 h 714118"/>
                <a:gd name="connsiteX220" fmla="*/ 117418 w 597387"/>
                <a:gd name="connsiteY220" fmla="*/ 188143 h 714118"/>
                <a:gd name="connsiteX221" fmla="*/ 117418 w 597387"/>
                <a:gd name="connsiteY221" fmla="*/ 188143 h 714118"/>
                <a:gd name="connsiteX222" fmla="*/ 134584 w 597387"/>
                <a:gd name="connsiteY222" fmla="*/ 210116 h 714118"/>
                <a:gd name="connsiteX223" fmla="*/ 120851 w 597387"/>
                <a:gd name="connsiteY223" fmla="*/ 210116 h 714118"/>
                <a:gd name="connsiteX224" fmla="*/ 118791 w 597387"/>
                <a:gd name="connsiteY224" fmla="*/ 189516 h 714118"/>
                <a:gd name="connsiteX225" fmla="*/ 134584 w 597387"/>
                <a:gd name="connsiteY225" fmla="*/ 210116 h 714118"/>
                <a:gd name="connsiteX226" fmla="*/ 134584 w 597387"/>
                <a:gd name="connsiteY226" fmla="*/ 210116 h 714118"/>
                <a:gd name="connsiteX227" fmla="*/ 165483 w 597387"/>
                <a:gd name="connsiteY227" fmla="*/ 267108 h 714118"/>
                <a:gd name="connsiteX228" fmla="*/ 62485 w 597387"/>
                <a:gd name="connsiteY228" fmla="*/ 223162 h 714118"/>
                <a:gd name="connsiteX229" fmla="*/ 71412 w 597387"/>
                <a:gd name="connsiteY229" fmla="*/ 207369 h 714118"/>
                <a:gd name="connsiteX230" fmla="*/ 79652 w 597387"/>
                <a:gd name="connsiteY230" fmla="*/ 204622 h 714118"/>
                <a:gd name="connsiteX231" fmla="*/ 91325 w 597387"/>
                <a:gd name="connsiteY231" fmla="*/ 212176 h 714118"/>
                <a:gd name="connsiteX232" fmla="*/ 94071 w 597387"/>
                <a:gd name="connsiteY232" fmla="*/ 234835 h 714118"/>
                <a:gd name="connsiteX233" fmla="*/ 116731 w 597387"/>
                <a:gd name="connsiteY233" fmla="*/ 221102 h 714118"/>
                <a:gd name="connsiteX234" fmla="*/ 142137 w 597387"/>
                <a:gd name="connsiteY234" fmla="*/ 224535 h 714118"/>
                <a:gd name="connsiteX235" fmla="*/ 140764 w 597387"/>
                <a:gd name="connsiteY235" fmla="*/ 255435 h 714118"/>
                <a:gd name="connsiteX236" fmla="*/ 155870 w 597387"/>
                <a:gd name="connsiteY236" fmla="*/ 249255 h 714118"/>
                <a:gd name="connsiteX237" fmla="*/ 165483 w 597387"/>
                <a:gd name="connsiteY237" fmla="*/ 267108 h 714118"/>
                <a:gd name="connsiteX238" fmla="*/ 165483 w 597387"/>
                <a:gd name="connsiteY238" fmla="*/ 267108 h 714118"/>
                <a:gd name="connsiteX239" fmla="*/ 192949 w 597387"/>
                <a:gd name="connsiteY239" fmla="*/ 214236 h 714118"/>
                <a:gd name="connsiteX240" fmla="*/ 190203 w 597387"/>
                <a:gd name="connsiteY240" fmla="*/ 212862 h 714118"/>
                <a:gd name="connsiteX241" fmla="*/ 191576 w 597387"/>
                <a:gd name="connsiteY241" fmla="*/ 212176 h 714118"/>
                <a:gd name="connsiteX242" fmla="*/ 192949 w 597387"/>
                <a:gd name="connsiteY242" fmla="*/ 214236 h 714118"/>
                <a:gd name="connsiteX243" fmla="*/ 192949 w 597387"/>
                <a:gd name="connsiteY243" fmla="*/ 214236 h 714118"/>
                <a:gd name="connsiteX244" fmla="*/ 394825 w 597387"/>
                <a:gd name="connsiteY244" fmla="*/ 238268 h 714118"/>
                <a:gd name="connsiteX245" fmla="*/ 409245 w 597387"/>
                <a:gd name="connsiteY245" fmla="*/ 221789 h 714118"/>
                <a:gd name="connsiteX246" fmla="*/ 432591 w 597387"/>
                <a:gd name="connsiteY246" fmla="*/ 240328 h 714118"/>
                <a:gd name="connsiteX247" fmla="*/ 420918 w 597387"/>
                <a:gd name="connsiteY247" fmla="*/ 264361 h 714118"/>
                <a:gd name="connsiteX248" fmla="*/ 394825 w 597387"/>
                <a:gd name="connsiteY248" fmla="*/ 238268 h 714118"/>
                <a:gd name="connsiteX249" fmla="*/ 394825 w 597387"/>
                <a:gd name="connsiteY249" fmla="*/ 238268 h 714118"/>
                <a:gd name="connsiteX250" fmla="*/ 378345 w 597387"/>
                <a:gd name="connsiteY250" fmla="*/ 257495 h 714118"/>
                <a:gd name="connsiteX251" fmla="*/ 387958 w 597387"/>
                <a:gd name="connsiteY251" fmla="*/ 246508 h 714118"/>
                <a:gd name="connsiteX252" fmla="*/ 406498 w 597387"/>
                <a:gd name="connsiteY252" fmla="*/ 278094 h 714118"/>
                <a:gd name="connsiteX253" fmla="*/ 385899 w 597387"/>
                <a:gd name="connsiteY253" fmla="*/ 287021 h 714118"/>
                <a:gd name="connsiteX254" fmla="*/ 378345 w 597387"/>
                <a:gd name="connsiteY254" fmla="*/ 257495 h 714118"/>
                <a:gd name="connsiteX255" fmla="*/ 378345 w 597387"/>
                <a:gd name="connsiteY255" fmla="*/ 257495 h 714118"/>
                <a:gd name="connsiteX256" fmla="*/ 354313 w 597387"/>
                <a:gd name="connsiteY256" fmla="*/ 262988 h 714118"/>
                <a:gd name="connsiteX257" fmla="*/ 341266 w 597387"/>
                <a:gd name="connsiteY257" fmla="*/ 272601 h 714118"/>
                <a:gd name="connsiteX258" fmla="*/ 355686 w 597387"/>
                <a:gd name="connsiteY258" fmla="*/ 227282 h 714118"/>
                <a:gd name="connsiteX259" fmla="*/ 378345 w 597387"/>
                <a:gd name="connsiteY259" fmla="*/ 242388 h 714118"/>
                <a:gd name="connsiteX260" fmla="*/ 368732 w 597387"/>
                <a:gd name="connsiteY260" fmla="*/ 251315 h 714118"/>
                <a:gd name="connsiteX261" fmla="*/ 356373 w 597387"/>
                <a:gd name="connsiteY261" fmla="*/ 248568 h 714118"/>
                <a:gd name="connsiteX262" fmla="*/ 354313 w 597387"/>
                <a:gd name="connsiteY262" fmla="*/ 262988 h 714118"/>
                <a:gd name="connsiteX263" fmla="*/ 354313 w 597387"/>
                <a:gd name="connsiteY263" fmla="*/ 262988 h 714118"/>
                <a:gd name="connsiteX264" fmla="*/ 351566 w 597387"/>
                <a:gd name="connsiteY264" fmla="*/ 285647 h 714118"/>
                <a:gd name="connsiteX265" fmla="*/ 359119 w 597387"/>
                <a:gd name="connsiteY265" fmla="*/ 278094 h 714118"/>
                <a:gd name="connsiteX266" fmla="*/ 377659 w 597387"/>
                <a:gd name="connsiteY266" fmla="*/ 291827 h 714118"/>
                <a:gd name="connsiteX267" fmla="*/ 361866 w 597387"/>
                <a:gd name="connsiteY267" fmla="*/ 302127 h 714118"/>
                <a:gd name="connsiteX268" fmla="*/ 351566 w 597387"/>
                <a:gd name="connsiteY268" fmla="*/ 285647 h 714118"/>
                <a:gd name="connsiteX269" fmla="*/ 351566 w 597387"/>
                <a:gd name="connsiteY269" fmla="*/ 285647 h 714118"/>
                <a:gd name="connsiteX270" fmla="*/ 317233 w 597387"/>
                <a:gd name="connsiteY270" fmla="*/ 339893 h 714118"/>
                <a:gd name="connsiteX271" fmla="*/ 317920 w 597387"/>
                <a:gd name="connsiteY271" fmla="*/ 338520 h 714118"/>
                <a:gd name="connsiteX272" fmla="*/ 329593 w 597387"/>
                <a:gd name="connsiteY272" fmla="*/ 304874 h 714118"/>
                <a:gd name="connsiteX273" fmla="*/ 349506 w 597387"/>
                <a:gd name="connsiteY273" fmla="*/ 310367 h 714118"/>
                <a:gd name="connsiteX274" fmla="*/ 318607 w 597387"/>
                <a:gd name="connsiteY274" fmla="*/ 338520 h 714118"/>
                <a:gd name="connsiteX275" fmla="*/ 317233 w 597387"/>
                <a:gd name="connsiteY275" fmla="*/ 339893 h 714118"/>
                <a:gd name="connsiteX276" fmla="*/ 317233 w 597387"/>
                <a:gd name="connsiteY276" fmla="*/ 339893 h 714118"/>
                <a:gd name="connsiteX277" fmla="*/ 290454 w 597387"/>
                <a:gd name="connsiteY277" fmla="*/ 314487 h 714118"/>
                <a:gd name="connsiteX278" fmla="*/ 310367 w 597387"/>
                <a:gd name="connsiteY278" fmla="*/ 288394 h 714118"/>
                <a:gd name="connsiteX279" fmla="*/ 315860 w 597387"/>
                <a:gd name="connsiteY279" fmla="*/ 308994 h 714118"/>
                <a:gd name="connsiteX280" fmla="*/ 300754 w 597387"/>
                <a:gd name="connsiteY280" fmla="*/ 340579 h 714118"/>
                <a:gd name="connsiteX281" fmla="*/ 290454 w 597387"/>
                <a:gd name="connsiteY281" fmla="*/ 314487 h 714118"/>
                <a:gd name="connsiteX282" fmla="*/ 290454 w 597387"/>
                <a:gd name="connsiteY282" fmla="*/ 314487 h 714118"/>
                <a:gd name="connsiteX283" fmla="*/ 296634 w 597387"/>
                <a:gd name="connsiteY283" fmla="*/ 153123 h 714118"/>
                <a:gd name="connsiteX284" fmla="*/ 295947 w 597387"/>
                <a:gd name="connsiteY284" fmla="*/ 149690 h 714118"/>
                <a:gd name="connsiteX285" fmla="*/ 297320 w 597387"/>
                <a:gd name="connsiteY285" fmla="*/ 142824 h 714118"/>
                <a:gd name="connsiteX286" fmla="*/ 308307 w 597387"/>
                <a:gd name="connsiteY286" fmla="*/ 151750 h 714118"/>
                <a:gd name="connsiteX287" fmla="*/ 304187 w 597387"/>
                <a:gd name="connsiteY287" fmla="*/ 198443 h 714118"/>
                <a:gd name="connsiteX288" fmla="*/ 304187 w 597387"/>
                <a:gd name="connsiteY288" fmla="*/ 207369 h 714118"/>
                <a:gd name="connsiteX289" fmla="*/ 307620 w 597387"/>
                <a:gd name="connsiteY289" fmla="*/ 270541 h 714118"/>
                <a:gd name="connsiteX290" fmla="*/ 306247 w 597387"/>
                <a:gd name="connsiteY290" fmla="*/ 269854 h 714118"/>
                <a:gd name="connsiteX291" fmla="*/ 294574 w 597387"/>
                <a:gd name="connsiteY291" fmla="*/ 274661 h 714118"/>
                <a:gd name="connsiteX292" fmla="*/ 296634 w 597387"/>
                <a:gd name="connsiteY292" fmla="*/ 153123 h 714118"/>
                <a:gd name="connsiteX293" fmla="*/ 296634 w 597387"/>
                <a:gd name="connsiteY293" fmla="*/ 153123 h 714118"/>
                <a:gd name="connsiteX294" fmla="*/ 250628 w 597387"/>
                <a:gd name="connsiteY294" fmla="*/ 307620 h 714118"/>
                <a:gd name="connsiteX295" fmla="*/ 265048 w 597387"/>
                <a:gd name="connsiteY295" fmla="*/ 291827 h 714118"/>
                <a:gd name="connsiteX296" fmla="*/ 281527 w 597387"/>
                <a:gd name="connsiteY296" fmla="*/ 336460 h 714118"/>
                <a:gd name="connsiteX297" fmla="*/ 250628 w 597387"/>
                <a:gd name="connsiteY297" fmla="*/ 307620 h 714118"/>
                <a:gd name="connsiteX298" fmla="*/ 250628 w 597387"/>
                <a:gd name="connsiteY298" fmla="*/ 307620 h 714118"/>
                <a:gd name="connsiteX299" fmla="*/ 232088 w 597387"/>
                <a:gd name="connsiteY299" fmla="*/ 261614 h 714118"/>
                <a:gd name="connsiteX300" fmla="*/ 245822 w 597387"/>
                <a:gd name="connsiteY300" fmla="*/ 273288 h 714118"/>
                <a:gd name="connsiteX301" fmla="*/ 236208 w 597387"/>
                <a:gd name="connsiteY301" fmla="*/ 298007 h 714118"/>
                <a:gd name="connsiteX302" fmla="*/ 230028 w 597387"/>
                <a:gd name="connsiteY302" fmla="*/ 293887 h 714118"/>
                <a:gd name="connsiteX303" fmla="*/ 232088 w 597387"/>
                <a:gd name="connsiteY303" fmla="*/ 261614 h 714118"/>
                <a:gd name="connsiteX304" fmla="*/ 232088 w 597387"/>
                <a:gd name="connsiteY304" fmla="*/ 261614 h 714118"/>
                <a:gd name="connsiteX305" fmla="*/ 238955 w 597387"/>
                <a:gd name="connsiteY305" fmla="*/ 193636 h 714118"/>
                <a:gd name="connsiteX306" fmla="*/ 256808 w 597387"/>
                <a:gd name="connsiteY306" fmla="*/ 266421 h 714118"/>
                <a:gd name="connsiteX307" fmla="*/ 227282 w 597387"/>
                <a:gd name="connsiteY307" fmla="*/ 241702 h 714118"/>
                <a:gd name="connsiteX308" fmla="*/ 237582 w 597387"/>
                <a:gd name="connsiteY308" fmla="*/ 201876 h 714118"/>
                <a:gd name="connsiteX309" fmla="*/ 223849 w 597387"/>
                <a:gd name="connsiteY309" fmla="*/ 207369 h 714118"/>
                <a:gd name="connsiteX310" fmla="*/ 218355 w 597387"/>
                <a:gd name="connsiteY310" fmla="*/ 179216 h 714118"/>
                <a:gd name="connsiteX311" fmla="*/ 238955 w 597387"/>
                <a:gd name="connsiteY311" fmla="*/ 193636 h 714118"/>
                <a:gd name="connsiteX312" fmla="*/ 238955 w 597387"/>
                <a:gd name="connsiteY312" fmla="*/ 193636 h 714118"/>
                <a:gd name="connsiteX313" fmla="*/ 261615 w 597387"/>
                <a:gd name="connsiteY313" fmla="*/ 135957 h 714118"/>
                <a:gd name="connsiteX314" fmla="*/ 240328 w 597387"/>
                <a:gd name="connsiteY314" fmla="*/ 153810 h 714118"/>
                <a:gd name="connsiteX315" fmla="*/ 237582 w 597387"/>
                <a:gd name="connsiteY315" fmla="*/ 140077 h 714118"/>
                <a:gd name="connsiteX316" fmla="*/ 258868 w 597387"/>
                <a:gd name="connsiteY316" fmla="*/ 130464 h 714118"/>
                <a:gd name="connsiteX317" fmla="*/ 261615 w 597387"/>
                <a:gd name="connsiteY317" fmla="*/ 135957 h 714118"/>
                <a:gd name="connsiteX318" fmla="*/ 261615 w 597387"/>
                <a:gd name="connsiteY318" fmla="*/ 135957 h 714118"/>
                <a:gd name="connsiteX319" fmla="*/ 269854 w 597387"/>
                <a:gd name="connsiteY319" fmla="*/ 155870 h 714118"/>
                <a:gd name="connsiteX320" fmla="*/ 254061 w 597387"/>
                <a:gd name="connsiteY320" fmla="*/ 205309 h 714118"/>
                <a:gd name="connsiteX321" fmla="*/ 246508 w 597387"/>
                <a:gd name="connsiteY321" fmla="*/ 183336 h 714118"/>
                <a:gd name="connsiteX322" fmla="*/ 265048 w 597387"/>
                <a:gd name="connsiteY322" fmla="*/ 144197 h 714118"/>
                <a:gd name="connsiteX323" fmla="*/ 269854 w 597387"/>
                <a:gd name="connsiteY323" fmla="*/ 155870 h 714118"/>
                <a:gd name="connsiteX324" fmla="*/ 269854 w 597387"/>
                <a:gd name="connsiteY324" fmla="*/ 155870 h 714118"/>
                <a:gd name="connsiteX325" fmla="*/ 288394 w 597387"/>
                <a:gd name="connsiteY325" fmla="*/ 163423 h 714118"/>
                <a:gd name="connsiteX326" fmla="*/ 289767 w 597387"/>
                <a:gd name="connsiteY326" fmla="*/ 161363 h 714118"/>
                <a:gd name="connsiteX327" fmla="*/ 279467 w 597387"/>
                <a:gd name="connsiteY327" fmla="*/ 287021 h 714118"/>
                <a:gd name="connsiteX328" fmla="*/ 262301 w 597387"/>
                <a:gd name="connsiteY328" fmla="*/ 236208 h 714118"/>
                <a:gd name="connsiteX329" fmla="*/ 285647 w 597387"/>
                <a:gd name="connsiteY329" fmla="*/ 192949 h 714118"/>
                <a:gd name="connsiteX330" fmla="*/ 265048 w 597387"/>
                <a:gd name="connsiteY330" fmla="*/ 201876 h 714118"/>
                <a:gd name="connsiteX331" fmla="*/ 277408 w 597387"/>
                <a:gd name="connsiteY331" fmla="*/ 157243 h 714118"/>
                <a:gd name="connsiteX332" fmla="*/ 288394 w 597387"/>
                <a:gd name="connsiteY332" fmla="*/ 163423 h 714118"/>
                <a:gd name="connsiteX333" fmla="*/ 288394 w 597387"/>
                <a:gd name="connsiteY333" fmla="*/ 163423 h 714118"/>
                <a:gd name="connsiteX334" fmla="*/ 328220 w 597387"/>
                <a:gd name="connsiteY334" fmla="*/ 172350 h 714118"/>
                <a:gd name="connsiteX335" fmla="*/ 311053 w 597387"/>
                <a:gd name="connsiteY335" fmla="*/ 183336 h 714118"/>
                <a:gd name="connsiteX336" fmla="*/ 310367 w 597387"/>
                <a:gd name="connsiteY336" fmla="*/ 153123 h 714118"/>
                <a:gd name="connsiteX337" fmla="*/ 319980 w 597387"/>
                <a:gd name="connsiteY337" fmla="*/ 156557 h 714118"/>
                <a:gd name="connsiteX338" fmla="*/ 295260 w 597387"/>
                <a:gd name="connsiteY338" fmla="*/ 107804 h 714118"/>
                <a:gd name="connsiteX339" fmla="*/ 291827 w 597387"/>
                <a:gd name="connsiteY339" fmla="*/ 123597 h 714118"/>
                <a:gd name="connsiteX340" fmla="*/ 282901 w 597387"/>
                <a:gd name="connsiteY340" fmla="*/ 114671 h 714118"/>
                <a:gd name="connsiteX341" fmla="*/ 282214 w 597387"/>
                <a:gd name="connsiteY341" fmla="*/ 110551 h 714118"/>
                <a:gd name="connsiteX342" fmla="*/ 282214 w 597387"/>
                <a:gd name="connsiteY342" fmla="*/ 110551 h 714118"/>
                <a:gd name="connsiteX343" fmla="*/ 298694 w 597387"/>
                <a:gd name="connsiteY343" fmla="*/ 97505 h 714118"/>
                <a:gd name="connsiteX344" fmla="*/ 324787 w 597387"/>
                <a:gd name="connsiteY344" fmla="*/ 111238 h 714118"/>
                <a:gd name="connsiteX345" fmla="*/ 326160 w 597387"/>
                <a:gd name="connsiteY345" fmla="*/ 105058 h 714118"/>
                <a:gd name="connsiteX346" fmla="*/ 328220 w 597387"/>
                <a:gd name="connsiteY346" fmla="*/ 172350 h 714118"/>
                <a:gd name="connsiteX347" fmla="*/ 328220 w 597387"/>
                <a:gd name="connsiteY347" fmla="*/ 172350 h 714118"/>
                <a:gd name="connsiteX348" fmla="*/ 333713 w 597387"/>
                <a:gd name="connsiteY348" fmla="*/ 199129 h 714118"/>
                <a:gd name="connsiteX349" fmla="*/ 346073 w 597387"/>
                <a:gd name="connsiteY349" fmla="*/ 224535 h 714118"/>
                <a:gd name="connsiteX350" fmla="*/ 344013 w 597387"/>
                <a:gd name="connsiteY350" fmla="*/ 230715 h 714118"/>
                <a:gd name="connsiteX351" fmla="*/ 326846 w 597387"/>
                <a:gd name="connsiteY351" fmla="*/ 211489 h 714118"/>
                <a:gd name="connsiteX352" fmla="*/ 333713 w 597387"/>
                <a:gd name="connsiteY352" fmla="*/ 262301 h 714118"/>
                <a:gd name="connsiteX353" fmla="*/ 326846 w 597387"/>
                <a:gd name="connsiteY353" fmla="*/ 279467 h 714118"/>
                <a:gd name="connsiteX354" fmla="*/ 320667 w 597387"/>
                <a:gd name="connsiteY354" fmla="*/ 280841 h 714118"/>
                <a:gd name="connsiteX355" fmla="*/ 312427 w 597387"/>
                <a:gd name="connsiteY355" fmla="*/ 214922 h 714118"/>
                <a:gd name="connsiteX356" fmla="*/ 333713 w 597387"/>
                <a:gd name="connsiteY356" fmla="*/ 199129 h 714118"/>
                <a:gd name="connsiteX357" fmla="*/ 333713 w 597387"/>
                <a:gd name="connsiteY357" fmla="*/ 199129 h 714118"/>
                <a:gd name="connsiteX358" fmla="*/ 359806 w 597387"/>
                <a:gd name="connsiteY358" fmla="*/ 171663 h 714118"/>
                <a:gd name="connsiteX359" fmla="*/ 357059 w 597387"/>
                <a:gd name="connsiteY359" fmla="*/ 184023 h 714118"/>
                <a:gd name="connsiteX360" fmla="*/ 352939 w 597387"/>
                <a:gd name="connsiteY360" fmla="*/ 187456 h 714118"/>
                <a:gd name="connsiteX361" fmla="*/ 355686 w 597387"/>
                <a:gd name="connsiteY361" fmla="*/ 190889 h 714118"/>
                <a:gd name="connsiteX362" fmla="*/ 352939 w 597387"/>
                <a:gd name="connsiteY362" fmla="*/ 201876 h 714118"/>
                <a:gd name="connsiteX363" fmla="*/ 351566 w 597387"/>
                <a:gd name="connsiteY363" fmla="*/ 201876 h 714118"/>
                <a:gd name="connsiteX364" fmla="*/ 350879 w 597387"/>
                <a:gd name="connsiteY364" fmla="*/ 207369 h 714118"/>
                <a:gd name="connsiteX365" fmla="*/ 348819 w 597387"/>
                <a:gd name="connsiteY365" fmla="*/ 209429 h 714118"/>
                <a:gd name="connsiteX366" fmla="*/ 335773 w 597387"/>
                <a:gd name="connsiteY366" fmla="*/ 162737 h 714118"/>
                <a:gd name="connsiteX367" fmla="*/ 359806 w 597387"/>
                <a:gd name="connsiteY367" fmla="*/ 171663 h 714118"/>
                <a:gd name="connsiteX368" fmla="*/ 359806 w 597387"/>
                <a:gd name="connsiteY368" fmla="*/ 171663 h 714118"/>
                <a:gd name="connsiteX369" fmla="*/ 387272 w 597387"/>
                <a:gd name="connsiteY369" fmla="*/ 203249 h 714118"/>
                <a:gd name="connsiteX370" fmla="*/ 385212 w 597387"/>
                <a:gd name="connsiteY370" fmla="*/ 227282 h 714118"/>
                <a:gd name="connsiteX371" fmla="*/ 361866 w 597387"/>
                <a:gd name="connsiteY371" fmla="*/ 203249 h 714118"/>
                <a:gd name="connsiteX372" fmla="*/ 363239 w 597387"/>
                <a:gd name="connsiteY372" fmla="*/ 197756 h 714118"/>
                <a:gd name="connsiteX373" fmla="*/ 387272 w 597387"/>
                <a:gd name="connsiteY373" fmla="*/ 203249 h 714118"/>
                <a:gd name="connsiteX374" fmla="*/ 387272 w 597387"/>
                <a:gd name="connsiteY374" fmla="*/ 203249 h 714118"/>
                <a:gd name="connsiteX375" fmla="*/ 373539 w 597387"/>
                <a:gd name="connsiteY375" fmla="*/ 148317 h 714118"/>
                <a:gd name="connsiteX376" fmla="*/ 395512 w 597387"/>
                <a:gd name="connsiteY376" fmla="*/ 166170 h 714118"/>
                <a:gd name="connsiteX377" fmla="*/ 392078 w 597387"/>
                <a:gd name="connsiteY377" fmla="*/ 179903 h 714118"/>
                <a:gd name="connsiteX378" fmla="*/ 367359 w 597387"/>
                <a:gd name="connsiteY378" fmla="*/ 177843 h 714118"/>
                <a:gd name="connsiteX379" fmla="*/ 373539 w 597387"/>
                <a:gd name="connsiteY379" fmla="*/ 148317 h 714118"/>
                <a:gd name="connsiteX380" fmla="*/ 373539 w 597387"/>
                <a:gd name="connsiteY380" fmla="*/ 148317 h 714118"/>
                <a:gd name="connsiteX381" fmla="*/ 411305 w 597387"/>
                <a:gd name="connsiteY381" fmla="*/ 124971 h 714118"/>
                <a:gd name="connsiteX382" fmla="*/ 403752 w 597387"/>
                <a:gd name="connsiteY382" fmla="*/ 142824 h 714118"/>
                <a:gd name="connsiteX383" fmla="*/ 376285 w 597387"/>
                <a:gd name="connsiteY383" fmla="*/ 130464 h 714118"/>
                <a:gd name="connsiteX384" fmla="*/ 378345 w 597387"/>
                <a:gd name="connsiteY384" fmla="*/ 113984 h 714118"/>
                <a:gd name="connsiteX385" fmla="*/ 411305 w 597387"/>
                <a:gd name="connsiteY385" fmla="*/ 124971 h 714118"/>
                <a:gd name="connsiteX386" fmla="*/ 411305 w 597387"/>
                <a:gd name="connsiteY386" fmla="*/ 124971 h 714118"/>
                <a:gd name="connsiteX387" fmla="*/ 407185 w 597387"/>
                <a:gd name="connsiteY387" fmla="*/ 148317 h 714118"/>
                <a:gd name="connsiteX388" fmla="*/ 407185 w 597387"/>
                <a:gd name="connsiteY388" fmla="*/ 149004 h 714118"/>
                <a:gd name="connsiteX389" fmla="*/ 407185 w 597387"/>
                <a:gd name="connsiteY389" fmla="*/ 148317 h 714118"/>
                <a:gd name="connsiteX390" fmla="*/ 407185 w 597387"/>
                <a:gd name="connsiteY390" fmla="*/ 148317 h 714118"/>
                <a:gd name="connsiteX391" fmla="*/ 407185 w 597387"/>
                <a:gd name="connsiteY391" fmla="*/ 148317 h 714118"/>
                <a:gd name="connsiteX392" fmla="*/ 427098 w 597387"/>
                <a:gd name="connsiteY392" fmla="*/ 182649 h 714118"/>
                <a:gd name="connsiteX393" fmla="*/ 414051 w 597387"/>
                <a:gd name="connsiteY393" fmla="*/ 199129 h 714118"/>
                <a:gd name="connsiteX394" fmla="*/ 407185 w 597387"/>
                <a:gd name="connsiteY394" fmla="*/ 198443 h 714118"/>
                <a:gd name="connsiteX395" fmla="*/ 405811 w 597387"/>
                <a:gd name="connsiteY395" fmla="*/ 208742 h 714118"/>
                <a:gd name="connsiteX396" fmla="*/ 394825 w 597387"/>
                <a:gd name="connsiteY396" fmla="*/ 221789 h 714118"/>
                <a:gd name="connsiteX397" fmla="*/ 394825 w 597387"/>
                <a:gd name="connsiteY397" fmla="*/ 201189 h 714118"/>
                <a:gd name="connsiteX398" fmla="*/ 405125 w 597387"/>
                <a:gd name="connsiteY398" fmla="*/ 192949 h 714118"/>
                <a:gd name="connsiteX399" fmla="*/ 397572 w 597387"/>
                <a:gd name="connsiteY399" fmla="*/ 184709 h 714118"/>
                <a:gd name="connsiteX400" fmla="*/ 401692 w 597387"/>
                <a:gd name="connsiteY400" fmla="*/ 167543 h 714118"/>
                <a:gd name="connsiteX401" fmla="*/ 409245 w 597387"/>
                <a:gd name="connsiteY401" fmla="*/ 166170 h 714118"/>
                <a:gd name="connsiteX402" fmla="*/ 427098 w 597387"/>
                <a:gd name="connsiteY402" fmla="*/ 182649 h 714118"/>
                <a:gd name="connsiteX403" fmla="*/ 427098 w 597387"/>
                <a:gd name="connsiteY403" fmla="*/ 182649 h 714118"/>
                <a:gd name="connsiteX404" fmla="*/ 459370 w 597387"/>
                <a:gd name="connsiteY404" fmla="*/ 178530 h 714118"/>
                <a:gd name="connsiteX405" fmla="*/ 428471 w 597387"/>
                <a:gd name="connsiteY405" fmla="*/ 195009 h 714118"/>
                <a:gd name="connsiteX406" fmla="*/ 447697 w 597387"/>
                <a:gd name="connsiteY406" fmla="*/ 163423 h 714118"/>
                <a:gd name="connsiteX407" fmla="*/ 459370 w 597387"/>
                <a:gd name="connsiteY407" fmla="*/ 178530 h 714118"/>
                <a:gd name="connsiteX408" fmla="*/ 459370 w 597387"/>
                <a:gd name="connsiteY408" fmla="*/ 178530 h 714118"/>
                <a:gd name="connsiteX409" fmla="*/ 440144 w 597387"/>
                <a:gd name="connsiteY409" fmla="*/ 227282 h 714118"/>
                <a:gd name="connsiteX410" fmla="*/ 430531 w 597387"/>
                <a:gd name="connsiteY410" fmla="*/ 206682 h 714118"/>
                <a:gd name="connsiteX411" fmla="*/ 463490 w 597387"/>
                <a:gd name="connsiteY411" fmla="*/ 181276 h 714118"/>
                <a:gd name="connsiteX412" fmla="*/ 477910 w 597387"/>
                <a:gd name="connsiteY412" fmla="*/ 184709 h 714118"/>
                <a:gd name="connsiteX413" fmla="*/ 440144 w 597387"/>
                <a:gd name="connsiteY413" fmla="*/ 227282 h 714118"/>
                <a:gd name="connsiteX414" fmla="*/ 440144 w 597387"/>
                <a:gd name="connsiteY414" fmla="*/ 227282 h 714118"/>
                <a:gd name="connsiteX415" fmla="*/ 464864 w 597387"/>
                <a:gd name="connsiteY415" fmla="*/ 229342 h 714118"/>
                <a:gd name="connsiteX416" fmla="*/ 449757 w 597387"/>
                <a:gd name="connsiteY416" fmla="*/ 267108 h 714118"/>
                <a:gd name="connsiteX417" fmla="*/ 430531 w 597387"/>
                <a:gd name="connsiteY417" fmla="*/ 272601 h 714118"/>
                <a:gd name="connsiteX418" fmla="*/ 448384 w 597387"/>
                <a:gd name="connsiteY418" fmla="*/ 230028 h 714118"/>
                <a:gd name="connsiteX419" fmla="*/ 464864 w 597387"/>
                <a:gd name="connsiteY419" fmla="*/ 229342 h 714118"/>
                <a:gd name="connsiteX420" fmla="*/ 464864 w 597387"/>
                <a:gd name="connsiteY420" fmla="*/ 229342 h 714118"/>
                <a:gd name="connsiteX421" fmla="*/ 376285 w 597387"/>
                <a:gd name="connsiteY421" fmla="*/ 68665 h 714118"/>
                <a:gd name="connsiteX422" fmla="*/ 376285 w 597387"/>
                <a:gd name="connsiteY422" fmla="*/ 67292 h 714118"/>
                <a:gd name="connsiteX423" fmla="*/ 376285 w 597387"/>
                <a:gd name="connsiteY423" fmla="*/ 68665 h 714118"/>
                <a:gd name="connsiteX424" fmla="*/ 376285 w 597387"/>
                <a:gd name="connsiteY424" fmla="*/ 68665 h 714118"/>
                <a:gd name="connsiteX425" fmla="*/ 522542 w 597387"/>
                <a:gd name="connsiteY425" fmla="*/ 113984 h 714118"/>
                <a:gd name="connsiteX426" fmla="*/ 490270 w 597387"/>
                <a:gd name="connsiteY426" fmla="*/ 96818 h 714118"/>
                <a:gd name="connsiteX427" fmla="*/ 490956 w 597387"/>
                <a:gd name="connsiteY427" fmla="*/ 65919 h 714118"/>
                <a:gd name="connsiteX428" fmla="*/ 466237 w 597387"/>
                <a:gd name="connsiteY428" fmla="*/ 111924 h 714118"/>
                <a:gd name="connsiteX429" fmla="*/ 472417 w 597387"/>
                <a:gd name="connsiteY429" fmla="*/ 109864 h 714118"/>
                <a:gd name="connsiteX430" fmla="*/ 522542 w 597387"/>
                <a:gd name="connsiteY430" fmla="*/ 113984 h 714118"/>
                <a:gd name="connsiteX431" fmla="*/ 522542 w 597387"/>
                <a:gd name="connsiteY431" fmla="*/ 113984 h 714118"/>
                <a:gd name="connsiteX432" fmla="*/ 462117 w 597387"/>
                <a:gd name="connsiteY432" fmla="*/ 33646 h 714118"/>
                <a:gd name="connsiteX433" fmla="*/ 456624 w 597387"/>
                <a:gd name="connsiteY433" fmla="*/ 85832 h 714118"/>
                <a:gd name="connsiteX434" fmla="*/ 462117 w 597387"/>
                <a:gd name="connsiteY434" fmla="*/ 33646 h 714118"/>
                <a:gd name="connsiteX435" fmla="*/ 462117 w 597387"/>
                <a:gd name="connsiteY435" fmla="*/ 33646 h 714118"/>
                <a:gd name="connsiteX436" fmla="*/ 383839 w 597387"/>
                <a:gd name="connsiteY436" fmla="*/ 6180 h 714118"/>
                <a:gd name="connsiteX437" fmla="*/ 374912 w 597387"/>
                <a:gd name="connsiteY437" fmla="*/ 60425 h 714118"/>
                <a:gd name="connsiteX438" fmla="*/ 383839 w 597387"/>
                <a:gd name="connsiteY438" fmla="*/ 6180 h 714118"/>
                <a:gd name="connsiteX439" fmla="*/ 383839 w 597387"/>
                <a:gd name="connsiteY439" fmla="*/ 6180 h 714118"/>
                <a:gd name="connsiteX440" fmla="*/ 359119 w 597387"/>
                <a:gd name="connsiteY440" fmla="*/ 23346 h 714118"/>
                <a:gd name="connsiteX441" fmla="*/ 335086 w 597387"/>
                <a:gd name="connsiteY441" fmla="*/ 70039 h 714118"/>
                <a:gd name="connsiteX442" fmla="*/ 359119 w 597387"/>
                <a:gd name="connsiteY442" fmla="*/ 23346 h 714118"/>
                <a:gd name="connsiteX443" fmla="*/ 359119 w 597387"/>
                <a:gd name="connsiteY443" fmla="*/ 23346 h 714118"/>
                <a:gd name="connsiteX444" fmla="*/ 326160 w 597387"/>
                <a:gd name="connsiteY444" fmla="*/ 63859 h 714118"/>
                <a:gd name="connsiteX445" fmla="*/ 302127 w 597387"/>
                <a:gd name="connsiteY445" fmla="*/ 17166 h 714118"/>
                <a:gd name="connsiteX446" fmla="*/ 298694 w 597387"/>
                <a:gd name="connsiteY446" fmla="*/ 32273 h 714118"/>
                <a:gd name="connsiteX447" fmla="*/ 286334 w 597387"/>
                <a:gd name="connsiteY447" fmla="*/ 9613 h 714118"/>
                <a:gd name="connsiteX448" fmla="*/ 281527 w 597387"/>
                <a:gd name="connsiteY448" fmla="*/ 63859 h 714118"/>
                <a:gd name="connsiteX449" fmla="*/ 298007 w 597387"/>
                <a:gd name="connsiteY449" fmla="*/ 35019 h 714118"/>
                <a:gd name="connsiteX450" fmla="*/ 326160 w 597387"/>
                <a:gd name="connsiteY450" fmla="*/ 63859 h 714118"/>
                <a:gd name="connsiteX451" fmla="*/ 326160 w 597387"/>
                <a:gd name="connsiteY451" fmla="*/ 63859 h 714118"/>
                <a:gd name="connsiteX452" fmla="*/ 238268 w 597387"/>
                <a:gd name="connsiteY452" fmla="*/ 0 h 714118"/>
                <a:gd name="connsiteX453" fmla="*/ 228655 w 597387"/>
                <a:gd name="connsiteY453" fmla="*/ 55619 h 714118"/>
                <a:gd name="connsiteX454" fmla="*/ 238268 w 597387"/>
                <a:gd name="connsiteY454" fmla="*/ 0 h 714118"/>
                <a:gd name="connsiteX455" fmla="*/ 238268 w 597387"/>
                <a:gd name="connsiteY455" fmla="*/ 0 h 714118"/>
                <a:gd name="connsiteX456" fmla="*/ 186769 w 597387"/>
                <a:gd name="connsiteY456" fmla="*/ 82398 h 714118"/>
                <a:gd name="connsiteX457" fmla="*/ 161363 w 597387"/>
                <a:gd name="connsiteY457" fmla="*/ 37079 h 714118"/>
                <a:gd name="connsiteX458" fmla="*/ 186769 w 597387"/>
                <a:gd name="connsiteY458" fmla="*/ 82398 h 714118"/>
                <a:gd name="connsiteX459" fmla="*/ 186769 w 597387"/>
                <a:gd name="connsiteY459" fmla="*/ 82398 h 714118"/>
                <a:gd name="connsiteX460" fmla="*/ 16480 w 597387"/>
                <a:gd name="connsiteY460" fmla="*/ 569921 h 714118"/>
                <a:gd name="connsiteX461" fmla="*/ 9613 w 597387"/>
                <a:gd name="connsiteY461" fmla="*/ 554128 h 714118"/>
                <a:gd name="connsiteX462" fmla="*/ 0 w 597387"/>
                <a:gd name="connsiteY462" fmla="*/ 557562 h 714118"/>
                <a:gd name="connsiteX463" fmla="*/ 7553 w 597387"/>
                <a:gd name="connsiteY463" fmla="*/ 574728 h 714118"/>
                <a:gd name="connsiteX464" fmla="*/ 37766 w 597387"/>
                <a:gd name="connsiteY464" fmla="*/ 582968 h 714118"/>
                <a:gd name="connsiteX465" fmla="*/ 41886 w 597387"/>
                <a:gd name="connsiteY465" fmla="*/ 557562 h 714118"/>
                <a:gd name="connsiteX466" fmla="*/ 41886 w 597387"/>
                <a:gd name="connsiteY466" fmla="*/ 541769 h 714118"/>
                <a:gd name="connsiteX467" fmla="*/ 54246 w 597387"/>
                <a:gd name="connsiteY467" fmla="*/ 545889 h 714118"/>
                <a:gd name="connsiteX468" fmla="*/ 60425 w 597387"/>
                <a:gd name="connsiteY468" fmla="*/ 558935 h 714118"/>
                <a:gd name="connsiteX469" fmla="*/ 69352 w 597387"/>
                <a:gd name="connsiteY469" fmla="*/ 555502 h 714118"/>
                <a:gd name="connsiteX470" fmla="*/ 61799 w 597387"/>
                <a:gd name="connsiteY470" fmla="*/ 540395 h 714118"/>
                <a:gd name="connsiteX471" fmla="*/ 33646 w 597387"/>
                <a:gd name="connsiteY471" fmla="*/ 532842 h 714118"/>
                <a:gd name="connsiteX472" fmla="*/ 30213 w 597387"/>
                <a:gd name="connsiteY472" fmla="*/ 558248 h 714118"/>
                <a:gd name="connsiteX473" fmla="*/ 29526 w 597387"/>
                <a:gd name="connsiteY473" fmla="*/ 573355 h 714118"/>
                <a:gd name="connsiteX474" fmla="*/ 16480 w 597387"/>
                <a:gd name="connsiteY474" fmla="*/ 569921 h 714118"/>
                <a:gd name="connsiteX475" fmla="*/ 16480 w 597387"/>
                <a:gd name="connsiteY475" fmla="*/ 569921 h 714118"/>
                <a:gd name="connsiteX476" fmla="*/ 49439 w 597387"/>
                <a:gd name="connsiteY476" fmla="*/ 578161 h 714118"/>
                <a:gd name="connsiteX477" fmla="*/ 52872 w 597387"/>
                <a:gd name="connsiteY477" fmla="*/ 624854 h 714118"/>
                <a:gd name="connsiteX478" fmla="*/ 68665 w 597387"/>
                <a:gd name="connsiteY478" fmla="*/ 635153 h 714118"/>
                <a:gd name="connsiteX479" fmla="*/ 73472 w 597387"/>
                <a:gd name="connsiteY479" fmla="*/ 626914 h 714118"/>
                <a:gd name="connsiteX480" fmla="*/ 61112 w 597387"/>
                <a:gd name="connsiteY480" fmla="*/ 618674 h 714118"/>
                <a:gd name="connsiteX481" fmla="*/ 59052 w 597387"/>
                <a:gd name="connsiteY481" fmla="*/ 586401 h 714118"/>
                <a:gd name="connsiteX482" fmla="*/ 92011 w 597387"/>
                <a:gd name="connsiteY482" fmla="*/ 586401 h 714118"/>
                <a:gd name="connsiteX483" fmla="*/ 100251 w 597387"/>
                <a:gd name="connsiteY483" fmla="*/ 598074 h 714118"/>
                <a:gd name="connsiteX484" fmla="*/ 108491 w 597387"/>
                <a:gd name="connsiteY484" fmla="*/ 593268 h 714118"/>
                <a:gd name="connsiteX485" fmla="*/ 98191 w 597387"/>
                <a:gd name="connsiteY485" fmla="*/ 579535 h 714118"/>
                <a:gd name="connsiteX486" fmla="*/ 49439 w 597387"/>
                <a:gd name="connsiteY486" fmla="*/ 578161 h 714118"/>
                <a:gd name="connsiteX487" fmla="*/ 49439 w 597387"/>
                <a:gd name="connsiteY487" fmla="*/ 578161 h 714118"/>
                <a:gd name="connsiteX488" fmla="*/ 114671 w 597387"/>
                <a:gd name="connsiteY488" fmla="*/ 596014 h 714118"/>
                <a:gd name="connsiteX489" fmla="*/ 81712 w 597387"/>
                <a:gd name="connsiteY489" fmla="*/ 648200 h 714118"/>
                <a:gd name="connsiteX490" fmla="*/ 92011 w 597387"/>
                <a:gd name="connsiteY490" fmla="*/ 654380 h 714118"/>
                <a:gd name="connsiteX491" fmla="*/ 106431 w 597387"/>
                <a:gd name="connsiteY491" fmla="*/ 631720 h 714118"/>
                <a:gd name="connsiteX492" fmla="*/ 131837 w 597387"/>
                <a:gd name="connsiteY492" fmla="*/ 647513 h 714118"/>
                <a:gd name="connsiteX493" fmla="*/ 117418 w 597387"/>
                <a:gd name="connsiteY493" fmla="*/ 670173 h 714118"/>
                <a:gd name="connsiteX494" fmla="*/ 127717 w 597387"/>
                <a:gd name="connsiteY494" fmla="*/ 676352 h 714118"/>
                <a:gd name="connsiteX495" fmla="*/ 160677 w 597387"/>
                <a:gd name="connsiteY495" fmla="*/ 624167 h 714118"/>
                <a:gd name="connsiteX496" fmla="*/ 150377 w 597387"/>
                <a:gd name="connsiteY496" fmla="*/ 617987 h 714118"/>
                <a:gd name="connsiteX497" fmla="*/ 137330 w 597387"/>
                <a:gd name="connsiteY497" fmla="*/ 638587 h 714118"/>
                <a:gd name="connsiteX498" fmla="*/ 111924 w 597387"/>
                <a:gd name="connsiteY498" fmla="*/ 622794 h 714118"/>
                <a:gd name="connsiteX499" fmla="*/ 124971 w 597387"/>
                <a:gd name="connsiteY499" fmla="*/ 602194 h 714118"/>
                <a:gd name="connsiteX500" fmla="*/ 114671 w 597387"/>
                <a:gd name="connsiteY500" fmla="*/ 596014 h 714118"/>
                <a:gd name="connsiteX501" fmla="*/ 114671 w 597387"/>
                <a:gd name="connsiteY501" fmla="*/ 596014 h 714118"/>
                <a:gd name="connsiteX502" fmla="*/ 154497 w 597387"/>
                <a:gd name="connsiteY502" fmla="*/ 659873 h 714118"/>
                <a:gd name="connsiteX503" fmla="*/ 168230 w 597387"/>
                <a:gd name="connsiteY503" fmla="*/ 696265 h 714118"/>
                <a:gd name="connsiteX504" fmla="*/ 203936 w 597387"/>
                <a:gd name="connsiteY504" fmla="*/ 679099 h 714118"/>
                <a:gd name="connsiteX505" fmla="*/ 216295 w 597387"/>
                <a:gd name="connsiteY505" fmla="*/ 647513 h 714118"/>
                <a:gd name="connsiteX506" fmla="*/ 205309 w 597387"/>
                <a:gd name="connsiteY506" fmla="*/ 643393 h 714118"/>
                <a:gd name="connsiteX507" fmla="*/ 192949 w 597387"/>
                <a:gd name="connsiteY507" fmla="*/ 675666 h 714118"/>
                <a:gd name="connsiteX508" fmla="*/ 172350 w 597387"/>
                <a:gd name="connsiteY508" fmla="*/ 688026 h 714118"/>
                <a:gd name="connsiteX509" fmla="*/ 165483 w 597387"/>
                <a:gd name="connsiteY509" fmla="*/ 664679 h 714118"/>
                <a:gd name="connsiteX510" fmla="*/ 177843 w 597387"/>
                <a:gd name="connsiteY510" fmla="*/ 632407 h 714118"/>
                <a:gd name="connsiteX511" fmla="*/ 166857 w 597387"/>
                <a:gd name="connsiteY511" fmla="*/ 628287 h 714118"/>
                <a:gd name="connsiteX512" fmla="*/ 154497 w 597387"/>
                <a:gd name="connsiteY512" fmla="*/ 659873 h 714118"/>
                <a:gd name="connsiteX513" fmla="*/ 154497 w 597387"/>
                <a:gd name="connsiteY513" fmla="*/ 659873 h 714118"/>
                <a:gd name="connsiteX514" fmla="*/ 213549 w 597387"/>
                <a:gd name="connsiteY514" fmla="*/ 696952 h 714118"/>
                <a:gd name="connsiteX515" fmla="*/ 209429 w 597387"/>
                <a:gd name="connsiteY515" fmla="*/ 705879 h 714118"/>
                <a:gd name="connsiteX516" fmla="*/ 226595 w 597387"/>
                <a:gd name="connsiteY516" fmla="*/ 713432 h 714118"/>
                <a:gd name="connsiteX517" fmla="*/ 254748 w 597387"/>
                <a:gd name="connsiteY517" fmla="*/ 699699 h 714118"/>
                <a:gd name="connsiteX518" fmla="*/ 241015 w 597387"/>
                <a:gd name="connsiteY518" fmla="*/ 678412 h 714118"/>
                <a:gd name="connsiteX519" fmla="*/ 230028 w 597387"/>
                <a:gd name="connsiteY519" fmla="*/ 666739 h 714118"/>
                <a:gd name="connsiteX520" fmla="*/ 241702 w 597387"/>
                <a:gd name="connsiteY520" fmla="*/ 661246 h 714118"/>
                <a:gd name="connsiteX521" fmla="*/ 254748 w 597387"/>
                <a:gd name="connsiteY521" fmla="*/ 666739 h 714118"/>
                <a:gd name="connsiteX522" fmla="*/ 259555 w 597387"/>
                <a:gd name="connsiteY522" fmla="*/ 657813 h 714118"/>
                <a:gd name="connsiteX523" fmla="*/ 243762 w 597387"/>
                <a:gd name="connsiteY523" fmla="*/ 651633 h 714118"/>
                <a:gd name="connsiteX524" fmla="*/ 217669 w 597387"/>
                <a:gd name="connsiteY524" fmla="*/ 664679 h 714118"/>
                <a:gd name="connsiteX525" fmla="*/ 232775 w 597387"/>
                <a:gd name="connsiteY525" fmla="*/ 685966 h 714118"/>
                <a:gd name="connsiteX526" fmla="*/ 242388 w 597387"/>
                <a:gd name="connsiteY526" fmla="*/ 697639 h 714118"/>
                <a:gd name="connsiteX527" fmla="*/ 229342 w 597387"/>
                <a:gd name="connsiteY527" fmla="*/ 703819 h 714118"/>
                <a:gd name="connsiteX528" fmla="*/ 213549 w 597387"/>
                <a:gd name="connsiteY528" fmla="*/ 696952 h 714118"/>
                <a:gd name="connsiteX529" fmla="*/ 213549 w 597387"/>
                <a:gd name="connsiteY529" fmla="*/ 696952 h 714118"/>
                <a:gd name="connsiteX530" fmla="*/ 264361 w 597387"/>
                <a:gd name="connsiteY530" fmla="*/ 667426 h 714118"/>
                <a:gd name="connsiteX531" fmla="*/ 284274 w 597387"/>
                <a:gd name="connsiteY531" fmla="*/ 668113 h 714118"/>
                <a:gd name="connsiteX532" fmla="*/ 283587 w 597387"/>
                <a:gd name="connsiteY532" fmla="*/ 720298 h 714118"/>
                <a:gd name="connsiteX533" fmla="*/ 295260 w 597387"/>
                <a:gd name="connsiteY533" fmla="*/ 720298 h 714118"/>
                <a:gd name="connsiteX534" fmla="*/ 295947 w 597387"/>
                <a:gd name="connsiteY534" fmla="*/ 668113 h 714118"/>
                <a:gd name="connsiteX535" fmla="*/ 315860 w 597387"/>
                <a:gd name="connsiteY535" fmla="*/ 668799 h 714118"/>
                <a:gd name="connsiteX536" fmla="*/ 315860 w 597387"/>
                <a:gd name="connsiteY536" fmla="*/ 659186 h 714118"/>
                <a:gd name="connsiteX537" fmla="*/ 264361 w 597387"/>
                <a:gd name="connsiteY537" fmla="*/ 658500 h 714118"/>
                <a:gd name="connsiteX538" fmla="*/ 264361 w 597387"/>
                <a:gd name="connsiteY538" fmla="*/ 667426 h 714118"/>
                <a:gd name="connsiteX539" fmla="*/ 264361 w 597387"/>
                <a:gd name="connsiteY539" fmla="*/ 667426 h 714118"/>
                <a:gd name="connsiteX540" fmla="*/ 362552 w 597387"/>
                <a:gd name="connsiteY540" fmla="*/ 653006 h 714118"/>
                <a:gd name="connsiteX541" fmla="*/ 323413 w 597387"/>
                <a:gd name="connsiteY541" fmla="*/ 658500 h 714118"/>
                <a:gd name="connsiteX542" fmla="*/ 332340 w 597387"/>
                <a:gd name="connsiteY542" fmla="*/ 719612 h 714118"/>
                <a:gd name="connsiteX543" fmla="*/ 372852 w 597387"/>
                <a:gd name="connsiteY543" fmla="*/ 713432 h 714118"/>
                <a:gd name="connsiteX544" fmla="*/ 371479 w 597387"/>
                <a:gd name="connsiteY544" fmla="*/ 703819 h 714118"/>
                <a:gd name="connsiteX545" fmla="*/ 342639 w 597387"/>
                <a:gd name="connsiteY545" fmla="*/ 707938 h 714118"/>
                <a:gd name="connsiteX546" fmla="*/ 339893 w 597387"/>
                <a:gd name="connsiteY546" fmla="*/ 690772 h 714118"/>
                <a:gd name="connsiteX547" fmla="*/ 365986 w 597387"/>
                <a:gd name="connsiteY547" fmla="*/ 686652 h 714118"/>
                <a:gd name="connsiteX548" fmla="*/ 364612 w 597387"/>
                <a:gd name="connsiteY548" fmla="*/ 677039 h 714118"/>
                <a:gd name="connsiteX549" fmla="*/ 338520 w 597387"/>
                <a:gd name="connsiteY549" fmla="*/ 681159 h 714118"/>
                <a:gd name="connsiteX550" fmla="*/ 336460 w 597387"/>
                <a:gd name="connsiteY550" fmla="*/ 666053 h 714118"/>
                <a:gd name="connsiteX551" fmla="*/ 363926 w 597387"/>
                <a:gd name="connsiteY551" fmla="*/ 661933 h 714118"/>
                <a:gd name="connsiteX552" fmla="*/ 362552 w 597387"/>
                <a:gd name="connsiteY552" fmla="*/ 653006 h 714118"/>
                <a:gd name="connsiteX553" fmla="*/ 362552 w 597387"/>
                <a:gd name="connsiteY553" fmla="*/ 653006 h 714118"/>
                <a:gd name="connsiteX554" fmla="*/ 371479 w 597387"/>
                <a:gd name="connsiteY554" fmla="*/ 652320 h 714118"/>
                <a:gd name="connsiteX555" fmla="*/ 390018 w 597387"/>
                <a:gd name="connsiteY555" fmla="*/ 709998 h 714118"/>
                <a:gd name="connsiteX556" fmla="*/ 401005 w 597387"/>
                <a:gd name="connsiteY556" fmla="*/ 706565 h 714118"/>
                <a:gd name="connsiteX557" fmla="*/ 393452 w 597387"/>
                <a:gd name="connsiteY557" fmla="*/ 682532 h 714118"/>
                <a:gd name="connsiteX558" fmla="*/ 399632 w 597387"/>
                <a:gd name="connsiteY558" fmla="*/ 680472 h 714118"/>
                <a:gd name="connsiteX559" fmla="*/ 414738 w 597387"/>
                <a:gd name="connsiteY559" fmla="*/ 687339 h 714118"/>
                <a:gd name="connsiteX560" fmla="*/ 423664 w 597387"/>
                <a:gd name="connsiteY560" fmla="*/ 699699 h 714118"/>
                <a:gd name="connsiteX561" fmla="*/ 435338 w 597387"/>
                <a:gd name="connsiteY561" fmla="*/ 696265 h 714118"/>
                <a:gd name="connsiteX562" fmla="*/ 425038 w 597387"/>
                <a:gd name="connsiteY562" fmla="*/ 681159 h 714118"/>
                <a:gd name="connsiteX563" fmla="*/ 413365 w 597387"/>
                <a:gd name="connsiteY563" fmla="*/ 672919 h 714118"/>
                <a:gd name="connsiteX564" fmla="*/ 413365 w 597387"/>
                <a:gd name="connsiteY564" fmla="*/ 672919 h 714118"/>
                <a:gd name="connsiteX565" fmla="*/ 419544 w 597387"/>
                <a:gd name="connsiteY565" fmla="*/ 654380 h 714118"/>
                <a:gd name="connsiteX566" fmla="*/ 410618 w 597387"/>
                <a:gd name="connsiteY566" fmla="*/ 644080 h 714118"/>
                <a:gd name="connsiteX567" fmla="*/ 390018 w 597387"/>
                <a:gd name="connsiteY567" fmla="*/ 645453 h 714118"/>
                <a:gd name="connsiteX568" fmla="*/ 371479 w 597387"/>
                <a:gd name="connsiteY568" fmla="*/ 652320 h 714118"/>
                <a:gd name="connsiteX569" fmla="*/ 371479 w 597387"/>
                <a:gd name="connsiteY569" fmla="*/ 652320 h 714118"/>
                <a:gd name="connsiteX570" fmla="*/ 385212 w 597387"/>
                <a:gd name="connsiteY570" fmla="*/ 656440 h 714118"/>
                <a:gd name="connsiteX571" fmla="*/ 392765 w 597387"/>
                <a:gd name="connsiteY571" fmla="*/ 653006 h 714118"/>
                <a:gd name="connsiteX572" fmla="*/ 407871 w 597387"/>
                <a:gd name="connsiteY572" fmla="*/ 658500 h 714118"/>
                <a:gd name="connsiteX573" fmla="*/ 398258 w 597387"/>
                <a:gd name="connsiteY573" fmla="*/ 672233 h 714118"/>
                <a:gd name="connsiteX574" fmla="*/ 390705 w 597387"/>
                <a:gd name="connsiteY574" fmla="*/ 674979 h 714118"/>
                <a:gd name="connsiteX575" fmla="*/ 385212 w 597387"/>
                <a:gd name="connsiteY575" fmla="*/ 656440 h 714118"/>
                <a:gd name="connsiteX576" fmla="*/ 385212 w 597387"/>
                <a:gd name="connsiteY576" fmla="*/ 656440 h 714118"/>
                <a:gd name="connsiteX577" fmla="*/ 420918 w 597387"/>
                <a:gd name="connsiteY577" fmla="*/ 636527 h 714118"/>
                <a:gd name="connsiteX578" fmla="*/ 447011 w 597387"/>
                <a:gd name="connsiteY578" fmla="*/ 692832 h 714118"/>
                <a:gd name="connsiteX579" fmla="*/ 456624 w 597387"/>
                <a:gd name="connsiteY579" fmla="*/ 687339 h 714118"/>
                <a:gd name="connsiteX580" fmla="*/ 445637 w 597387"/>
                <a:gd name="connsiteY580" fmla="*/ 664679 h 714118"/>
                <a:gd name="connsiteX581" fmla="*/ 433278 w 597387"/>
                <a:gd name="connsiteY581" fmla="*/ 639960 h 714118"/>
                <a:gd name="connsiteX582" fmla="*/ 433278 w 597387"/>
                <a:gd name="connsiteY582" fmla="*/ 639960 h 714118"/>
                <a:gd name="connsiteX583" fmla="*/ 451131 w 597387"/>
                <a:gd name="connsiteY583" fmla="*/ 658500 h 714118"/>
                <a:gd name="connsiteX584" fmla="*/ 471730 w 597387"/>
                <a:gd name="connsiteY584" fmla="*/ 677726 h 714118"/>
                <a:gd name="connsiteX585" fmla="*/ 479970 w 597387"/>
                <a:gd name="connsiteY585" fmla="*/ 672919 h 714118"/>
                <a:gd name="connsiteX586" fmla="*/ 475850 w 597387"/>
                <a:gd name="connsiteY586" fmla="*/ 644080 h 714118"/>
                <a:gd name="connsiteX587" fmla="*/ 471043 w 597387"/>
                <a:gd name="connsiteY587" fmla="*/ 617987 h 714118"/>
                <a:gd name="connsiteX588" fmla="*/ 471043 w 597387"/>
                <a:gd name="connsiteY588" fmla="*/ 617987 h 714118"/>
                <a:gd name="connsiteX589" fmla="*/ 484776 w 597387"/>
                <a:gd name="connsiteY589" fmla="*/ 641333 h 714118"/>
                <a:gd name="connsiteX590" fmla="*/ 498509 w 597387"/>
                <a:gd name="connsiteY590" fmla="*/ 663306 h 714118"/>
                <a:gd name="connsiteX591" fmla="*/ 508809 w 597387"/>
                <a:gd name="connsiteY591" fmla="*/ 657813 h 714118"/>
                <a:gd name="connsiteX592" fmla="*/ 475850 w 597387"/>
                <a:gd name="connsiteY592" fmla="*/ 605627 h 714118"/>
                <a:gd name="connsiteX593" fmla="*/ 462117 w 597387"/>
                <a:gd name="connsiteY593" fmla="*/ 613180 h 714118"/>
                <a:gd name="connsiteX594" fmla="*/ 465550 w 597387"/>
                <a:gd name="connsiteY594" fmla="*/ 639273 h 714118"/>
                <a:gd name="connsiteX595" fmla="*/ 469670 w 597387"/>
                <a:gd name="connsiteY595" fmla="*/ 661246 h 714118"/>
                <a:gd name="connsiteX596" fmla="*/ 469670 w 597387"/>
                <a:gd name="connsiteY596" fmla="*/ 661246 h 714118"/>
                <a:gd name="connsiteX597" fmla="*/ 453877 w 597387"/>
                <a:gd name="connsiteY597" fmla="*/ 645453 h 714118"/>
                <a:gd name="connsiteX598" fmla="*/ 434651 w 597387"/>
                <a:gd name="connsiteY598" fmla="*/ 628287 h 714118"/>
                <a:gd name="connsiteX599" fmla="*/ 420918 w 597387"/>
                <a:gd name="connsiteY599" fmla="*/ 636527 h 714118"/>
                <a:gd name="connsiteX600" fmla="*/ 420918 w 597387"/>
                <a:gd name="connsiteY600" fmla="*/ 636527 h 714118"/>
                <a:gd name="connsiteX601" fmla="*/ 492330 w 597387"/>
                <a:gd name="connsiteY601" fmla="*/ 591894 h 714118"/>
                <a:gd name="connsiteX602" fmla="*/ 515676 w 597387"/>
                <a:gd name="connsiteY602" fmla="*/ 653006 h 714118"/>
                <a:gd name="connsiteX603" fmla="*/ 525289 w 597387"/>
                <a:gd name="connsiteY603" fmla="*/ 644766 h 714118"/>
                <a:gd name="connsiteX604" fmla="*/ 518422 w 597387"/>
                <a:gd name="connsiteY604" fmla="*/ 627600 h 714118"/>
                <a:gd name="connsiteX605" fmla="*/ 534902 w 597387"/>
                <a:gd name="connsiteY605" fmla="*/ 613180 h 714118"/>
                <a:gd name="connsiteX606" fmla="*/ 551382 w 597387"/>
                <a:gd name="connsiteY606" fmla="*/ 622794 h 714118"/>
                <a:gd name="connsiteX607" fmla="*/ 560995 w 597387"/>
                <a:gd name="connsiteY607" fmla="*/ 614554 h 714118"/>
                <a:gd name="connsiteX608" fmla="*/ 504003 w 597387"/>
                <a:gd name="connsiteY608" fmla="*/ 582281 h 714118"/>
                <a:gd name="connsiteX609" fmla="*/ 492330 w 597387"/>
                <a:gd name="connsiteY609" fmla="*/ 591894 h 714118"/>
                <a:gd name="connsiteX610" fmla="*/ 492330 w 597387"/>
                <a:gd name="connsiteY610" fmla="*/ 591894 h 714118"/>
                <a:gd name="connsiteX611" fmla="*/ 508123 w 597387"/>
                <a:gd name="connsiteY611" fmla="*/ 603567 h 714118"/>
                <a:gd name="connsiteX612" fmla="*/ 503316 w 597387"/>
                <a:gd name="connsiteY612" fmla="*/ 593268 h 714118"/>
                <a:gd name="connsiteX613" fmla="*/ 503316 w 597387"/>
                <a:gd name="connsiteY613" fmla="*/ 593268 h 714118"/>
                <a:gd name="connsiteX614" fmla="*/ 512929 w 597387"/>
                <a:gd name="connsiteY614" fmla="*/ 599447 h 714118"/>
                <a:gd name="connsiteX615" fmla="*/ 527349 w 597387"/>
                <a:gd name="connsiteY615" fmla="*/ 607687 h 714118"/>
                <a:gd name="connsiteX616" fmla="*/ 513616 w 597387"/>
                <a:gd name="connsiteY616" fmla="*/ 619360 h 714118"/>
                <a:gd name="connsiteX617" fmla="*/ 508123 w 597387"/>
                <a:gd name="connsiteY617" fmla="*/ 603567 h 714118"/>
                <a:gd name="connsiteX618" fmla="*/ 508123 w 597387"/>
                <a:gd name="connsiteY618" fmla="*/ 603567 h 714118"/>
                <a:gd name="connsiteX619" fmla="*/ 586401 w 597387"/>
                <a:gd name="connsiteY619" fmla="*/ 271228 h 714118"/>
                <a:gd name="connsiteX620" fmla="*/ 562368 w 597387"/>
                <a:gd name="connsiteY620" fmla="*/ 224535 h 714118"/>
                <a:gd name="connsiteX621" fmla="*/ 586401 w 597387"/>
                <a:gd name="connsiteY621" fmla="*/ 271228 h 714118"/>
                <a:gd name="connsiteX622" fmla="*/ 586401 w 597387"/>
                <a:gd name="connsiteY622" fmla="*/ 271228 h 714118"/>
                <a:gd name="connsiteX623" fmla="*/ 519796 w 597387"/>
                <a:gd name="connsiteY623" fmla="*/ 568548 h 714118"/>
                <a:gd name="connsiteX624" fmla="*/ 567861 w 597387"/>
                <a:gd name="connsiteY624" fmla="*/ 607687 h 714118"/>
                <a:gd name="connsiteX625" fmla="*/ 574728 w 597387"/>
                <a:gd name="connsiteY625" fmla="*/ 599447 h 714118"/>
                <a:gd name="connsiteX626" fmla="*/ 556188 w 597387"/>
                <a:gd name="connsiteY626" fmla="*/ 584341 h 714118"/>
                <a:gd name="connsiteX627" fmla="*/ 536275 w 597387"/>
                <a:gd name="connsiteY627" fmla="*/ 568548 h 714118"/>
                <a:gd name="connsiteX628" fmla="*/ 536275 w 597387"/>
                <a:gd name="connsiteY628" fmla="*/ 568548 h 714118"/>
                <a:gd name="connsiteX629" fmla="*/ 560995 w 597387"/>
                <a:gd name="connsiteY629" fmla="*/ 572668 h 714118"/>
                <a:gd name="connsiteX630" fmla="*/ 593954 w 597387"/>
                <a:gd name="connsiteY630" fmla="*/ 576101 h 714118"/>
                <a:gd name="connsiteX631" fmla="*/ 602194 w 597387"/>
                <a:gd name="connsiteY631" fmla="*/ 566488 h 714118"/>
                <a:gd name="connsiteX632" fmla="*/ 554128 w 597387"/>
                <a:gd name="connsiteY632" fmla="*/ 527349 h 714118"/>
                <a:gd name="connsiteX633" fmla="*/ 547262 w 597387"/>
                <a:gd name="connsiteY633" fmla="*/ 535589 h 714118"/>
                <a:gd name="connsiteX634" fmla="*/ 565115 w 597387"/>
                <a:gd name="connsiteY634" fmla="*/ 550008 h 714118"/>
                <a:gd name="connsiteX635" fmla="*/ 585028 w 597387"/>
                <a:gd name="connsiteY635" fmla="*/ 565115 h 714118"/>
                <a:gd name="connsiteX636" fmla="*/ 585028 w 597387"/>
                <a:gd name="connsiteY636" fmla="*/ 565115 h 714118"/>
                <a:gd name="connsiteX637" fmla="*/ 561682 w 597387"/>
                <a:gd name="connsiteY637" fmla="*/ 560995 h 714118"/>
                <a:gd name="connsiteX638" fmla="*/ 530096 w 597387"/>
                <a:gd name="connsiteY638" fmla="*/ 558248 h 714118"/>
                <a:gd name="connsiteX639" fmla="*/ 519796 w 597387"/>
                <a:gd name="connsiteY639" fmla="*/ 568548 h 714118"/>
                <a:gd name="connsiteX640" fmla="*/ 519796 w 597387"/>
                <a:gd name="connsiteY640" fmla="*/ 568548 h 71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Lst>
              <a:rect l="l" t="t" r="r" b="b"/>
              <a:pathLst>
                <a:path w="597387" h="714118">
                  <a:moveTo>
                    <a:pt x="591208" y="172350"/>
                  </a:moveTo>
                  <a:cubicBezTo>
                    <a:pt x="553442" y="180590"/>
                    <a:pt x="562368" y="219042"/>
                    <a:pt x="566488" y="218355"/>
                  </a:cubicBezTo>
                  <a:cubicBezTo>
                    <a:pt x="607001" y="209429"/>
                    <a:pt x="591208" y="172350"/>
                    <a:pt x="591208" y="172350"/>
                  </a:cubicBezTo>
                  <a:lnTo>
                    <a:pt x="591208" y="172350"/>
                  </a:lnTo>
                  <a:close/>
                  <a:moveTo>
                    <a:pt x="560308" y="216982"/>
                  </a:moveTo>
                  <a:cubicBezTo>
                    <a:pt x="554815" y="220415"/>
                    <a:pt x="549322" y="223162"/>
                    <a:pt x="544515" y="226595"/>
                  </a:cubicBezTo>
                  <a:cubicBezTo>
                    <a:pt x="564428" y="203936"/>
                    <a:pt x="544515" y="177156"/>
                    <a:pt x="541082" y="179216"/>
                  </a:cubicBezTo>
                  <a:cubicBezTo>
                    <a:pt x="510869" y="200502"/>
                    <a:pt x="528036" y="225222"/>
                    <a:pt x="533529" y="232088"/>
                  </a:cubicBezTo>
                  <a:cubicBezTo>
                    <a:pt x="511556" y="243762"/>
                    <a:pt x="490270" y="252688"/>
                    <a:pt x="473790" y="258868"/>
                  </a:cubicBezTo>
                  <a:cubicBezTo>
                    <a:pt x="484090" y="247881"/>
                    <a:pt x="481343" y="232775"/>
                    <a:pt x="479283" y="227282"/>
                  </a:cubicBezTo>
                  <a:cubicBezTo>
                    <a:pt x="508123" y="221102"/>
                    <a:pt x="517736" y="208056"/>
                    <a:pt x="517736" y="208056"/>
                  </a:cubicBezTo>
                  <a:cubicBezTo>
                    <a:pt x="517736" y="208056"/>
                    <a:pt x="512243" y="209429"/>
                    <a:pt x="504003" y="211489"/>
                  </a:cubicBezTo>
                  <a:cubicBezTo>
                    <a:pt x="524602" y="197756"/>
                    <a:pt x="513616" y="171663"/>
                    <a:pt x="513616" y="171663"/>
                  </a:cubicBezTo>
                  <a:cubicBezTo>
                    <a:pt x="481343" y="178530"/>
                    <a:pt x="482717" y="207369"/>
                    <a:pt x="486836" y="215609"/>
                  </a:cubicBezTo>
                  <a:cubicBezTo>
                    <a:pt x="472417" y="218355"/>
                    <a:pt x="457997" y="221102"/>
                    <a:pt x="458684" y="217669"/>
                  </a:cubicBezTo>
                  <a:cubicBezTo>
                    <a:pt x="459370" y="214236"/>
                    <a:pt x="474477" y="197756"/>
                    <a:pt x="486836" y="184023"/>
                  </a:cubicBezTo>
                  <a:cubicBezTo>
                    <a:pt x="490956" y="183336"/>
                    <a:pt x="493703" y="181276"/>
                    <a:pt x="493703" y="180590"/>
                  </a:cubicBezTo>
                  <a:cubicBezTo>
                    <a:pt x="493703" y="179903"/>
                    <a:pt x="493016" y="178530"/>
                    <a:pt x="493016" y="177843"/>
                  </a:cubicBezTo>
                  <a:cubicBezTo>
                    <a:pt x="499196" y="170976"/>
                    <a:pt x="504003" y="166856"/>
                    <a:pt x="504003" y="166856"/>
                  </a:cubicBezTo>
                  <a:cubicBezTo>
                    <a:pt x="499883" y="169603"/>
                    <a:pt x="495763" y="172350"/>
                    <a:pt x="492330" y="174410"/>
                  </a:cubicBezTo>
                  <a:cubicBezTo>
                    <a:pt x="490270" y="168916"/>
                    <a:pt x="487523" y="164797"/>
                    <a:pt x="484776" y="161363"/>
                  </a:cubicBezTo>
                  <a:cubicBezTo>
                    <a:pt x="486836" y="158617"/>
                    <a:pt x="487523" y="158617"/>
                    <a:pt x="484776" y="161363"/>
                  </a:cubicBezTo>
                  <a:cubicBezTo>
                    <a:pt x="474477" y="151063"/>
                    <a:pt x="461430" y="152437"/>
                    <a:pt x="453877" y="154497"/>
                  </a:cubicBezTo>
                  <a:cubicBezTo>
                    <a:pt x="455937" y="149004"/>
                    <a:pt x="457997" y="143510"/>
                    <a:pt x="460057" y="138017"/>
                  </a:cubicBezTo>
                  <a:cubicBezTo>
                    <a:pt x="476537" y="159303"/>
                    <a:pt x="499883" y="150377"/>
                    <a:pt x="506063" y="144884"/>
                  </a:cubicBezTo>
                  <a:cubicBezTo>
                    <a:pt x="503316" y="157243"/>
                    <a:pt x="508809" y="168916"/>
                    <a:pt x="508809" y="168916"/>
                  </a:cubicBezTo>
                  <a:cubicBezTo>
                    <a:pt x="546575" y="159303"/>
                    <a:pt x="535589" y="120851"/>
                    <a:pt x="532155" y="122224"/>
                  </a:cubicBezTo>
                  <a:cubicBezTo>
                    <a:pt x="517049" y="126344"/>
                    <a:pt x="510183" y="133897"/>
                    <a:pt x="506749" y="141450"/>
                  </a:cubicBezTo>
                  <a:cubicBezTo>
                    <a:pt x="492330" y="117418"/>
                    <a:pt x="473790" y="122224"/>
                    <a:pt x="463490" y="127031"/>
                  </a:cubicBezTo>
                  <a:cubicBezTo>
                    <a:pt x="465550" y="118791"/>
                    <a:pt x="466924" y="113984"/>
                    <a:pt x="466237" y="116044"/>
                  </a:cubicBezTo>
                  <a:cubicBezTo>
                    <a:pt x="464864" y="120164"/>
                    <a:pt x="463490" y="124284"/>
                    <a:pt x="461430" y="128404"/>
                  </a:cubicBezTo>
                  <a:cubicBezTo>
                    <a:pt x="457997" y="130464"/>
                    <a:pt x="455937" y="131837"/>
                    <a:pt x="455937" y="131837"/>
                  </a:cubicBezTo>
                  <a:cubicBezTo>
                    <a:pt x="456624" y="133211"/>
                    <a:pt x="457310" y="133897"/>
                    <a:pt x="457997" y="135270"/>
                  </a:cubicBezTo>
                  <a:cubicBezTo>
                    <a:pt x="452504" y="145570"/>
                    <a:pt x="446324" y="156557"/>
                    <a:pt x="439457" y="166170"/>
                  </a:cubicBezTo>
                  <a:cubicBezTo>
                    <a:pt x="440831" y="143510"/>
                    <a:pt x="418171" y="135957"/>
                    <a:pt x="413365" y="135270"/>
                  </a:cubicBezTo>
                  <a:cubicBezTo>
                    <a:pt x="414738" y="130464"/>
                    <a:pt x="416798" y="126344"/>
                    <a:pt x="418171" y="122224"/>
                  </a:cubicBezTo>
                  <a:cubicBezTo>
                    <a:pt x="422978" y="120164"/>
                    <a:pt x="425038" y="118104"/>
                    <a:pt x="425038" y="116731"/>
                  </a:cubicBezTo>
                  <a:cubicBezTo>
                    <a:pt x="424351" y="115358"/>
                    <a:pt x="422978" y="113298"/>
                    <a:pt x="422291" y="111924"/>
                  </a:cubicBezTo>
                  <a:cubicBezTo>
                    <a:pt x="426411" y="102311"/>
                    <a:pt x="429844" y="94071"/>
                    <a:pt x="431904" y="89951"/>
                  </a:cubicBezTo>
                  <a:cubicBezTo>
                    <a:pt x="433964" y="90638"/>
                    <a:pt x="435338" y="91325"/>
                    <a:pt x="436711" y="92011"/>
                  </a:cubicBezTo>
                  <a:cubicBezTo>
                    <a:pt x="412678" y="122224"/>
                    <a:pt x="444264" y="146257"/>
                    <a:pt x="447011" y="143510"/>
                  </a:cubicBezTo>
                  <a:cubicBezTo>
                    <a:pt x="470357" y="113984"/>
                    <a:pt x="443577" y="96131"/>
                    <a:pt x="438084" y="92698"/>
                  </a:cubicBezTo>
                  <a:cubicBezTo>
                    <a:pt x="440144" y="93385"/>
                    <a:pt x="441517" y="92698"/>
                    <a:pt x="441517" y="92011"/>
                  </a:cubicBezTo>
                  <a:cubicBezTo>
                    <a:pt x="455937" y="52872"/>
                    <a:pt x="416111" y="46006"/>
                    <a:pt x="416111" y="46006"/>
                  </a:cubicBezTo>
                  <a:cubicBezTo>
                    <a:pt x="414738" y="50126"/>
                    <a:pt x="414051" y="54246"/>
                    <a:pt x="413365" y="58365"/>
                  </a:cubicBezTo>
                  <a:cubicBezTo>
                    <a:pt x="411991" y="49439"/>
                    <a:pt x="407871" y="42572"/>
                    <a:pt x="407871" y="42572"/>
                  </a:cubicBezTo>
                  <a:cubicBezTo>
                    <a:pt x="371479" y="56305"/>
                    <a:pt x="385899" y="93385"/>
                    <a:pt x="390018" y="92011"/>
                  </a:cubicBezTo>
                  <a:cubicBezTo>
                    <a:pt x="407185" y="85145"/>
                    <a:pt x="412678" y="75532"/>
                    <a:pt x="413365" y="65919"/>
                  </a:cubicBezTo>
                  <a:cubicBezTo>
                    <a:pt x="414738" y="78278"/>
                    <a:pt x="423664" y="85832"/>
                    <a:pt x="430531" y="89951"/>
                  </a:cubicBezTo>
                  <a:cubicBezTo>
                    <a:pt x="426411" y="96818"/>
                    <a:pt x="422978" y="102998"/>
                    <a:pt x="419544" y="109178"/>
                  </a:cubicBezTo>
                  <a:cubicBezTo>
                    <a:pt x="406498" y="91325"/>
                    <a:pt x="389332" y="95445"/>
                    <a:pt x="379719" y="100251"/>
                  </a:cubicBezTo>
                  <a:cubicBezTo>
                    <a:pt x="380405" y="81025"/>
                    <a:pt x="378345" y="71412"/>
                    <a:pt x="377659" y="67979"/>
                  </a:cubicBezTo>
                  <a:cubicBezTo>
                    <a:pt x="377659" y="76218"/>
                    <a:pt x="370792" y="118791"/>
                    <a:pt x="363926" y="155183"/>
                  </a:cubicBezTo>
                  <a:cubicBezTo>
                    <a:pt x="361179" y="145570"/>
                    <a:pt x="354999" y="140077"/>
                    <a:pt x="348819" y="137330"/>
                  </a:cubicBezTo>
                  <a:cubicBezTo>
                    <a:pt x="350879" y="132524"/>
                    <a:pt x="352939" y="127717"/>
                    <a:pt x="354999" y="122224"/>
                  </a:cubicBezTo>
                  <a:cubicBezTo>
                    <a:pt x="361866" y="125657"/>
                    <a:pt x="368046" y="126344"/>
                    <a:pt x="368732" y="124971"/>
                  </a:cubicBezTo>
                  <a:cubicBezTo>
                    <a:pt x="372852" y="109178"/>
                    <a:pt x="369419" y="98878"/>
                    <a:pt x="363926" y="92698"/>
                  </a:cubicBezTo>
                  <a:cubicBezTo>
                    <a:pt x="368046" y="76218"/>
                    <a:pt x="368732" y="66605"/>
                    <a:pt x="365299" y="79652"/>
                  </a:cubicBezTo>
                  <a:cubicBezTo>
                    <a:pt x="363926" y="83085"/>
                    <a:pt x="363239" y="87205"/>
                    <a:pt x="361866" y="90638"/>
                  </a:cubicBezTo>
                  <a:cubicBezTo>
                    <a:pt x="352939" y="83085"/>
                    <a:pt x="340579" y="81712"/>
                    <a:pt x="340579" y="81712"/>
                  </a:cubicBezTo>
                  <a:cubicBezTo>
                    <a:pt x="335773" y="99565"/>
                    <a:pt x="341953" y="111238"/>
                    <a:pt x="349506" y="118104"/>
                  </a:cubicBezTo>
                  <a:cubicBezTo>
                    <a:pt x="345386" y="124971"/>
                    <a:pt x="341953" y="131151"/>
                    <a:pt x="339206" y="135270"/>
                  </a:cubicBezTo>
                  <a:cubicBezTo>
                    <a:pt x="337146" y="135270"/>
                    <a:pt x="335773" y="135270"/>
                    <a:pt x="333713" y="135270"/>
                  </a:cubicBezTo>
                  <a:cubicBezTo>
                    <a:pt x="329593" y="114671"/>
                    <a:pt x="329593" y="57679"/>
                    <a:pt x="329593" y="63172"/>
                  </a:cubicBezTo>
                  <a:cubicBezTo>
                    <a:pt x="328906" y="74158"/>
                    <a:pt x="328220" y="83772"/>
                    <a:pt x="327533" y="93385"/>
                  </a:cubicBezTo>
                  <a:cubicBezTo>
                    <a:pt x="324787" y="67979"/>
                    <a:pt x="295947" y="65919"/>
                    <a:pt x="295947" y="65919"/>
                  </a:cubicBezTo>
                  <a:cubicBezTo>
                    <a:pt x="295260" y="67979"/>
                    <a:pt x="295260" y="70039"/>
                    <a:pt x="294574" y="72098"/>
                  </a:cubicBezTo>
                  <a:cubicBezTo>
                    <a:pt x="288394" y="73472"/>
                    <a:pt x="283587" y="76218"/>
                    <a:pt x="279467" y="79652"/>
                  </a:cubicBezTo>
                  <a:cubicBezTo>
                    <a:pt x="279467" y="70039"/>
                    <a:pt x="280154" y="64545"/>
                    <a:pt x="280154" y="64545"/>
                  </a:cubicBezTo>
                  <a:cubicBezTo>
                    <a:pt x="280154" y="64545"/>
                    <a:pt x="277408" y="71412"/>
                    <a:pt x="275348" y="83085"/>
                  </a:cubicBezTo>
                  <a:cubicBezTo>
                    <a:pt x="264361" y="95445"/>
                    <a:pt x="267108" y="113298"/>
                    <a:pt x="269854" y="113298"/>
                  </a:cubicBezTo>
                  <a:cubicBezTo>
                    <a:pt x="271914" y="113298"/>
                    <a:pt x="273288" y="112611"/>
                    <a:pt x="275348" y="112611"/>
                  </a:cubicBezTo>
                  <a:cubicBezTo>
                    <a:pt x="275348" y="113298"/>
                    <a:pt x="275348" y="114671"/>
                    <a:pt x="276034" y="115358"/>
                  </a:cubicBezTo>
                  <a:cubicBezTo>
                    <a:pt x="270541" y="124284"/>
                    <a:pt x="269168" y="131837"/>
                    <a:pt x="269854" y="138704"/>
                  </a:cubicBezTo>
                  <a:cubicBezTo>
                    <a:pt x="267794" y="134584"/>
                    <a:pt x="265734" y="129777"/>
                    <a:pt x="263674" y="124971"/>
                  </a:cubicBezTo>
                  <a:cubicBezTo>
                    <a:pt x="269854" y="113298"/>
                    <a:pt x="266421" y="99565"/>
                    <a:pt x="266421" y="99565"/>
                  </a:cubicBezTo>
                  <a:cubicBezTo>
                    <a:pt x="261615" y="99565"/>
                    <a:pt x="257495" y="100938"/>
                    <a:pt x="254061" y="102311"/>
                  </a:cubicBezTo>
                  <a:cubicBezTo>
                    <a:pt x="249941" y="93385"/>
                    <a:pt x="246508" y="85145"/>
                    <a:pt x="245135" y="81712"/>
                  </a:cubicBezTo>
                  <a:cubicBezTo>
                    <a:pt x="284274" y="70039"/>
                    <a:pt x="267108" y="35019"/>
                    <a:pt x="267108" y="35019"/>
                  </a:cubicBezTo>
                  <a:cubicBezTo>
                    <a:pt x="227282" y="45319"/>
                    <a:pt x="238268" y="83772"/>
                    <a:pt x="242388" y="83085"/>
                  </a:cubicBezTo>
                  <a:cubicBezTo>
                    <a:pt x="243075" y="83085"/>
                    <a:pt x="243075" y="83085"/>
                    <a:pt x="243762" y="82398"/>
                  </a:cubicBezTo>
                  <a:cubicBezTo>
                    <a:pt x="243075" y="87891"/>
                    <a:pt x="245135" y="96131"/>
                    <a:pt x="248568" y="105058"/>
                  </a:cubicBezTo>
                  <a:cubicBezTo>
                    <a:pt x="241702" y="108491"/>
                    <a:pt x="237582" y="113984"/>
                    <a:pt x="235522" y="119477"/>
                  </a:cubicBezTo>
                  <a:cubicBezTo>
                    <a:pt x="231402" y="89265"/>
                    <a:pt x="229342" y="64545"/>
                    <a:pt x="229342" y="64545"/>
                  </a:cubicBezTo>
                  <a:cubicBezTo>
                    <a:pt x="225222" y="74158"/>
                    <a:pt x="224535" y="91325"/>
                    <a:pt x="225909" y="111238"/>
                  </a:cubicBezTo>
                  <a:cubicBezTo>
                    <a:pt x="214922" y="98191"/>
                    <a:pt x="195696" y="100938"/>
                    <a:pt x="193636" y="100938"/>
                  </a:cubicBezTo>
                  <a:cubicBezTo>
                    <a:pt x="235522" y="89265"/>
                    <a:pt x="217669" y="52872"/>
                    <a:pt x="217669" y="52872"/>
                  </a:cubicBezTo>
                  <a:cubicBezTo>
                    <a:pt x="178530" y="63859"/>
                    <a:pt x="189516" y="102311"/>
                    <a:pt x="193636" y="100938"/>
                  </a:cubicBezTo>
                  <a:cubicBezTo>
                    <a:pt x="193636" y="100938"/>
                    <a:pt x="193636" y="100938"/>
                    <a:pt x="193636" y="100938"/>
                  </a:cubicBezTo>
                  <a:cubicBezTo>
                    <a:pt x="193636" y="131837"/>
                    <a:pt x="219042" y="138017"/>
                    <a:pt x="228655" y="137330"/>
                  </a:cubicBezTo>
                  <a:cubicBezTo>
                    <a:pt x="229342" y="142824"/>
                    <a:pt x="230028" y="147630"/>
                    <a:pt x="231402" y="153123"/>
                  </a:cubicBezTo>
                  <a:cubicBezTo>
                    <a:pt x="223849" y="148317"/>
                    <a:pt x="216295" y="146944"/>
                    <a:pt x="216295" y="146944"/>
                  </a:cubicBezTo>
                  <a:cubicBezTo>
                    <a:pt x="214235" y="152437"/>
                    <a:pt x="213549" y="157243"/>
                    <a:pt x="212862" y="162050"/>
                  </a:cubicBezTo>
                  <a:cubicBezTo>
                    <a:pt x="199129" y="116731"/>
                    <a:pt x="179903" y="93385"/>
                    <a:pt x="179903" y="93385"/>
                  </a:cubicBezTo>
                  <a:cubicBezTo>
                    <a:pt x="197069" y="121537"/>
                    <a:pt x="211489" y="186769"/>
                    <a:pt x="214922" y="214236"/>
                  </a:cubicBezTo>
                  <a:cubicBezTo>
                    <a:pt x="212862" y="216295"/>
                    <a:pt x="211489" y="219042"/>
                    <a:pt x="210116" y="221789"/>
                  </a:cubicBezTo>
                  <a:cubicBezTo>
                    <a:pt x="205996" y="216982"/>
                    <a:pt x="201876" y="212176"/>
                    <a:pt x="197756" y="207369"/>
                  </a:cubicBezTo>
                  <a:cubicBezTo>
                    <a:pt x="212862" y="190889"/>
                    <a:pt x="199129" y="168916"/>
                    <a:pt x="199129" y="168916"/>
                  </a:cubicBezTo>
                  <a:cubicBezTo>
                    <a:pt x="189516" y="172350"/>
                    <a:pt x="183336" y="177843"/>
                    <a:pt x="179903" y="183336"/>
                  </a:cubicBezTo>
                  <a:cubicBezTo>
                    <a:pt x="176470" y="178530"/>
                    <a:pt x="173723" y="174410"/>
                    <a:pt x="170976" y="169603"/>
                  </a:cubicBezTo>
                  <a:cubicBezTo>
                    <a:pt x="199816" y="154497"/>
                    <a:pt x="187456" y="121537"/>
                    <a:pt x="183336" y="122911"/>
                  </a:cubicBezTo>
                  <a:cubicBezTo>
                    <a:pt x="165483" y="129777"/>
                    <a:pt x="159990" y="140077"/>
                    <a:pt x="159303" y="149690"/>
                  </a:cubicBezTo>
                  <a:cubicBezTo>
                    <a:pt x="155183" y="141450"/>
                    <a:pt x="151063" y="134584"/>
                    <a:pt x="148317" y="128404"/>
                  </a:cubicBezTo>
                  <a:cubicBezTo>
                    <a:pt x="186083" y="121537"/>
                    <a:pt x="174410" y="85832"/>
                    <a:pt x="174410" y="85832"/>
                  </a:cubicBezTo>
                  <a:cubicBezTo>
                    <a:pt x="151063" y="88578"/>
                    <a:pt x="143510" y="103684"/>
                    <a:pt x="142137" y="115358"/>
                  </a:cubicBezTo>
                  <a:cubicBezTo>
                    <a:pt x="142137" y="114671"/>
                    <a:pt x="141450" y="113984"/>
                    <a:pt x="141450" y="113984"/>
                  </a:cubicBezTo>
                  <a:cubicBezTo>
                    <a:pt x="141450" y="114671"/>
                    <a:pt x="141450" y="115358"/>
                    <a:pt x="141450" y="116044"/>
                  </a:cubicBezTo>
                  <a:cubicBezTo>
                    <a:pt x="140077" y="112611"/>
                    <a:pt x="138704" y="109178"/>
                    <a:pt x="136644" y="107118"/>
                  </a:cubicBezTo>
                  <a:cubicBezTo>
                    <a:pt x="139390" y="107804"/>
                    <a:pt x="140764" y="107804"/>
                    <a:pt x="141450" y="107118"/>
                  </a:cubicBezTo>
                  <a:cubicBezTo>
                    <a:pt x="159990" y="65919"/>
                    <a:pt x="116731" y="55619"/>
                    <a:pt x="116731" y="55619"/>
                  </a:cubicBezTo>
                  <a:cubicBezTo>
                    <a:pt x="107804" y="75532"/>
                    <a:pt x="114671" y="89951"/>
                    <a:pt x="122911" y="98191"/>
                  </a:cubicBezTo>
                  <a:cubicBezTo>
                    <a:pt x="112611" y="95445"/>
                    <a:pt x="102311" y="98191"/>
                    <a:pt x="102311" y="98191"/>
                  </a:cubicBezTo>
                  <a:cubicBezTo>
                    <a:pt x="105058" y="131151"/>
                    <a:pt x="133897" y="133211"/>
                    <a:pt x="142137" y="131151"/>
                  </a:cubicBezTo>
                  <a:cubicBezTo>
                    <a:pt x="146257" y="152437"/>
                    <a:pt x="162050" y="176470"/>
                    <a:pt x="174410" y="193636"/>
                  </a:cubicBezTo>
                  <a:cubicBezTo>
                    <a:pt x="173723" y="197756"/>
                    <a:pt x="173723" y="201189"/>
                    <a:pt x="173723" y="204622"/>
                  </a:cubicBezTo>
                  <a:cubicBezTo>
                    <a:pt x="164110" y="197069"/>
                    <a:pt x="151750" y="188143"/>
                    <a:pt x="143510" y="181963"/>
                  </a:cubicBezTo>
                  <a:cubicBezTo>
                    <a:pt x="157243" y="142137"/>
                    <a:pt x="118104" y="135270"/>
                    <a:pt x="118104" y="135270"/>
                  </a:cubicBezTo>
                  <a:cubicBezTo>
                    <a:pt x="102998" y="173036"/>
                    <a:pt x="138017" y="187456"/>
                    <a:pt x="142137" y="185396"/>
                  </a:cubicBezTo>
                  <a:cubicBezTo>
                    <a:pt x="153123" y="198443"/>
                    <a:pt x="168230" y="209429"/>
                    <a:pt x="179903" y="216982"/>
                  </a:cubicBezTo>
                  <a:cubicBezTo>
                    <a:pt x="180590" y="217669"/>
                    <a:pt x="181276" y="218355"/>
                    <a:pt x="181276" y="217669"/>
                  </a:cubicBezTo>
                  <a:cubicBezTo>
                    <a:pt x="190203" y="223162"/>
                    <a:pt x="197069" y="226595"/>
                    <a:pt x="197069" y="226595"/>
                  </a:cubicBezTo>
                  <a:cubicBezTo>
                    <a:pt x="197756" y="228655"/>
                    <a:pt x="201876" y="233462"/>
                    <a:pt x="208056" y="238955"/>
                  </a:cubicBezTo>
                  <a:cubicBezTo>
                    <a:pt x="208742" y="243762"/>
                    <a:pt x="210116" y="247195"/>
                    <a:pt x="211489" y="247195"/>
                  </a:cubicBezTo>
                  <a:cubicBezTo>
                    <a:pt x="212862" y="247195"/>
                    <a:pt x="214235" y="246508"/>
                    <a:pt x="215609" y="246508"/>
                  </a:cubicBezTo>
                  <a:cubicBezTo>
                    <a:pt x="220415" y="251315"/>
                    <a:pt x="225909" y="256121"/>
                    <a:pt x="231402" y="260928"/>
                  </a:cubicBezTo>
                  <a:cubicBezTo>
                    <a:pt x="216982" y="265048"/>
                    <a:pt x="210116" y="272601"/>
                    <a:pt x="206682" y="280841"/>
                  </a:cubicBezTo>
                  <a:cubicBezTo>
                    <a:pt x="201189" y="278094"/>
                    <a:pt x="196383" y="275348"/>
                    <a:pt x="192263" y="273974"/>
                  </a:cubicBezTo>
                  <a:cubicBezTo>
                    <a:pt x="214235" y="256808"/>
                    <a:pt x="197756" y="230715"/>
                    <a:pt x="197756" y="230715"/>
                  </a:cubicBezTo>
                  <a:cubicBezTo>
                    <a:pt x="184023" y="236208"/>
                    <a:pt x="177843" y="245135"/>
                    <a:pt x="175096" y="254061"/>
                  </a:cubicBezTo>
                  <a:cubicBezTo>
                    <a:pt x="172350" y="249255"/>
                    <a:pt x="168916" y="243762"/>
                    <a:pt x="166170" y="239642"/>
                  </a:cubicBezTo>
                  <a:cubicBezTo>
                    <a:pt x="174410" y="225909"/>
                    <a:pt x="169603" y="209429"/>
                    <a:pt x="166857" y="210116"/>
                  </a:cubicBezTo>
                  <a:cubicBezTo>
                    <a:pt x="159990" y="211489"/>
                    <a:pt x="154497" y="213549"/>
                    <a:pt x="150377" y="216295"/>
                  </a:cubicBezTo>
                  <a:cubicBezTo>
                    <a:pt x="129091" y="186769"/>
                    <a:pt x="111924" y="170290"/>
                    <a:pt x="99565" y="161363"/>
                  </a:cubicBezTo>
                  <a:cubicBezTo>
                    <a:pt x="124971" y="139390"/>
                    <a:pt x="103684" y="110551"/>
                    <a:pt x="100251" y="112611"/>
                  </a:cubicBezTo>
                  <a:cubicBezTo>
                    <a:pt x="87891" y="120851"/>
                    <a:pt x="83772" y="129777"/>
                    <a:pt x="83772" y="138017"/>
                  </a:cubicBezTo>
                  <a:cubicBezTo>
                    <a:pt x="72098" y="127717"/>
                    <a:pt x="54246" y="131151"/>
                    <a:pt x="54246" y="131151"/>
                  </a:cubicBezTo>
                  <a:cubicBezTo>
                    <a:pt x="54246" y="156557"/>
                    <a:pt x="71412" y="165483"/>
                    <a:pt x="83085" y="166856"/>
                  </a:cubicBezTo>
                  <a:cubicBezTo>
                    <a:pt x="75532" y="170290"/>
                    <a:pt x="70725" y="175783"/>
                    <a:pt x="67292" y="181276"/>
                  </a:cubicBezTo>
                  <a:cubicBezTo>
                    <a:pt x="61799" y="173036"/>
                    <a:pt x="54246" y="168230"/>
                    <a:pt x="54246" y="168230"/>
                  </a:cubicBezTo>
                  <a:cubicBezTo>
                    <a:pt x="39826" y="184023"/>
                    <a:pt x="39826" y="199129"/>
                    <a:pt x="44632" y="209429"/>
                  </a:cubicBezTo>
                  <a:cubicBezTo>
                    <a:pt x="33646" y="192263"/>
                    <a:pt x="10300" y="196383"/>
                    <a:pt x="10300" y="196383"/>
                  </a:cubicBezTo>
                  <a:cubicBezTo>
                    <a:pt x="10300" y="235522"/>
                    <a:pt x="50126" y="234835"/>
                    <a:pt x="50126" y="230715"/>
                  </a:cubicBezTo>
                  <a:cubicBezTo>
                    <a:pt x="50126" y="225909"/>
                    <a:pt x="49439" y="221789"/>
                    <a:pt x="48752" y="218355"/>
                  </a:cubicBezTo>
                  <a:cubicBezTo>
                    <a:pt x="51499" y="222475"/>
                    <a:pt x="55619" y="226595"/>
                    <a:pt x="61112" y="231402"/>
                  </a:cubicBezTo>
                  <a:cubicBezTo>
                    <a:pt x="26093" y="245821"/>
                    <a:pt x="40512" y="281527"/>
                    <a:pt x="43946" y="280154"/>
                  </a:cubicBezTo>
                  <a:cubicBezTo>
                    <a:pt x="76905" y="267794"/>
                    <a:pt x="67292" y="241015"/>
                    <a:pt x="63172" y="233462"/>
                  </a:cubicBezTo>
                  <a:cubicBezTo>
                    <a:pt x="70725" y="238955"/>
                    <a:pt x="79652" y="244448"/>
                    <a:pt x="89951" y="249941"/>
                  </a:cubicBezTo>
                  <a:cubicBezTo>
                    <a:pt x="54246" y="261614"/>
                    <a:pt x="70725" y="295947"/>
                    <a:pt x="70725" y="295947"/>
                  </a:cubicBezTo>
                  <a:cubicBezTo>
                    <a:pt x="99565" y="288394"/>
                    <a:pt x="100251" y="263674"/>
                    <a:pt x="96818" y="253375"/>
                  </a:cubicBezTo>
                  <a:cubicBezTo>
                    <a:pt x="103684" y="256808"/>
                    <a:pt x="109864" y="260241"/>
                    <a:pt x="116731" y="262988"/>
                  </a:cubicBezTo>
                  <a:cubicBezTo>
                    <a:pt x="86518" y="274661"/>
                    <a:pt x="94758" y="308307"/>
                    <a:pt x="98878" y="306934"/>
                  </a:cubicBezTo>
                  <a:cubicBezTo>
                    <a:pt x="129777" y="300067"/>
                    <a:pt x="128404" y="277408"/>
                    <a:pt x="125657" y="266421"/>
                  </a:cubicBezTo>
                  <a:cubicBezTo>
                    <a:pt x="133211" y="269854"/>
                    <a:pt x="140077" y="272601"/>
                    <a:pt x="146944" y="275348"/>
                  </a:cubicBezTo>
                  <a:cubicBezTo>
                    <a:pt x="117418" y="288394"/>
                    <a:pt x="127717" y="322040"/>
                    <a:pt x="131837" y="320667"/>
                  </a:cubicBezTo>
                  <a:cubicBezTo>
                    <a:pt x="162050" y="311740"/>
                    <a:pt x="158617" y="289081"/>
                    <a:pt x="155183" y="278094"/>
                  </a:cubicBezTo>
                  <a:cubicBezTo>
                    <a:pt x="169603" y="283587"/>
                    <a:pt x="181276" y="287707"/>
                    <a:pt x="187456" y="289767"/>
                  </a:cubicBezTo>
                  <a:cubicBezTo>
                    <a:pt x="151063" y="300067"/>
                    <a:pt x="162050" y="337833"/>
                    <a:pt x="165483" y="336460"/>
                  </a:cubicBezTo>
                  <a:cubicBezTo>
                    <a:pt x="202562" y="326160"/>
                    <a:pt x="190889" y="295947"/>
                    <a:pt x="188829" y="290454"/>
                  </a:cubicBezTo>
                  <a:cubicBezTo>
                    <a:pt x="190889" y="291141"/>
                    <a:pt x="191576" y="291141"/>
                    <a:pt x="191576" y="291141"/>
                  </a:cubicBezTo>
                  <a:cubicBezTo>
                    <a:pt x="195696" y="291827"/>
                    <a:pt x="199816" y="293201"/>
                    <a:pt x="203936" y="294574"/>
                  </a:cubicBezTo>
                  <a:cubicBezTo>
                    <a:pt x="204622" y="300754"/>
                    <a:pt x="206682" y="305560"/>
                    <a:pt x="208056" y="305560"/>
                  </a:cubicBezTo>
                  <a:cubicBezTo>
                    <a:pt x="212176" y="304874"/>
                    <a:pt x="215609" y="303500"/>
                    <a:pt x="218355" y="302127"/>
                  </a:cubicBezTo>
                  <a:cubicBezTo>
                    <a:pt x="271228" y="335773"/>
                    <a:pt x="267108" y="426411"/>
                    <a:pt x="267108" y="426411"/>
                  </a:cubicBezTo>
                  <a:cubicBezTo>
                    <a:pt x="271914" y="539022"/>
                    <a:pt x="236208" y="559622"/>
                    <a:pt x="236208" y="559622"/>
                  </a:cubicBezTo>
                  <a:lnTo>
                    <a:pt x="223849" y="559622"/>
                  </a:lnTo>
                  <a:lnTo>
                    <a:pt x="216982" y="563055"/>
                  </a:lnTo>
                  <a:lnTo>
                    <a:pt x="199129" y="563741"/>
                  </a:lnTo>
                  <a:cubicBezTo>
                    <a:pt x="199129" y="563741"/>
                    <a:pt x="177843" y="578848"/>
                    <a:pt x="177843" y="578848"/>
                  </a:cubicBezTo>
                  <a:cubicBezTo>
                    <a:pt x="144884" y="576788"/>
                    <a:pt x="149690" y="581594"/>
                    <a:pt x="149690" y="581594"/>
                  </a:cubicBezTo>
                  <a:lnTo>
                    <a:pt x="149004" y="585028"/>
                  </a:lnTo>
                  <a:cubicBezTo>
                    <a:pt x="173036" y="583654"/>
                    <a:pt x="166170" y="588461"/>
                    <a:pt x="171663" y="587774"/>
                  </a:cubicBezTo>
                  <a:cubicBezTo>
                    <a:pt x="177156" y="587088"/>
                    <a:pt x="186083" y="580908"/>
                    <a:pt x="186083" y="580908"/>
                  </a:cubicBezTo>
                  <a:cubicBezTo>
                    <a:pt x="193636" y="580221"/>
                    <a:pt x="179903" y="593268"/>
                    <a:pt x="184023" y="591894"/>
                  </a:cubicBezTo>
                  <a:cubicBezTo>
                    <a:pt x="198442" y="588461"/>
                    <a:pt x="224535" y="579535"/>
                    <a:pt x="224535" y="579535"/>
                  </a:cubicBezTo>
                  <a:cubicBezTo>
                    <a:pt x="225909" y="578848"/>
                    <a:pt x="239642" y="580221"/>
                    <a:pt x="241702" y="578848"/>
                  </a:cubicBezTo>
                  <a:cubicBezTo>
                    <a:pt x="249255" y="573355"/>
                    <a:pt x="276034" y="567861"/>
                    <a:pt x="258181" y="574041"/>
                  </a:cubicBezTo>
                  <a:cubicBezTo>
                    <a:pt x="240328" y="580221"/>
                    <a:pt x="228655" y="594641"/>
                    <a:pt x="228655" y="594641"/>
                  </a:cubicBezTo>
                  <a:cubicBezTo>
                    <a:pt x="228655" y="594641"/>
                    <a:pt x="219729" y="609747"/>
                    <a:pt x="229342" y="612494"/>
                  </a:cubicBezTo>
                  <a:cubicBezTo>
                    <a:pt x="238268" y="615240"/>
                    <a:pt x="234835" y="593954"/>
                    <a:pt x="247195" y="591894"/>
                  </a:cubicBezTo>
                  <a:cubicBezTo>
                    <a:pt x="259555" y="589834"/>
                    <a:pt x="265734" y="588461"/>
                    <a:pt x="273974" y="588461"/>
                  </a:cubicBezTo>
                  <a:cubicBezTo>
                    <a:pt x="282214" y="588461"/>
                    <a:pt x="287707" y="579535"/>
                    <a:pt x="287707" y="579535"/>
                  </a:cubicBezTo>
                  <a:cubicBezTo>
                    <a:pt x="293887" y="580908"/>
                    <a:pt x="298694" y="586401"/>
                    <a:pt x="282901" y="591894"/>
                  </a:cubicBezTo>
                  <a:cubicBezTo>
                    <a:pt x="246508" y="604254"/>
                    <a:pt x="261615" y="622107"/>
                    <a:pt x="261615" y="622107"/>
                  </a:cubicBezTo>
                  <a:cubicBezTo>
                    <a:pt x="276721" y="599447"/>
                    <a:pt x="290454" y="601507"/>
                    <a:pt x="290454" y="601507"/>
                  </a:cubicBezTo>
                  <a:cubicBezTo>
                    <a:pt x="300067" y="616614"/>
                    <a:pt x="313800" y="610434"/>
                    <a:pt x="313113" y="608374"/>
                  </a:cubicBezTo>
                  <a:cubicBezTo>
                    <a:pt x="311053" y="604941"/>
                    <a:pt x="306247" y="598761"/>
                    <a:pt x="306247" y="596701"/>
                  </a:cubicBezTo>
                  <a:cubicBezTo>
                    <a:pt x="306247" y="588461"/>
                    <a:pt x="314487" y="582281"/>
                    <a:pt x="314487" y="582281"/>
                  </a:cubicBezTo>
                  <a:cubicBezTo>
                    <a:pt x="342639" y="615927"/>
                    <a:pt x="344699" y="607687"/>
                    <a:pt x="344699" y="607687"/>
                  </a:cubicBezTo>
                  <a:cubicBezTo>
                    <a:pt x="346759" y="601507"/>
                    <a:pt x="333713" y="583654"/>
                    <a:pt x="337833" y="582968"/>
                  </a:cubicBezTo>
                  <a:cubicBezTo>
                    <a:pt x="350193" y="581594"/>
                    <a:pt x="356373" y="615240"/>
                    <a:pt x="356373" y="615240"/>
                  </a:cubicBezTo>
                  <a:cubicBezTo>
                    <a:pt x="371479" y="613180"/>
                    <a:pt x="353626" y="574728"/>
                    <a:pt x="359806" y="580221"/>
                  </a:cubicBezTo>
                  <a:cubicBezTo>
                    <a:pt x="387272" y="602881"/>
                    <a:pt x="396198" y="600821"/>
                    <a:pt x="396198" y="600821"/>
                  </a:cubicBezTo>
                  <a:cubicBezTo>
                    <a:pt x="409245" y="600821"/>
                    <a:pt x="372852" y="580221"/>
                    <a:pt x="383839" y="581594"/>
                  </a:cubicBezTo>
                  <a:cubicBezTo>
                    <a:pt x="483403" y="595327"/>
                    <a:pt x="412678" y="572668"/>
                    <a:pt x="412678" y="572668"/>
                  </a:cubicBezTo>
                  <a:cubicBezTo>
                    <a:pt x="434651" y="579535"/>
                    <a:pt x="456624" y="567861"/>
                    <a:pt x="444264" y="567175"/>
                  </a:cubicBezTo>
                  <a:cubicBezTo>
                    <a:pt x="346073" y="558935"/>
                    <a:pt x="354999" y="547262"/>
                    <a:pt x="347446" y="543829"/>
                  </a:cubicBezTo>
                  <a:cubicBezTo>
                    <a:pt x="339206" y="540395"/>
                    <a:pt x="330966" y="477910"/>
                    <a:pt x="330966" y="477910"/>
                  </a:cubicBezTo>
                  <a:cubicBezTo>
                    <a:pt x="331653" y="477223"/>
                    <a:pt x="326846" y="432591"/>
                    <a:pt x="335773" y="370792"/>
                  </a:cubicBezTo>
                  <a:cubicBezTo>
                    <a:pt x="342639" y="326846"/>
                    <a:pt x="374225" y="305560"/>
                    <a:pt x="396198" y="295947"/>
                  </a:cubicBezTo>
                  <a:cubicBezTo>
                    <a:pt x="381092" y="337146"/>
                    <a:pt x="422291" y="343326"/>
                    <a:pt x="422291" y="343326"/>
                  </a:cubicBezTo>
                  <a:cubicBezTo>
                    <a:pt x="434651" y="310367"/>
                    <a:pt x="407871" y="295260"/>
                    <a:pt x="398945" y="294574"/>
                  </a:cubicBezTo>
                  <a:cubicBezTo>
                    <a:pt x="409931" y="290454"/>
                    <a:pt x="418171" y="289081"/>
                    <a:pt x="418171" y="289081"/>
                  </a:cubicBezTo>
                  <a:cubicBezTo>
                    <a:pt x="420231" y="288394"/>
                    <a:pt x="422978" y="287707"/>
                    <a:pt x="425038" y="287021"/>
                  </a:cubicBezTo>
                  <a:cubicBezTo>
                    <a:pt x="417485" y="319293"/>
                    <a:pt x="451817" y="330280"/>
                    <a:pt x="452504" y="326846"/>
                  </a:cubicBezTo>
                  <a:cubicBezTo>
                    <a:pt x="462117" y="299380"/>
                    <a:pt x="445637" y="288394"/>
                    <a:pt x="435338" y="284274"/>
                  </a:cubicBezTo>
                  <a:cubicBezTo>
                    <a:pt x="446324" y="280841"/>
                    <a:pt x="455937" y="278094"/>
                    <a:pt x="464864" y="274661"/>
                  </a:cubicBezTo>
                  <a:cubicBezTo>
                    <a:pt x="454564" y="308994"/>
                    <a:pt x="489583" y="321353"/>
                    <a:pt x="490956" y="317233"/>
                  </a:cubicBezTo>
                  <a:cubicBezTo>
                    <a:pt x="502629" y="286334"/>
                    <a:pt x="479970" y="275348"/>
                    <a:pt x="470357" y="272601"/>
                  </a:cubicBezTo>
                  <a:cubicBezTo>
                    <a:pt x="479970" y="269168"/>
                    <a:pt x="488210" y="265734"/>
                    <a:pt x="495763" y="262301"/>
                  </a:cubicBezTo>
                  <a:cubicBezTo>
                    <a:pt x="490956" y="296634"/>
                    <a:pt x="526662" y="304187"/>
                    <a:pt x="527349" y="300067"/>
                  </a:cubicBezTo>
                  <a:cubicBezTo>
                    <a:pt x="534215" y="269854"/>
                    <a:pt x="514303" y="260928"/>
                    <a:pt x="503316" y="258868"/>
                  </a:cubicBezTo>
                  <a:cubicBezTo>
                    <a:pt x="514989" y="253375"/>
                    <a:pt x="523916" y="248568"/>
                    <a:pt x="531469" y="243762"/>
                  </a:cubicBezTo>
                  <a:cubicBezTo>
                    <a:pt x="521856" y="280154"/>
                    <a:pt x="559622" y="290454"/>
                    <a:pt x="560308" y="286334"/>
                  </a:cubicBezTo>
                  <a:cubicBezTo>
                    <a:pt x="570608" y="250628"/>
                    <a:pt x="539709" y="243762"/>
                    <a:pt x="532842" y="242388"/>
                  </a:cubicBezTo>
                  <a:cubicBezTo>
                    <a:pt x="560308" y="226595"/>
                    <a:pt x="562368" y="215609"/>
                    <a:pt x="560308" y="216982"/>
                  </a:cubicBezTo>
                  <a:lnTo>
                    <a:pt x="560308" y="216982"/>
                  </a:lnTo>
                  <a:close/>
                  <a:moveTo>
                    <a:pt x="117418" y="188143"/>
                  </a:moveTo>
                  <a:cubicBezTo>
                    <a:pt x="105058" y="191576"/>
                    <a:pt x="98191" y="197756"/>
                    <a:pt x="94071" y="204622"/>
                  </a:cubicBezTo>
                  <a:cubicBezTo>
                    <a:pt x="91325" y="203249"/>
                    <a:pt x="88578" y="201876"/>
                    <a:pt x="85832" y="200502"/>
                  </a:cubicBezTo>
                  <a:cubicBezTo>
                    <a:pt x="100938" y="188829"/>
                    <a:pt x="96131" y="168916"/>
                    <a:pt x="94071" y="164110"/>
                  </a:cubicBezTo>
                  <a:cubicBezTo>
                    <a:pt x="102311" y="170976"/>
                    <a:pt x="110551" y="179903"/>
                    <a:pt x="117418" y="188143"/>
                  </a:cubicBezTo>
                  <a:lnTo>
                    <a:pt x="117418" y="188143"/>
                  </a:lnTo>
                  <a:close/>
                  <a:moveTo>
                    <a:pt x="134584" y="210116"/>
                  </a:moveTo>
                  <a:cubicBezTo>
                    <a:pt x="129777" y="210802"/>
                    <a:pt x="124971" y="210802"/>
                    <a:pt x="120851" y="210116"/>
                  </a:cubicBezTo>
                  <a:cubicBezTo>
                    <a:pt x="122224" y="201876"/>
                    <a:pt x="120164" y="193636"/>
                    <a:pt x="118791" y="189516"/>
                  </a:cubicBezTo>
                  <a:cubicBezTo>
                    <a:pt x="127717" y="201189"/>
                    <a:pt x="134584" y="210116"/>
                    <a:pt x="134584" y="210116"/>
                  </a:cubicBezTo>
                  <a:lnTo>
                    <a:pt x="134584" y="210116"/>
                  </a:lnTo>
                  <a:close/>
                  <a:moveTo>
                    <a:pt x="165483" y="267108"/>
                  </a:moveTo>
                  <a:cubicBezTo>
                    <a:pt x="118791" y="255435"/>
                    <a:pt x="82398" y="235522"/>
                    <a:pt x="62485" y="223162"/>
                  </a:cubicBezTo>
                  <a:cubicBezTo>
                    <a:pt x="67292" y="217669"/>
                    <a:pt x="70039" y="212176"/>
                    <a:pt x="71412" y="207369"/>
                  </a:cubicBezTo>
                  <a:cubicBezTo>
                    <a:pt x="74845" y="206682"/>
                    <a:pt x="77592" y="205309"/>
                    <a:pt x="79652" y="204622"/>
                  </a:cubicBezTo>
                  <a:cubicBezTo>
                    <a:pt x="83085" y="207369"/>
                    <a:pt x="87205" y="210116"/>
                    <a:pt x="91325" y="212176"/>
                  </a:cubicBezTo>
                  <a:cubicBezTo>
                    <a:pt x="87891" y="223849"/>
                    <a:pt x="92011" y="235522"/>
                    <a:pt x="94071" y="234835"/>
                  </a:cubicBezTo>
                  <a:cubicBezTo>
                    <a:pt x="105744" y="232088"/>
                    <a:pt x="113298" y="226595"/>
                    <a:pt x="116731" y="221102"/>
                  </a:cubicBezTo>
                  <a:cubicBezTo>
                    <a:pt x="128404" y="223849"/>
                    <a:pt x="138017" y="224535"/>
                    <a:pt x="142137" y="224535"/>
                  </a:cubicBezTo>
                  <a:cubicBezTo>
                    <a:pt x="133897" y="238268"/>
                    <a:pt x="140764" y="255435"/>
                    <a:pt x="140764" y="255435"/>
                  </a:cubicBezTo>
                  <a:cubicBezTo>
                    <a:pt x="146944" y="254061"/>
                    <a:pt x="152437" y="252001"/>
                    <a:pt x="155870" y="249255"/>
                  </a:cubicBezTo>
                  <a:lnTo>
                    <a:pt x="165483" y="267108"/>
                  </a:lnTo>
                  <a:lnTo>
                    <a:pt x="165483" y="267108"/>
                  </a:lnTo>
                  <a:close/>
                  <a:moveTo>
                    <a:pt x="192949" y="214236"/>
                  </a:moveTo>
                  <a:cubicBezTo>
                    <a:pt x="192263" y="214236"/>
                    <a:pt x="190889" y="213549"/>
                    <a:pt x="190203" y="212862"/>
                  </a:cubicBezTo>
                  <a:cubicBezTo>
                    <a:pt x="190889" y="212862"/>
                    <a:pt x="190889" y="212176"/>
                    <a:pt x="191576" y="212176"/>
                  </a:cubicBezTo>
                  <a:cubicBezTo>
                    <a:pt x="192949" y="213549"/>
                    <a:pt x="192949" y="214236"/>
                    <a:pt x="192949" y="214236"/>
                  </a:cubicBezTo>
                  <a:lnTo>
                    <a:pt x="192949" y="214236"/>
                  </a:lnTo>
                  <a:close/>
                  <a:moveTo>
                    <a:pt x="394825" y="238268"/>
                  </a:moveTo>
                  <a:cubicBezTo>
                    <a:pt x="400318" y="232088"/>
                    <a:pt x="405125" y="225909"/>
                    <a:pt x="409245" y="221789"/>
                  </a:cubicBezTo>
                  <a:cubicBezTo>
                    <a:pt x="414051" y="233462"/>
                    <a:pt x="425038" y="238955"/>
                    <a:pt x="432591" y="240328"/>
                  </a:cubicBezTo>
                  <a:cubicBezTo>
                    <a:pt x="427098" y="249941"/>
                    <a:pt x="423664" y="258181"/>
                    <a:pt x="420918" y="264361"/>
                  </a:cubicBezTo>
                  <a:cubicBezTo>
                    <a:pt x="418858" y="245821"/>
                    <a:pt x="403752" y="240328"/>
                    <a:pt x="394825" y="238268"/>
                  </a:cubicBezTo>
                  <a:lnTo>
                    <a:pt x="394825" y="238268"/>
                  </a:lnTo>
                  <a:close/>
                  <a:moveTo>
                    <a:pt x="378345" y="257495"/>
                  </a:moveTo>
                  <a:cubicBezTo>
                    <a:pt x="381779" y="254061"/>
                    <a:pt x="384525" y="249941"/>
                    <a:pt x="387958" y="246508"/>
                  </a:cubicBezTo>
                  <a:cubicBezTo>
                    <a:pt x="387272" y="264361"/>
                    <a:pt x="397572" y="273974"/>
                    <a:pt x="406498" y="278094"/>
                  </a:cubicBezTo>
                  <a:cubicBezTo>
                    <a:pt x="399632" y="280154"/>
                    <a:pt x="392765" y="283587"/>
                    <a:pt x="385899" y="287021"/>
                  </a:cubicBezTo>
                  <a:cubicBezTo>
                    <a:pt x="388645" y="272601"/>
                    <a:pt x="384525" y="263674"/>
                    <a:pt x="378345" y="257495"/>
                  </a:cubicBezTo>
                  <a:lnTo>
                    <a:pt x="378345" y="257495"/>
                  </a:lnTo>
                  <a:close/>
                  <a:moveTo>
                    <a:pt x="354313" y="262988"/>
                  </a:moveTo>
                  <a:cubicBezTo>
                    <a:pt x="346759" y="269168"/>
                    <a:pt x="340579" y="273288"/>
                    <a:pt x="341266" y="272601"/>
                  </a:cubicBezTo>
                  <a:cubicBezTo>
                    <a:pt x="346759" y="256121"/>
                    <a:pt x="351566" y="241015"/>
                    <a:pt x="355686" y="227282"/>
                  </a:cubicBezTo>
                  <a:cubicBezTo>
                    <a:pt x="361179" y="236895"/>
                    <a:pt x="371479" y="241702"/>
                    <a:pt x="378345" y="242388"/>
                  </a:cubicBezTo>
                  <a:cubicBezTo>
                    <a:pt x="375599" y="245135"/>
                    <a:pt x="372166" y="248568"/>
                    <a:pt x="368732" y="251315"/>
                  </a:cubicBezTo>
                  <a:cubicBezTo>
                    <a:pt x="362552" y="248568"/>
                    <a:pt x="356373" y="248568"/>
                    <a:pt x="356373" y="248568"/>
                  </a:cubicBezTo>
                  <a:cubicBezTo>
                    <a:pt x="354313" y="254061"/>
                    <a:pt x="353626" y="258868"/>
                    <a:pt x="354313" y="262988"/>
                  </a:cubicBezTo>
                  <a:lnTo>
                    <a:pt x="354313" y="262988"/>
                  </a:lnTo>
                  <a:close/>
                  <a:moveTo>
                    <a:pt x="351566" y="285647"/>
                  </a:moveTo>
                  <a:cubicBezTo>
                    <a:pt x="354313" y="283587"/>
                    <a:pt x="356373" y="280841"/>
                    <a:pt x="359119" y="278094"/>
                  </a:cubicBezTo>
                  <a:cubicBezTo>
                    <a:pt x="363926" y="285647"/>
                    <a:pt x="371479" y="289767"/>
                    <a:pt x="377659" y="291827"/>
                  </a:cubicBezTo>
                  <a:cubicBezTo>
                    <a:pt x="372166" y="295260"/>
                    <a:pt x="366672" y="298694"/>
                    <a:pt x="361866" y="302127"/>
                  </a:cubicBezTo>
                  <a:cubicBezTo>
                    <a:pt x="359119" y="294574"/>
                    <a:pt x="355686" y="289081"/>
                    <a:pt x="351566" y="285647"/>
                  </a:cubicBezTo>
                  <a:lnTo>
                    <a:pt x="351566" y="285647"/>
                  </a:lnTo>
                  <a:close/>
                  <a:moveTo>
                    <a:pt x="317233" y="339893"/>
                  </a:moveTo>
                  <a:cubicBezTo>
                    <a:pt x="317233" y="339893"/>
                    <a:pt x="317233" y="339206"/>
                    <a:pt x="317920" y="338520"/>
                  </a:cubicBezTo>
                  <a:cubicBezTo>
                    <a:pt x="320667" y="333026"/>
                    <a:pt x="326846" y="313113"/>
                    <a:pt x="329593" y="304874"/>
                  </a:cubicBezTo>
                  <a:cubicBezTo>
                    <a:pt x="335773" y="308994"/>
                    <a:pt x="343326" y="310367"/>
                    <a:pt x="349506" y="310367"/>
                  </a:cubicBezTo>
                  <a:cubicBezTo>
                    <a:pt x="333713" y="322727"/>
                    <a:pt x="321353" y="334400"/>
                    <a:pt x="318607" y="338520"/>
                  </a:cubicBezTo>
                  <a:cubicBezTo>
                    <a:pt x="317920" y="339206"/>
                    <a:pt x="317920" y="339893"/>
                    <a:pt x="317233" y="339893"/>
                  </a:cubicBezTo>
                  <a:lnTo>
                    <a:pt x="317233" y="339893"/>
                  </a:lnTo>
                  <a:close/>
                  <a:moveTo>
                    <a:pt x="290454" y="314487"/>
                  </a:moveTo>
                  <a:cubicBezTo>
                    <a:pt x="304187" y="308307"/>
                    <a:pt x="309680" y="297320"/>
                    <a:pt x="310367" y="288394"/>
                  </a:cubicBezTo>
                  <a:cubicBezTo>
                    <a:pt x="313113" y="302127"/>
                    <a:pt x="315860" y="308994"/>
                    <a:pt x="315860" y="308994"/>
                  </a:cubicBezTo>
                  <a:cubicBezTo>
                    <a:pt x="313113" y="311740"/>
                    <a:pt x="300754" y="340579"/>
                    <a:pt x="300754" y="340579"/>
                  </a:cubicBezTo>
                  <a:lnTo>
                    <a:pt x="290454" y="314487"/>
                  </a:lnTo>
                  <a:lnTo>
                    <a:pt x="290454" y="314487"/>
                  </a:lnTo>
                  <a:close/>
                  <a:moveTo>
                    <a:pt x="296634" y="153123"/>
                  </a:moveTo>
                  <a:cubicBezTo>
                    <a:pt x="296634" y="151750"/>
                    <a:pt x="295947" y="151063"/>
                    <a:pt x="295947" y="149690"/>
                  </a:cubicBezTo>
                  <a:cubicBezTo>
                    <a:pt x="296634" y="146944"/>
                    <a:pt x="297320" y="144884"/>
                    <a:pt x="297320" y="142824"/>
                  </a:cubicBezTo>
                  <a:cubicBezTo>
                    <a:pt x="300754" y="146944"/>
                    <a:pt x="304874" y="149690"/>
                    <a:pt x="308307" y="151750"/>
                  </a:cubicBezTo>
                  <a:cubicBezTo>
                    <a:pt x="306247" y="168230"/>
                    <a:pt x="304874" y="184023"/>
                    <a:pt x="304187" y="198443"/>
                  </a:cubicBezTo>
                  <a:cubicBezTo>
                    <a:pt x="303500" y="201876"/>
                    <a:pt x="303500" y="204622"/>
                    <a:pt x="304187" y="207369"/>
                  </a:cubicBezTo>
                  <a:cubicBezTo>
                    <a:pt x="303500" y="232775"/>
                    <a:pt x="305560" y="254061"/>
                    <a:pt x="307620" y="270541"/>
                  </a:cubicBezTo>
                  <a:cubicBezTo>
                    <a:pt x="306934" y="269854"/>
                    <a:pt x="306934" y="269854"/>
                    <a:pt x="306247" y="269854"/>
                  </a:cubicBezTo>
                  <a:cubicBezTo>
                    <a:pt x="301440" y="271228"/>
                    <a:pt x="298007" y="272601"/>
                    <a:pt x="294574" y="274661"/>
                  </a:cubicBezTo>
                  <a:cubicBezTo>
                    <a:pt x="300754" y="237582"/>
                    <a:pt x="304874" y="180590"/>
                    <a:pt x="296634" y="153123"/>
                  </a:cubicBezTo>
                  <a:lnTo>
                    <a:pt x="296634" y="153123"/>
                  </a:lnTo>
                  <a:close/>
                  <a:moveTo>
                    <a:pt x="250628" y="307620"/>
                  </a:moveTo>
                  <a:cubicBezTo>
                    <a:pt x="258868" y="303500"/>
                    <a:pt x="262988" y="297320"/>
                    <a:pt x="265048" y="291827"/>
                  </a:cubicBezTo>
                  <a:cubicBezTo>
                    <a:pt x="269168" y="302814"/>
                    <a:pt x="284961" y="339893"/>
                    <a:pt x="281527" y="336460"/>
                  </a:cubicBezTo>
                  <a:cubicBezTo>
                    <a:pt x="273288" y="326160"/>
                    <a:pt x="262301" y="316547"/>
                    <a:pt x="250628" y="307620"/>
                  </a:cubicBezTo>
                  <a:lnTo>
                    <a:pt x="250628" y="307620"/>
                  </a:lnTo>
                  <a:close/>
                  <a:moveTo>
                    <a:pt x="232088" y="261614"/>
                  </a:moveTo>
                  <a:cubicBezTo>
                    <a:pt x="236895" y="265734"/>
                    <a:pt x="241702" y="269854"/>
                    <a:pt x="245822" y="273288"/>
                  </a:cubicBezTo>
                  <a:cubicBezTo>
                    <a:pt x="238268" y="280841"/>
                    <a:pt x="236208" y="289767"/>
                    <a:pt x="236208" y="298007"/>
                  </a:cubicBezTo>
                  <a:cubicBezTo>
                    <a:pt x="234148" y="296634"/>
                    <a:pt x="232088" y="295260"/>
                    <a:pt x="230028" y="293887"/>
                  </a:cubicBezTo>
                  <a:cubicBezTo>
                    <a:pt x="238955" y="282214"/>
                    <a:pt x="234148" y="266421"/>
                    <a:pt x="232088" y="261614"/>
                  </a:cubicBezTo>
                  <a:lnTo>
                    <a:pt x="232088" y="261614"/>
                  </a:lnTo>
                  <a:close/>
                  <a:moveTo>
                    <a:pt x="238955" y="193636"/>
                  </a:moveTo>
                  <a:cubicBezTo>
                    <a:pt x="247195" y="233462"/>
                    <a:pt x="256808" y="266421"/>
                    <a:pt x="256808" y="266421"/>
                  </a:cubicBezTo>
                  <a:cubicBezTo>
                    <a:pt x="256808" y="266421"/>
                    <a:pt x="230715" y="249941"/>
                    <a:pt x="227282" y="241702"/>
                  </a:cubicBezTo>
                  <a:cubicBezTo>
                    <a:pt x="247881" y="228655"/>
                    <a:pt x="237582" y="201876"/>
                    <a:pt x="237582" y="201876"/>
                  </a:cubicBezTo>
                  <a:cubicBezTo>
                    <a:pt x="232088" y="203249"/>
                    <a:pt x="227282" y="204622"/>
                    <a:pt x="223849" y="207369"/>
                  </a:cubicBezTo>
                  <a:cubicBezTo>
                    <a:pt x="222475" y="197069"/>
                    <a:pt x="220415" y="187456"/>
                    <a:pt x="218355" y="179216"/>
                  </a:cubicBezTo>
                  <a:cubicBezTo>
                    <a:pt x="223849" y="188143"/>
                    <a:pt x="234148" y="192949"/>
                    <a:pt x="238955" y="193636"/>
                  </a:cubicBezTo>
                  <a:lnTo>
                    <a:pt x="238955" y="193636"/>
                  </a:lnTo>
                  <a:close/>
                  <a:moveTo>
                    <a:pt x="261615" y="135957"/>
                  </a:moveTo>
                  <a:cubicBezTo>
                    <a:pt x="249941" y="140077"/>
                    <a:pt x="243762" y="146944"/>
                    <a:pt x="240328" y="153810"/>
                  </a:cubicBezTo>
                  <a:cubicBezTo>
                    <a:pt x="239642" y="149004"/>
                    <a:pt x="238955" y="144884"/>
                    <a:pt x="237582" y="140077"/>
                  </a:cubicBezTo>
                  <a:cubicBezTo>
                    <a:pt x="247881" y="138704"/>
                    <a:pt x="254748" y="135270"/>
                    <a:pt x="258868" y="130464"/>
                  </a:cubicBezTo>
                  <a:cubicBezTo>
                    <a:pt x="260241" y="132524"/>
                    <a:pt x="260928" y="134584"/>
                    <a:pt x="261615" y="135957"/>
                  </a:cubicBezTo>
                  <a:lnTo>
                    <a:pt x="261615" y="135957"/>
                  </a:lnTo>
                  <a:close/>
                  <a:moveTo>
                    <a:pt x="269854" y="155870"/>
                  </a:moveTo>
                  <a:cubicBezTo>
                    <a:pt x="269854" y="187456"/>
                    <a:pt x="254061" y="205309"/>
                    <a:pt x="254061" y="205309"/>
                  </a:cubicBezTo>
                  <a:cubicBezTo>
                    <a:pt x="251315" y="199129"/>
                    <a:pt x="249255" y="191576"/>
                    <a:pt x="246508" y="183336"/>
                  </a:cubicBezTo>
                  <a:cubicBezTo>
                    <a:pt x="269854" y="173036"/>
                    <a:pt x="268481" y="154497"/>
                    <a:pt x="265048" y="144197"/>
                  </a:cubicBezTo>
                  <a:cubicBezTo>
                    <a:pt x="267794" y="149690"/>
                    <a:pt x="269854" y="153810"/>
                    <a:pt x="269854" y="155870"/>
                  </a:cubicBezTo>
                  <a:lnTo>
                    <a:pt x="269854" y="155870"/>
                  </a:lnTo>
                  <a:close/>
                  <a:moveTo>
                    <a:pt x="288394" y="163423"/>
                  </a:moveTo>
                  <a:cubicBezTo>
                    <a:pt x="289081" y="162737"/>
                    <a:pt x="289081" y="162050"/>
                    <a:pt x="289767" y="161363"/>
                  </a:cubicBezTo>
                  <a:cubicBezTo>
                    <a:pt x="298694" y="210116"/>
                    <a:pt x="279467" y="287021"/>
                    <a:pt x="279467" y="287021"/>
                  </a:cubicBezTo>
                  <a:cubicBezTo>
                    <a:pt x="279467" y="287021"/>
                    <a:pt x="268481" y="256121"/>
                    <a:pt x="262301" y="236208"/>
                  </a:cubicBezTo>
                  <a:cubicBezTo>
                    <a:pt x="298007" y="227969"/>
                    <a:pt x="285647" y="192949"/>
                    <a:pt x="285647" y="192949"/>
                  </a:cubicBezTo>
                  <a:cubicBezTo>
                    <a:pt x="276721" y="194323"/>
                    <a:pt x="269854" y="197756"/>
                    <a:pt x="265048" y="201876"/>
                  </a:cubicBezTo>
                  <a:cubicBezTo>
                    <a:pt x="270541" y="186769"/>
                    <a:pt x="277408" y="165483"/>
                    <a:pt x="277408" y="157243"/>
                  </a:cubicBezTo>
                  <a:cubicBezTo>
                    <a:pt x="282901" y="162050"/>
                    <a:pt x="287707" y="164110"/>
                    <a:pt x="288394" y="163423"/>
                  </a:cubicBezTo>
                  <a:lnTo>
                    <a:pt x="288394" y="163423"/>
                  </a:lnTo>
                  <a:close/>
                  <a:moveTo>
                    <a:pt x="328220" y="172350"/>
                  </a:moveTo>
                  <a:cubicBezTo>
                    <a:pt x="320667" y="175096"/>
                    <a:pt x="315173" y="178530"/>
                    <a:pt x="311053" y="183336"/>
                  </a:cubicBezTo>
                  <a:cubicBezTo>
                    <a:pt x="311053" y="170976"/>
                    <a:pt x="310367" y="160677"/>
                    <a:pt x="310367" y="153123"/>
                  </a:cubicBezTo>
                  <a:cubicBezTo>
                    <a:pt x="315860" y="155870"/>
                    <a:pt x="319980" y="156557"/>
                    <a:pt x="319980" y="156557"/>
                  </a:cubicBezTo>
                  <a:cubicBezTo>
                    <a:pt x="335086" y="118104"/>
                    <a:pt x="296634" y="103684"/>
                    <a:pt x="295260" y="107804"/>
                  </a:cubicBezTo>
                  <a:cubicBezTo>
                    <a:pt x="293201" y="113984"/>
                    <a:pt x="291827" y="118791"/>
                    <a:pt x="291827" y="123597"/>
                  </a:cubicBezTo>
                  <a:cubicBezTo>
                    <a:pt x="289081" y="119477"/>
                    <a:pt x="285647" y="116731"/>
                    <a:pt x="282901" y="114671"/>
                  </a:cubicBezTo>
                  <a:cubicBezTo>
                    <a:pt x="282214" y="113298"/>
                    <a:pt x="282214" y="111924"/>
                    <a:pt x="282214" y="110551"/>
                  </a:cubicBezTo>
                  <a:cubicBezTo>
                    <a:pt x="282214" y="110551"/>
                    <a:pt x="282214" y="110551"/>
                    <a:pt x="282214" y="110551"/>
                  </a:cubicBezTo>
                  <a:cubicBezTo>
                    <a:pt x="290454" y="107804"/>
                    <a:pt x="295947" y="102311"/>
                    <a:pt x="298694" y="97505"/>
                  </a:cubicBezTo>
                  <a:cubicBezTo>
                    <a:pt x="307620" y="110551"/>
                    <a:pt x="324100" y="113984"/>
                    <a:pt x="324787" y="111238"/>
                  </a:cubicBezTo>
                  <a:cubicBezTo>
                    <a:pt x="325473" y="109178"/>
                    <a:pt x="325473" y="107118"/>
                    <a:pt x="326160" y="105058"/>
                  </a:cubicBezTo>
                  <a:cubicBezTo>
                    <a:pt x="324787" y="133211"/>
                    <a:pt x="325473" y="155183"/>
                    <a:pt x="328220" y="172350"/>
                  </a:cubicBezTo>
                  <a:lnTo>
                    <a:pt x="328220" y="172350"/>
                  </a:lnTo>
                  <a:close/>
                  <a:moveTo>
                    <a:pt x="333713" y="199129"/>
                  </a:moveTo>
                  <a:cubicBezTo>
                    <a:pt x="339206" y="219042"/>
                    <a:pt x="346073" y="224535"/>
                    <a:pt x="346073" y="224535"/>
                  </a:cubicBezTo>
                  <a:cubicBezTo>
                    <a:pt x="345386" y="225909"/>
                    <a:pt x="345386" y="227969"/>
                    <a:pt x="344013" y="230715"/>
                  </a:cubicBezTo>
                  <a:cubicBezTo>
                    <a:pt x="339206" y="218355"/>
                    <a:pt x="326846" y="211489"/>
                    <a:pt x="326846" y="211489"/>
                  </a:cubicBezTo>
                  <a:cubicBezTo>
                    <a:pt x="306247" y="237582"/>
                    <a:pt x="325473" y="258868"/>
                    <a:pt x="333713" y="262301"/>
                  </a:cubicBezTo>
                  <a:cubicBezTo>
                    <a:pt x="330966" y="269168"/>
                    <a:pt x="328906" y="275348"/>
                    <a:pt x="326846" y="279467"/>
                  </a:cubicBezTo>
                  <a:cubicBezTo>
                    <a:pt x="324787" y="280154"/>
                    <a:pt x="322727" y="280154"/>
                    <a:pt x="320667" y="280841"/>
                  </a:cubicBezTo>
                  <a:cubicBezTo>
                    <a:pt x="316547" y="271228"/>
                    <a:pt x="313800" y="243075"/>
                    <a:pt x="312427" y="214922"/>
                  </a:cubicBezTo>
                  <a:cubicBezTo>
                    <a:pt x="324100" y="212176"/>
                    <a:pt x="330280" y="205309"/>
                    <a:pt x="333713" y="199129"/>
                  </a:cubicBezTo>
                  <a:lnTo>
                    <a:pt x="333713" y="199129"/>
                  </a:lnTo>
                  <a:close/>
                  <a:moveTo>
                    <a:pt x="359806" y="171663"/>
                  </a:moveTo>
                  <a:cubicBezTo>
                    <a:pt x="359119" y="175783"/>
                    <a:pt x="357746" y="179903"/>
                    <a:pt x="357059" y="184023"/>
                  </a:cubicBezTo>
                  <a:cubicBezTo>
                    <a:pt x="354313" y="186083"/>
                    <a:pt x="352939" y="187456"/>
                    <a:pt x="352939" y="187456"/>
                  </a:cubicBezTo>
                  <a:cubicBezTo>
                    <a:pt x="353626" y="188829"/>
                    <a:pt x="354999" y="189516"/>
                    <a:pt x="355686" y="190889"/>
                  </a:cubicBezTo>
                  <a:cubicBezTo>
                    <a:pt x="354313" y="195009"/>
                    <a:pt x="353626" y="199129"/>
                    <a:pt x="352939" y="201876"/>
                  </a:cubicBezTo>
                  <a:cubicBezTo>
                    <a:pt x="352253" y="201876"/>
                    <a:pt x="351566" y="201876"/>
                    <a:pt x="351566" y="201876"/>
                  </a:cubicBezTo>
                  <a:cubicBezTo>
                    <a:pt x="351566" y="203936"/>
                    <a:pt x="350879" y="205996"/>
                    <a:pt x="350879" y="207369"/>
                  </a:cubicBezTo>
                  <a:cubicBezTo>
                    <a:pt x="350193" y="208742"/>
                    <a:pt x="349506" y="209429"/>
                    <a:pt x="348819" y="209429"/>
                  </a:cubicBezTo>
                  <a:cubicBezTo>
                    <a:pt x="343326" y="209429"/>
                    <a:pt x="337833" y="176470"/>
                    <a:pt x="335773" y="162737"/>
                  </a:cubicBezTo>
                  <a:cubicBezTo>
                    <a:pt x="343326" y="169603"/>
                    <a:pt x="353626" y="171663"/>
                    <a:pt x="359806" y="171663"/>
                  </a:cubicBezTo>
                  <a:lnTo>
                    <a:pt x="359806" y="171663"/>
                  </a:lnTo>
                  <a:close/>
                  <a:moveTo>
                    <a:pt x="387272" y="203249"/>
                  </a:moveTo>
                  <a:cubicBezTo>
                    <a:pt x="385899" y="213549"/>
                    <a:pt x="385212" y="221789"/>
                    <a:pt x="385212" y="227282"/>
                  </a:cubicBezTo>
                  <a:cubicBezTo>
                    <a:pt x="382465" y="211489"/>
                    <a:pt x="370792" y="205309"/>
                    <a:pt x="361866" y="203249"/>
                  </a:cubicBezTo>
                  <a:cubicBezTo>
                    <a:pt x="362552" y="201189"/>
                    <a:pt x="362552" y="199816"/>
                    <a:pt x="363239" y="197756"/>
                  </a:cubicBezTo>
                  <a:cubicBezTo>
                    <a:pt x="371479" y="203936"/>
                    <a:pt x="380405" y="204622"/>
                    <a:pt x="387272" y="203249"/>
                  </a:cubicBezTo>
                  <a:lnTo>
                    <a:pt x="387272" y="203249"/>
                  </a:lnTo>
                  <a:close/>
                  <a:moveTo>
                    <a:pt x="373539" y="148317"/>
                  </a:moveTo>
                  <a:cubicBezTo>
                    <a:pt x="378345" y="159303"/>
                    <a:pt x="387958" y="164110"/>
                    <a:pt x="395512" y="166170"/>
                  </a:cubicBezTo>
                  <a:cubicBezTo>
                    <a:pt x="394138" y="170976"/>
                    <a:pt x="392765" y="175783"/>
                    <a:pt x="392078" y="179903"/>
                  </a:cubicBezTo>
                  <a:cubicBezTo>
                    <a:pt x="383152" y="174410"/>
                    <a:pt x="374225" y="175783"/>
                    <a:pt x="367359" y="177843"/>
                  </a:cubicBezTo>
                  <a:cubicBezTo>
                    <a:pt x="370106" y="166856"/>
                    <a:pt x="372166" y="157243"/>
                    <a:pt x="373539" y="148317"/>
                  </a:cubicBezTo>
                  <a:lnTo>
                    <a:pt x="373539" y="148317"/>
                  </a:lnTo>
                  <a:close/>
                  <a:moveTo>
                    <a:pt x="411305" y="124971"/>
                  </a:moveTo>
                  <a:cubicBezTo>
                    <a:pt x="408558" y="131151"/>
                    <a:pt x="405811" y="136644"/>
                    <a:pt x="403752" y="142824"/>
                  </a:cubicBezTo>
                  <a:cubicBezTo>
                    <a:pt x="396198" y="131837"/>
                    <a:pt x="383839" y="130464"/>
                    <a:pt x="376285" y="130464"/>
                  </a:cubicBezTo>
                  <a:cubicBezTo>
                    <a:pt x="376972" y="124284"/>
                    <a:pt x="377659" y="118791"/>
                    <a:pt x="378345" y="113984"/>
                  </a:cubicBezTo>
                  <a:cubicBezTo>
                    <a:pt x="388645" y="126344"/>
                    <a:pt x="401692" y="127031"/>
                    <a:pt x="411305" y="124971"/>
                  </a:cubicBezTo>
                  <a:lnTo>
                    <a:pt x="411305" y="124971"/>
                  </a:lnTo>
                  <a:close/>
                  <a:moveTo>
                    <a:pt x="407185" y="148317"/>
                  </a:moveTo>
                  <a:cubicBezTo>
                    <a:pt x="407185" y="148317"/>
                    <a:pt x="407185" y="149004"/>
                    <a:pt x="407185" y="149004"/>
                  </a:cubicBezTo>
                  <a:cubicBezTo>
                    <a:pt x="407185" y="149004"/>
                    <a:pt x="407185" y="149004"/>
                    <a:pt x="407185" y="148317"/>
                  </a:cubicBezTo>
                  <a:cubicBezTo>
                    <a:pt x="407185" y="149004"/>
                    <a:pt x="407185" y="148317"/>
                    <a:pt x="407185" y="148317"/>
                  </a:cubicBezTo>
                  <a:lnTo>
                    <a:pt x="407185" y="148317"/>
                  </a:lnTo>
                  <a:close/>
                  <a:moveTo>
                    <a:pt x="427098" y="182649"/>
                  </a:moveTo>
                  <a:cubicBezTo>
                    <a:pt x="422291" y="188829"/>
                    <a:pt x="418171" y="194323"/>
                    <a:pt x="414051" y="199129"/>
                  </a:cubicBezTo>
                  <a:cubicBezTo>
                    <a:pt x="409931" y="198443"/>
                    <a:pt x="407185" y="198443"/>
                    <a:pt x="407185" y="198443"/>
                  </a:cubicBezTo>
                  <a:cubicBezTo>
                    <a:pt x="406498" y="201876"/>
                    <a:pt x="405811" y="205309"/>
                    <a:pt x="405811" y="208742"/>
                  </a:cubicBezTo>
                  <a:cubicBezTo>
                    <a:pt x="398945" y="216982"/>
                    <a:pt x="394825" y="221789"/>
                    <a:pt x="394825" y="221789"/>
                  </a:cubicBezTo>
                  <a:cubicBezTo>
                    <a:pt x="394138" y="215609"/>
                    <a:pt x="394138" y="208742"/>
                    <a:pt x="394825" y="201189"/>
                  </a:cubicBezTo>
                  <a:cubicBezTo>
                    <a:pt x="401692" y="198443"/>
                    <a:pt x="405811" y="194323"/>
                    <a:pt x="405125" y="192949"/>
                  </a:cubicBezTo>
                  <a:cubicBezTo>
                    <a:pt x="402378" y="189516"/>
                    <a:pt x="400318" y="186769"/>
                    <a:pt x="397572" y="184709"/>
                  </a:cubicBezTo>
                  <a:cubicBezTo>
                    <a:pt x="398945" y="179216"/>
                    <a:pt x="400318" y="173036"/>
                    <a:pt x="401692" y="167543"/>
                  </a:cubicBezTo>
                  <a:cubicBezTo>
                    <a:pt x="405811" y="167543"/>
                    <a:pt x="409245" y="166856"/>
                    <a:pt x="409245" y="166170"/>
                  </a:cubicBezTo>
                  <a:cubicBezTo>
                    <a:pt x="414051" y="174410"/>
                    <a:pt x="421604" y="179903"/>
                    <a:pt x="427098" y="182649"/>
                  </a:cubicBezTo>
                  <a:lnTo>
                    <a:pt x="427098" y="182649"/>
                  </a:lnTo>
                  <a:close/>
                  <a:moveTo>
                    <a:pt x="459370" y="178530"/>
                  </a:moveTo>
                  <a:cubicBezTo>
                    <a:pt x="444264" y="187456"/>
                    <a:pt x="428471" y="195009"/>
                    <a:pt x="428471" y="195009"/>
                  </a:cubicBezTo>
                  <a:cubicBezTo>
                    <a:pt x="436024" y="185396"/>
                    <a:pt x="442891" y="174410"/>
                    <a:pt x="447697" y="163423"/>
                  </a:cubicBezTo>
                  <a:cubicBezTo>
                    <a:pt x="451131" y="170290"/>
                    <a:pt x="455250" y="175783"/>
                    <a:pt x="459370" y="178530"/>
                  </a:cubicBezTo>
                  <a:lnTo>
                    <a:pt x="459370" y="178530"/>
                  </a:lnTo>
                  <a:close/>
                  <a:moveTo>
                    <a:pt x="440144" y="227282"/>
                  </a:moveTo>
                  <a:cubicBezTo>
                    <a:pt x="439457" y="217669"/>
                    <a:pt x="436024" y="210802"/>
                    <a:pt x="430531" y="206682"/>
                  </a:cubicBezTo>
                  <a:cubicBezTo>
                    <a:pt x="440831" y="201189"/>
                    <a:pt x="453190" y="190889"/>
                    <a:pt x="463490" y="181276"/>
                  </a:cubicBezTo>
                  <a:cubicBezTo>
                    <a:pt x="468297" y="184023"/>
                    <a:pt x="473103" y="184709"/>
                    <a:pt x="477910" y="184709"/>
                  </a:cubicBezTo>
                  <a:cubicBezTo>
                    <a:pt x="461430" y="198443"/>
                    <a:pt x="449071" y="213549"/>
                    <a:pt x="440144" y="227282"/>
                  </a:cubicBezTo>
                  <a:lnTo>
                    <a:pt x="440144" y="227282"/>
                  </a:lnTo>
                  <a:close/>
                  <a:moveTo>
                    <a:pt x="464864" y="229342"/>
                  </a:moveTo>
                  <a:cubicBezTo>
                    <a:pt x="447011" y="239642"/>
                    <a:pt x="447011" y="259555"/>
                    <a:pt x="449757" y="267108"/>
                  </a:cubicBezTo>
                  <a:cubicBezTo>
                    <a:pt x="437397" y="270541"/>
                    <a:pt x="430531" y="272601"/>
                    <a:pt x="430531" y="272601"/>
                  </a:cubicBezTo>
                  <a:cubicBezTo>
                    <a:pt x="425724" y="271228"/>
                    <a:pt x="448384" y="230028"/>
                    <a:pt x="448384" y="230028"/>
                  </a:cubicBezTo>
                  <a:cubicBezTo>
                    <a:pt x="453877" y="230028"/>
                    <a:pt x="459370" y="230028"/>
                    <a:pt x="464864" y="229342"/>
                  </a:cubicBezTo>
                  <a:lnTo>
                    <a:pt x="464864" y="229342"/>
                  </a:lnTo>
                  <a:close/>
                  <a:moveTo>
                    <a:pt x="376285" y="68665"/>
                  </a:moveTo>
                  <a:cubicBezTo>
                    <a:pt x="376285" y="67979"/>
                    <a:pt x="376285" y="67292"/>
                    <a:pt x="376285" y="67292"/>
                  </a:cubicBezTo>
                  <a:cubicBezTo>
                    <a:pt x="376285" y="66605"/>
                    <a:pt x="376285" y="66605"/>
                    <a:pt x="376285" y="68665"/>
                  </a:cubicBezTo>
                  <a:lnTo>
                    <a:pt x="376285" y="68665"/>
                  </a:lnTo>
                  <a:close/>
                  <a:moveTo>
                    <a:pt x="522542" y="113984"/>
                  </a:moveTo>
                  <a:cubicBezTo>
                    <a:pt x="511556" y="98191"/>
                    <a:pt x="499883" y="95445"/>
                    <a:pt x="490270" y="96818"/>
                  </a:cubicBezTo>
                  <a:cubicBezTo>
                    <a:pt x="498509" y="83085"/>
                    <a:pt x="490956" y="65919"/>
                    <a:pt x="490956" y="65919"/>
                  </a:cubicBezTo>
                  <a:cubicBezTo>
                    <a:pt x="453190" y="74845"/>
                    <a:pt x="462117" y="113298"/>
                    <a:pt x="466237" y="111924"/>
                  </a:cubicBezTo>
                  <a:cubicBezTo>
                    <a:pt x="468297" y="111238"/>
                    <a:pt x="470357" y="110551"/>
                    <a:pt x="472417" y="109864"/>
                  </a:cubicBezTo>
                  <a:cubicBezTo>
                    <a:pt x="494390" y="138704"/>
                    <a:pt x="525289" y="117418"/>
                    <a:pt x="522542" y="113984"/>
                  </a:cubicBezTo>
                  <a:lnTo>
                    <a:pt x="522542" y="113984"/>
                  </a:lnTo>
                  <a:close/>
                  <a:moveTo>
                    <a:pt x="462117" y="33646"/>
                  </a:moveTo>
                  <a:cubicBezTo>
                    <a:pt x="429844" y="56305"/>
                    <a:pt x="453190" y="87891"/>
                    <a:pt x="456624" y="85832"/>
                  </a:cubicBezTo>
                  <a:cubicBezTo>
                    <a:pt x="490956" y="61799"/>
                    <a:pt x="462117" y="33646"/>
                    <a:pt x="462117" y="33646"/>
                  </a:cubicBezTo>
                  <a:lnTo>
                    <a:pt x="462117" y="33646"/>
                  </a:lnTo>
                  <a:close/>
                  <a:moveTo>
                    <a:pt x="383839" y="6180"/>
                  </a:moveTo>
                  <a:cubicBezTo>
                    <a:pt x="349506" y="26779"/>
                    <a:pt x="371479" y="62485"/>
                    <a:pt x="374912" y="60425"/>
                  </a:cubicBezTo>
                  <a:cubicBezTo>
                    <a:pt x="411991" y="37766"/>
                    <a:pt x="383839" y="6180"/>
                    <a:pt x="383839" y="6180"/>
                  </a:cubicBezTo>
                  <a:lnTo>
                    <a:pt x="383839" y="6180"/>
                  </a:lnTo>
                  <a:close/>
                  <a:moveTo>
                    <a:pt x="359119" y="23346"/>
                  </a:moveTo>
                  <a:cubicBezTo>
                    <a:pt x="318607" y="33646"/>
                    <a:pt x="335086" y="70039"/>
                    <a:pt x="335086" y="70039"/>
                  </a:cubicBezTo>
                  <a:cubicBezTo>
                    <a:pt x="373539" y="61112"/>
                    <a:pt x="363239" y="22660"/>
                    <a:pt x="359119" y="23346"/>
                  </a:cubicBezTo>
                  <a:lnTo>
                    <a:pt x="359119" y="23346"/>
                  </a:lnTo>
                  <a:close/>
                  <a:moveTo>
                    <a:pt x="326160" y="63859"/>
                  </a:moveTo>
                  <a:cubicBezTo>
                    <a:pt x="341266" y="24033"/>
                    <a:pt x="302127" y="17166"/>
                    <a:pt x="302127" y="17166"/>
                  </a:cubicBezTo>
                  <a:cubicBezTo>
                    <a:pt x="300067" y="22660"/>
                    <a:pt x="299380" y="27466"/>
                    <a:pt x="298694" y="32273"/>
                  </a:cubicBezTo>
                  <a:cubicBezTo>
                    <a:pt x="298007" y="18540"/>
                    <a:pt x="288394" y="8240"/>
                    <a:pt x="286334" y="9613"/>
                  </a:cubicBezTo>
                  <a:cubicBezTo>
                    <a:pt x="251315" y="37079"/>
                    <a:pt x="281527" y="63859"/>
                    <a:pt x="281527" y="63859"/>
                  </a:cubicBezTo>
                  <a:cubicBezTo>
                    <a:pt x="293887" y="54246"/>
                    <a:pt x="298007" y="43946"/>
                    <a:pt x="298007" y="35019"/>
                  </a:cubicBezTo>
                  <a:cubicBezTo>
                    <a:pt x="300067" y="58365"/>
                    <a:pt x="324787" y="67292"/>
                    <a:pt x="326160" y="63859"/>
                  </a:cubicBezTo>
                  <a:lnTo>
                    <a:pt x="326160" y="63859"/>
                  </a:lnTo>
                  <a:close/>
                  <a:moveTo>
                    <a:pt x="238268" y="0"/>
                  </a:moveTo>
                  <a:cubicBezTo>
                    <a:pt x="203249" y="20600"/>
                    <a:pt x="225222" y="57679"/>
                    <a:pt x="228655" y="55619"/>
                  </a:cubicBezTo>
                  <a:cubicBezTo>
                    <a:pt x="267108" y="34333"/>
                    <a:pt x="238268" y="0"/>
                    <a:pt x="238268" y="0"/>
                  </a:cubicBezTo>
                  <a:lnTo>
                    <a:pt x="238268" y="0"/>
                  </a:lnTo>
                  <a:close/>
                  <a:moveTo>
                    <a:pt x="186769" y="82398"/>
                  </a:moveTo>
                  <a:cubicBezTo>
                    <a:pt x="201189" y="43259"/>
                    <a:pt x="161363" y="37079"/>
                    <a:pt x="161363" y="37079"/>
                  </a:cubicBezTo>
                  <a:cubicBezTo>
                    <a:pt x="147630" y="73472"/>
                    <a:pt x="185396" y="85832"/>
                    <a:pt x="186769" y="82398"/>
                  </a:cubicBezTo>
                  <a:lnTo>
                    <a:pt x="186769" y="82398"/>
                  </a:lnTo>
                  <a:close/>
                  <a:moveTo>
                    <a:pt x="16480" y="569921"/>
                  </a:moveTo>
                  <a:cubicBezTo>
                    <a:pt x="12360" y="564428"/>
                    <a:pt x="10300" y="558935"/>
                    <a:pt x="9613" y="554128"/>
                  </a:cubicBezTo>
                  <a:lnTo>
                    <a:pt x="0" y="557562"/>
                  </a:lnTo>
                  <a:cubicBezTo>
                    <a:pt x="687" y="561682"/>
                    <a:pt x="3433" y="569235"/>
                    <a:pt x="7553" y="574728"/>
                  </a:cubicBezTo>
                  <a:cubicBezTo>
                    <a:pt x="18540" y="588461"/>
                    <a:pt x="30213" y="589148"/>
                    <a:pt x="37766" y="582968"/>
                  </a:cubicBezTo>
                  <a:cubicBezTo>
                    <a:pt x="45319" y="576788"/>
                    <a:pt x="46006" y="569235"/>
                    <a:pt x="41886" y="557562"/>
                  </a:cubicBezTo>
                  <a:cubicBezTo>
                    <a:pt x="38453" y="548635"/>
                    <a:pt x="37766" y="544515"/>
                    <a:pt x="41886" y="541769"/>
                  </a:cubicBezTo>
                  <a:cubicBezTo>
                    <a:pt x="44632" y="539709"/>
                    <a:pt x="49439" y="539709"/>
                    <a:pt x="54246" y="545889"/>
                  </a:cubicBezTo>
                  <a:cubicBezTo>
                    <a:pt x="58365" y="551382"/>
                    <a:pt x="59739" y="556188"/>
                    <a:pt x="60425" y="558935"/>
                  </a:cubicBezTo>
                  <a:lnTo>
                    <a:pt x="69352" y="555502"/>
                  </a:lnTo>
                  <a:cubicBezTo>
                    <a:pt x="68665" y="551382"/>
                    <a:pt x="66605" y="546575"/>
                    <a:pt x="61799" y="540395"/>
                  </a:cubicBezTo>
                  <a:cubicBezTo>
                    <a:pt x="52872" y="529409"/>
                    <a:pt x="41886" y="526662"/>
                    <a:pt x="33646" y="532842"/>
                  </a:cubicBezTo>
                  <a:cubicBezTo>
                    <a:pt x="26093" y="539022"/>
                    <a:pt x="26093" y="547262"/>
                    <a:pt x="30213" y="558248"/>
                  </a:cubicBezTo>
                  <a:cubicBezTo>
                    <a:pt x="33646" y="566488"/>
                    <a:pt x="32959" y="570608"/>
                    <a:pt x="29526" y="573355"/>
                  </a:cubicBezTo>
                  <a:cubicBezTo>
                    <a:pt x="26093" y="577475"/>
                    <a:pt x="20600" y="576101"/>
                    <a:pt x="16480" y="569921"/>
                  </a:cubicBezTo>
                  <a:lnTo>
                    <a:pt x="16480" y="569921"/>
                  </a:lnTo>
                  <a:close/>
                  <a:moveTo>
                    <a:pt x="49439" y="578161"/>
                  </a:moveTo>
                  <a:cubicBezTo>
                    <a:pt x="36393" y="591894"/>
                    <a:pt x="37766" y="609747"/>
                    <a:pt x="52872" y="624854"/>
                  </a:cubicBezTo>
                  <a:cubicBezTo>
                    <a:pt x="59052" y="631033"/>
                    <a:pt x="65232" y="634467"/>
                    <a:pt x="68665" y="635153"/>
                  </a:cubicBezTo>
                  <a:lnTo>
                    <a:pt x="73472" y="626914"/>
                  </a:lnTo>
                  <a:cubicBezTo>
                    <a:pt x="70039" y="625540"/>
                    <a:pt x="65232" y="622794"/>
                    <a:pt x="61112" y="618674"/>
                  </a:cubicBezTo>
                  <a:cubicBezTo>
                    <a:pt x="50126" y="607687"/>
                    <a:pt x="50126" y="595327"/>
                    <a:pt x="59052" y="586401"/>
                  </a:cubicBezTo>
                  <a:cubicBezTo>
                    <a:pt x="68665" y="576101"/>
                    <a:pt x="81712" y="576788"/>
                    <a:pt x="92011" y="586401"/>
                  </a:cubicBezTo>
                  <a:cubicBezTo>
                    <a:pt x="96131" y="590521"/>
                    <a:pt x="98878" y="594641"/>
                    <a:pt x="100251" y="598074"/>
                  </a:cubicBezTo>
                  <a:lnTo>
                    <a:pt x="108491" y="593268"/>
                  </a:lnTo>
                  <a:cubicBezTo>
                    <a:pt x="107804" y="590521"/>
                    <a:pt x="104371" y="585028"/>
                    <a:pt x="98191" y="579535"/>
                  </a:cubicBezTo>
                  <a:cubicBezTo>
                    <a:pt x="82398" y="564428"/>
                    <a:pt x="62485" y="564428"/>
                    <a:pt x="49439" y="578161"/>
                  </a:cubicBezTo>
                  <a:lnTo>
                    <a:pt x="49439" y="578161"/>
                  </a:lnTo>
                  <a:close/>
                  <a:moveTo>
                    <a:pt x="114671" y="596014"/>
                  </a:moveTo>
                  <a:lnTo>
                    <a:pt x="81712" y="648200"/>
                  </a:lnTo>
                  <a:lnTo>
                    <a:pt x="92011" y="654380"/>
                  </a:lnTo>
                  <a:lnTo>
                    <a:pt x="106431" y="631720"/>
                  </a:lnTo>
                  <a:lnTo>
                    <a:pt x="131837" y="647513"/>
                  </a:lnTo>
                  <a:lnTo>
                    <a:pt x="117418" y="670173"/>
                  </a:lnTo>
                  <a:lnTo>
                    <a:pt x="127717" y="676352"/>
                  </a:lnTo>
                  <a:lnTo>
                    <a:pt x="160677" y="624167"/>
                  </a:lnTo>
                  <a:lnTo>
                    <a:pt x="150377" y="617987"/>
                  </a:lnTo>
                  <a:lnTo>
                    <a:pt x="137330" y="638587"/>
                  </a:lnTo>
                  <a:lnTo>
                    <a:pt x="111924" y="622794"/>
                  </a:lnTo>
                  <a:lnTo>
                    <a:pt x="124971" y="602194"/>
                  </a:lnTo>
                  <a:lnTo>
                    <a:pt x="114671" y="596014"/>
                  </a:lnTo>
                  <a:lnTo>
                    <a:pt x="114671" y="596014"/>
                  </a:lnTo>
                  <a:close/>
                  <a:moveTo>
                    <a:pt x="154497" y="659873"/>
                  </a:moveTo>
                  <a:cubicBezTo>
                    <a:pt x="146944" y="679099"/>
                    <a:pt x="153810" y="690772"/>
                    <a:pt x="168230" y="696265"/>
                  </a:cubicBezTo>
                  <a:cubicBezTo>
                    <a:pt x="183336" y="702445"/>
                    <a:pt x="197069" y="697639"/>
                    <a:pt x="203936" y="679099"/>
                  </a:cubicBezTo>
                  <a:lnTo>
                    <a:pt x="216295" y="647513"/>
                  </a:lnTo>
                  <a:lnTo>
                    <a:pt x="205309" y="643393"/>
                  </a:lnTo>
                  <a:lnTo>
                    <a:pt x="192949" y="675666"/>
                  </a:lnTo>
                  <a:cubicBezTo>
                    <a:pt x="188143" y="687339"/>
                    <a:pt x="180590" y="691459"/>
                    <a:pt x="172350" y="688026"/>
                  </a:cubicBezTo>
                  <a:cubicBezTo>
                    <a:pt x="164110" y="684592"/>
                    <a:pt x="161363" y="677039"/>
                    <a:pt x="165483" y="664679"/>
                  </a:cubicBezTo>
                  <a:lnTo>
                    <a:pt x="177843" y="632407"/>
                  </a:lnTo>
                  <a:lnTo>
                    <a:pt x="166857" y="628287"/>
                  </a:lnTo>
                  <a:lnTo>
                    <a:pt x="154497" y="659873"/>
                  </a:lnTo>
                  <a:lnTo>
                    <a:pt x="154497" y="659873"/>
                  </a:lnTo>
                  <a:close/>
                  <a:moveTo>
                    <a:pt x="213549" y="696952"/>
                  </a:moveTo>
                  <a:lnTo>
                    <a:pt x="209429" y="705879"/>
                  </a:lnTo>
                  <a:cubicBezTo>
                    <a:pt x="212862" y="708625"/>
                    <a:pt x="219729" y="712058"/>
                    <a:pt x="226595" y="713432"/>
                  </a:cubicBezTo>
                  <a:cubicBezTo>
                    <a:pt x="243762" y="716865"/>
                    <a:pt x="252688" y="709312"/>
                    <a:pt x="254748" y="699699"/>
                  </a:cubicBezTo>
                  <a:cubicBezTo>
                    <a:pt x="256808" y="690085"/>
                    <a:pt x="252001" y="683906"/>
                    <a:pt x="241015" y="678412"/>
                  </a:cubicBezTo>
                  <a:cubicBezTo>
                    <a:pt x="232775" y="674292"/>
                    <a:pt x="229342" y="670859"/>
                    <a:pt x="230028" y="666739"/>
                  </a:cubicBezTo>
                  <a:cubicBezTo>
                    <a:pt x="230715" y="663306"/>
                    <a:pt x="234148" y="659873"/>
                    <a:pt x="241702" y="661246"/>
                  </a:cubicBezTo>
                  <a:cubicBezTo>
                    <a:pt x="247881" y="662619"/>
                    <a:pt x="252688" y="665366"/>
                    <a:pt x="254748" y="666739"/>
                  </a:cubicBezTo>
                  <a:lnTo>
                    <a:pt x="259555" y="657813"/>
                  </a:lnTo>
                  <a:cubicBezTo>
                    <a:pt x="256121" y="655066"/>
                    <a:pt x="251315" y="653006"/>
                    <a:pt x="243762" y="651633"/>
                  </a:cubicBezTo>
                  <a:cubicBezTo>
                    <a:pt x="230028" y="648886"/>
                    <a:pt x="219729" y="655066"/>
                    <a:pt x="217669" y="664679"/>
                  </a:cubicBezTo>
                  <a:cubicBezTo>
                    <a:pt x="215609" y="674292"/>
                    <a:pt x="221789" y="680472"/>
                    <a:pt x="232775" y="685966"/>
                  </a:cubicBezTo>
                  <a:cubicBezTo>
                    <a:pt x="241015" y="690085"/>
                    <a:pt x="243075" y="693519"/>
                    <a:pt x="242388" y="697639"/>
                  </a:cubicBezTo>
                  <a:cubicBezTo>
                    <a:pt x="241702" y="702445"/>
                    <a:pt x="236895" y="705192"/>
                    <a:pt x="229342" y="703819"/>
                  </a:cubicBezTo>
                  <a:cubicBezTo>
                    <a:pt x="222475" y="703132"/>
                    <a:pt x="216982" y="700385"/>
                    <a:pt x="213549" y="696952"/>
                  </a:cubicBezTo>
                  <a:lnTo>
                    <a:pt x="213549" y="696952"/>
                  </a:lnTo>
                  <a:close/>
                  <a:moveTo>
                    <a:pt x="264361" y="667426"/>
                  </a:moveTo>
                  <a:lnTo>
                    <a:pt x="284274" y="668113"/>
                  </a:lnTo>
                  <a:lnTo>
                    <a:pt x="283587" y="720298"/>
                  </a:lnTo>
                  <a:lnTo>
                    <a:pt x="295260" y="720298"/>
                  </a:lnTo>
                  <a:lnTo>
                    <a:pt x="295947" y="668113"/>
                  </a:lnTo>
                  <a:lnTo>
                    <a:pt x="315860" y="668799"/>
                  </a:lnTo>
                  <a:lnTo>
                    <a:pt x="315860" y="659186"/>
                  </a:lnTo>
                  <a:lnTo>
                    <a:pt x="264361" y="658500"/>
                  </a:lnTo>
                  <a:lnTo>
                    <a:pt x="264361" y="667426"/>
                  </a:lnTo>
                  <a:lnTo>
                    <a:pt x="264361" y="667426"/>
                  </a:lnTo>
                  <a:close/>
                  <a:moveTo>
                    <a:pt x="362552" y="653006"/>
                  </a:moveTo>
                  <a:lnTo>
                    <a:pt x="323413" y="658500"/>
                  </a:lnTo>
                  <a:lnTo>
                    <a:pt x="332340" y="719612"/>
                  </a:lnTo>
                  <a:lnTo>
                    <a:pt x="372852" y="713432"/>
                  </a:lnTo>
                  <a:lnTo>
                    <a:pt x="371479" y="703819"/>
                  </a:lnTo>
                  <a:lnTo>
                    <a:pt x="342639" y="707938"/>
                  </a:lnTo>
                  <a:lnTo>
                    <a:pt x="339893" y="690772"/>
                  </a:lnTo>
                  <a:lnTo>
                    <a:pt x="365986" y="686652"/>
                  </a:lnTo>
                  <a:lnTo>
                    <a:pt x="364612" y="677039"/>
                  </a:lnTo>
                  <a:lnTo>
                    <a:pt x="338520" y="681159"/>
                  </a:lnTo>
                  <a:lnTo>
                    <a:pt x="336460" y="666053"/>
                  </a:lnTo>
                  <a:lnTo>
                    <a:pt x="363926" y="661933"/>
                  </a:lnTo>
                  <a:lnTo>
                    <a:pt x="362552" y="653006"/>
                  </a:lnTo>
                  <a:lnTo>
                    <a:pt x="362552" y="653006"/>
                  </a:lnTo>
                  <a:close/>
                  <a:moveTo>
                    <a:pt x="371479" y="652320"/>
                  </a:moveTo>
                  <a:lnTo>
                    <a:pt x="390018" y="709998"/>
                  </a:lnTo>
                  <a:lnTo>
                    <a:pt x="401005" y="706565"/>
                  </a:lnTo>
                  <a:lnTo>
                    <a:pt x="393452" y="682532"/>
                  </a:lnTo>
                  <a:lnTo>
                    <a:pt x="399632" y="680472"/>
                  </a:lnTo>
                  <a:cubicBezTo>
                    <a:pt x="406498" y="678412"/>
                    <a:pt x="409931" y="679786"/>
                    <a:pt x="414738" y="687339"/>
                  </a:cubicBezTo>
                  <a:cubicBezTo>
                    <a:pt x="418858" y="694205"/>
                    <a:pt x="421604" y="698325"/>
                    <a:pt x="423664" y="699699"/>
                  </a:cubicBezTo>
                  <a:lnTo>
                    <a:pt x="435338" y="696265"/>
                  </a:lnTo>
                  <a:cubicBezTo>
                    <a:pt x="433278" y="694205"/>
                    <a:pt x="429158" y="688026"/>
                    <a:pt x="425038" y="681159"/>
                  </a:cubicBezTo>
                  <a:cubicBezTo>
                    <a:pt x="421604" y="676352"/>
                    <a:pt x="418171" y="672919"/>
                    <a:pt x="413365" y="672919"/>
                  </a:cubicBezTo>
                  <a:lnTo>
                    <a:pt x="413365" y="672919"/>
                  </a:lnTo>
                  <a:cubicBezTo>
                    <a:pt x="418171" y="669486"/>
                    <a:pt x="422291" y="662619"/>
                    <a:pt x="419544" y="654380"/>
                  </a:cubicBezTo>
                  <a:cubicBezTo>
                    <a:pt x="418171" y="649573"/>
                    <a:pt x="414738" y="646140"/>
                    <a:pt x="410618" y="644080"/>
                  </a:cubicBezTo>
                  <a:cubicBezTo>
                    <a:pt x="405125" y="642020"/>
                    <a:pt x="398945" y="642706"/>
                    <a:pt x="390018" y="645453"/>
                  </a:cubicBezTo>
                  <a:cubicBezTo>
                    <a:pt x="381779" y="647513"/>
                    <a:pt x="375599" y="650260"/>
                    <a:pt x="371479" y="652320"/>
                  </a:cubicBezTo>
                  <a:lnTo>
                    <a:pt x="371479" y="652320"/>
                  </a:lnTo>
                  <a:close/>
                  <a:moveTo>
                    <a:pt x="385212" y="656440"/>
                  </a:moveTo>
                  <a:cubicBezTo>
                    <a:pt x="386585" y="655753"/>
                    <a:pt x="388645" y="654380"/>
                    <a:pt x="392765" y="653006"/>
                  </a:cubicBezTo>
                  <a:cubicBezTo>
                    <a:pt x="400318" y="650946"/>
                    <a:pt x="405811" y="651633"/>
                    <a:pt x="407871" y="658500"/>
                  </a:cubicBezTo>
                  <a:cubicBezTo>
                    <a:pt x="409931" y="663993"/>
                    <a:pt x="405811" y="669486"/>
                    <a:pt x="398258" y="672233"/>
                  </a:cubicBezTo>
                  <a:lnTo>
                    <a:pt x="390705" y="674979"/>
                  </a:lnTo>
                  <a:lnTo>
                    <a:pt x="385212" y="656440"/>
                  </a:lnTo>
                  <a:lnTo>
                    <a:pt x="385212" y="656440"/>
                  </a:lnTo>
                  <a:close/>
                  <a:moveTo>
                    <a:pt x="420918" y="636527"/>
                  </a:moveTo>
                  <a:lnTo>
                    <a:pt x="447011" y="692832"/>
                  </a:lnTo>
                  <a:lnTo>
                    <a:pt x="456624" y="687339"/>
                  </a:lnTo>
                  <a:lnTo>
                    <a:pt x="445637" y="664679"/>
                  </a:lnTo>
                  <a:cubicBezTo>
                    <a:pt x="442204" y="657126"/>
                    <a:pt x="437397" y="647513"/>
                    <a:pt x="433278" y="639960"/>
                  </a:cubicBezTo>
                  <a:lnTo>
                    <a:pt x="433278" y="639960"/>
                  </a:lnTo>
                  <a:cubicBezTo>
                    <a:pt x="438771" y="646140"/>
                    <a:pt x="444951" y="652320"/>
                    <a:pt x="451131" y="658500"/>
                  </a:cubicBezTo>
                  <a:lnTo>
                    <a:pt x="471730" y="677726"/>
                  </a:lnTo>
                  <a:lnTo>
                    <a:pt x="479970" y="672919"/>
                  </a:lnTo>
                  <a:lnTo>
                    <a:pt x="475850" y="644080"/>
                  </a:lnTo>
                  <a:cubicBezTo>
                    <a:pt x="474477" y="635153"/>
                    <a:pt x="473103" y="626227"/>
                    <a:pt x="471043" y="617987"/>
                  </a:cubicBezTo>
                  <a:lnTo>
                    <a:pt x="471043" y="617987"/>
                  </a:lnTo>
                  <a:cubicBezTo>
                    <a:pt x="475163" y="625540"/>
                    <a:pt x="480657" y="634467"/>
                    <a:pt x="484776" y="641333"/>
                  </a:cubicBezTo>
                  <a:lnTo>
                    <a:pt x="498509" y="663306"/>
                  </a:lnTo>
                  <a:lnTo>
                    <a:pt x="508809" y="657813"/>
                  </a:lnTo>
                  <a:lnTo>
                    <a:pt x="475850" y="605627"/>
                  </a:lnTo>
                  <a:lnTo>
                    <a:pt x="462117" y="613180"/>
                  </a:lnTo>
                  <a:lnTo>
                    <a:pt x="465550" y="639273"/>
                  </a:lnTo>
                  <a:cubicBezTo>
                    <a:pt x="466924" y="646826"/>
                    <a:pt x="468297" y="655066"/>
                    <a:pt x="469670" y="661246"/>
                  </a:cubicBezTo>
                  <a:lnTo>
                    <a:pt x="469670" y="661246"/>
                  </a:lnTo>
                  <a:cubicBezTo>
                    <a:pt x="464864" y="655753"/>
                    <a:pt x="459370" y="650260"/>
                    <a:pt x="453877" y="645453"/>
                  </a:cubicBezTo>
                  <a:lnTo>
                    <a:pt x="434651" y="628287"/>
                  </a:lnTo>
                  <a:lnTo>
                    <a:pt x="420918" y="636527"/>
                  </a:lnTo>
                  <a:lnTo>
                    <a:pt x="420918" y="636527"/>
                  </a:lnTo>
                  <a:close/>
                  <a:moveTo>
                    <a:pt x="492330" y="591894"/>
                  </a:moveTo>
                  <a:lnTo>
                    <a:pt x="515676" y="653006"/>
                  </a:lnTo>
                  <a:lnTo>
                    <a:pt x="525289" y="644766"/>
                  </a:lnTo>
                  <a:lnTo>
                    <a:pt x="518422" y="627600"/>
                  </a:lnTo>
                  <a:lnTo>
                    <a:pt x="534902" y="613180"/>
                  </a:lnTo>
                  <a:lnTo>
                    <a:pt x="551382" y="622794"/>
                  </a:lnTo>
                  <a:lnTo>
                    <a:pt x="560995" y="614554"/>
                  </a:lnTo>
                  <a:lnTo>
                    <a:pt x="504003" y="582281"/>
                  </a:lnTo>
                  <a:lnTo>
                    <a:pt x="492330" y="591894"/>
                  </a:lnTo>
                  <a:lnTo>
                    <a:pt x="492330" y="591894"/>
                  </a:lnTo>
                  <a:close/>
                  <a:moveTo>
                    <a:pt x="508123" y="603567"/>
                  </a:moveTo>
                  <a:cubicBezTo>
                    <a:pt x="506749" y="600134"/>
                    <a:pt x="504689" y="596701"/>
                    <a:pt x="503316" y="593268"/>
                  </a:cubicBezTo>
                  <a:lnTo>
                    <a:pt x="503316" y="593268"/>
                  </a:lnTo>
                  <a:cubicBezTo>
                    <a:pt x="506063" y="595327"/>
                    <a:pt x="509496" y="597387"/>
                    <a:pt x="512929" y="599447"/>
                  </a:cubicBezTo>
                  <a:lnTo>
                    <a:pt x="527349" y="607687"/>
                  </a:lnTo>
                  <a:lnTo>
                    <a:pt x="513616" y="619360"/>
                  </a:lnTo>
                  <a:lnTo>
                    <a:pt x="508123" y="603567"/>
                  </a:lnTo>
                  <a:lnTo>
                    <a:pt x="508123" y="603567"/>
                  </a:lnTo>
                  <a:close/>
                  <a:moveTo>
                    <a:pt x="586401" y="271228"/>
                  </a:moveTo>
                  <a:cubicBezTo>
                    <a:pt x="602194" y="232088"/>
                    <a:pt x="562368" y="224535"/>
                    <a:pt x="562368" y="224535"/>
                  </a:cubicBezTo>
                  <a:cubicBezTo>
                    <a:pt x="547948" y="260928"/>
                    <a:pt x="585028" y="275348"/>
                    <a:pt x="586401" y="271228"/>
                  </a:cubicBezTo>
                  <a:lnTo>
                    <a:pt x="586401" y="271228"/>
                  </a:lnTo>
                  <a:close/>
                  <a:moveTo>
                    <a:pt x="519796" y="568548"/>
                  </a:moveTo>
                  <a:lnTo>
                    <a:pt x="567861" y="607687"/>
                  </a:lnTo>
                  <a:lnTo>
                    <a:pt x="574728" y="599447"/>
                  </a:lnTo>
                  <a:lnTo>
                    <a:pt x="556188" y="584341"/>
                  </a:lnTo>
                  <a:cubicBezTo>
                    <a:pt x="549322" y="578161"/>
                    <a:pt x="542455" y="573355"/>
                    <a:pt x="536275" y="568548"/>
                  </a:cubicBezTo>
                  <a:lnTo>
                    <a:pt x="536275" y="568548"/>
                  </a:lnTo>
                  <a:cubicBezTo>
                    <a:pt x="543829" y="570608"/>
                    <a:pt x="552755" y="571295"/>
                    <a:pt x="560995" y="572668"/>
                  </a:cubicBezTo>
                  <a:lnTo>
                    <a:pt x="593954" y="576101"/>
                  </a:lnTo>
                  <a:lnTo>
                    <a:pt x="602194" y="566488"/>
                  </a:lnTo>
                  <a:lnTo>
                    <a:pt x="554128" y="527349"/>
                  </a:lnTo>
                  <a:lnTo>
                    <a:pt x="547262" y="535589"/>
                  </a:lnTo>
                  <a:lnTo>
                    <a:pt x="565115" y="550008"/>
                  </a:lnTo>
                  <a:cubicBezTo>
                    <a:pt x="571981" y="555502"/>
                    <a:pt x="578161" y="560308"/>
                    <a:pt x="585028" y="565115"/>
                  </a:cubicBezTo>
                  <a:lnTo>
                    <a:pt x="585028" y="565115"/>
                  </a:lnTo>
                  <a:cubicBezTo>
                    <a:pt x="577475" y="563055"/>
                    <a:pt x="569921" y="561682"/>
                    <a:pt x="561682" y="560995"/>
                  </a:cubicBezTo>
                  <a:lnTo>
                    <a:pt x="530096" y="558248"/>
                  </a:lnTo>
                  <a:lnTo>
                    <a:pt x="519796" y="568548"/>
                  </a:lnTo>
                  <a:lnTo>
                    <a:pt x="519796" y="568548"/>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grpSp>
      <p:pic>
        <p:nvPicPr>
          <p:cNvPr id="4" name="Picture 3" descr="Collage of people supported by Charles and Lynn Schusterman Family Philanthropies">
            <a:extLst>
              <a:ext uri="{FF2B5EF4-FFF2-40B4-BE49-F238E27FC236}">
                <a16:creationId xmlns:a16="http://schemas.microsoft.com/office/drawing/2014/main" id="{987C4F9C-5B1C-914E-8D84-86635EA2CC7F}"/>
              </a:ext>
            </a:extLst>
          </p:cNvPr>
          <p:cNvPicPr>
            <a:picLocks noChangeAspect="1"/>
          </p:cNvPicPr>
          <p:nvPr/>
        </p:nvPicPr>
        <p:blipFill>
          <a:blip r:embed="rId2"/>
          <a:stretch>
            <a:fillRect/>
          </a:stretch>
        </p:blipFill>
        <p:spPr>
          <a:xfrm>
            <a:off x="6854317" y="637390"/>
            <a:ext cx="5337683" cy="6220609"/>
          </a:xfrm>
          <a:prstGeom prst="rect">
            <a:avLst/>
          </a:prstGeom>
        </p:spPr>
      </p:pic>
    </p:spTree>
    <p:extLst>
      <p:ext uri="{BB962C8B-B14F-4D97-AF65-F5344CB8AC3E}">
        <p14:creationId xmlns:p14="http://schemas.microsoft.com/office/powerpoint/2010/main" val="34220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77FA-1351-3C43-8560-645AACCB9DCA}"/>
              </a:ext>
            </a:extLst>
          </p:cNvPr>
          <p:cNvSpPr>
            <a:spLocks noGrp="1"/>
          </p:cNvSpPr>
          <p:nvPr>
            <p:ph type="title"/>
          </p:nvPr>
        </p:nvSpPr>
        <p:spPr/>
        <p:txBody>
          <a:bodyPr/>
          <a:lstStyle/>
          <a:p>
            <a:r>
              <a:rPr lang="en-US" b="1" dirty="0"/>
              <a:t>Approach</a:t>
            </a:r>
            <a:endParaRPr lang="en-US" b="0" dirty="0">
              <a:latin typeface="Calibri" panose="020F0502020204030204" pitchFamily="34" charset="0"/>
              <a:cs typeface="Calibri" panose="020F0502020204030204" pitchFamily="34" charset="0"/>
            </a:endParaRPr>
          </a:p>
        </p:txBody>
      </p:sp>
      <p:sp>
        <p:nvSpPr>
          <p:cNvPr id="10" name="object 2">
            <a:extLst>
              <a:ext uri="{FF2B5EF4-FFF2-40B4-BE49-F238E27FC236}">
                <a16:creationId xmlns:a16="http://schemas.microsoft.com/office/drawing/2014/main" id="{5110FBD8-4578-4840-9F43-E310D3E27755}"/>
              </a:ext>
            </a:extLst>
          </p:cNvPr>
          <p:cNvSpPr txBox="1"/>
          <p:nvPr/>
        </p:nvSpPr>
        <p:spPr>
          <a:xfrm>
            <a:off x="623209" y="1198181"/>
            <a:ext cx="11113360" cy="4461637"/>
          </a:xfrm>
          <a:prstGeom prst="rect">
            <a:avLst/>
          </a:prstGeom>
        </p:spPr>
        <p:txBody>
          <a:bodyPr vert="horz" wrap="square" lIns="0" tIns="75088" rIns="0" bIns="0" rtlCol="0">
            <a:spAutoFit/>
          </a:bodyPr>
          <a:lstStyle/>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invest in long-term systemic change in the United States and Israel, striving for a future in which both countries live up to their highest ideals and achieve more just and inclusive societies.</a:t>
            </a: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use grantmaking, program and advocacy strategies to invest in our seven portfolios: Criminal Justice, Education, Gender and Reproductive Equity, Israel, Jewish Community, Voting Rights and support for our founders’ hometown of Tulsa, OK. </a:t>
            </a: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also operate three programs focused on cultivating leaders as well as their commitment to justice and connection to Israel: REALITY, ROI Community and the Schusterman Fellowship.</a:t>
            </a: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In 2020, the Schusterman family gave $450 million across its charitable and advocacy grantmaking, including over $150 million to COVID-19 emergency relief efforts, primarily supporting low-income individuals across the U.S. and Israel</a:t>
            </a:r>
            <a:endParaRPr kumimoji="0" lang="en-US" sz="2000" b="0" i="0" u="none" strike="noStrike" kern="0" cap="none" spc="0" normalizeH="0" baseline="0" noProof="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p:txBody>
      </p:sp>
      <p:grpSp>
        <p:nvGrpSpPr>
          <p:cNvPr id="12" name="Group 11" descr="Schusterman Family Philanthropies logo">
            <a:extLst>
              <a:ext uri="{FF2B5EF4-FFF2-40B4-BE49-F238E27FC236}">
                <a16:creationId xmlns:a16="http://schemas.microsoft.com/office/drawing/2014/main" id="{6ED267D9-458D-B646-BFAA-F5BE42A54B52}"/>
              </a:ext>
            </a:extLst>
          </p:cNvPr>
          <p:cNvGrpSpPr/>
          <p:nvPr/>
        </p:nvGrpSpPr>
        <p:grpSpPr>
          <a:xfrm>
            <a:off x="300318" y="6380838"/>
            <a:ext cx="323626" cy="331654"/>
            <a:chOff x="10949970" y="5679125"/>
            <a:chExt cx="907068" cy="905008"/>
          </a:xfrm>
        </p:grpSpPr>
        <p:sp>
          <p:nvSpPr>
            <p:cNvPr id="13" name="Freeform: Shape 83">
              <a:extLst>
                <a:ext uri="{FF2B5EF4-FFF2-40B4-BE49-F238E27FC236}">
                  <a16:creationId xmlns:a16="http://schemas.microsoft.com/office/drawing/2014/main" id="{779F9D1E-9E12-EF4C-A7CC-9EEEDE657828}"/>
                </a:ext>
              </a:extLst>
            </p:cNvPr>
            <p:cNvSpPr/>
            <p:nvPr/>
          </p:nvSpPr>
          <p:spPr>
            <a:xfrm>
              <a:off x="11197852" y="5679125"/>
              <a:ext cx="659186" cy="659186"/>
            </a:xfrm>
            <a:custGeom>
              <a:avLst/>
              <a:gdLst>
                <a:gd name="connsiteX0" fmla="*/ 660559 w 659186"/>
                <a:gd name="connsiteY0" fmla="*/ 453877 h 659186"/>
                <a:gd name="connsiteX1" fmla="*/ 206682 w 659186"/>
                <a:gd name="connsiteY1" fmla="*/ 0 h 659186"/>
                <a:gd name="connsiteX2" fmla="*/ 151750 w 659186"/>
                <a:gd name="connsiteY2" fmla="*/ 3433 h 659186"/>
                <a:gd name="connsiteX3" fmla="*/ 0 w 659186"/>
                <a:gd name="connsiteY3" fmla="*/ 124284 h 659186"/>
                <a:gd name="connsiteX4" fmla="*/ 206682 w 659186"/>
                <a:gd name="connsiteY4" fmla="*/ 64545 h 659186"/>
                <a:gd name="connsiteX5" fmla="*/ 596014 w 659186"/>
                <a:gd name="connsiteY5" fmla="*/ 453877 h 659186"/>
                <a:gd name="connsiteX6" fmla="*/ 534215 w 659186"/>
                <a:gd name="connsiteY6" fmla="*/ 664679 h 659186"/>
                <a:gd name="connsiteX7" fmla="*/ 657126 w 659186"/>
                <a:gd name="connsiteY7" fmla="*/ 514303 h 659186"/>
                <a:gd name="connsiteX8" fmla="*/ 660559 w 659186"/>
                <a:gd name="connsiteY8" fmla="*/ 453877 h 659186"/>
                <a:gd name="connsiteX9" fmla="*/ 660559 w 659186"/>
                <a:gd name="connsiteY9" fmla="*/ 453877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0559" y="453877"/>
                  </a:moveTo>
                  <a:cubicBezTo>
                    <a:pt x="660559" y="203249"/>
                    <a:pt x="457310" y="0"/>
                    <a:pt x="206682" y="0"/>
                  </a:cubicBezTo>
                  <a:cubicBezTo>
                    <a:pt x="188143" y="0"/>
                    <a:pt x="169603" y="1373"/>
                    <a:pt x="151750" y="3433"/>
                  </a:cubicBezTo>
                  <a:cubicBezTo>
                    <a:pt x="91325" y="30213"/>
                    <a:pt x="39139" y="72098"/>
                    <a:pt x="0" y="124284"/>
                  </a:cubicBezTo>
                  <a:cubicBezTo>
                    <a:pt x="59739" y="86518"/>
                    <a:pt x="130464" y="64545"/>
                    <a:pt x="206682" y="64545"/>
                  </a:cubicBezTo>
                  <a:cubicBezTo>
                    <a:pt x="421604" y="64545"/>
                    <a:pt x="596014" y="238955"/>
                    <a:pt x="596014" y="453877"/>
                  </a:cubicBezTo>
                  <a:cubicBezTo>
                    <a:pt x="596014" y="531469"/>
                    <a:pt x="573355" y="603567"/>
                    <a:pt x="534215" y="664679"/>
                  </a:cubicBezTo>
                  <a:cubicBezTo>
                    <a:pt x="587088" y="626227"/>
                    <a:pt x="629660" y="574728"/>
                    <a:pt x="657126" y="514303"/>
                  </a:cubicBezTo>
                  <a:cubicBezTo>
                    <a:pt x="659186" y="495076"/>
                    <a:pt x="660559" y="474477"/>
                    <a:pt x="660559" y="453877"/>
                  </a:cubicBezTo>
                  <a:lnTo>
                    <a:pt x="660559" y="453877"/>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4" name="Freeform: Shape 84">
              <a:extLst>
                <a:ext uri="{FF2B5EF4-FFF2-40B4-BE49-F238E27FC236}">
                  <a16:creationId xmlns:a16="http://schemas.microsoft.com/office/drawing/2014/main" id="{0D7D9B83-BE6F-214B-B316-3E4E1A207A43}"/>
                </a:ext>
              </a:extLst>
            </p:cNvPr>
            <p:cNvSpPr/>
            <p:nvPr/>
          </p:nvSpPr>
          <p:spPr>
            <a:xfrm>
              <a:off x="11195792" y="5924947"/>
              <a:ext cx="659186" cy="659186"/>
            </a:xfrm>
            <a:custGeom>
              <a:avLst/>
              <a:gdLst>
                <a:gd name="connsiteX0" fmla="*/ 662619 w 659186"/>
                <a:gd name="connsiteY0" fmla="*/ 208056 h 659186"/>
                <a:gd name="connsiteX1" fmla="*/ 658500 w 659186"/>
                <a:gd name="connsiteY1" fmla="*/ 149004 h 659186"/>
                <a:gd name="connsiteX2" fmla="*/ 537649 w 659186"/>
                <a:gd name="connsiteY2" fmla="*/ 0 h 659186"/>
                <a:gd name="connsiteX3" fmla="*/ 598074 w 659186"/>
                <a:gd name="connsiteY3" fmla="*/ 208742 h 659186"/>
                <a:gd name="connsiteX4" fmla="*/ 208742 w 659186"/>
                <a:gd name="connsiteY4" fmla="*/ 598074 h 659186"/>
                <a:gd name="connsiteX5" fmla="*/ 0 w 659186"/>
                <a:gd name="connsiteY5" fmla="*/ 537649 h 659186"/>
                <a:gd name="connsiteX6" fmla="*/ 149004 w 659186"/>
                <a:gd name="connsiteY6" fmla="*/ 658500 h 659186"/>
                <a:gd name="connsiteX7" fmla="*/ 208056 w 659186"/>
                <a:gd name="connsiteY7" fmla="*/ 662619 h 659186"/>
                <a:gd name="connsiteX8" fmla="*/ 662619 w 659186"/>
                <a:gd name="connsiteY8" fmla="*/ 208056 h 659186"/>
                <a:gd name="connsiteX9" fmla="*/ 662619 w 659186"/>
                <a:gd name="connsiteY9" fmla="*/ 208056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2619" y="208056"/>
                  </a:moveTo>
                  <a:cubicBezTo>
                    <a:pt x="662619" y="188143"/>
                    <a:pt x="661246" y="168230"/>
                    <a:pt x="658500" y="149004"/>
                  </a:cubicBezTo>
                  <a:cubicBezTo>
                    <a:pt x="631033" y="89265"/>
                    <a:pt x="589148" y="38453"/>
                    <a:pt x="537649" y="0"/>
                  </a:cubicBezTo>
                  <a:cubicBezTo>
                    <a:pt x="576101" y="60425"/>
                    <a:pt x="598074" y="131837"/>
                    <a:pt x="598074" y="208742"/>
                  </a:cubicBezTo>
                  <a:cubicBezTo>
                    <a:pt x="598074" y="423664"/>
                    <a:pt x="423664" y="598074"/>
                    <a:pt x="208742" y="598074"/>
                  </a:cubicBezTo>
                  <a:cubicBezTo>
                    <a:pt x="131837" y="598074"/>
                    <a:pt x="60425" y="576101"/>
                    <a:pt x="0" y="537649"/>
                  </a:cubicBezTo>
                  <a:cubicBezTo>
                    <a:pt x="38453" y="589834"/>
                    <a:pt x="89951" y="631720"/>
                    <a:pt x="149004" y="658500"/>
                  </a:cubicBezTo>
                  <a:cubicBezTo>
                    <a:pt x="168230" y="661246"/>
                    <a:pt x="188143" y="662619"/>
                    <a:pt x="208056" y="662619"/>
                  </a:cubicBezTo>
                  <a:cubicBezTo>
                    <a:pt x="459370" y="662619"/>
                    <a:pt x="662619" y="459370"/>
                    <a:pt x="662619" y="208056"/>
                  </a:cubicBezTo>
                  <a:lnTo>
                    <a:pt x="662619" y="208056"/>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5" name="Freeform: Shape 85">
              <a:extLst>
                <a:ext uri="{FF2B5EF4-FFF2-40B4-BE49-F238E27FC236}">
                  <a16:creationId xmlns:a16="http://schemas.microsoft.com/office/drawing/2014/main" id="{D948C49F-2BCD-0E42-8281-1BC2837D52A0}"/>
                </a:ext>
              </a:extLst>
            </p:cNvPr>
            <p:cNvSpPr/>
            <p:nvPr/>
          </p:nvSpPr>
          <p:spPr>
            <a:xfrm>
              <a:off x="10949970" y="5924947"/>
              <a:ext cx="659186" cy="659186"/>
            </a:xfrm>
            <a:custGeom>
              <a:avLst/>
              <a:gdLst>
                <a:gd name="connsiteX0" fmla="*/ 126344 w 659186"/>
                <a:gd name="connsiteY0" fmla="*/ 0 h 659186"/>
                <a:gd name="connsiteX1" fmla="*/ 3433 w 659186"/>
                <a:gd name="connsiteY1" fmla="*/ 153123 h 659186"/>
                <a:gd name="connsiteX2" fmla="*/ 0 w 659186"/>
                <a:gd name="connsiteY2" fmla="*/ 208056 h 659186"/>
                <a:gd name="connsiteX3" fmla="*/ 453877 w 659186"/>
                <a:gd name="connsiteY3" fmla="*/ 661933 h 659186"/>
                <a:gd name="connsiteX4" fmla="*/ 514303 w 659186"/>
                <a:gd name="connsiteY4" fmla="*/ 657813 h 659186"/>
                <a:gd name="connsiteX5" fmla="*/ 663306 w 659186"/>
                <a:gd name="connsiteY5" fmla="*/ 536962 h 659186"/>
                <a:gd name="connsiteX6" fmla="*/ 454564 w 659186"/>
                <a:gd name="connsiteY6" fmla="*/ 597387 h 659186"/>
                <a:gd name="connsiteX7" fmla="*/ 65232 w 659186"/>
                <a:gd name="connsiteY7" fmla="*/ 208056 h 659186"/>
                <a:gd name="connsiteX8" fmla="*/ 126344 w 659186"/>
                <a:gd name="connsiteY8" fmla="*/ 0 h 659186"/>
                <a:gd name="connsiteX9" fmla="*/ 126344 w 659186"/>
                <a:gd name="connsiteY9"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126344" y="0"/>
                  </a:moveTo>
                  <a:cubicBezTo>
                    <a:pt x="72785" y="39139"/>
                    <a:pt x="30213" y="92011"/>
                    <a:pt x="3433" y="153123"/>
                  </a:cubicBezTo>
                  <a:cubicBezTo>
                    <a:pt x="1373" y="170976"/>
                    <a:pt x="0" y="189516"/>
                    <a:pt x="0" y="208056"/>
                  </a:cubicBezTo>
                  <a:cubicBezTo>
                    <a:pt x="0" y="458684"/>
                    <a:pt x="203249" y="661933"/>
                    <a:pt x="453877" y="661933"/>
                  </a:cubicBezTo>
                  <a:cubicBezTo>
                    <a:pt x="474477" y="661933"/>
                    <a:pt x="494390" y="660559"/>
                    <a:pt x="514303" y="657813"/>
                  </a:cubicBezTo>
                  <a:cubicBezTo>
                    <a:pt x="573355" y="630347"/>
                    <a:pt x="624854" y="588461"/>
                    <a:pt x="663306" y="536962"/>
                  </a:cubicBezTo>
                  <a:cubicBezTo>
                    <a:pt x="602881" y="575415"/>
                    <a:pt x="531469" y="597387"/>
                    <a:pt x="454564" y="597387"/>
                  </a:cubicBezTo>
                  <a:cubicBezTo>
                    <a:pt x="239642" y="597387"/>
                    <a:pt x="65232" y="422978"/>
                    <a:pt x="65232" y="208056"/>
                  </a:cubicBezTo>
                  <a:cubicBezTo>
                    <a:pt x="65232" y="131837"/>
                    <a:pt x="87891" y="60425"/>
                    <a:pt x="126344" y="0"/>
                  </a:cubicBezTo>
                  <a:lnTo>
                    <a:pt x="126344"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6" name="Freeform: Shape 86">
              <a:extLst>
                <a:ext uri="{FF2B5EF4-FFF2-40B4-BE49-F238E27FC236}">
                  <a16:creationId xmlns:a16="http://schemas.microsoft.com/office/drawing/2014/main" id="{5055B5A0-D629-A940-953C-6C9F02AE7CBC}"/>
                </a:ext>
              </a:extLst>
            </p:cNvPr>
            <p:cNvSpPr/>
            <p:nvPr/>
          </p:nvSpPr>
          <p:spPr>
            <a:xfrm>
              <a:off x="10949970" y="5682559"/>
              <a:ext cx="398258" cy="659186"/>
            </a:xfrm>
            <a:custGeom>
              <a:avLst/>
              <a:gdLst>
                <a:gd name="connsiteX0" fmla="*/ 398945 w 398258"/>
                <a:gd name="connsiteY0" fmla="*/ 0 h 659186"/>
                <a:gd name="connsiteX1" fmla="*/ 0 w 398258"/>
                <a:gd name="connsiteY1" fmla="*/ 450444 h 659186"/>
                <a:gd name="connsiteX2" fmla="*/ 3433 w 398258"/>
                <a:gd name="connsiteY2" fmla="*/ 507436 h 659186"/>
                <a:gd name="connsiteX3" fmla="*/ 125657 w 398258"/>
                <a:gd name="connsiteY3" fmla="*/ 659873 h 659186"/>
                <a:gd name="connsiteX4" fmla="*/ 65232 w 398258"/>
                <a:gd name="connsiteY4" fmla="*/ 451131 h 659186"/>
                <a:gd name="connsiteX5" fmla="*/ 245822 w 398258"/>
                <a:gd name="connsiteY5" fmla="*/ 122224 h 659186"/>
                <a:gd name="connsiteX6" fmla="*/ 398945 w 398258"/>
                <a:gd name="connsiteY6" fmla="*/ 0 h 659186"/>
                <a:gd name="connsiteX7" fmla="*/ 398945 w 398258"/>
                <a:gd name="connsiteY7"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58" h="659186">
                  <a:moveTo>
                    <a:pt x="398945" y="0"/>
                  </a:moveTo>
                  <a:cubicBezTo>
                    <a:pt x="174410" y="26779"/>
                    <a:pt x="0" y="218355"/>
                    <a:pt x="0" y="450444"/>
                  </a:cubicBezTo>
                  <a:cubicBezTo>
                    <a:pt x="0" y="469670"/>
                    <a:pt x="1373" y="488896"/>
                    <a:pt x="3433" y="507436"/>
                  </a:cubicBezTo>
                  <a:cubicBezTo>
                    <a:pt x="30899" y="568548"/>
                    <a:pt x="72785" y="620734"/>
                    <a:pt x="125657" y="659873"/>
                  </a:cubicBezTo>
                  <a:cubicBezTo>
                    <a:pt x="87205" y="599447"/>
                    <a:pt x="65232" y="528036"/>
                    <a:pt x="65232" y="451131"/>
                  </a:cubicBezTo>
                  <a:cubicBezTo>
                    <a:pt x="65232" y="313113"/>
                    <a:pt x="137330" y="191576"/>
                    <a:pt x="245822" y="122224"/>
                  </a:cubicBezTo>
                  <a:cubicBezTo>
                    <a:pt x="285647" y="69352"/>
                    <a:pt x="337833" y="26779"/>
                    <a:pt x="398945" y="0"/>
                  </a:cubicBezTo>
                  <a:lnTo>
                    <a:pt x="398945"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7" name="Freeform: Shape 88">
              <a:extLst>
                <a:ext uri="{FF2B5EF4-FFF2-40B4-BE49-F238E27FC236}">
                  <a16:creationId xmlns:a16="http://schemas.microsoft.com/office/drawing/2014/main" id="{87CCAD66-9C07-F140-ABC7-EE531C971D5E}"/>
                </a:ext>
              </a:extLst>
            </p:cNvPr>
            <p:cNvSpPr/>
            <p:nvPr/>
          </p:nvSpPr>
          <p:spPr>
            <a:xfrm>
              <a:off x="11102407" y="5779377"/>
              <a:ext cx="597387" cy="714118"/>
            </a:xfrm>
            <a:custGeom>
              <a:avLst/>
              <a:gdLst>
                <a:gd name="connsiteX0" fmla="*/ 591208 w 597387"/>
                <a:gd name="connsiteY0" fmla="*/ 172350 h 714118"/>
                <a:gd name="connsiteX1" fmla="*/ 566488 w 597387"/>
                <a:gd name="connsiteY1" fmla="*/ 218355 h 714118"/>
                <a:gd name="connsiteX2" fmla="*/ 591208 w 597387"/>
                <a:gd name="connsiteY2" fmla="*/ 172350 h 714118"/>
                <a:gd name="connsiteX3" fmla="*/ 591208 w 597387"/>
                <a:gd name="connsiteY3" fmla="*/ 172350 h 714118"/>
                <a:gd name="connsiteX4" fmla="*/ 560308 w 597387"/>
                <a:gd name="connsiteY4" fmla="*/ 216982 h 714118"/>
                <a:gd name="connsiteX5" fmla="*/ 544515 w 597387"/>
                <a:gd name="connsiteY5" fmla="*/ 226595 h 714118"/>
                <a:gd name="connsiteX6" fmla="*/ 541082 w 597387"/>
                <a:gd name="connsiteY6" fmla="*/ 179216 h 714118"/>
                <a:gd name="connsiteX7" fmla="*/ 533529 w 597387"/>
                <a:gd name="connsiteY7" fmla="*/ 232088 h 714118"/>
                <a:gd name="connsiteX8" fmla="*/ 473790 w 597387"/>
                <a:gd name="connsiteY8" fmla="*/ 258868 h 714118"/>
                <a:gd name="connsiteX9" fmla="*/ 479283 w 597387"/>
                <a:gd name="connsiteY9" fmla="*/ 227282 h 714118"/>
                <a:gd name="connsiteX10" fmla="*/ 517736 w 597387"/>
                <a:gd name="connsiteY10" fmla="*/ 208056 h 714118"/>
                <a:gd name="connsiteX11" fmla="*/ 504003 w 597387"/>
                <a:gd name="connsiteY11" fmla="*/ 211489 h 714118"/>
                <a:gd name="connsiteX12" fmla="*/ 513616 w 597387"/>
                <a:gd name="connsiteY12" fmla="*/ 171663 h 714118"/>
                <a:gd name="connsiteX13" fmla="*/ 486836 w 597387"/>
                <a:gd name="connsiteY13" fmla="*/ 215609 h 714118"/>
                <a:gd name="connsiteX14" fmla="*/ 458684 w 597387"/>
                <a:gd name="connsiteY14" fmla="*/ 217669 h 714118"/>
                <a:gd name="connsiteX15" fmla="*/ 486836 w 597387"/>
                <a:gd name="connsiteY15" fmla="*/ 184023 h 714118"/>
                <a:gd name="connsiteX16" fmla="*/ 493703 w 597387"/>
                <a:gd name="connsiteY16" fmla="*/ 180590 h 714118"/>
                <a:gd name="connsiteX17" fmla="*/ 493016 w 597387"/>
                <a:gd name="connsiteY17" fmla="*/ 177843 h 714118"/>
                <a:gd name="connsiteX18" fmla="*/ 504003 w 597387"/>
                <a:gd name="connsiteY18" fmla="*/ 166856 h 714118"/>
                <a:gd name="connsiteX19" fmla="*/ 492330 w 597387"/>
                <a:gd name="connsiteY19" fmla="*/ 174410 h 714118"/>
                <a:gd name="connsiteX20" fmla="*/ 484776 w 597387"/>
                <a:gd name="connsiteY20" fmla="*/ 161363 h 714118"/>
                <a:gd name="connsiteX21" fmla="*/ 484776 w 597387"/>
                <a:gd name="connsiteY21" fmla="*/ 161363 h 714118"/>
                <a:gd name="connsiteX22" fmla="*/ 453877 w 597387"/>
                <a:gd name="connsiteY22" fmla="*/ 154497 h 714118"/>
                <a:gd name="connsiteX23" fmla="*/ 460057 w 597387"/>
                <a:gd name="connsiteY23" fmla="*/ 138017 h 714118"/>
                <a:gd name="connsiteX24" fmla="*/ 506063 w 597387"/>
                <a:gd name="connsiteY24" fmla="*/ 144884 h 714118"/>
                <a:gd name="connsiteX25" fmla="*/ 508809 w 597387"/>
                <a:gd name="connsiteY25" fmla="*/ 168916 h 714118"/>
                <a:gd name="connsiteX26" fmla="*/ 532155 w 597387"/>
                <a:gd name="connsiteY26" fmla="*/ 122224 h 714118"/>
                <a:gd name="connsiteX27" fmla="*/ 506749 w 597387"/>
                <a:gd name="connsiteY27" fmla="*/ 141450 h 714118"/>
                <a:gd name="connsiteX28" fmla="*/ 463490 w 597387"/>
                <a:gd name="connsiteY28" fmla="*/ 127031 h 714118"/>
                <a:gd name="connsiteX29" fmla="*/ 466237 w 597387"/>
                <a:gd name="connsiteY29" fmla="*/ 116044 h 714118"/>
                <a:gd name="connsiteX30" fmla="*/ 461430 w 597387"/>
                <a:gd name="connsiteY30" fmla="*/ 128404 h 714118"/>
                <a:gd name="connsiteX31" fmla="*/ 455937 w 597387"/>
                <a:gd name="connsiteY31" fmla="*/ 131837 h 714118"/>
                <a:gd name="connsiteX32" fmla="*/ 457997 w 597387"/>
                <a:gd name="connsiteY32" fmla="*/ 135270 h 714118"/>
                <a:gd name="connsiteX33" fmla="*/ 439457 w 597387"/>
                <a:gd name="connsiteY33" fmla="*/ 166170 h 714118"/>
                <a:gd name="connsiteX34" fmla="*/ 413365 w 597387"/>
                <a:gd name="connsiteY34" fmla="*/ 135270 h 714118"/>
                <a:gd name="connsiteX35" fmla="*/ 418171 w 597387"/>
                <a:gd name="connsiteY35" fmla="*/ 122224 h 714118"/>
                <a:gd name="connsiteX36" fmla="*/ 425038 w 597387"/>
                <a:gd name="connsiteY36" fmla="*/ 116731 h 714118"/>
                <a:gd name="connsiteX37" fmla="*/ 422291 w 597387"/>
                <a:gd name="connsiteY37" fmla="*/ 111924 h 714118"/>
                <a:gd name="connsiteX38" fmla="*/ 431904 w 597387"/>
                <a:gd name="connsiteY38" fmla="*/ 89951 h 714118"/>
                <a:gd name="connsiteX39" fmla="*/ 436711 w 597387"/>
                <a:gd name="connsiteY39" fmla="*/ 92011 h 714118"/>
                <a:gd name="connsiteX40" fmla="*/ 447011 w 597387"/>
                <a:gd name="connsiteY40" fmla="*/ 143510 h 714118"/>
                <a:gd name="connsiteX41" fmla="*/ 438084 w 597387"/>
                <a:gd name="connsiteY41" fmla="*/ 92698 h 714118"/>
                <a:gd name="connsiteX42" fmla="*/ 441517 w 597387"/>
                <a:gd name="connsiteY42" fmla="*/ 92011 h 714118"/>
                <a:gd name="connsiteX43" fmla="*/ 416111 w 597387"/>
                <a:gd name="connsiteY43" fmla="*/ 46006 h 714118"/>
                <a:gd name="connsiteX44" fmla="*/ 413365 w 597387"/>
                <a:gd name="connsiteY44" fmla="*/ 58365 h 714118"/>
                <a:gd name="connsiteX45" fmla="*/ 407871 w 597387"/>
                <a:gd name="connsiteY45" fmla="*/ 42572 h 714118"/>
                <a:gd name="connsiteX46" fmla="*/ 390018 w 597387"/>
                <a:gd name="connsiteY46" fmla="*/ 92011 h 714118"/>
                <a:gd name="connsiteX47" fmla="*/ 413365 w 597387"/>
                <a:gd name="connsiteY47" fmla="*/ 65919 h 714118"/>
                <a:gd name="connsiteX48" fmla="*/ 430531 w 597387"/>
                <a:gd name="connsiteY48" fmla="*/ 89951 h 714118"/>
                <a:gd name="connsiteX49" fmla="*/ 419544 w 597387"/>
                <a:gd name="connsiteY49" fmla="*/ 109178 h 714118"/>
                <a:gd name="connsiteX50" fmla="*/ 379719 w 597387"/>
                <a:gd name="connsiteY50" fmla="*/ 100251 h 714118"/>
                <a:gd name="connsiteX51" fmla="*/ 377659 w 597387"/>
                <a:gd name="connsiteY51" fmla="*/ 67979 h 714118"/>
                <a:gd name="connsiteX52" fmla="*/ 363926 w 597387"/>
                <a:gd name="connsiteY52" fmla="*/ 155183 h 714118"/>
                <a:gd name="connsiteX53" fmla="*/ 348819 w 597387"/>
                <a:gd name="connsiteY53" fmla="*/ 137330 h 714118"/>
                <a:gd name="connsiteX54" fmla="*/ 354999 w 597387"/>
                <a:gd name="connsiteY54" fmla="*/ 122224 h 714118"/>
                <a:gd name="connsiteX55" fmla="*/ 368732 w 597387"/>
                <a:gd name="connsiteY55" fmla="*/ 124971 h 714118"/>
                <a:gd name="connsiteX56" fmla="*/ 363926 w 597387"/>
                <a:gd name="connsiteY56" fmla="*/ 92698 h 714118"/>
                <a:gd name="connsiteX57" fmla="*/ 365299 w 597387"/>
                <a:gd name="connsiteY57" fmla="*/ 79652 h 714118"/>
                <a:gd name="connsiteX58" fmla="*/ 361866 w 597387"/>
                <a:gd name="connsiteY58" fmla="*/ 90638 h 714118"/>
                <a:gd name="connsiteX59" fmla="*/ 340579 w 597387"/>
                <a:gd name="connsiteY59" fmla="*/ 81712 h 714118"/>
                <a:gd name="connsiteX60" fmla="*/ 349506 w 597387"/>
                <a:gd name="connsiteY60" fmla="*/ 118104 h 714118"/>
                <a:gd name="connsiteX61" fmla="*/ 339206 w 597387"/>
                <a:gd name="connsiteY61" fmla="*/ 135270 h 714118"/>
                <a:gd name="connsiteX62" fmla="*/ 333713 w 597387"/>
                <a:gd name="connsiteY62" fmla="*/ 135270 h 714118"/>
                <a:gd name="connsiteX63" fmla="*/ 329593 w 597387"/>
                <a:gd name="connsiteY63" fmla="*/ 63172 h 714118"/>
                <a:gd name="connsiteX64" fmla="*/ 327533 w 597387"/>
                <a:gd name="connsiteY64" fmla="*/ 93385 h 714118"/>
                <a:gd name="connsiteX65" fmla="*/ 295947 w 597387"/>
                <a:gd name="connsiteY65" fmla="*/ 65919 h 714118"/>
                <a:gd name="connsiteX66" fmla="*/ 294574 w 597387"/>
                <a:gd name="connsiteY66" fmla="*/ 72098 h 714118"/>
                <a:gd name="connsiteX67" fmla="*/ 279467 w 597387"/>
                <a:gd name="connsiteY67" fmla="*/ 79652 h 714118"/>
                <a:gd name="connsiteX68" fmla="*/ 280154 w 597387"/>
                <a:gd name="connsiteY68" fmla="*/ 64545 h 714118"/>
                <a:gd name="connsiteX69" fmla="*/ 275348 w 597387"/>
                <a:gd name="connsiteY69" fmla="*/ 83085 h 714118"/>
                <a:gd name="connsiteX70" fmla="*/ 269854 w 597387"/>
                <a:gd name="connsiteY70" fmla="*/ 113298 h 714118"/>
                <a:gd name="connsiteX71" fmla="*/ 275348 w 597387"/>
                <a:gd name="connsiteY71" fmla="*/ 112611 h 714118"/>
                <a:gd name="connsiteX72" fmla="*/ 276034 w 597387"/>
                <a:gd name="connsiteY72" fmla="*/ 115358 h 714118"/>
                <a:gd name="connsiteX73" fmla="*/ 269854 w 597387"/>
                <a:gd name="connsiteY73" fmla="*/ 138704 h 714118"/>
                <a:gd name="connsiteX74" fmla="*/ 263674 w 597387"/>
                <a:gd name="connsiteY74" fmla="*/ 124971 h 714118"/>
                <a:gd name="connsiteX75" fmla="*/ 266421 w 597387"/>
                <a:gd name="connsiteY75" fmla="*/ 99565 h 714118"/>
                <a:gd name="connsiteX76" fmla="*/ 254061 w 597387"/>
                <a:gd name="connsiteY76" fmla="*/ 102311 h 714118"/>
                <a:gd name="connsiteX77" fmla="*/ 245135 w 597387"/>
                <a:gd name="connsiteY77" fmla="*/ 81712 h 714118"/>
                <a:gd name="connsiteX78" fmla="*/ 267108 w 597387"/>
                <a:gd name="connsiteY78" fmla="*/ 35019 h 714118"/>
                <a:gd name="connsiteX79" fmla="*/ 242388 w 597387"/>
                <a:gd name="connsiteY79" fmla="*/ 83085 h 714118"/>
                <a:gd name="connsiteX80" fmla="*/ 243762 w 597387"/>
                <a:gd name="connsiteY80" fmla="*/ 82398 h 714118"/>
                <a:gd name="connsiteX81" fmla="*/ 248568 w 597387"/>
                <a:gd name="connsiteY81" fmla="*/ 105058 h 714118"/>
                <a:gd name="connsiteX82" fmla="*/ 235522 w 597387"/>
                <a:gd name="connsiteY82" fmla="*/ 119477 h 714118"/>
                <a:gd name="connsiteX83" fmla="*/ 229342 w 597387"/>
                <a:gd name="connsiteY83" fmla="*/ 64545 h 714118"/>
                <a:gd name="connsiteX84" fmla="*/ 225909 w 597387"/>
                <a:gd name="connsiteY84" fmla="*/ 111238 h 714118"/>
                <a:gd name="connsiteX85" fmla="*/ 193636 w 597387"/>
                <a:gd name="connsiteY85" fmla="*/ 100938 h 714118"/>
                <a:gd name="connsiteX86" fmla="*/ 217669 w 597387"/>
                <a:gd name="connsiteY86" fmla="*/ 52872 h 714118"/>
                <a:gd name="connsiteX87" fmla="*/ 193636 w 597387"/>
                <a:gd name="connsiteY87" fmla="*/ 100938 h 714118"/>
                <a:gd name="connsiteX88" fmla="*/ 193636 w 597387"/>
                <a:gd name="connsiteY88" fmla="*/ 100938 h 714118"/>
                <a:gd name="connsiteX89" fmla="*/ 228655 w 597387"/>
                <a:gd name="connsiteY89" fmla="*/ 137330 h 714118"/>
                <a:gd name="connsiteX90" fmla="*/ 231402 w 597387"/>
                <a:gd name="connsiteY90" fmla="*/ 153123 h 714118"/>
                <a:gd name="connsiteX91" fmla="*/ 216295 w 597387"/>
                <a:gd name="connsiteY91" fmla="*/ 146944 h 714118"/>
                <a:gd name="connsiteX92" fmla="*/ 212862 w 597387"/>
                <a:gd name="connsiteY92" fmla="*/ 162050 h 714118"/>
                <a:gd name="connsiteX93" fmla="*/ 179903 w 597387"/>
                <a:gd name="connsiteY93" fmla="*/ 93385 h 714118"/>
                <a:gd name="connsiteX94" fmla="*/ 214922 w 597387"/>
                <a:gd name="connsiteY94" fmla="*/ 214236 h 714118"/>
                <a:gd name="connsiteX95" fmla="*/ 210116 w 597387"/>
                <a:gd name="connsiteY95" fmla="*/ 221789 h 714118"/>
                <a:gd name="connsiteX96" fmla="*/ 197756 w 597387"/>
                <a:gd name="connsiteY96" fmla="*/ 207369 h 714118"/>
                <a:gd name="connsiteX97" fmla="*/ 199129 w 597387"/>
                <a:gd name="connsiteY97" fmla="*/ 168916 h 714118"/>
                <a:gd name="connsiteX98" fmla="*/ 179903 w 597387"/>
                <a:gd name="connsiteY98" fmla="*/ 183336 h 714118"/>
                <a:gd name="connsiteX99" fmla="*/ 170976 w 597387"/>
                <a:gd name="connsiteY99" fmla="*/ 169603 h 714118"/>
                <a:gd name="connsiteX100" fmla="*/ 183336 w 597387"/>
                <a:gd name="connsiteY100" fmla="*/ 122911 h 714118"/>
                <a:gd name="connsiteX101" fmla="*/ 159303 w 597387"/>
                <a:gd name="connsiteY101" fmla="*/ 149690 h 714118"/>
                <a:gd name="connsiteX102" fmla="*/ 148317 w 597387"/>
                <a:gd name="connsiteY102" fmla="*/ 128404 h 714118"/>
                <a:gd name="connsiteX103" fmla="*/ 174410 w 597387"/>
                <a:gd name="connsiteY103" fmla="*/ 85832 h 714118"/>
                <a:gd name="connsiteX104" fmla="*/ 142137 w 597387"/>
                <a:gd name="connsiteY104" fmla="*/ 115358 h 714118"/>
                <a:gd name="connsiteX105" fmla="*/ 141450 w 597387"/>
                <a:gd name="connsiteY105" fmla="*/ 113984 h 714118"/>
                <a:gd name="connsiteX106" fmla="*/ 141450 w 597387"/>
                <a:gd name="connsiteY106" fmla="*/ 116044 h 714118"/>
                <a:gd name="connsiteX107" fmla="*/ 136644 w 597387"/>
                <a:gd name="connsiteY107" fmla="*/ 107118 h 714118"/>
                <a:gd name="connsiteX108" fmla="*/ 141450 w 597387"/>
                <a:gd name="connsiteY108" fmla="*/ 107118 h 714118"/>
                <a:gd name="connsiteX109" fmla="*/ 116731 w 597387"/>
                <a:gd name="connsiteY109" fmla="*/ 55619 h 714118"/>
                <a:gd name="connsiteX110" fmla="*/ 122911 w 597387"/>
                <a:gd name="connsiteY110" fmla="*/ 98191 h 714118"/>
                <a:gd name="connsiteX111" fmla="*/ 102311 w 597387"/>
                <a:gd name="connsiteY111" fmla="*/ 98191 h 714118"/>
                <a:gd name="connsiteX112" fmla="*/ 142137 w 597387"/>
                <a:gd name="connsiteY112" fmla="*/ 131151 h 714118"/>
                <a:gd name="connsiteX113" fmla="*/ 174410 w 597387"/>
                <a:gd name="connsiteY113" fmla="*/ 193636 h 714118"/>
                <a:gd name="connsiteX114" fmla="*/ 173723 w 597387"/>
                <a:gd name="connsiteY114" fmla="*/ 204622 h 714118"/>
                <a:gd name="connsiteX115" fmla="*/ 143510 w 597387"/>
                <a:gd name="connsiteY115" fmla="*/ 181963 h 714118"/>
                <a:gd name="connsiteX116" fmla="*/ 118104 w 597387"/>
                <a:gd name="connsiteY116" fmla="*/ 135270 h 714118"/>
                <a:gd name="connsiteX117" fmla="*/ 142137 w 597387"/>
                <a:gd name="connsiteY117" fmla="*/ 185396 h 714118"/>
                <a:gd name="connsiteX118" fmla="*/ 179903 w 597387"/>
                <a:gd name="connsiteY118" fmla="*/ 216982 h 714118"/>
                <a:gd name="connsiteX119" fmla="*/ 181276 w 597387"/>
                <a:gd name="connsiteY119" fmla="*/ 217669 h 714118"/>
                <a:gd name="connsiteX120" fmla="*/ 197069 w 597387"/>
                <a:gd name="connsiteY120" fmla="*/ 226595 h 714118"/>
                <a:gd name="connsiteX121" fmla="*/ 208056 w 597387"/>
                <a:gd name="connsiteY121" fmla="*/ 238955 h 714118"/>
                <a:gd name="connsiteX122" fmla="*/ 211489 w 597387"/>
                <a:gd name="connsiteY122" fmla="*/ 247195 h 714118"/>
                <a:gd name="connsiteX123" fmla="*/ 215609 w 597387"/>
                <a:gd name="connsiteY123" fmla="*/ 246508 h 714118"/>
                <a:gd name="connsiteX124" fmla="*/ 231402 w 597387"/>
                <a:gd name="connsiteY124" fmla="*/ 260928 h 714118"/>
                <a:gd name="connsiteX125" fmla="*/ 206682 w 597387"/>
                <a:gd name="connsiteY125" fmla="*/ 280841 h 714118"/>
                <a:gd name="connsiteX126" fmla="*/ 192263 w 597387"/>
                <a:gd name="connsiteY126" fmla="*/ 273974 h 714118"/>
                <a:gd name="connsiteX127" fmla="*/ 197756 w 597387"/>
                <a:gd name="connsiteY127" fmla="*/ 230715 h 714118"/>
                <a:gd name="connsiteX128" fmla="*/ 175096 w 597387"/>
                <a:gd name="connsiteY128" fmla="*/ 254061 h 714118"/>
                <a:gd name="connsiteX129" fmla="*/ 166170 w 597387"/>
                <a:gd name="connsiteY129" fmla="*/ 239642 h 714118"/>
                <a:gd name="connsiteX130" fmla="*/ 166857 w 597387"/>
                <a:gd name="connsiteY130" fmla="*/ 210116 h 714118"/>
                <a:gd name="connsiteX131" fmla="*/ 150377 w 597387"/>
                <a:gd name="connsiteY131" fmla="*/ 216295 h 714118"/>
                <a:gd name="connsiteX132" fmla="*/ 99565 w 597387"/>
                <a:gd name="connsiteY132" fmla="*/ 161363 h 714118"/>
                <a:gd name="connsiteX133" fmla="*/ 100251 w 597387"/>
                <a:gd name="connsiteY133" fmla="*/ 112611 h 714118"/>
                <a:gd name="connsiteX134" fmla="*/ 83772 w 597387"/>
                <a:gd name="connsiteY134" fmla="*/ 138017 h 714118"/>
                <a:gd name="connsiteX135" fmla="*/ 54246 w 597387"/>
                <a:gd name="connsiteY135" fmla="*/ 131151 h 714118"/>
                <a:gd name="connsiteX136" fmla="*/ 83085 w 597387"/>
                <a:gd name="connsiteY136" fmla="*/ 166856 h 714118"/>
                <a:gd name="connsiteX137" fmla="*/ 67292 w 597387"/>
                <a:gd name="connsiteY137" fmla="*/ 181276 h 714118"/>
                <a:gd name="connsiteX138" fmla="*/ 54246 w 597387"/>
                <a:gd name="connsiteY138" fmla="*/ 168230 h 714118"/>
                <a:gd name="connsiteX139" fmla="*/ 44632 w 597387"/>
                <a:gd name="connsiteY139" fmla="*/ 209429 h 714118"/>
                <a:gd name="connsiteX140" fmla="*/ 10300 w 597387"/>
                <a:gd name="connsiteY140" fmla="*/ 196383 h 714118"/>
                <a:gd name="connsiteX141" fmla="*/ 50126 w 597387"/>
                <a:gd name="connsiteY141" fmla="*/ 230715 h 714118"/>
                <a:gd name="connsiteX142" fmla="*/ 48752 w 597387"/>
                <a:gd name="connsiteY142" fmla="*/ 218355 h 714118"/>
                <a:gd name="connsiteX143" fmla="*/ 61112 w 597387"/>
                <a:gd name="connsiteY143" fmla="*/ 231402 h 714118"/>
                <a:gd name="connsiteX144" fmla="*/ 43946 w 597387"/>
                <a:gd name="connsiteY144" fmla="*/ 280154 h 714118"/>
                <a:gd name="connsiteX145" fmla="*/ 63172 w 597387"/>
                <a:gd name="connsiteY145" fmla="*/ 233462 h 714118"/>
                <a:gd name="connsiteX146" fmla="*/ 89951 w 597387"/>
                <a:gd name="connsiteY146" fmla="*/ 249941 h 714118"/>
                <a:gd name="connsiteX147" fmla="*/ 70725 w 597387"/>
                <a:gd name="connsiteY147" fmla="*/ 295947 h 714118"/>
                <a:gd name="connsiteX148" fmla="*/ 96818 w 597387"/>
                <a:gd name="connsiteY148" fmla="*/ 253375 h 714118"/>
                <a:gd name="connsiteX149" fmla="*/ 116731 w 597387"/>
                <a:gd name="connsiteY149" fmla="*/ 262988 h 714118"/>
                <a:gd name="connsiteX150" fmla="*/ 98878 w 597387"/>
                <a:gd name="connsiteY150" fmla="*/ 306934 h 714118"/>
                <a:gd name="connsiteX151" fmla="*/ 125657 w 597387"/>
                <a:gd name="connsiteY151" fmla="*/ 266421 h 714118"/>
                <a:gd name="connsiteX152" fmla="*/ 146944 w 597387"/>
                <a:gd name="connsiteY152" fmla="*/ 275348 h 714118"/>
                <a:gd name="connsiteX153" fmla="*/ 131837 w 597387"/>
                <a:gd name="connsiteY153" fmla="*/ 320667 h 714118"/>
                <a:gd name="connsiteX154" fmla="*/ 155183 w 597387"/>
                <a:gd name="connsiteY154" fmla="*/ 278094 h 714118"/>
                <a:gd name="connsiteX155" fmla="*/ 187456 w 597387"/>
                <a:gd name="connsiteY155" fmla="*/ 289767 h 714118"/>
                <a:gd name="connsiteX156" fmla="*/ 165483 w 597387"/>
                <a:gd name="connsiteY156" fmla="*/ 336460 h 714118"/>
                <a:gd name="connsiteX157" fmla="*/ 188829 w 597387"/>
                <a:gd name="connsiteY157" fmla="*/ 290454 h 714118"/>
                <a:gd name="connsiteX158" fmla="*/ 191576 w 597387"/>
                <a:gd name="connsiteY158" fmla="*/ 291141 h 714118"/>
                <a:gd name="connsiteX159" fmla="*/ 203936 w 597387"/>
                <a:gd name="connsiteY159" fmla="*/ 294574 h 714118"/>
                <a:gd name="connsiteX160" fmla="*/ 208056 w 597387"/>
                <a:gd name="connsiteY160" fmla="*/ 305560 h 714118"/>
                <a:gd name="connsiteX161" fmla="*/ 218355 w 597387"/>
                <a:gd name="connsiteY161" fmla="*/ 302127 h 714118"/>
                <a:gd name="connsiteX162" fmla="*/ 267108 w 597387"/>
                <a:gd name="connsiteY162" fmla="*/ 426411 h 714118"/>
                <a:gd name="connsiteX163" fmla="*/ 236208 w 597387"/>
                <a:gd name="connsiteY163" fmla="*/ 559622 h 714118"/>
                <a:gd name="connsiteX164" fmla="*/ 223849 w 597387"/>
                <a:gd name="connsiteY164" fmla="*/ 559622 h 714118"/>
                <a:gd name="connsiteX165" fmla="*/ 216982 w 597387"/>
                <a:gd name="connsiteY165" fmla="*/ 563055 h 714118"/>
                <a:gd name="connsiteX166" fmla="*/ 199129 w 597387"/>
                <a:gd name="connsiteY166" fmla="*/ 563741 h 714118"/>
                <a:gd name="connsiteX167" fmla="*/ 177843 w 597387"/>
                <a:gd name="connsiteY167" fmla="*/ 578848 h 714118"/>
                <a:gd name="connsiteX168" fmla="*/ 149690 w 597387"/>
                <a:gd name="connsiteY168" fmla="*/ 581594 h 714118"/>
                <a:gd name="connsiteX169" fmla="*/ 149004 w 597387"/>
                <a:gd name="connsiteY169" fmla="*/ 585028 h 714118"/>
                <a:gd name="connsiteX170" fmla="*/ 171663 w 597387"/>
                <a:gd name="connsiteY170" fmla="*/ 587774 h 714118"/>
                <a:gd name="connsiteX171" fmla="*/ 186083 w 597387"/>
                <a:gd name="connsiteY171" fmla="*/ 580908 h 714118"/>
                <a:gd name="connsiteX172" fmla="*/ 184023 w 597387"/>
                <a:gd name="connsiteY172" fmla="*/ 591894 h 714118"/>
                <a:gd name="connsiteX173" fmla="*/ 224535 w 597387"/>
                <a:gd name="connsiteY173" fmla="*/ 579535 h 714118"/>
                <a:gd name="connsiteX174" fmla="*/ 241702 w 597387"/>
                <a:gd name="connsiteY174" fmla="*/ 578848 h 714118"/>
                <a:gd name="connsiteX175" fmla="*/ 258181 w 597387"/>
                <a:gd name="connsiteY175" fmla="*/ 574041 h 714118"/>
                <a:gd name="connsiteX176" fmla="*/ 228655 w 597387"/>
                <a:gd name="connsiteY176" fmla="*/ 594641 h 714118"/>
                <a:gd name="connsiteX177" fmla="*/ 229342 w 597387"/>
                <a:gd name="connsiteY177" fmla="*/ 612494 h 714118"/>
                <a:gd name="connsiteX178" fmla="*/ 247195 w 597387"/>
                <a:gd name="connsiteY178" fmla="*/ 591894 h 714118"/>
                <a:gd name="connsiteX179" fmla="*/ 273974 w 597387"/>
                <a:gd name="connsiteY179" fmla="*/ 588461 h 714118"/>
                <a:gd name="connsiteX180" fmla="*/ 287707 w 597387"/>
                <a:gd name="connsiteY180" fmla="*/ 579535 h 714118"/>
                <a:gd name="connsiteX181" fmla="*/ 282901 w 597387"/>
                <a:gd name="connsiteY181" fmla="*/ 591894 h 714118"/>
                <a:gd name="connsiteX182" fmla="*/ 261615 w 597387"/>
                <a:gd name="connsiteY182" fmla="*/ 622107 h 714118"/>
                <a:gd name="connsiteX183" fmla="*/ 290454 w 597387"/>
                <a:gd name="connsiteY183" fmla="*/ 601507 h 714118"/>
                <a:gd name="connsiteX184" fmla="*/ 313113 w 597387"/>
                <a:gd name="connsiteY184" fmla="*/ 608374 h 714118"/>
                <a:gd name="connsiteX185" fmla="*/ 306247 w 597387"/>
                <a:gd name="connsiteY185" fmla="*/ 596701 h 714118"/>
                <a:gd name="connsiteX186" fmla="*/ 314487 w 597387"/>
                <a:gd name="connsiteY186" fmla="*/ 582281 h 714118"/>
                <a:gd name="connsiteX187" fmla="*/ 344699 w 597387"/>
                <a:gd name="connsiteY187" fmla="*/ 607687 h 714118"/>
                <a:gd name="connsiteX188" fmla="*/ 337833 w 597387"/>
                <a:gd name="connsiteY188" fmla="*/ 582968 h 714118"/>
                <a:gd name="connsiteX189" fmla="*/ 356373 w 597387"/>
                <a:gd name="connsiteY189" fmla="*/ 615240 h 714118"/>
                <a:gd name="connsiteX190" fmla="*/ 359806 w 597387"/>
                <a:gd name="connsiteY190" fmla="*/ 580221 h 714118"/>
                <a:gd name="connsiteX191" fmla="*/ 396198 w 597387"/>
                <a:gd name="connsiteY191" fmla="*/ 600821 h 714118"/>
                <a:gd name="connsiteX192" fmla="*/ 383839 w 597387"/>
                <a:gd name="connsiteY192" fmla="*/ 581594 h 714118"/>
                <a:gd name="connsiteX193" fmla="*/ 412678 w 597387"/>
                <a:gd name="connsiteY193" fmla="*/ 572668 h 714118"/>
                <a:gd name="connsiteX194" fmla="*/ 444264 w 597387"/>
                <a:gd name="connsiteY194" fmla="*/ 567175 h 714118"/>
                <a:gd name="connsiteX195" fmla="*/ 347446 w 597387"/>
                <a:gd name="connsiteY195" fmla="*/ 543829 h 714118"/>
                <a:gd name="connsiteX196" fmla="*/ 330966 w 597387"/>
                <a:gd name="connsiteY196" fmla="*/ 477910 h 714118"/>
                <a:gd name="connsiteX197" fmla="*/ 335773 w 597387"/>
                <a:gd name="connsiteY197" fmla="*/ 370792 h 714118"/>
                <a:gd name="connsiteX198" fmla="*/ 396198 w 597387"/>
                <a:gd name="connsiteY198" fmla="*/ 295947 h 714118"/>
                <a:gd name="connsiteX199" fmla="*/ 422291 w 597387"/>
                <a:gd name="connsiteY199" fmla="*/ 343326 h 714118"/>
                <a:gd name="connsiteX200" fmla="*/ 398945 w 597387"/>
                <a:gd name="connsiteY200" fmla="*/ 294574 h 714118"/>
                <a:gd name="connsiteX201" fmla="*/ 418171 w 597387"/>
                <a:gd name="connsiteY201" fmla="*/ 289081 h 714118"/>
                <a:gd name="connsiteX202" fmla="*/ 425038 w 597387"/>
                <a:gd name="connsiteY202" fmla="*/ 287021 h 714118"/>
                <a:gd name="connsiteX203" fmla="*/ 452504 w 597387"/>
                <a:gd name="connsiteY203" fmla="*/ 326846 h 714118"/>
                <a:gd name="connsiteX204" fmla="*/ 435338 w 597387"/>
                <a:gd name="connsiteY204" fmla="*/ 284274 h 714118"/>
                <a:gd name="connsiteX205" fmla="*/ 464864 w 597387"/>
                <a:gd name="connsiteY205" fmla="*/ 274661 h 714118"/>
                <a:gd name="connsiteX206" fmla="*/ 490956 w 597387"/>
                <a:gd name="connsiteY206" fmla="*/ 317233 h 714118"/>
                <a:gd name="connsiteX207" fmla="*/ 470357 w 597387"/>
                <a:gd name="connsiteY207" fmla="*/ 272601 h 714118"/>
                <a:gd name="connsiteX208" fmla="*/ 495763 w 597387"/>
                <a:gd name="connsiteY208" fmla="*/ 262301 h 714118"/>
                <a:gd name="connsiteX209" fmla="*/ 527349 w 597387"/>
                <a:gd name="connsiteY209" fmla="*/ 300067 h 714118"/>
                <a:gd name="connsiteX210" fmla="*/ 503316 w 597387"/>
                <a:gd name="connsiteY210" fmla="*/ 258868 h 714118"/>
                <a:gd name="connsiteX211" fmla="*/ 531469 w 597387"/>
                <a:gd name="connsiteY211" fmla="*/ 243762 h 714118"/>
                <a:gd name="connsiteX212" fmla="*/ 560308 w 597387"/>
                <a:gd name="connsiteY212" fmla="*/ 286334 h 714118"/>
                <a:gd name="connsiteX213" fmla="*/ 532842 w 597387"/>
                <a:gd name="connsiteY213" fmla="*/ 242388 h 714118"/>
                <a:gd name="connsiteX214" fmla="*/ 560308 w 597387"/>
                <a:gd name="connsiteY214" fmla="*/ 216982 h 714118"/>
                <a:gd name="connsiteX215" fmla="*/ 560308 w 597387"/>
                <a:gd name="connsiteY215" fmla="*/ 216982 h 714118"/>
                <a:gd name="connsiteX216" fmla="*/ 117418 w 597387"/>
                <a:gd name="connsiteY216" fmla="*/ 188143 h 714118"/>
                <a:gd name="connsiteX217" fmla="*/ 94071 w 597387"/>
                <a:gd name="connsiteY217" fmla="*/ 204622 h 714118"/>
                <a:gd name="connsiteX218" fmla="*/ 85832 w 597387"/>
                <a:gd name="connsiteY218" fmla="*/ 200502 h 714118"/>
                <a:gd name="connsiteX219" fmla="*/ 94071 w 597387"/>
                <a:gd name="connsiteY219" fmla="*/ 164110 h 714118"/>
                <a:gd name="connsiteX220" fmla="*/ 117418 w 597387"/>
                <a:gd name="connsiteY220" fmla="*/ 188143 h 714118"/>
                <a:gd name="connsiteX221" fmla="*/ 117418 w 597387"/>
                <a:gd name="connsiteY221" fmla="*/ 188143 h 714118"/>
                <a:gd name="connsiteX222" fmla="*/ 134584 w 597387"/>
                <a:gd name="connsiteY222" fmla="*/ 210116 h 714118"/>
                <a:gd name="connsiteX223" fmla="*/ 120851 w 597387"/>
                <a:gd name="connsiteY223" fmla="*/ 210116 h 714118"/>
                <a:gd name="connsiteX224" fmla="*/ 118791 w 597387"/>
                <a:gd name="connsiteY224" fmla="*/ 189516 h 714118"/>
                <a:gd name="connsiteX225" fmla="*/ 134584 w 597387"/>
                <a:gd name="connsiteY225" fmla="*/ 210116 h 714118"/>
                <a:gd name="connsiteX226" fmla="*/ 134584 w 597387"/>
                <a:gd name="connsiteY226" fmla="*/ 210116 h 714118"/>
                <a:gd name="connsiteX227" fmla="*/ 165483 w 597387"/>
                <a:gd name="connsiteY227" fmla="*/ 267108 h 714118"/>
                <a:gd name="connsiteX228" fmla="*/ 62485 w 597387"/>
                <a:gd name="connsiteY228" fmla="*/ 223162 h 714118"/>
                <a:gd name="connsiteX229" fmla="*/ 71412 w 597387"/>
                <a:gd name="connsiteY229" fmla="*/ 207369 h 714118"/>
                <a:gd name="connsiteX230" fmla="*/ 79652 w 597387"/>
                <a:gd name="connsiteY230" fmla="*/ 204622 h 714118"/>
                <a:gd name="connsiteX231" fmla="*/ 91325 w 597387"/>
                <a:gd name="connsiteY231" fmla="*/ 212176 h 714118"/>
                <a:gd name="connsiteX232" fmla="*/ 94071 w 597387"/>
                <a:gd name="connsiteY232" fmla="*/ 234835 h 714118"/>
                <a:gd name="connsiteX233" fmla="*/ 116731 w 597387"/>
                <a:gd name="connsiteY233" fmla="*/ 221102 h 714118"/>
                <a:gd name="connsiteX234" fmla="*/ 142137 w 597387"/>
                <a:gd name="connsiteY234" fmla="*/ 224535 h 714118"/>
                <a:gd name="connsiteX235" fmla="*/ 140764 w 597387"/>
                <a:gd name="connsiteY235" fmla="*/ 255435 h 714118"/>
                <a:gd name="connsiteX236" fmla="*/ 155870 w 597387"/>
                <a:gd name="connsiteY236" fmla="*/ 249255 h 714118"/>
                <a:gd name="connsiteX237" fmla="*/ 165483 w 597387"/>
                <a:gd name="connsiteY237" fmla="*/ 267108 h 714118"/>
                <a:gd name="connsiteX238" fmla="*/ 165483 w 597387"/>
                <a:gd name="connsiteY238" fmla="*/ 267108 h 714118"/>
                <a:gd name="connsiteX239" fmla="*/ 192949 w 597387"/>
                <a:gd name="connsiteY239" fmla="*/ 214236 h 714118"/>
                <a:gd name="connsiteX240" fmla="*/ 190203 w 597387"/>
                <a:gd name="connsiteY240" fmla="*/ 212862 h 714118"/>
                <a:gd name="connsiteX241" fmla="*/ 191576 w 597387"/>
                <a:gd name="connsiteY241" fmla="*/ 212176 h 714118"/>
                <a:gd name="connsiteX242" fmla="*/ 192949 w 597387"/>
                <a:gd name="connsiteY242" fmla="*/ 214236 h 714118"/>
                <a:gd name="connsiteX243" fmla="*/ 192949 w 597387"/>
                <a:gd name="connsiteY243" fmla="*/ 214236 h 714118"/>
                <a:gd name="connsiteX244" fmla="*/ 394825 w 597387"/>
                <a:gd name="connsiteY244" fmla="*/ 238268 h 714118"/>
                <a:gd name="connsiteX245" fmla="*/ 409245 w 597387"/>
                <a:gd name="connsiteY245" fmla="*/ 221789 h 714118"/>
                <a:gd name="connsiteX246" fmla="*/ 432591 w 597387"/>
                <a:gd name="connsiteY246" fmla="*/ 240328 h 714118"/>
                <a:gd name="connsiteX247" fmla="*/ 420918 w 597387"/>
                <a:gd name="connsiteY247" fmla="*/ 264361 h 714118"/>
                <a:gd name="connsiteX248" fmla="*/ 394825 w 597387"/>
                <a:gd name="connsiteY248" fmla="*/ 238268 h 714118"/>
                <a:gd name="connsiteX249" fmla="*/ 394825 w 597387"/>
                <a:gd name="connsiteY249" fmla="*/ 238268 h 714118"/>
                <a:gd name="connsiteX250" fmla="*/ 378345 w 597387"/>
                <a:gd name="connsiteY250" fmla="*/ 257495 h 714118"/>
                <a:gd name="connsiteX251" fmla="*/ 387958 w 597387"/>
                <a:gd name="connsiteY251" fmla="*/ 246508 h 714118"/>
                <a:gd name="connsiteX252" fmla="*/ 406498 w 597387"/>
                <a:gd name="connsiteY252" fmla="*/ 278094 h 714118"/>
                <a:gd name="connsiteX253" fmla="*/ 385899 w 597387"/>
                <a:gd name="connsiteY253" fmla="*/ 287021 h 714118"/>
                <a:gd name="connsiteX254" fmla="*/ 378345 w 597387"/>
                <a:gd name="connsiteY254" fmla="*/ 257495 h 714118"/>
                <a:gd name="connsiteX255" fmla="*/ 378345 w 597387"/>
                <a:gd name="connsiteY255" fmla="*/ 257495 h 714118"/>
                <a:gd name="connsiteX256" fmla="*/ 354313 w 597387"/>
                <a:gd name="connsiteY256" fmla="*/ 262988 h 714118"/>
                <a:gd name="connsiteX257" fmla="*/ 341266 w 597387"/>
                <a:gd name="connsiteY257" fmla="*/ 272601 h 714118"/>
                <a:gd name="connsiteX258" fmla="*/ 355686 w 597387"/>
                <a:gd name="connsiteY258" fmla="*/ 227282 h 714118"/>
                <a:gd name="connsiteX259" fmla="*/ 378345 w 597387"/>
                <a:gd name="connsiteY259" fmla="*/ 242388 h 714118"/>
                <a:gd name="connsiteX260" fmla="*/ 368732 w 597387"/>
                <a:gd name="connsiteY260" fmla="*/ 251315 h 714118"/>
                <a:gd name="connsiteX261" fmla="*/ 356373 w 597387"/>
                <a:gd name="connsiteY261" fmla="*/ 248568 h 714118"/>
                <a:gd name="connsiteX262" fmla="*/ 354313 w 597387"/>
                <a:gd name="connsiteY262" fmla="*/ 262988 h 714118"/>
                <a:gd name="connsiteX263" fmla="*/ 354313 w 597387"/>
                <a:gd name="connsiteY263" fmla="*/ 262988 h 714118"/>
                <a:gd name="connsiteX264" fmla="*/ 351566 w 597387"/>
                <a:gd name="connsiteY264" fmla="*/ 285647 h 714118"/>
                <a:gd name="connsiteX265" fmla="*/ 359119 w 597387"/>
                <a:gd name="connsiteY265" fmla="*/ 278094 h 714118"/>
                <a:gd name="connsiteX266" fmla="*/ 377659 w 597387"/>
                <a:gd name="connsiteY266" fmla="*/ 291827 h 714118"/>
                <a:gd name="connsiteX267" fmla="*/ 361866 w 597387"/>
                <a:gd name="connsiteY267" fmla="*/ 302127 h 714118"/>
                <a:gd name="connsiteX268" fmla="*/ 351566 w 597387"/>
                <a:gd name="connsiteY268" fmla="*/ 285647 h 714118"/>
                <a:gd name="connsiteX269" fmla="*/ 351566 w 597387"/>
                <a:gd name="connsiteY269" fmla="*/ 285647 h 714118"/>
                <a:gd name="connsiteX270" fmla="*/ 317233 w 597387"/>
                <a:gd name="connsiteY270" fmla="*/ 339893 h 714118"/>
                <a:gd name="connsiteX271" fmla="*/ 317920 w 597387"/>
                <a:gd name="connsiteY271" fmla="*/ 338520 h 714118"/>
                <a:gd name="connsiteX272" fmla="*/ 329593 w 597387"/>
                <a:gd name="connsiteY272" fmla="*/ 304874 h 714118"/>
                <a:gd name="connsiteX273" fmla="*/ 349506 w 597387"/>
                <a:gd name="connsiteY273" fmla="*/ 310367 h 714118"/>
                <a:gd name="connsiteX274" fmla="*/ 318607 w 597387"/>
                <a:gd name="connsiteY274" fmla="*/ 338520 h 714118"/>
                <a:gd name="connsiteX275" fmla="*/ 317233 w 597387"/>
                <a:gd name="connsiteY275" fmla="*/ 339893 h 714118"/>
                <a:gd name="connsiteX276" fmla="*/ 317233 w 597387"/>
                <a:gd name="connsiteY276" fmla="*/ 339893 h 714118"/>
                <a:gd name="connsiteX277" fmla="*/ 290454 w 597387"/>
                <a:gd name="connsiteY277" fmla="*/ 314487 h 714118"/>
                <a:gd name="connsiteX278" fmla="*/ 310367 w 597387"/>
                <a:gd name="connsiteY278" fmla="*/ 288394 h 714118"/>
                <a:gd name="connsiteX279" fmla="*/ 315860 w 597387"/>
                <a:gd name="connsiteY279" fmla="*/ 308994 h 714118"/>
                <a:gd name="connsiteX280" fmla="*/ 300754 w 597387"/>
                <a:gd name="connsiteY280" fmla="*/ 340579 h 714118"/>
                <a:gd name="connsiteX281" fmla="*/ 290454 w 597387"/>
                <a:gd name="connsiteY281" fmla="*/ 314487 h 714118"/>
                <a:gd name="connsiteX282" fmla="*/ 290454 w 597387"/>
                <a:gd name="connsiteY282" fmla="*/ 314487 h 714118"/>
                <a:gd name="connsiteX283" fmla="*/ 296634 w 597387"/>
                <a:gd name="connsiteY283" fmla="*/ 153123 h 714118"/>
                <a:gd name="connsiteX284" fmla="*/ 295947 w 597387"/>
                <a:gd name="connsiteY284" fmla="*/ 149690 h 714118"/>
                <a:gd name="connsiteX285" fmla="*/ 297320 w 597387"/>
                <a:gd name="connsiteY285" fmla="*/ 142824 h 714118"/>
                <a:gd name="connsiteX286" fmla="*/ 308307 w 597387"/>
                <a:gd name="connsiteY286" fmla="*/ 151750 h 714118"/>
                <a:gd name="connsiteX287" fmla="*/ 304187 w 597387"/>
                <a:gd name="connsiteY287" fmla="*/ 198443 h 714118"/>
                <a:gd name="connsiteX288" fmla="*/ 304187 w 597387"/>
                <a:gd name="connsiteY288" fmla="*/ 207369 h 714118"/>
                <a:gd name="connsiteX289" fmla="*/ 307620 w 597387"/>
                <a:gd name="connsiteY289" fmla="*/ 270541 h 714118"/>
                <a:gd name="connsiteX290" fmla="*/ 306247 w 597387"/>
                <a:gd name="connsiteY290" fmla="*/ 269854 h 714118"/>
                <a:gd name="connsiteX291" fmla="*/ 294574 w 597387"/>
                <a:gd name="connsiteY291" fmla="*/ 274661 h 714118"/>
                <a:gd name="connsiteX292" fmla="*/ 296634 w 597387"/>
                <a:gd name="connsiteY292" fmla="*/ 153123 h 714118"/>
                <a:gd name="connsiteX293" fmla="*/ 296634 w 597387"/>
                <a:gd name="connsiteY293" fmla="*/ 153123 h 714118"/>
                <a:gd name="connsiteX294" fmla="*/ 250628 w 597387"/>
                <a:gd name="connsiteY294" fmla="*/ 307620 h 714118"/>
                <a:gd name="connsiteX295" fmla="*/ 265048 w 597387"/>
                <a:gd name="connsiteY295" fmla="*/ 291827 h 714118"/>
                <a:gd name="connsiteX296" fmla="*/ 281527 w 597387"/>
                <a:gd name="connsiteY296" fmla="*/ 336460 h 714118"/>
                <a:gd name="connsiteX297" fmla="*/ 250628 w 597387"/>
                <a:gd name="connsiteY297" fmla="*/ 307620 h 714118"/>
                <a:gd name="connsiteX298" fmla="*/ 250628 w 597387"/>
                <a:gd name="connsiteY298" fmla="*/ 307620 h 714118"/>
                <a:gd name="connsiteX299" fmla="*/ 232088 w 597387"/>
                <a:gd name="connsiteY299" fmla="*/ 261614 h 714118"/>
                <a:gd name="connsiteX300" fmla="*/ 245822 w 597387"/>
                <a:gd name="connsiteY300" fmla="*/ 273288 h 714118"/>
                <a:gd name="connsiteX301" fmla="*/ 236208 w 597387"/>
                <a:gd name="connsiteY301" fmla="*/ 298007 h 714118"/>
                <a:gd name="connsiteX302" fmla="*/ 230028 w 597387"/>
                <a:gd name="connsiteY302" fmla="*/ 293887 h 714118"/>
                <a:gd name="connsiteX303" fmla="*/ 232088 w 597387"/>
                <a:gd name="connsiteY303" fmla="*/ 261614 h 714118"/>
                <a:gd name="connsiteX304" fmla="*/ 232088 w 597387"/>
                <a:gd name="connsiteY304" fmla="*/ 261614 h 714118"/>
                <a:gd name="connsiteX305" fmla="*/ 238955 w 597387"/>
                <a:gd name="connsiteY305" fmla="*/ 193636 h 714118"/>
                <a:gd name="connsiteX306" fmla="*/ 256808 w 597387"/>
                <a:gd name="connsiteY306" fmla="*/ 266421 h 714118"/>
                <a:gd name="connsiteX307" fmla="*/ 227282 w 597387"/>
                <a:gd name="connsiteY307" fmla="*/ 241702 h 714118"/>
                <a:gd name="connsiteX308" fmla="*/ 237582 w 597387"/>
                <a:gd name="connsiteY308" fmla="*/ 201876 h 714118"/>
                <a:gd name="connsiteX309" fmla="*/ 223849 w 597387"/>
                <a:gd name="connsiteY309" fmla="*/ 207369 h 714118"/>
                <a:gd name="connsiteX310" fmla="*/ 218355 w 597387"/>
                <a:gd name="connsiteY310" fmla="*/ 179216 h 714118"/>
                <a:gd name="connsiteX311" fmla="*/ 238955 w 597387"/>
                <a:gd name="connsiteY311" fmla="*/ 193636 h 714118"/>
                <a:gd name="connsiteX312" fmla="*/ 238955 w 597387"/>
                <a:gd name="connsiteY312" fmla="*/ 193636 h 714118"/>
                <a:gd name="connsiteX313" fmla="*/ 261615 w 597387"/>
                <a:gd name="connsiteY313" fmla="*/ 135957 h 714118"/>
                <a:gd name="connsiteX314" fmla="*/ 240328 w 597387"/>
                <a:gd name="connsiteY314" fmla="*/ 153810 h 714118"/>
                <a:gd name="connsiteX315" fmla="*/ 237582 w 597387"/>
                <a:gd name="connsiteY315" fmla="*/ 140077 h 714118"/>
                <a:gd name="connsiteX316" fmla="*/ 258868 w 597387"/>
                <a:gd name="connsiteY316" fmla="*/ 130464 h 714118"/>
                <a:gd name="connsiteX317" fmla="*/ 261615 w 597387"/>
                <a:gd name="connsiteY317" fmla="*/ 135957 h 714118"/>
                <a:gd name="connsiteX318" fmla="*/ 261615 w 597387"/>
                <a:gd name="connsiteY318" fmla="*/ 135957 h 714118"/>
                <a:gd name="connsiteX319" fmla="*/ 269854 w 597387"/>
                <a:gd name="connsiteY319" fmla="*/ 155870 h 714118"/>
                <a:gd name="connsiteX320" fmla="*/ 254061 w 597387"/>
                <a:gd name="connsiteY320" fmla="*/ 205309 h 714118"/>
                <a:gd name="connsiteX321" fmla="*/ 246508 w 597387"/>
                <a:gd name="connsiteY321" fmla="*/ 183336 h 714118"/>
                <a:gd name="connsiteX322" fmla="*/ 265048 w 597387"/>
                <a:gd name="connsiteY322" fmla="*/ 144197 h 714118"/>
                <a:gd name="connsiteX323" fmla="*/ 269854 w 597387"/>
                <a:gd name="connsiteY323" fmla="*/ 155870 h 714118"/>
                <a:gd name="connsiteX324" fmla="*/ 269854 w 597387"/>
                <a:gd name="connsiteY324" fmla="*/ 155870 h 714118"/>
                <a:gd name="connsiteX325" fmla="*/ 288394 w 597387"/>
                <a:gd name="connsiteY325" fmla="*/ 163423 h 714118"/>
                <a:gd name="connsiteX326" fmla="*/ 289767 w 597387"/>
                <a:gd name="connsiteY326" fmla="*/ 161363 h 714118"/>
                <a:gd name="connsiteX327" fmla="*/ 279467 w 597387"/>
                <a:gd name="connsiteY327" fmla="*/ 287021 h 714118"/>
                <a:gd name="connsiteX328" fmla="*/ 262301 w 597387"/>
                <a:gd name="connsiteY328" fmla="*/ 236208 h 714118"/>
                <a:gd name="connsiteX329" fmla="*/ 285647 w 597387"/>
                <a:gd name="connsiteY329" fmla="*/ 192949 h 714118"/>
                <a:gd name="connsiteX330" fmla="*/ 265048 w 597387"/>
                <a:gd name="connsiteY330" fmla="*/ 201876 h 714118"/>
                <a:gd name="connsiteX331" fmla="*/ 277408 w 597387"/>
                <a:gd name="connsiteY331" fmla="*/ 157243 h 714118"/>
                <a:gd name="connsiteX332" fmla="*/ 288394 w 597387"/>
                <a:gd name="connsiteY332" fmla="*/ 163423 h 714118"/>
                <a:gd name="connsiteX333" fmla="*/ 288394 w 597387"/>
                <a:gd name="connsiteY333" fmla="*/ 163423 h 714118"/>
                <a:gd name="connsiteX334" fmla="*/ 328220 w 597387"/>
                <a:gd name="connsiteY334" fmla="*/ 172350 h 714118"/>
                <a:gd name="connsiteX335" fmla="*/ 311053 w 597387"/>
                <a:gd name="connsiteY335" fmla="*/ 183336 h 714118"/>
                <a:gd name="connsiteX336" fmla="*/ 310367 w 597387"/>
                <a:gd name="connsiteY336" fmla="*/ 153123 h 714118"/>
                <a:gd name="connsiteX337" fmla="*/ 319980 w 597387"/>
                <a:gd name="connsiteY337" fmla="*/ 156557 h 714118"/>
                <a:gd name="connsiteX338" fmla="*/ 295260 w 597387"/>
                <a:gd name="connsiteY338" fmla="*/ 107804 h 714118"/>
                <a:gd name="connsiteX339" fmla="*/ 291827 w 597387"/>
                <a:gd name="connsiteY339" fmla="*/ 123597 h 714118"/>
                <a:gd name="connsiteX340" fmla="*/ 282901 w 597387"/>
                <a:gd name="connsiteY340" fmla="*/ 114671 h 714118"/>
                <a:gd name="connsiteX341" fmla="*/ 282214 w 597387"/>
                <a:gd name="connsiteY341" fmla="*/ 110551 h 714118"/>
                <a:gd name="connsiteX342" fmla="*/ 282214 w 597387"/>
                <a:gd name="connsiteY342" fmla="*/ 110551 h 714118"/>
                <a:gd name="connsiteX343" fmla="*/ 298694 w 597387"/>
                <a:gd name="connsiteY343" fmla="*/ 97505 h 714118"/>
                <a:gd name="connsiteX344" fmla="*/ 324787 w 597387"/>
                <a:gd name="connsiteY344" fmla="*/ 111238 h 714118"/>
                <a:gd name="connsiteX345" fmla="*/ 326160 w 597387"/>
                <a:gd name="connsiteY345" fmla="*/ 105058 h 714118"/>
                <a:gd name="connsiteX346" fmla="*/ 328220 w 597387"/>
                <a:gd name="connsiteY346" fmla="*/ 172350 h 714118"/>
                <a:gd name="connsiteX347" fmla="*/ 328220 w 597387"/>
                <a:gd name="connsiteY347" fmla="*/ 172350 h 714118"/>
                <a:gd name="connsiteX348" fmla="*/ 333713 w 597387"/>
                <a:gd name="connsiteY348" fmla="*/ 199129 h 714118"/>
                <a:gd name="connsiteX349" fmla="*/ 346073 w 597387"/>
                <a:gd name="connsiteY349" fmla="*/ 224535 h 714118"/>
                <a:gd name="connsiteX350" fmla="*/ 344013 w 597387"/>
                <a:gd name="connsiteY350" fmla="*/ 230715 h 714118"/>
                <a:gd name="connsiteX351" fmla="*/ 326846 w 597387"/>
                <a:gd name="connsiteY351" fmla="*/ 211489 h 714118"/>
                <a:gd name="connsiteX352" fmla="*/ 333713 w 597387"/>
                <a:gd name="connsiteY352" fmla="*/ 262301 h 714118"/>
                <a:gd name="connsiteX353" fmla="*/ 326846 w 597387"/>
                <a:gd name="connsiteY353" fmla="*/ 279467 h 714118"/>
                <a:gd name="connsiteX354" fmla="*/ 320667 w 597387"/>
                <a:gd name="connsiteY354" fmla="*/ 280841 h 714118"/>
                <a:gd name="connsiteX355" fmla="*/ 312427 w 597387"/>
                <a:gd name="connsiteY355" fmla="*/ 214922 h 714118"/>
                <a:gd name="connsiteX356" fmla="*/ 333713 w 597387"/>
                <a:gd name="connsiteY356" fmla="*/ 199129 h 714118"/>
                <a:gd name="connsiteX357" fmla="*/ 333713 w 597387"/>
                <a:gd name="connsiteY357" fmla="*/ 199129 h 714118"/>
                <a:gd name="connsiteX358" fmla="*/ 359806 w 597387"/>
                <a:gd name="connsiteY358" fmla="*/ 171663 h 714118"/>
                <a:gd name="connsiteX359" fmla="*/ 357059 w 597387"/>
                <a:gd name="connsiteY359" fmla="*/ 184023 h 714118"/>
                <a:gd name="connsiteX360" fmla="*/ 352939 w 597387"/>
                <a:gd name="connsiteY360" fmla="*/ 187456 h 714118"/>
                <a:gd name="connsiteX361" fmla="*/ 355686 w 597387"/>
                <a:gd name="connsiteY361" fmla="*/ 190889 h 714118"/>
                <a:gd name="connsiteX362" fmla="*/ 352939 w 597387"/>
                <a:gd name="connsiteY362" fmla="*/ 201876 h 714118"/>
                <a:gd name="connsiteX363" fmla="*/ 351566 w 597387"/>
                <a:gd name="connsiteY363" fmla="*/ 201876 h 714118"/>
                <a:gd name="connsiteX364" fmla="*/ 350879 w 597387"/>
                <a:gd name="connsiteY364" fmla="*/ 207369 h 714118"/>
                <a:gd name="connsiteX365" fmla="*/ 348819 w 597387"/>
                <a:gd name="connsiteY365" fmla="*/ 209429 h 714118"/>
                <a:gd name="connsiteX366" fmla="*/ 335773 w 597387"/>
                <a:gd name="connsiteY366" fmla="*/ 162737 h 714118"/>
                <a:gd name="connsiteX367" fmla="*/ 359806 w 597387"/>
                <a:gd name="connsiteY367" fmla="*/ 171663 h 714118"/>
                <a:gd name="connsiteX368" fmla="*/ 359806 w 597387"/>
                <a:gd name="connsiteY368" fmla="*/ 171663 h 714118"/>
                <a:gd name="connsiteX369" fmla="*/ 387272 w 597387"/>
                <a:gd name="connsiteY369" fmla="*/ 203249 h 714118"/>
                <a:gd name="connsiteX370" fmla="*/ 385212 w 597387"/>
                <a:gd name="connsiteY370" fmla="*/ 227282 h 714118"/>
                <a:gd name="connsiteX371" fmla="*/ 361866 w 597387"/>
                <a:gd name="connsiteY371" fmla="*/ 203249 h 714118"/>
                <a:gd name="connsiteX372" fmla="*/ 363239 w 597387"/>
                <a:gd name="connsiteY372" fmla="*/ 197756 h 714118"/>
                <a:gd name="connsiteX373" fmla="*/ 387272 w 597387"/>
                <a:gd name="connsiteY373" fmla="*/ 203249 h 714118"/>
                <a:gd name="connsiteX374" fmla="*/ 387272 w 597387"/>
                <a:gd name="connsiteY374" fmla="*/ 203249 h 714118"/>
                <a:gd name="connsiteX375" fmla="*/ 373539 w 597387"/>
                <a:gd name="connsiteY375" fmla="*/ 148317 h 714118"/>
                <a:gd name="connsiteX376" fmla="*/ 395512 w 597387"/>
                <a:gd name="connsiteY376" fmla="*/ 166170 h 714118"/>
                <a:gd name="connsiteX377" fmla="*/ 392078 w 597387"/>
                <a:gd name="connsiteY377" fmla="*/ 179903 h 714118"/>
                <a:gd name="connsiteX378" fmla="*/ 367359 w 597387"/>
                <a:gd name="connsiteY378" fmla="*/ 177843 h 714118"/>
                <a:gd name="connsiteX379" fmla="*/ 373539 w 597387"/>
                <a:gd name="connsiteY379" fmla="*/ 148317 h 714118"/>
                <a:gd name="connsiteX380" fmla="*/ 373539 w 597387"/>
                <a:gd name="connsiteY380" fmla="*/ 148317 h 714118"/>
                <a:gd name="connsiteX381" fmla="*/ 411305 w 597387"/>
                <a:gd name="connsiteY381" fmla="*/ 124971 h 714118"/>
                <a:gd name="connsiteX382" fmla="*/ 403752 w 597387"/>
                <a:gd name="connsiteY382" fmla="*/ 142824 h 714118"/>
                <a:gd name="connsiteX383" fmla="*/ 376285 w 597387"/>
                <a:gd name="connsiteY383" fmla="*/ 130464 h 714118"/>
                <a:gd name="connsiteX384" fmla="*/ 378345 w 597387"/>
                <a:gd name="connsiteY384" fmla="*/ 113984 h 714118"/>
                <a:gd name="connsiteX385" fmla="*/ 411305 w 597387"/>
                <a:gd name="connsiteY385" fmla="*/ 124971 h 714118"/>
                <a:gd name="connsiteX386" fmla="*/ 411305 w 597387"/>
                <a:gd name="connsiteY386" fmla="*/ 124971 h 714118"/>
                <a:gd name="connsiteX387" fmla="*/ 407185 w 597387"/>
                <a:gd name="connsiteY387" fmla="*/ 148317 h 714118"/>
                <a:gd name="connsiteX388" fmla="*/ 407185 w 597387"/>
                <a:gd name="connsiteY388" fmla="*/ 149004 h 714118"/>
                <a:gd name="connsiteX389" fmla="*/ 407185 w 597387"/>
                <a:gd name="connsiteY389" fmla="*/ 148317 h 714118"/>
                <a:gd name="connsiteX390" fmla="*/ 407185 w 597387"/>
                <a:gd name="connsiteY390" fmla="*/ 148317 h 714118"/>
                <a:gd name="connsiteX391" fmla="*/ 407185 w 597387"/>
                <a:gd name="connsiteY391" fmla="*/ 148317 h 714118"/>
                <a:gd name="connsiteX392" fmla="*/ 427098 w 597387"/>
                <a:gd name="connsiteY392" fmla="*/ 182649 h 714118"/>
                <a:gd name="connsiteX393" fmla="*/ 414051 w 597387"/>
                <a:gd name="connsiteY393" fmla="*/ 199129 h 714118"/>
                <a:gd name="connsiteX394" fmla="*/ 407185 w 597387"/>
                <a:gd name="connsiteY394" fmla="*/ 198443 h 714118"/>
                <a:gd name="connsiteX395" fmla="*/ 405811 w 597387"/>
                <a:gd name="connsiteY395" fmla="*/ 208742 h 714118"/>
                <a:gd name="connsiteX396" fmla="*/ 394825 w 597387"/>
                <a:gd name="connsiteY396" fmla="*/ 221789 h 714118"/>
                <a:gd name="connsiteX397" fmla="*/ 394825 w 597387"/>
                <a:gd name="connsiteY397" fmla="*/ 201189 h 714118"/>
                <a:gd name="connsiteX398" fmla="*/ 405125 w 597387"/>
                <a:gd name="connsiteY398" fmla="*/ 192949 h 714118"/>
                <a:gd name="connsiteX399" fmla="*/ 397572 w 597387"/>
                <a:gd name="connsiteY399" fmla="*/ 184709 h 714118"/>
                <a:gd name="connsiteX400" fmla="*/ 401692 w 597387"/>
                <a:gd name="connsiteY400" fmla="*/ 167543 h 714118"/>
                <a:gd name="connsiteX401" fmla="*/ 409245 w 597387"/>
                <a:gd name="connsiteY401" fmla="*/ 166170 h 714118"/>
                <a:gd name="connsiteX402" fmla="*/ 427098 w 597387"/>
                <a:gd name="connsiteY402" fmla="*/ 182649 h 714118"/>
                <a:gd name="connsiteX403" fmla="*/ 427098 w 597387"/>
                <a:gd name="connsiteY403" fmla="*/ 182649 h 714118"/>
                <a:gd name="connsiteX404" fmla="*/ 459370 w 597387"/>
                <a:gd name="connsiteY404" fmla="*/ 178530 h 714118"/>
                <a:gd name="connsiteX405" fmla="*/ 428471 w 597387"/>
                <a:gd name="connsiteY405" fmla="*/ 195009 h 714118"/>
                <a:gd name="connsiteX406" fmla="*/ 447697 w 597387"/>
                <a:gd name="connsiteY406" fmla="*/ 163423 h 714118"/>
                <a:gd name="connsiteX407" fmla="*/ 459370 w 597387"/>
                <a:gd name="connsiteY407" fmla="*/ 178530 h 714118"/>
                <a:gd name="connsiteX408" fmla="*/ 459370 w 597387"/>
                <a:gd name="connsiteY408" fmla="*/ 178530 h 714118"/>
                <a:gd name="connsiteX409" fmla="*/ 440144 w 597387"/>
                <a:gd name="connsiteY409" fmla="*/ 227282 h 714118"/>
                <a:gd name="connsiteX410" fmla="*/ 430531 w 597387"/>
                <a:gd name="connsiteY410" fmla="*/ 206682 h 714118"/>
                <a:gd name="connsiteX411" fmla="*/ 463490 w 597387"/>
                <a:gd name="connsiteY411" fmla="*/ 181276 h 714118"/>
                <a:gd name="connsiteX412" fmla="*/ 477910 w 597387"/>
                <a:gd name="connsiteY412" fmla="*/ 184709 h 714118"/>
                <a:gd name="connsiteX413" fmla="*/ 440144 w 597387"/>
                <a:gd name="connsiteY413" fmla="*/ 227282 h 714118"/>
                <a:gd name="connsiteX414" fmla="*/ 440144 w 597387"/>
                <a:gd name="connsiteY414" fmla="*/ 227282 h 714118"/>
                <a:gd name="connsiteX415" fmla="*/ 464864 w 597387"/>
                <a:gd name="connsiteY415" fmla="*/ 229342 h 714118"/>
                <a:gd name="connsiteX416" fmla="*/ 449757 w 597387"/>
                <a:gd name="connsiteY416" fmla="*/ 267108 h 714118"/>
                <a:gd name="connsiteX417" fmla="*/ 430531 w 597387"/>
                <a:gd name="connsiteY417" fmla="*/ 272601 h 714118"/>
                <a:gd name="connsiteX418" fmla="*/ 448384 w 597387"/>
                <a:gd name="connsiteY418" fmla="*/ 230028 h 714118"/>
                <a:gd name="connsiteX419" fmla="*/ 464864 w 597387"/>
                <a:gd name="connsiteY419" fmla="*/ 229342 h 714118"/>
                <a:gd name="connsiteX420" fmla="*/ 464864 w 597387"/>
                <a:gd name="connsiteY420" fmla="*/ 229342 h 714118"/>
                <a:gd name="connsiteX421" fmla="*/ 376285 w 597387"/>
                <a:gd name="connsiteY421" fmla="*/ 68665 h 714118"/>
                <a:gd name="connsiteX422" fmla="*/ 376285 w 597387"/>
                <a:gd name="connsiteY422" fmla="*/ 67292 h 714118"/>
                <a:gd name="connsiteX423" fmla="*/ 376285 w 597387"/>
                <a:gd name="connsiteY423" fmla="*/ 68665 h 714118"/>
                <a:gd name="connsiteX424" fmla="*/ 376285 w 597387"/>
                <a:gd name="connsiteY424" fmla="*/ 68665 h 714118"/>
                <a:gd name="connsiteX425" fmla="*/ 522542 w 597387"/>
                <a:gd name="connsiteY425" fmla="*/ 113984 h 714118"/>
                <a:gd name="connsiteX426" fmla="*/ 490270 w 597387"/>
                <a:gd name="connsiteY426" fmla="*/ 96818 h 714118"/>
                <a:gd name="connsiteX427" fmla="*/ 490956 w 597387"/>
                <a:gd name="connsiteY427" fmla="*/ 65919 h 714118"/>
                <a:gd name="connsiteX428" fmla="*/ 466237 w 597387"/>
                <a:gd name="connsiteY428" fmla="*/ 111924 h 714118"/>
                <a:gd name="connsiteX429" fmla="*/ 472417 w 597387"/>
                <a:gd name="connsiteY429" fmla="*/ 109864 h 714118"/>
                <a:gd name="connsiteX430" fmla="*/ 522542 w 597387"/>
                <a:gd name="connsiteY430" fmla="*/ 113984 h 714118"/>
                <a:gd name="connsiteX431" fmla="*/ 522542 w 597387"/>
                <a:gd name="connsiteY431" fmla="*/ 113984 h 714118"/>
                <a:gd name="connsiteX432" fmla="*/ 462117 w 597387"/>
                <a:gd name="connsiteY432" fmla="*/ 33646 h 714118"/>
                <a:gd name="connsiteX433" fmla="*/ 456624 w 597387"/>
                <a:gd name="connsiteY433" fmla="*/ 85832 h 714118"/>
                <a:gd name="connsiteX434" fmla="*/ 462117 w 597387"/>
                <a:gd name="connsiteY434" fmla="*/ 33646 h 714118"/>
                <a:gd name="connsiteX435" fmla="*/ 462117 w 597387"/>
                <a:gd name="connsiteY435" fmla="*/ 33646 h 714118"/>
                <a:gd name="connsiteX436" fmla="*/ 383839 w 597387"/>
                <a:gd name="connsiteY436" fmla="*/ 6180 h 714118"/>
                <a:gd name="connsiteX437" fmla="*/ 374912 w 597387"/>
                <a:gd name="connsiteY437" fmla="*/ 60425 h 714118"/>
                <a:gd name="connsiteX438" fmla="*/ 383839 w 597387"/>
                <a:gd name="connsiteY438" fmla="*/ 6180 h 714118"/>
                <a:gd name="connsiteX439" fmla="*/ 383839 w 597387"/>
                <a:gd name="connsiteY439" fmla="*/ 6180 h 714118"/>
                <a:gd name="connsiteX440" fmla="*/ 359119 w 597387"/>
                <a:gd name="connsiteY440" fmla="*/ 23346 h 714118"/>
                <a:gd name="connsiteX441" fmla="*/ 335086 w 597387"/>
                <a:gd name="connsiteY441" fmla="*/ 70039 h 714118"/>
                <a:gd name="connsiteX442" fmla="*/ 359119 w 597387"/>
                <a:gd name="connsiteY442" fmla="*/ 23346 h 714118"/>
                <a:gd name="connsiteX443" fmla="*/ 359119 w 597387"/>
                <a:gd name="connsiteY443" fmla="*/ 23346 h 714118"/>
                <a:gd name="connsiteX444" fmla="*/ 326160 w 597387"/>
                <a:gd name="connsiteY444" fmla="*/ 63859 h 714118"/>
                <a:gd name="connsiteX445" fmla="*/ 302127 w 597387"/>
                <a:gd name="connsiteY445" fmla="*/ 17166 h 714118"/>
                <a:gd name="connsiteX446" fmla="*/ 298694 w 597387"/>
                <a:gd name="connsiteY446" fmla="*/ 32273 h 714118"/>
                <a:gd name="connsiteX447" fmla="*/ 286334 w 597387"/>
                <a:gd name="connsiteY447" fmla="*/ 9613 h 714118"/>
                <a:gd name="connsiteX448" fmla="*/ 281527 w 597387"/>
                <a:gd name="connsiteY448" fmla="*/ 63859 h 714118"/>
                <a:gd name="connsiteX449" fmla="*/ 298007 w 597387"/>
                <a:gd name="connsiteY449" fmla="*/ 35019 h 714118"/>
                <a:gd name="connsiteX450" fmla="*/ 326160 w 597387"/>
                <a:gd name="connsiteY450" fmla="*/ 63859 h 714118"/>
                <a:gd name="connsiteX451" fmla="*/ 326160 w 597387"/>
                <a:gd name="connsiteY451" fmla="*/ 63859 h 714118"/>
                <a:gd name="connsiteX452" fmla="*/ 238268 w 597387"/>
                <a:gd name="connsiteY452" fmla="*/ 0 h 714118"/>
                <a:gd name="connsiteX453" fmla="*/ 228655 w 597387"/>
                <a:gd name="connsiteY453" fmla="*/ 55619 h 714118"/>
                <a:gd name="connsiteX454" fmla="*/ 238268 w 597387"/>
                <a:gd name="connsiteY454" fmla="*/ 0 h 714118"/>
                <a:gd name="connsiteX455" fmla="*/ 238268 w 597387"/>
                <a:gd name="connsiteY455" fmla="*/ 0 h 714118"/>
                <a:gd name="connsiteX456" fmla="*/ 186769 w 597387"/>
                <a:gd name="connsiteY456" fmla="*/ 82398 h 714118"/>
                <a:gd name="connsiteX457" fmla="*/ 161363 w 597387"/>
                <a:gd name="connsiteY457" fmla="*/ 37079 h 714118"/>
                <a:gd name="connsiteX458" fmla="*/ 186769 w 597387"/>
                <a:gd name="connsiteY458" fmla="*/ 82398 h 714118"/>
                <a:gd name="connsiteX459" fmla="*/ 186769 w 597387"/>
                <a:gd name="connsiteY459" fmla="*/ 82398 h 714118"/>
                <a:gd name="connsiteX460" fmla="*/ 16480 w 597387"/>
                <a:gd name="connsiteY460" fmla="*/ 569921 h 714118"/>
                <a:gd name="connsiteX461" fmla="*/ 9613 w 597387"/>
                <a:gd name="connsiteY461" fmla="*/ 554128 h 714118"/>
                <a:gd name="connsiteX462" fmla="*/ 0 w 597387"/>
                <a:gd name="connsiteY462" fmla="*/ 557562 h 714118"/>
                <a:gd name="connsiteX463" fmla="*/ 7553 w 597387"/>
                <a:gd name="connsiteY463" fmla="*/ 574728 h 714118"/>
                <a:gd name="connsiteX464" fmla="*/ 37766 w 597387"/>
                <a:gd name="connsiteY464" fmla="*/ 582968 h 714118"/>
                <a:gd name="connsiteX465" fmla="*/ 41886 w 597387"/>
                <a:gd name="connsiteY465" fmla="*/ 557562 h 714118"/>
                <a:gd name="connsiteX466" fmla="*/ 41886 w 597387"/>
                <a:gd name="connsiteY466" fmla="*/ 541769 h 714118"/>
                <a:gd name="connsiteX467" fmla="*/ 54246 w 597387"/>
                <a:gd name="connsiteY467" fmla="*/ 545889 h 714118"/>
                <a:gd name="connsiteX468" fmla="*/ 60425 w 597387"/>
                <a:gd name="connsiteY468" fmla="*/ 558935 h 714118"/>
                <a:gd name="connsiteX469" fmla="*/ 69352 w 597387"/>
                <a:gd name="connsiteY469" fmla="*/ 555502 h 714118"/>
                <a:gd name="connsiteX470" fmla="*/ 61799 w 597387"/>
                <a:gd name="connsiteY470" fmla="*/ 540395 h 714118"/>
                <a:gd name="connsiteX471" fmla="*/ 33646 w 597387"/>
                <a:gd name="connsiteY471" fmla="*/ 532842 h 714118"/>
                <a:gd name="connsiteX472" fmla="*/ 30213 w 597387"/>
                <a:gd name="connsiteY472" fmla="*/ 558248 h 714118"/>
                <a:gd name="connsiteX473" fmla="*/ 29526 w 597387"/>
                <a:gd name="connsiteY473" fmla="*/ 573355 h 714118"/>
                <a:gd name="connsiteX474" fmla="*/ 16480 w 597387"/>
                <a:gd name="connsiteY474" fmla="*/ 569921 h 714118"/>
                <a:gd name="connsiteX475" fmla="*/ 16480 w 597387"/>
                <a:gd name="connsiteY475" fmla="*/ 569921 h 714118"/>
                <a:gd name="connsiteX476" fmla="*/ 49439 w 597387"/>
                <a:gd name="connsiteY476" fmla="*/ 578161 h 714118"/>
                <a:gd name="connsiteX477" fmla="*/ 52872 w 597387"/>
                <a:gd name="connsiteY477" fmla="*/ 624854 h 714118"/>
                <a:gd name="connsiteX478" fmla="*/ 68665 w 597387"/>
                <a:gd name="connsiteY478" fmla="*/ 635153 h 714118"/>
                <a:gd name="connsiteX479" fmla="*/ 73472 w 597387"/>
                <a:gd name="connsiteY479" fmla="*/ 626914 h 714118"/>
                <a:gd name="connsiteX480" fmla="*/ 61112 w 597387"/>
                <a:gd name="connsiteY480" fmla="*/ 618674 h 714118"/>
                <a:gd name="connsiteX481" fmla="*/ 59052 w 597387"/>
                <a:gd name="connsiteY481" fmla="*/ 586401 h 714118"/>
                <a:gd name="connsiteX482" fmla="*/ 92011 w 597387"/>
                <a:gd name="connsiteY482" fmla="*/ 586401 h 714118"/>
                <a:gd name="connsiteX483" fmla="*/ 100251 w 597387"/>
                <a:gd name="connsiteY483" fmla="*/ 598074 h 714118"/>
                <a:gd name="connsiteX484" fmla="*/ 108491 w 597387"/>
                <a:gd name="connsiteY484" fmla="*/ 593268 h 714118"/>
                <a:gd name="connsiteX485" fmla="*/ 98191 w 597387"/>
                <a:gd name="connsiteY485" fmla="*/ 579535 h 714118"/>
                <a:gd name="connsiteX486" fmla="*/ 49439 w 597387"/>
                <a:gd name="connsiteY486" fmla="*/ 578161 h 714118"/>
                <a:gd name="connsiteX487" fmla="*/ 49439 w 597387"/>
                <a:gd name="connsiteY487" fmla="*/ 578161 h 714118"/>
                <a:gd name="connsiteX488" fmla="*/ 114671 w 597387"/>
                <a:gd name="connsiteY488" fmla="*/ 596014 h 714118"/>
                <a:gd name="connsiteX489" fmla="*/ 81712 w 597387"/>
                <a:gd name="connsiteY489" fmla="*/ 648200 h 714118"/>
                <a:gd name="connsiteX490" fmla="*/ 92011 w 597387"/>
                <a:gd name="connsiteY490" fmla="*/ 654380 h 714118"/>
                <a:gd name="connsiteX491" fmla="*/ 106431 w 597387"/>
                <a:gd name="connsiteY491" fmla="*/ 631720 h 714118"/>
                <a:gd name="connsiteX492" fmla="*/ 131837 w 597387"/>
                <a:gd name="connsiteY492" fmla="*/ 647513 h 714118"/>
                <a:gd name="connsiteX493" fmla="*/ 117418 w 597387"/>
                <a:gd name="connsiteY493" fmla="*/ 670173 h 714118"/>
                <a:gd name="connsiteX494" fmla="*/ 127717 w 597387"/>
                <a:gd name="connsiteY494" fmla="*/ 676352 h 714118"/>
                <a:gd name="connsiteX495" fmla="*/ 160677 w 597387"/>
                <a:gd name="connsiteY495" fmla="*/ 624167 h 714118"/>
                <a:gd name="connsiteX496" fmla="*/ 150377 w 597387"/>
                <a:gd name="connsiteY496" fmla="*/ 617987 h 714118"/>
                <a:gd name="connsiteX497" fmla="*/ 137330 w 597387"/>
                <a:gd name="connsiteY497" fmla="*/ 638587 h 714118"/>
                <a:gd name="connsiteX498" fmla="*/ 111924 w 597387"/>
                <a:gd name="connsiteY498" fmla="*/ 622794 h 714118"/>
                <a:gd name="connsiteX499" fmla="*/ 124971 w 597387"/>
                <a:gd name="connsiteY499" fmla="*/ 602194 h 714118"/>
                <a:gd name="connsiteX500" fmla="*/ 114671 w 597387"/>
                <a:gd name="connsiteY500" fmla="*/ 596014 h 714118"/>
                <a:gd name="connsiteX501" fmla="*/ 114671 w 597387"/>
                <a:gd name="connsiteY501" fmla="*/ 596014 h 714118"/>
                <a:gd name="connsiteX502" fmla="*/ 154497 w 597387"/>
                <a:gd name="connsiteY502" fmla="*/ 659873 h 714118"/>
                <a:gd name="connsiteX503" fmla="*/ 168230 w 597387"/>
                <a:gd name="connsiteY503" fmla="*/ 696265 h 714118"/>
                <a:gd name="connsiteX504" fmla="*/ 203936 w 597387"/>
                <a:gd name="connsiteY504" fmla="*/ 679099 h 714118"/>
                <a:gd name="connsiteX505" fmla="*/ 216295 w 597387"/>
                <a:gd name="connsiteY505" fmla="*/ 647513 h 714118"/>
                <a:gd name="connsiteX506" fmla="*/ 205309 w 597387"/>
                <a:gd name="connsiteY506" fmla="*/ 643393 h 714118"/>
                <a:gd name="connsiteX507" fmla="*/ 192949 w 597387"/>
                <a:gd name="connsiteY507" fmla="*/ 675666 h 714118"/>
                <a:gd name="connsiteX508" fmla="*/ 172350 w 597387"/>
                <a:gd name="connsiteY508" fmla="*/ 688026 h 714118"/>
                <a:gd name="connsiteX509" fmla="*/ 165483 w 597387"/>
                <a:gd name="connsiteY509" fmla="*/ 664679 h 714118"/>
                <a:gd name="connsiteX510" fmla="*/ 177843 w 597387"/>
                <a:gd name="connsiteY510" fmla="*/ 632407 h 714118"/>
                <a:gd name="connsiteX511" fmla="*/ 166857 w 597387"/>
                <a:gd name="connsiteY511" fmla="*/ 628287 h 714118"/>
                <a:gd name="connsiteX512" fmla="*/ 154497 w 597387"/>
                <a:gd name="connsiteY512" fmla="*/ 659873 h 714118"/>
                <a:gd name="connsiteX513" fmla="*/ 154497 w 597387"/>
                <a:gd name="connsiteY513" fmla="*/ 659873 h 714118"/>
                <a:gd name="connsiteX514" fmla="*/ 213549 w 597387"/>
                <a:gd name="connsiteY514" fmla="*/ 696952 h 714118"/>
                <a:gd name="connsiteX515" fmla="*/ 209429 w 597387"/>
                <a:gd name="connsiteY515" fmla="*/ 705879 h 714118"/>
                <a:gd name="connsiteX516" fmla="*/ 226595 w 597387"/>
                <a:gd name="connsiteY516" fmla="*/ 713432 h 714118"/>
                <a:gd name="connsiteX517" fmla="*/ 254748 w 597387"/>
                <a:gd name="connsiteY517" fmla="*/ 699699 h 714118"/>
                <a:gd name="connsiteX518" fmla="*/ 241015 w 597387"/>
                <a:gd name="connsiteY518" fmla="*/ 678412 h 714118"/>
                <a:gd name="connsiteX519" fmla="*/ 230028 w 597387"/>
                <a:gd name="connsiteY519" fmla="*/ 666739 h 714118"/>
                <a:gd name="connsiteX520" fmla="*/ 241702 w 597387"/>
                <a:gd name="connsiteY520" fmla="*/ 661246 h 714118"/>
                <a:gd name="connsiteX521" fmla="*/ 254748 w 597387"/>
                <a:gd name="connsiteY521" fmla="*/ 666739 h 714118"/>
                <a:gd name="connsiteX522" fmla="*/ 259555 w 597387"/>
                <a:gd name="connsiteY522" fmla="*/ 657813 h 714118"/>
                <a:gd name="connsiteX523" fmla="*/ 243762 w 597387"/>
                <a:gd name="connsiteY523" fmla="*/ 651633 h 714118"/>
                <a:gd name="connsiteX524" fmla="*/ 217669 w 597387"/>
                <a:gd name="connsiteY524" fmla="*/ 664679 h 714118"/>
                <a:gd name="connsiteX525" fmla="*/ 232775 w 597387"/>
                <a:gd name="connsiteY525" fmla="*/ 685966 h 714118"/>
                <a:gd name="connsiteX526" fmla="*/ 242388 w 597387"/>
                <a:gd name="connsiteY526" fmla="*/ 697639 h 714118"/>
                <a:gd name="connsiteX527" fmla="*/ 229342 w 597387"/>
                <a:gd name="connsiteY527" fmla="*/ 703819 h 714118"/>
                <a:gd name="connsiteX528" fmla="*/ 213549 w 597387"/>
                <a:gd name="connsiteY528" fmla="*/ 696952 h 714118"/>
                <a:gd name="connsiteX529" fmla="*/ 213549 w 597387"/>
                <a:gd name="connsiteY529" fmla="*/ 696952 h 714118"/>
                <a:gd name="connsiteX530" fmla="*/ 264361 w 597387"/>
                <a:gd name="connsiteY530" fmla="*/ 667426 h 714118"/>
                <a:gd name="connsiteX531" fmla="*/ 284274 w 597387"/>
                <a:gd name="connsiteY531" fmla="*/ 668113 h 714118"/>
                <a:gd name="connsiteX532" fmla="*/ 283587 w 597387"/>
                <a:gd name="connsiteY532" fmla="*/ 720298 h 714118"/>
                <a:gd name="connsiteX533" fmla="*/ 295260 w 597387"/>
                <a:gd name="connsiteY533" fmla="*/ 720298 h 714118"/>
                <a:gd name="connsiteX534" fmla="*/ 295947 w 597387"/>
                <a:gd name="connsiteY534" fmla="*/ 668113 h 714118"/>
                <a:gd name="connsiteX535" fmla="*/ 315860 w 597387"/>
                <a:gd name="connsiteY535" fmla="*/ 668799 h 714118"/>
                <a:gd name="connsiteX536" fmla="*/ 315860 w 597387"/>
                <a:gd name="connsiteY536" fmla="*/ 659186 h 714118"/>
                <a:gd name="connsiteX537" fmla="*/ 264361 w 597387"/>
                <a:gd name="connsiteY537" fmla="*/ 658500 h 714118"/>
                <a:gd name="connsiteX538" fmla="*/ 264361 w 597387"/>
                <a:gd name="connsiteY538" fmla="*/ 667426 h 714118"/>
                <a:gd name="connsiteX539" fmla="*/ 264361 w 597387"/>
                <a:gd name="connsiteY539" fmla="*/ 667426 h 714118"/>
                <a:gd name="connsiteX540" fmla="*/ 362552 w 597387"/>
                <a:gd name="connsiteY540" fmla="*/ 653006 h 714118"/>
                <a:gd name="connsiteX541" fmla="*/ 323413 w 597387"/>
                <a:gd name="connsiteY541" fmla="*/ 658500 h 714118"/>
                <a:gd name="connsiteX542" fmla="*/ 332340 w 597387"/>
                <a:gd name="connsiteY542" fmla="*/ 719612 h 714118"/>
                <a:gd name="connsiteX543" fmla="*/ 372852 w 597387"/>
                <a:gd name="connsiteY543" fmla="*/ 713432 h 714118"/>
                <a:gd name="connsiteX544" fmla="*/ 371479 w 597387"/>
                <a:gd name="connsiteY544" fmla="*/ 703819 h 714118"/>
                <a:gd name="connsiteX545" fmla="*/ 342639 w 597387"/>
                <a:gd name="connsiteY545" fmla="*/ 707938 h 714118"/>
                <a:gd name="connsiteX546" fmla="*/ 339893 w 597387"/>
                <a:gd name="connsiteY546" fmla="*/ 690772 h 714118"/>
                <a:gd name="connsiteX547" fmla="*/ 365986 w 597387"/>
                <a:gd name="connsiteY547" fmla="*/ 686652 h 714118"/>
                <a:gd name="connsiteX548" fmla="*/ 364612 w 597387"/>
                <a:gd name="connsiteY548" fmla="*/ 677039 h 714118"/>
                <a:gd name="connsiteX549" fmla="*/ 338520 w 597387"/>
                <a:gd name="connsiteY549" fmla="*/ 681159 h 714118"/>
                <a:gd name="connsiteX550" fmla="*/ 336460 w 597387"/>
                <a:gd name="connsiteY550" fmla="*/ 666053 h 714118"/>
                <a:gd name="connsiteX551" fmla="*/ 363926 w 597387"/>
                <a:gd name="connsiteY551" fmla="*/ 661933 h 714118"/>
                <a:gd name="connsiteX552" fmla="*/ 362552 w 597387"/>
                <a:gd name="connsiteY552" fmla="*/ 653006 h 714118"/>
                <a:gd name="connsiteX553" fmla="*/ 362552 w 597387"/>
                <a:gd name="connsiteY553" fmla="*/ 653006 h 714118"/>
                <a:gd name="connsiteX554" fmla="*/ 371479 w 597387"/>
                <a:gd name="connsiteY554" fmla="*/ 652320 h 714118"/>
                <a:gd name="connsiteX555" fmla="*/ 390018 w 597387"/>
                <a:gd name="connsiteY555" fmla="*/ 709998 h 714118"/>
                <a:gd name="connsiteX556" fmla="*/ 401005 w 597387"/>
                <a:gd name="connsiteY556" fmla="*/ 706565 h 714118"/>
                <a:gd name="connsiteX557" fmla="*/ 393452 w 597387"/>
                <a:gd name="connsiteY557" fmla="*/ 682532 h 714118"/>
                <a:gd name="connsiteX558" fmla="*/ 399632 w 597387"/>
                <a:gd name="connsiteY558" fmla="*/ 680472 h 714118"/>
                <a:gd name="connsiteX559" fmla="*/ 414738 w 597387"/>
                <a:gd name="connsiteY559" fmla="*/ 687339 h 714118"/>
                <a:gd name="connsiteX560" fmla="*/ 423664 w 597387"/>
                <a:gd name="connsiteY560" fmla="*/ 699699 h 714118"/>
                <a:gd name="connsiteX561" fmla="*/ 435338 w 597387"/>
                <a:gd name="connsiteY561" fmla="*/ 696265 h 714118"/>
                <a:gd name="connsiteX562" fmla="*/ 425038 w 597387"/>
                <a:gd name="connsiteY562" fmla="*/ 681159 h 714118"/>
                <a:gd name="connsiteX563" fmla="*/ 413365 w 597387"/>
                <a:gd name="connsiteY563" fmla="*/ 672919 h 714118"/>
                <a:gd name="connsiteX564" fmla="*/ 413365 w 597387"/>
                <a:gd name="connsiteY564" fmla="*/ 672919 h 714118"/>
                <a:gd name="connsiteX565" fmla="*/ 419544 w 597387"/>
                <a:gd name="connsiteY565" fmla="*/ 654380 h 714118"/>
                <a:gd name="connsiteX566" fmla="*/ 410618 w 597387"/>
                <a:gd name="connsiteY566" fmla="*/ 644080 h 714118"/>
                <a:gd name="connsiteX567" fmla="*/ 390018 w 597387"/>
                <a:gd name="connsiteY567" fmla="*/ 645453 h 714118"/>
                <a:gd name="connsiteX568" fmla="*/ 371479 w 597387"/>
                <a:gd name="connsiteY568" fmla="*/ 652320 h 714118"/>
                <a:gd name="connsiteX569" fmla="*/ 371479 w 597387"/>
                <a:gd name="connsiteY569" fmla="*/ 652320 h 714118"/>
                <a:gd name="connsiteX570" fmla="*/ 385212 w 597387"/>
                <a:gd name="connsiteY570" fmla="*/ 656440 h 714118"/>
                <a:gd name="connsiteX571" fmla="*/ 392765 w 597387"/>
                <a:gd name="connsiteY571" fmla="*/ 653006 h 714118"/>
                <a:gd name="connsiteX572" fmla="*/ 407871 w 597387"/>
                <a:gd name="connsiteY572" fmla="*/ 658500 h 714118"/>
                <a:gd name="connsiteX573" fmla="*/ 398258 w 597387"/>
                <a:gd name="connsiteY573" fmla="*/ 672233 h 714118"/>
                <a:gd name="connsiteX574" fmla="*/ 390705 w 597387"/>
                <a:gd name="connsiteY574" fmla="*/ 674979 h 714118"/>
                <a:gd name="connsiteX575" fmla="*/ 385212 w 597387"/>
                <a:gd name="connsiteY575" fmla="*/ 656440 h 714118"/>
                <a:gd name="connsiteX576" fmla="*/ 385212 w 597387"/>
                <a:gd name="connsiteY576" fmla="*/ 656440 h 714118"/>
                <a:gd name="connsiteX577" fmla="*/ 420918 w 597387"/>
                <a:gd name="connsiteY577" fmla="*/ 636527 h 714118"/>
                <a:gd name="connsiteX578" fmla="*/ 447011 w 597387"/>
                <a:gd name="connsiteY578" fmla="*/ 692832 h 714118"/>
                <a:gd name="connsiteX579" fmla="*/ 456624 w 597387"/>
                <a:gd name="connsiteY579" fmla="*/ 687339 h 714118"/>
                <a:gd name="connsiteX580" fmla="*/ 445637 w 597387"/>
                <a:gd name="connsiteY580" fmla="*/ 664679 h 714118"/>
                <a:gd name="connsiteX581" fmla="*/ 433278 w 597387"/>
                <a:gd name="connsiteY581" fmla="*/ 639960 h 714118"/>
                <a:gd name="connsiteX582" fmla="*/ 433278 w 597387"/>
                <a:gd name="connsiteY582" fmla="*/ 639960 h 714118"/>
                <a:gd name="connsiteX583" fmla="*/ 451131 w 597387"/>
                <a:gd name="connsiteY583" fmla="*/ 658500 h 714118"/>
                <a:gd name="connsiteX584" fmla="*/ 471730 w 597387"/>
                <a:gd name="connsiteY584" fmla="*/ 677726 h 714118"/>
                <a:gd name="connsiteX585" fmla="*/ 479970 w 597387"/>
                <a:gd name="connsiteY585" fmla="*/ 672919 h 714118"/>
                <a:gd name="connsiteX586" fmla="*/ 475850 w 597387"/>
                <a:gd name="connsiteY586" fmla="*/ 644080 h 714118"/>
                <a:gd name="connsiteX587" fmla="*/ 471043 w 597387"/>
                <a:gd name="connsiteY587" fmla="*/ 617987 h 714118"/>
                <a:gd name="connsiteX588" fmla="*/ 471043 w 597387"/>
                <a:gd name="connsiteY588" fmla="*/ 617987 h 714118"/>
                <a:gd name="connsiteX589" fmla="*/ 484776 w 597387"/>
                <a:gd name="connsiteY589" fmla="*/ 641333 h 714118"/>
                <a:gd name="connsiteX590" fmla="*/ 498509 w 597387"/>
                <a:gd name="connsiteY590" fmla="*/ 663306 h 714118"/>
                <a:gd name="connsiteX591" fmla="*/ 508809 w 597387"/>
                <a:gd name="connsiteY591" fmla="*/ 657813 h 714118"/>
                <a:gd name="connsiteX592" fmla="*/ 475850 w 597387"/>
                <a:gd name="connsiteY592" fmla="*/ 605627 h 714118"/>
                <a:gd name="connsiteX593" fmla="*/ 462117 w 597387"/>
                <a:gd name="connsiteY593" fmla="*/ 613180 h 714118"/>
                <a:gd name="connsiteX594" fmla="*/ 465550 w 597387"/>
                <a:gd name="connsiteY594" fmla="*/ 639273 h 714118"/>
                <a:gd name="connsiteX595" fmla="*/ 469670 w 597387"/>
                <a:gd name="connsiteY595" fmla="*/ 661246 h 714118"/>
                <a:gd name="connsiteX596" fmla="*/ 469670 w 597387"/>
                <a:gd name="connsiteY596" fmla="*/ 661246 h 714118"/>
                <a:gd name="connsiteX597" fmla="*/ 453877 w 597387"/>
                <a:gd name="connsiteY597" fmla="*/ 645453 h 714118"/>
                <a:gd name="connsiteX598" fmla="*/ 434651 w 597387"/>
                <a:gd name="connsiteY598" fmla="*/ 628287 h 714118"/>
                <a:gd name="connsiteX599" fmla="*/ 420918 w 597387"/>
                <a:gd name="connsiteY599" fmla="*/ 636527 h 714118"/>
                <a:gd name="connsiteX600" fmla="*/ 420918 w 597387"/>
                <a:gd name="connsiteY600" fmla="*/ 636527 h 714118"/>
                <a:gd name="connsiteX601" fmla="*/ 492330 w 597387"/>
                <a:gd name="connsiteY601" fmla="*/ 591894 h 714118"/>
                <a:gd name="connsiteX602" fmla="*/ 515676 w 597387"/>
                <a:gd name="connsiteY602" fmla="*/ 653006 h 714118"/>
                <a:gd name="connsiteX603" fmla="*/ 525289 w 597387"/>
                <a:gd name="connsiteY603" fmla="*/ 644766 h 714118"/>
                <a:gd name="connsiteX604" fmla="*/ 518422 w 597387"/>
                <a:gd name="connsiteY604" fmla="*/ 627600 h 714118"/>
                <a:gd name="connsiteX605" fmla="*/ 534902 w 597387"/>
                <a:gd name="connsiteY605" fmla="*/ 613180 h 714118"/>
                <a:gd name="connsiteX606" fmla="*/ 551382 w 597387"/>
                <a:gd name="connsiteY606" fmla="*/ 622794 h 714118"/>
                <a:gd name="connsiteX607" fmla="*/ 560995 w 597387"/>
                <a:gd name="connsiteY607" fmla="*/ 614554 h 714118"/>
                <a:gd name="connsiteX608" fmla="*/ 504003 w 597387"/>
                <a:gd name="connsiteY608" fmla="*/ 582281 h 714118"/>
                <a:gd name="connsiteX609" fmla="*/ 492330 w 597387"/>
                <a:gd name="connsiteY609" fmla="*/ 591894 h 714118"/>
                <a:gd name="connsiteX610" fmla="*/ 492330 w 597387"/>
                <a:gd name="connsiteY610" fmla="*/ 591894 h 714118"/>
                <a:gd name="connsiteX611" fmla="*/ 508123 w 597387"/>
                <a:gd name="connsiteY611" fmla="*/ 603567 h 714118"/>
                <a:gd name="connsiteX612" fmla="*/ 503316 w 597387"/>
                <a:gd name="connsiteY612" fmla="*/ 593268 h 714118"/>
                <a:gd name="connsiteX613" fmla="*/ 503316 w 597387"/>
                <a:gd name="connsiteY613" fmla="*/ 593268 h 714118"/>
                <a:gd name="connsiteX614" fmla="*/ 512929 w 597387"/>
                <a:gd name="connsiteY614" fmla="*/ 599447 h 714118"/>
                <a:gd name="connsiteX615" fmla="*/ 527349 w 597387"/>
                <a:gd name="connsiteY615" fmla="*/ 607687 h 714118"/>
                <a:gd name="connsiteX616" fmla="*/ 513616 w 597387"/>
                <a:gd name="connsiteY616" fmla="*/ 619360 h 714118"/>
                <a:gd name="connsiteX617" fmla="*/ 508123 w 597387"/>
                <a:gd name="connsiteY617" fmla="*/ 603567 h 714118"/>
                <a:gd name="connsiteX618" fmla="*/ 508123 w 597387"/>
                <a:gd name="connsiteY618" fmla="*/ 603567 h 714118"/>
                <a:gd name="connsiteX619" fmla="*/ 586401 w 597387"/>
                <a:gd name="connsiteY619" fmla="*/ 271228 h 714118"/>
                <a:gd name="connsiteX620" fmla="*/ 562368 w 597387"/>
                <a:gd name="connsiteY620" fmla="*/ 224535 h 714118"/>
                <a:gd name="connsiteX621" fmla="*/ 586401 w 597387"/>
                <a:gd name="connsiteY621" fmla="*/ 271228 h 714118"/>
                <a:gd name="connsiteX622" fmla="*/ 586401 w 597387"/>
                <a:gd name="connsiteY622" fmla="*/ 271228 h 714118"/>
                <a:gd name="connsiteX623" fmla="*/ 519796 w 597387"/>
                <a:gd name="connsiteY623" fmla="*/ 568548 h 714118"/>
                <a:gd name="connsiteX624" fmla="*/ 567861 w 597387"/>
                <a:gd name="connsiteY624" fmla="*/ 607687 h 714118"/>
                <a:gd name="connsiteX625" fmla="*/ 574728 w 597387"/>
                <a:gd name="connsiteY625" fmla="*/ 599447 h 714118"/>
                <a:gd name="connsiteX626" fmla="*/ 556188 w 597387"/>
                <a:gd name="connsiteY626" fmla="*/ 584341 h 714118"/>
                <a:gd name="connsiteX627" fmla="*/ 536275 w 597387"/>
                <a:gd name="connsiteY627" fmla="*/ 568548 h 714118"/>
                <a:gd name="connsiteX628" fmla="*/ 536275 w 597387"/>
                <a:gd name="connsiteY628" fmla="*/ 568548 h 714118"/>
                <a:gd name="connsiteX629" fmla="*/ 560995 w 597387"/>
                <a:gd name="connsiteY629" fmla="*/ 572668 h 714118"/>
                <a:gd name="connsiteX630" fmla="*/ 593954 w 597387"/>
                <a:gd name="connsiteY630" fmla="*/ 576101 h 714118"/>
                <a:gd name="connsiteX631" fmla="*/ 602194 w 597387"/>
                <a:gd name="connsiteY631" fmla="*/ 566488 h 714118"/>
                <a:gd name="connsiteX632" fmla="*/ 554128 w 597387"/>
                <a:gd name="connsiteY632" fmla="*/ 527349 h 714118"/>
                <a:gd name="connsiteX633" fmla="*/ 547262 w 597387"/>
                <a:gd name="connsiteY633" fmla="*/ 535589 h 714118"/>
                <a:gd name="connsiteX634" fmla="*/ 565115 w 597387"/>
                <a:gd name="connsiteY634" fmla="*/ 550008 h 714118"/>
                <a:gd name="connsiteX635" fmla="*/ 585028 w 597387"/>
                <a:gd name="connsiteY635" fmla="*/ 565115 h 714118"/>
                <a:gd name="connsiteX636" fmla="*/ 585028 w 597387"/>
                <a:gd name="connsiteY636" fmla="*/ 565115 h 714118"/>
                <a:gd name="connsiteX637" fmla="*/ 561682 w 597387"/>
                <a:gd name="connsiteY637" fmla="*/ 560995 h 714118"/>
                <a:gd name="connsiteX638" fmla="*/ 530096 w 597387"/>
                <a:gd name="connsiteY638" fmla="*/ 558248 h 714118"/>
                <a:gd name="connsiteX639" fmla="*/ 519796 w 597387"/>
                <a:gd name="connsiteY639" fmla="*/ 568548 h 714118"/>
                <a:gd name="connsiteX640" fmla="*/ 519796 w 597387"/>
                <a:gd name="connsiteY640" fmla="*/ 568548 h 71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Lst>
              <a:rect l="l" t="t" r="r" b="b"/>
              <a:pathLst>
                <a:path w="597387" h="714118">
                  <a:moveTo>
                    <a:pt x="591208" y="172350"/>
                  </a:moveTo>
                  <a:cubicBezTo>
                    <a:pt x="553442" y="180590"/>
                    <a:pt x="562368" y="219042"/>
                    <a:pt x="566488" y="218355"/>
                  </a:cubicBezTo>
                  <a:cubicBezTo>
                    <a:pt x="607001" y="209429"/>
                    <a:pt x="591208" y="172350"/>
                    <a:pt x="591208" y="172350"/>
                  </a:cubicBezTo>
                  <a:lnTo>
                    <a:pt x="591208" y="172350"/>
                  </a:lnTo>
                  <a:close/>
                  <a:moveTo>
                    <a:pt x="560308" y="216982"/>
                  </a:moveTo>
                  <a:cubicBezTo>
                    <a:pt x="554815" y="220415"/>
                    <a:pt x="549322" y="223162"/>
                    <a:pt x="544515" y="226595"/>
                  </a:cubicBezTo>
                  <a:cubicBezTo>
                    <a:pt x="564428" y="203936"/>
                    <a:pt x="544515" y="177156"/>
                    <a:pt x="541082" y="179216"/>
                  </a:cubicBezTo>
                  <a:cubicBezTo>
                    <a:pt x="510869" y="200502"/>
                    <a:pt x="528036" y="225222"/>
                    <a:pt x="533529" y="232088"/>
                  </a:cubicBezTo>
                  <a:cubicBezTo>
                    <a:pt x="511556" y="243762"/>
                    <a:pt x="490270" y="252688"/>
                    <a:pt x="473790" y="258868"/>
                  </a:cubicBezTo>
                  <a:cubicBezTo>
                    <a:pt x="484090" y="247881"/>
                    <a:pt x="481343" y="232775"/>
                    <a:pt x="479283" y="227282"/>
                  </a:cubicBezTo>
                  <a:cubicBezTo>
                    <a:pt x="508123" y="221102"/>
                    <a:pt x="517736" y="208056"/>
                    <a:pt x="517736" y="208056"/>
                  </a:cubicBezTo>
                  <a:cubicBezTo>
                    <a:pt x="517736" y="208056"/>
                    <a:pt x="512243" y="209429"/>
                    <a:pt x="504003" y="211489"/>
                  </a:cubicBezTo>
                  <a:cubicBezTo>
                    <a:pt x="524602" y="197756"/>
                    <a:pt x="513616" y="171663"/>
                    <a:pt x="513616" y="171663"/>
                  </a:cubicBezTo>
                  <a:cubicBezTo>
                    <a:pt x="481343" y="178530"/>
                    <a:pt x="482717" y="207369"/>
                    <a:pt x="486836" y="215609"/>
                  </a:cubicBezTo>
                  <a:cubicBezTo>
                    <a:pt x="472417" y="218355"/>
                    <a:pt x="457997" y="221102"/>
                    <a:pt x="458684" y="217669"/>
                  </a:cubicBezTo>
                  <a:cubicBezTo>
                    <a:pt x="459370" y="214236"/>
                    <a:pt x="474477" y="197756"/>
                    <a:pt x="486836" y="184023"/>
                  </a:cubicBezTo>
                  <a:cubicBezTo>
                    <a:pt x="490956" y="183336"/>
                    <a:pt x="493703" y="181276"/>
                    <a:pt x="493703" y="180590"/>
                  </a:cubicBezTo>
                  <a:cubicBezTo>
                    <a:pt x="493703" y="179903"/>
                    <a:pt x="493016" y="178530"/>
                    <a:pt x="493016" y="177843"/>
                  </a:cubicBezTo>
                  <a:cubicBezTo>
                    <a:pt x="499196" y="170976"/>
                    <a:pt x="504003" y="166856"/>
                    <a:pt x="504003" y="166856"/>
                  </a:cubicBezTo>
                  <a:cubicBezTo>
                    <a:pt x="499883" y="169603"/>
                    <a:pt x="495763" y="172350"/>
                    <a:pt x="492330" y="174410"/>
                  </a:cubicBezTo>
                  <a:cubicBezTo>
                    <a:pt x="490270" y="168916"/>
                    <a:pt x="487523" y="164797"/>
                    <a:pt x="484776" y="161363"/>
                  </a:cubicBezTo>
                  <a:cubicBezTo>
                    <a:pt x="486836" y="158617"/>
                    <a:pt x="487523" y="158617"/>
                    <a:pt x="484776" y="161363"/>
                  </a:cubicBezTo>
                  <a:cubicBezTo>
                    <a:pt x="474477" y="151063"/>
                    <a:pt x="461430" y="152437"/>
                    <a:pt x="453877" y="154497"/>
                  </a:cubicBezTo>
                  <a:cubicBezTo>
                    <a:pt x="455937" y="149004"/>
                    <a:pt x="457997" y="143510"/>
                    <a:pt x="460057" y="138017"/>
                  </a:cubicBezTo>
                  <a:cubicBezTo>
                    <a:pt x="476537" y="159303"/>
                    <a:pt x="499883" y="150377"/>
                    <a:pt x="506063" y="144884"/>
                  </a:cubicBezTo>
                  <a:cubicBezTo>
                    <a:pt x="503316" y="157243"/>
                    <a:pt x="508809" y="168916"/>
                    <a:pt x="508809" y="168916"/>
                  </a:cubicBezTo>
                  <a:cubicBezTo>
                    <a:pt x="546575" y="159303"/>
                    <a:pt x="535589" y="120851"/>
                    <a:pt x="532155" y="122224"/>
                  </a:cubicBezTo>
                  <a:cubicBezTo>
                    <a:pt x="517049" y="126344"/>
                    <a:pt x="510183" y="133897"/>
                    <a:pt x="506749" y="141450"/>
                  </a:cubicBezTo>
                  <a:cubicBezTo>
                    <a:pt x="492330" y="117418"/>
                    <a:pt x="473790" y="122224"/>
                    <a:pt x="463490" y="127031"/>
                  </a:cubicBezTo>
                  <a:cubicBezTo>
                    <a:pt x="465550" y="118791"/>
                    <a:pt x="466924" y="113984"/>
                    <a:pt x="466237" y="116044"/>
                  </a:cubicBezTo>
                  <a:cubicBezTo>
                    <a:pt x="464864" y="120164"/>
                    <a:pt x="463490" y="124284"/>
                    <a:pt x="461430" y="128404"/>
                  </a:cubicBezTo>
                  <a:cubicBezTo>
                    <a:pt x="457997" y="130464"/>
                    <a:pt x="455937" y="131837"/>
                    <a:pt x="455937" y="131837"/>
                  </a:cubicBezTo>
                  <a:cubicBezTo>
                    <a:pt x="456624" y="133211"/>
                    <a:pt x="457310" y="133897"/>
                    <a:pt x="457997" y="135270"/>
                  </a:cubicBezTo>
                  <a:cubicBezTo>
                    <a:pt x="452504" y="145570"/>
                    <a:pt x="446324" y="156557"/>
                    <a:pt x="439457" y="166170"/>
                  </a:cubicBezTo>
                  <a:cubicBezTo>
                    <a:pt x="440831" y="143510"/>
                    <a:pt x="418171" y="135957"/>
                    <a:pt x="413365" y="135270"/>
                  </a:cubicBezTo>
                  <a:cubicBezTo>
                    <a:pt x="414738" y="130464"/>
                    <a:pt x="416798" y="126344"/>
                    <a:pt x="418171" y="122224"/>
                  </a:cubicBezTo>
                  <a:cubicBezTo>
                    <a:pt x="422978" y="120164"/>
                    <a:pt x="425038" y="118104"/>
                    <a:pt x="425038" y="116731"/>
                  </a:cubicBezTo>
                  <a:cubicBezTo>
                    <a:pt x="424351" y="115358"/>
                    <a:pt x="422978" y="113298"/>
                    <a:pt x="422291" y="111924"/>
                  </a:cubicBezTo>
                  <a:cubicBezTo>
                    <a:pt x="426411" y="102311"/>
                    <a:pt x="429844" y="94071"/>
                    <a:pt x="431904" y="89951"/>
                  </a:cubicBezTo>
                  <a:cubicBezTo>
                    <a:pt x="433964" y="90638"/>
                    <a:pt x="435338" y="91325"/>
                    <a:pt x="436711" y="92011"/>
                  </a:cubicBezTo>
                  <a:cubicBezTo>
                    <a:pt x="412678" y="122224"/>
                    <a:pt x="444264" y="146257"/>
                    <a:pt x="447011" y="143510"/>
                  </a:cubicBezTo>
                  <a:cubicBezTo>
                    <a:pt x="470357" y="113984"/>
                    <a:pt x="443577" y="96131"/>
                    <a:pt x="438084" y="92698"/>
                  </a:cubicBezTo>
                  <a:cubicBezTo>
                    <a:pt x="440144" y="93385"/>
                    <a:pt x="441517" y="92698"/>
                    <a:pt x="441517" y="92011"/>
                  </a:cubicBezTo>
                  <a:cubicBezTo>
                    <a:pt x="455937" y="52872"/>
                    <a:pt x="416111" y="46006"/>
                    <a:pt x="416111" y="46006"/>
                  </a:cubicBezTo>
                  <a:cubicBezTo>
                    <a:pt x="414738" y="50126"/>
                    <a:pt x="414051" y="54246"/>
                    <a:pt x="413365" y="58365"/>
                  </a:cubicBezTo>
                  <a:cubicBezTo>
                    <a:pt x="411991" y="49439"/>
                    <a:pt x="407871" y="42572"/>
                    <a:pt x="407871" y="42572"/>
                  </a:cubicBezTo>
                  <a:cubicBezTo>
                    <a:pt x="371479" y="56305"/>
                    <a:pt x="385899" y="93385"/>
                    <a:pt x="390018" y="92011"/>
                  </a:cubicBezTo>
                  <a:cubicBezTo>
                    <a:pt x="407185" y="85145"/>
                    <a:pt x="412678" y="75532"/>
                    <a:pt x="413365" y="65919"/>
                  </a:cubicBezTo>
                  <a:cubicBezTo>
                    <a:pt x="414738" y="78278"/>
                    <a:pt x="423664" y="85832"/>
                    <a:pt x="430531" y="89951"/>
                  </a:cubicBezTo>
                  <a:cubicBezTo>
                    <a:pt x="426411" y="96818"/>
                    <a:pt x="422978" y="102998"/>
                    <a:pt x="419544" y="109178"/>
                  </a:cubicBezTo>
                  <a:cubicBezTo>
                    <a:pt x="406498" y="91325"/>
                    <a:pt x="389332" y="95445"/>
                    <a:pt x="379719" y="100251"/>
                  </a:cubicBezTo>
                  <a:cubicBezTo>
                    <a:pt x="380405" y="81025"/>
                    <a:pt x="378345" y="71412"/>
                    <a:pt x="377659" y="67979"/>
                  </a:cubicBezTo>
                  <a:cubicBezTo>
                    <a:pt x="377659" y="76218"/>
                    <a:pt x="370792" y="118791"/>
                    <a:pt x="363926" y="155183"/>
                  </a:cubicBezTo>
                  <a:cubicBezTo>
                    <a:pt x="361179" y="145570"/>
                    <a:pt x="354999" y="140077"/>
                    <a:pt x="348819" y="137330"/>
                  </a:cubicBezTo>
                  <a:cubicBezTo>
                    <a:pt x="350879" y="132524"/>
                    <a:pt x="352939" y="127717"/>
                    <a:pt x="354999" y="122224"/>
                  </a:cubicBezTo>
                  <a:cubicBezTo>
                    <a:pt x="361866" y="125657"/>
                    <a:pt x="368046" y="126344"/>
                    <a:pt x="368732" y="124971"/>
                  </a:cubicBezTo>
                  <a:cubicBezTo>
                    <a:pt x="372852" y="109178"/>
                    <a:pt x="369419" y="98878"/>
                    <a:pt x="363926" y="92698"/>
                  </a:cubicBezTo>
                  <a:cubicBezTo>
                    <a:pt x="368046" y="76218"/>
                    <a:pt x="368732" y="66605"/>
                    <a:pt x="365299" y="79652"/>
                  </a:cubicBezTo>
                  <a:cubicBezTo>
                    <a:pt x="363926" y="83085"/>
                    <a:pt x="363239" y="87205"/>
                    <a:pt x="361866" y="90638"/>
                  </a:cubicBezTo>
                  <a:cubicBezTo>
                    <a:pt x="352939" y="83085"/>
                    <a:pt x="340579" y="81712"/>
                    <a:pt x="340579" y="81712"/>
                  </a:cubicBezTo>
                  <a:cubicBezTo>
                    <a:pt x="335773" y="99565"/>
                    <a:pt x="341953" y="111238"/>
                    <a:pt x="349506" y="118104"/>
                  </a:cubicBezTo>
                  <a:cubicBezTo>
                    <a:pt x="345386" y="124971"/>
                    <a:pt x="341953" y="131151"/>
                    <a:pt x="339206" y="135270"/>
                  </a:cubicBezTo>
                  <a:cubicBezTo>
                    <a:pt x="337146" y="135270"/>
                    <a:pt x="335773" y="135270"/>
                    <a:pt x="333713" y="135270"/>
                  </a:cubicBezTo>
                  <a:cubicBezTo>
                    <a:pt x="329593" y="114671"/>
                    <a:pt x="329593" y="57679"/>
                    <a:pt x="329593" y="63172"/>
                  </a:cubicBezTo>
                  <a:cubicBezTo>
                    <a:pt x="328906" y="74158"/>
                    <a:pt x="328220" y="83772"/>
                    <a:pt x="327533" y="93385"/>
                  </a:cubicBezTo>
                  <a:cubicBezTo>
                    <a:pt x="324787" y="67979"/>
                    <a:pt x="295947" y="65919"/>
                    <a:pt x="295947" y="65919"/>
                  </a:cubicBezTo>
                  <a:cubicBezTo>
                    <a:pt x="295260" y="67979"/>
                    <a:pt x="295260" y="70039"/>
                    <a:pt x="294574" y="72098"/>
                  </a:cubicBezTo>
                  <a:cubicBezTo>
                    <a:pt x="288394" y="73472"/>
                    <a:pt x="283587" y="76218"/>
                    <a:pt x="279467" y="79652"/>
                  </a:cubicBezTo>
                  <a:cubicBezTo>
                    <a:pt x="279467" y="70039"/>
                    <a:pt x="280154" y="64545"/>
                    <a:pt x="280154" y="64545"/>
                  </a:cubicBezTo>
                  <a:cubicBezTo>
                    <a:pt x="280154" y="64545"/>
                    <a:pt x="277408" y="71412"/>
                    <a:pt x="275348" y="83085"/>
                  </a:cubicBezTo>
                  <a:cubicBezTo>
                    <a:pt x="264361" y="95445"/>
                    <a:pt x="267108" y="113298"/>
                    <a:pt x="269854" y="113298"/>
                  </a:cubicBezTo>
                  <a:cubicBezTo>
                    <a:pt x="271914" y="113298"/>
                    <a:pt x="273288" y="112611"/>
                    <a:pt x="275348" y="112611"/>
                  </a:cubicBezTo>
                  <a:cubicBezTo>
                    <a:pt x="275348" y="113298"/>
                    <a:pt x="275348" y="114671"/>
                    <a:pt x="276034" y="115358"/>
                  </a:cubicBezTo>
                  <a:cubicBezTo>
                    <a:pt x="270541" y="124284"/>
                    <a:pt x="269168" y="131837"/>
                    <a:pt x="269854" y="138704"/>
                  </a:cubicBezTo>
                  <a:cubicBezTo>
                    <a:pt x="267794" y="134584"/>
                    <a:pt x="265734" y="129777"/>
                    <a:pt x="263674" y="124971"/>
                  </a:cubicBezTo>
                  <a:cubicBezTo>
                    <a:pt x="269854" y="113298"/>
                    <a:pt x="266421" y="99565"/>
                    <a:pt x="266421" y="99565"/>
                  </a:cubicBezTo>
                  <a:cubicBezTo>
                    <a:pt x="261615" y="99565"/>
                    <a:pt x="257495" y="100938"/>
                    <a:pt x="254061" y="102311"/>
                  </a:cubicBezTo>
                  <a:cubicBezTo>
                    <a:pt x="249941" y="93385"/>
                    <a:pt x="246508" y="85145"/>
                    <a:pt x="245135" y="81712"/>
                  </a:cubicBezTo>
                  <a:cubicBezTo>
                    <a:pt x="284274" y="70039"/>
                    <a:pt x="267108" y="35019"/>
                    <a:pt x="267108" y="35019"/>
                  </a:cubicBezTo>
                  <a:cubicBezTo>
                    <a:pt x="227282" y="45319"/>
                    <a:pt x="238268" y="83772"/>
                    <a:pt x="242388" y="83085"/>
                  </a:cubicBezTo>
                  <a:cubicBezTo>
                    <a:pt x="243075" y="83085"/>
                    <a:pt x="243075" y="83085"/>
                    <a:pt x="243762" y="82398"/>
                  </a:cubicBezTo>
                  <a:cubicBezTo>
                    <a:pt x="243075" y="87891"/>
                    <a:pt x="245135" y="96131"/>
                    <a:pt x="248568" y="105058"/>
                  </a:cubicBezTo>
                  <a:cubicBezTo>
                    <a:pt x="241702" y="108491"/>
                    <a:pt x="237582" y="113984"/>
                    <a:pt x="235522" y="119477"/>
                  </a:cubicBezTo>
                  <a:cubicBezTo>
                    <a:pt x="231402" y="89265"/>
                    <a:pt x="229342" y="64545"/>
                    <a:pt x="229342" y="64545"/>
                  </a:cubicBezTo>
                  <a:cubicBezTo>
                    <a:pt x="225222" y="74158"/>
                    <a:pt x="224535" y="91325"/>
                    <a:pt x="225909" y="111238"/>
                  </a:cubicBezTo>
                  <a:cubicBezTo>
                    <a:pt x="214922" y="98191"/>
                    <a:pt x="195696" y="100938"/>
                    <a:pt x="193636" y="100938"/>
                  </a:cubicBezTo>
                  <a:cubicBezTo>
                    <a:pt x="235522" y="89265"/>
                    <a:pt x="217669" y="52872"/>
                    <a:pt x="217669" y="52872"/>
                  </a:cubicBezTo>
                  <a:cubicBezTo>
                    <a:pt x="178530" y="63859"/>
                    <a:pt x="189516" y="102311"/>
                    <a:pt x="193636" y="100938"/>
                  </a:cubicBezTo>
                  <a:cubicBezTo>
                    <a:pt x="193636" y="100938"/>
                    <a:pt x="193636" y="100938"/>
                    <a:pt x="193636" y="100938"/>
                  </a:cubicBezTo>
                  <a:cubicBezTo>
                    <a:pt x="193636" y="131837"/>
                    <a:pt x="219042" y="138017"/>
                    <a:pt x="228655" y="137330"/>
                  </a:cubicBezTo>
                  <a:cubicBezTo>
                    <a:pt x="229342" y="142824"/>
                    <a:pt x="230028" y="147630"/>
                    <a:pt x="231402" y="153123"/>
                  </a:cubicBezTo>
                  <a:cubicBezTo>
                    <a:pt x="223849" y="148317"/>
                    <a:pt x="216295" y="146944"/>
                    <a:pt x="216295" y="146944"/>
                  </a:cubicBezTo>
                  <a:cubicBezTo>
                    <a:pt x="214235" y="152437"/>
                    <a:pt x="213549" y="157243"/>
                    <a:pt x="212862" y="162050"/>
                  </a:cubicBezTo>
                  <a:cubicBezTo>
                    <a:pt x="199129" y="116731"/>
                    <a:pt x="179903" y="93385"/>
                    <a:pt x="179903" y="93385"/>
                  </a:cubicBezTo>
                  <a:cubicBezTo>
                    <a:pt x="197069" y="121537"/>
                    <a:pt x="211489" y="186769"/>
                    <a:pt x="214922" y="214236"/>
                  </a:cubicBezTo>
                  <a:cubicBezTo>
                    <a:pt x="212862" y="216295"/>
                    <a:pt x="211489" y="219042"/>
                    <a:pt x="210116" y="221789"/>
                  </a:cubicBezTo>
                  <a:cubicBezTo>
                    <a:pt x="205996" y="216982"/>
                    <a:pt x="201876" y="212176"/>
                    <a:pt x="197756" y="207369"/>
                  </a:cubicBezTo>
                  <a:cubicBezTo>
                    <a:pt x="212862" y="190889"/>
                    <a:pt x="199129" y="168916"/>
                    <a:pt x="199129" y="168916"/>
                  </a:cubicBezTo>
                  <a:cubicBezTo>
                    <a:pt x="189516" y="172350"/>
                    <a:pt x="183336" y="177843"/>
                    <a:pt x="179903" y="183336"/>
                  </a:cubicBezTo>
                  <a:cubicBezTo>
                    <a:pt x="176470" y="178530"/>
                    <a:pt x="173723" y="174410"/>
                    <a:pt x="170976" y="169603"/>
                  </a:cubicBezTo>
                  <a:cubicBezTo>
                    <a:pt x="199816" y="154497"/>
                    <a:pt x="187456" y="121537"/>
                    <a:pt x="183336" y="122911"/>
                  </a:cubicBezTo>
                  <a:cubicBezTo>
                    <a:pt x="165483" y="129777"/>
                    <a:pt x="159990" y="140077"/>
                    <a:pt x="159303" y="149690"/>
                  </a:cubicBezTo>
                  <a:cubicBezTo>
                    <a:pt x="155183" y="141450"/>
                    <a:pt x="151063" y="134584"/>
                    <a:pt x="148317" y="128404"/>
                  </a:cubicBezTo>
                  <a:cubicBezTo>
                    <a:pt x="186083" y="121537"/>
                    <a:pt x="174410" y="85832"/>
                    <a:pt x="174410" y="85832"/>
                  </a:cubicBezTo>
                  <a:cubicBezTo>
                    <a:pt x="151063" y="88578"/>
                    <a:pt x="143510" y="103684"/>
                    <a:pt x="142137" y="115358"/>
                  </a:cubicBezTo>
                  <a:cubicBezTo>
                    <a:pt x="142137" y="114671"/>
                    <a:pt x="141450" y="113984"/>
                    <a:pt x="141450" y="113984"/>
                  </a:cubicBezTo>
                  <a:cubicBezTo>
                    <a:pt x="141450" y="114671"/>
                    <a:pt x="141450" y="115358"/>
                    <a:pt x="141450" y="116044"/>
                  </a:cubicBezTo>
                  <a:cubicBezTo>
                    <a:pt x="140077" y="112611"/>
                    <a:pt x="138704" y="109178"/>
                    <a:pt x="136644" y="107118"/>
                  </a:cubicBezTo>
                  <a:cubicBezTo>
                    <a:pt x="139390" y="107804"/>
                    <a:pt x="140764" y="107804"/>
                    <a:pt x="141450" y="107118"/>
                  </a:cubicBezTo>
                  <a:cubicBezTo>
                    <a:pt x="159990" y="65919"/>
                    <a:pt x="116731" y="55619"/>
                    <a:pt x="116731" y="55619"/>
                  </a:cubicBezTo>
                  <a:cubicBezTo>
                    <a:pt x="107804" y="75532"/>
                    <a:pt x="114671" y="89951"/>
                    <a:pt x="122911" y="98191"/>
                  </a:cubicBezTo>
                  <a:cubicBezTo>
                    <a:pt x="112611" y="95445"/>
                    <a:pt x="102311" y="98191"/>
                    <a:pt x="102311" y="98191"/>
                  </a:cubicBezTo>
                  <a:cubicBezTo>
                    <a:pt x="105058" y="131151"/>
                    <a:pt x="133897" y="133211"/>
                    <a:pt x="142137" y="131151"/>
                  </a:cubicBezTo>
                  <a:cubicBezTo>
                    <a:pt x="146257" y="152437"/>
                    <a:pt x="162050" y="176470"/>
                    <a:pt x="174410" y="193636"/>
                  </a:cubicBezTo>
                  <a:cubicBezTo>
                    <a:pt x="173723" y="197756"/>
                    <a:pt x="173723" y="201189"/>
                    <a:pt x="173723" y="204622"/>
                  </a:cubicBezTo>
                  <a:cubicBezTo>
                    <a:pt x="164110" y="197069"/>
                    <a:pt x="151750" y="188143"/>
                    <a:pt x="143510" y="181963"/>
                  </a:cubicBezTo>
                  <a:cubicBezTo>
                    <a:pt x="157243" y="142137"/>
                    <a:pt x="118104" y="135270"/>
                    <a:pt x="118104" y="135270"/>
                  </a:cubicBezTo>
                  <a:cubicBezTo>
                    <a:pt x="102998" y="173036"/>
                    <a:pt x="138017" y="187456"/>
                    <a:pt x="142137" y="185396"/>
                  </a:cubicBezTo>
                  <a:cubicBezTo>
                    <a:pt x="153123" y="198443"/>
                    <a:pt x="168230" y="209429"/>
                    <a:pt x="179903" y="216982"/>
                  </a:cubicBezTo>
                  <a:cubicBezTo>
                    <a:pt x="180590" y="217669"/>
                    <a:pt x="181276" y="218355"/>
                    <a:pt x="181276" y="217669"/>
                  </a:cubicBezTo>
                  <a:cubicBezTo>
                    <a:pt x="190203" y="223162"/>
                    <a:pt x="197069" y="226595"/>
                    <a:pt x="197069" y="226595"/>
                  </a:cubicBezTo>
                  <a:cubicBezTo>
                    <a:pt x="197756" y="228655"/>
                    <a:pt x="201876" y="233462"/>
                    <a:pt x="208056" y="238955"/>
                  </a:cubicBezTo>
                  <a:cubicBezTo>
                    <a:pt x="208742" y="243762"/>
                    <a:pt x="210116" y="247195"/>
                    <a:pt x="211489" y="247195"/>
                  </a:cubicBezTo>
                  <a:cubicBezTo>
                    <a:pt x="212862" y="247195"/>
                    <a:pt x="214235" y="246508"/>
                    <a:pt x="215609" y="246508"/>
                  </a:cubicBezTo>
                  <a:cubicBezTo>
                    <a:pt x="220415" y="251315"/>
                    <a:pt x="225909" y="256121"/>
                    <a:pt x="231402" y="260928"/>
                  </a:cubicBezTo>
                  <a:cubicBezTo>
                    <a:pt x="216982" y="265048"/>
                    <a:pt x="210116" y="272601"/>
                    <a:pt x="206682" y="280841"/>
                  </a:cubicBezTo>
                  <a:cubicBezTo>
                    <a:pt x="201189" y="278094"/>
                    <a:pt x="196383" y="275348"/>
                    <a:pt x="192263" y="273974"/>
                  </a:cubicBezTo>
                  <a:cubicBezTo>
                    <a:pt x="214235" y="256808"/>
                    <a:pt x="197756" y="230715"/>
                    <a:pt x="197756" y="230715"/>
                  </a:cubicBezTo>
                  <a:cubicBezTo>
                    <a:pt x="184023" y="236208"/>
                    <a:pt x="177843" y="245135"/>
                    <a:pt x="175096" y="254061"/>
                  </a:cubicBezTo>
                  <a:cubicBezTo>
                    <a:pt x="172350" y="249255"/>
                    <a:pt x="168916" y="243762"/>
                    <a:pt x="166170" y="239642"/>
                  </a:cubicBezTo>
                  <a:cubicBezTo>
                    <a:pt x="174410" y="225909"/>
                    <a:pt x="169603" y="209429"/>
                    <a:pt x="166857" y="210116"/>
                  </a:cubicBezTo>
                  <a:cubicBezTo>
                    <a:pt x="159990" y="211489"/>
                    <a:pt x="154497" y="213549"/>
                    <a:pt x="150377" y="216295"/>
                  </a:cubicBezTo>
                  <a:cubicBezTo>
                    <a:pt x="129091" y="186769"/>
                    <a:pt x="111924" y="170290"/>
                    <a:pt x="99565" y="161363"/>
                  </a:cubicBezTo>
                  <a:cubicBezTo>
                    <a:pt x="124971" y="139390"/>
                    <a:pt x="103684" y="110551"/>
                    <a:pt x="100251" y="112611"/>
                  </a:cubicBezTo>
                  <a:cubicBezTo>
                    <a:pt x="87891" y="120851"/>
                    <a:pt x="83772" y="129777"/>
                    <a:pt x="83772" y="138017"/>
                  </a:cubicBezTo>
                  <a:cubicBezTo>
                    <a:pt x="72098" y="127717"/>
                    <a:pt x="54246" y="131151"/>
                    <a:pt x="54246" y="131151"/>
                  </a:cubicBezTo>
                  <a:cubicBezTo>
                    <a:pt x="54246" y="156557"/>
                    <a:pt x="71412" y="165483"/>
                    <a:pt x="83085" y="166856"/>
                  </a:cubicBezTo>
                  <a:cubicBezTo>
                    <a:pt x="75532" y="170290"/>
                    <a:pt x="70725" y="175783"/>
                    <a:pt x="67292" y="181276"/>
                  </a:cubicBezTo>
                  <a:cubicBezTo>
                    <a:pt x="61799" y="173036"/>
                    <a:pt x="54246" y="168230"/>
                    <a:pt x="54246" y="168230"/>
                  </a:cubicBezTo>
                  <a:cubicBezTo>
                    <a:pt x="39826" y="184023"/>
                    <a:pt x="39826" y="199129"/>
                    <a:pt x="44632" y="209429"/>
                  </a:cubicBezTo>
                  <a:cubicBezTo>
                    <a:pt x="33646" y="192263"/>
                    <a:pt x="10300" y="196383"/>
                    <a:pt x="10300" y="196383"/>
                  </a:cubicBezTo>
                  <a:cubicBezTo>
                    <a:pt x="10300" y="235522"/>
                    <a:pt x="50126" y="234835"/>
                    <a:pt x="50126" y="230715"/>
                  </a:cubicBezTo>
                  <a:cubicBezTo>
                    <a:pt x="50126" y="225909"/>
                    <a:pt x="49439" y="221789"/>
                    <a:pt x="48752" y="218355"/>
                  </a:cubicBezTo>
                  <a:cubicBezTo>
                    <a:pt x="51499" y="222475"/>
                    <a:pt x="55619" y="226595"/>
                    <a:pt x="61112" y="231402"/>
                  </a:cubicBezTo>
                  <a:cubicBezTo>
                    <a:pt x="26093" y="245821"/>
                    <a:pt x="40512" y="281527"/>
                    <a:pt x="43946" y="280154"/>
                  </a:cubicBezTo>
                  <a:cubicBezTo>
                    <a:pt x="76905" y="267794"/>
                    <a:pt x="67292" y="241015"/>
                    <a:pt x="63172" y="233462"/>
                  </a:cubicBezTo>
                  <a:cubicBezTo>
                    <a:pt x="70725" y="238955"/>
                    <a:pt x="79652" y="244448"/>
                    <a:pt x="89951" y="249941"/>
                  </a:cubicBezTo>
                  <a:cubicBezTo>
                    <a:pt x="54246" y="261614"/>
                    <a:pt x="70725" y="295947"/>
                    <a:pt x="70725" y="295947"/>
                  </a:cubicBezTo>
                  <a:cubicBezTo>
                    <a:pt x="99565" y="288394"/>
                    <a:pt x="100251" y="263674"/>
                    <a:pt x="96818" y="253375"/>
                  </a:cubicBezTo>
                  <a:cubicBezTo>
                    <a:pt x="103684" y="256808"/>
                    <a:pt x="109864" y="260241"/>
                    <a:pt x="116731" y="262988"/>
                  </a:cubicBezTo>
                  <a:cubicBezTo>
                    <a:pt x="86518" y="274661"/>
                    <a:pt x="94758" y="308307"/>
                    <a:pt x="98878" y="306934"/>
                  </a:cubicBezTo>
                  <a:cubicBezTo>
                    <a:pt x="129777" y="300067"/>
                    <a:pt x="128404" y="277408"/>
                    <a:pt x="125657" y="266421"/>
                  </a:cubicBezTo>
                  <a:cubicBezTo>
                    <a:pt x="133211" y="269854"/>
                    <a:pt x="140077" y="272601"/>
                    <a:pt x="146944" y="275348"/>
                  </a:cubicBezTo>
                  <a:cubicBezTo>
                    <a:pt x="117418" y="288394"/>
                    <a:pt x="127717" y="322040"/>
                    <a:pt x="131837" y="320667"/>
                  </a:cubicBezTo>
                  <a:cubicBezTo>
                    <a:pt x="162050" y="311740"/>
                    <a:pt x="158617" y="289081"/>
                    <a:pt x="155183" y="278094"/>
                  </a:cubicBezTo>
                  <a:cubicBezTo>
                    <a:pt x="169603" y="283587"/>
                    <a:pt x="181276" y="287707"/>
                    <a:pt x="187456" y="289767"/>
                  </a:cubicBezTo>
                  <a:cubicBezTo>
                    <a:pt x="151063" y="300067"/>
                    <a:pt x="162050" y="337833"/>
                    <a:pt x="165483" y="336460"/>
                  </a:cubicBezTo>
                  <a:cubicBezTo>
                    <a:pt x="202562" y="326160"/>
                    <a:pt x="190889" y="295947"/>
                    <a:pt x="188829" y="290454"/>
                  </a:cubicBezTo>
                  <a:cubicBezTo>
                    <a:pt x="190889" y="291141"/>
                    <a:pt x="191576" y="291141"/>
                    <a:pt x="191576" y="291141"/>
                  </a:cubicBezTo>
                  <a:cubicBezTo>
                    <a:pt x="195696" y="291827"/>
                    <a:pt x="199816" y="293201"/>
                    <a:pt x="203936" y="294574"/>
                  </a:cubicBezTo>
                  <a:cubicBezTo>
                    <a:pt x="204622" y="300754"/>
                    <a:pt x="206682" y="305560"/>
                    <a:pt x="208056" y="305560"/>
                  </a:cubicBezTo>
                  <a:cubicBezTo>
                    <a:pt x="212176" y="304874"/>
                    <a:pt x="215609" y="303500"/>
                    <a:pt x="218355" y="302127"/>
                  </a:cubicBezTo>
                  <a:cubicBezTo>
                    <a:pt x="271228" y="335773"/>
                    <a:pt x="267108" y="426411"/>
                    <a:pt x="267108" y="426411"/>
                  </a:cubicBezTo>
                  <a:cubicBezTo>
                    <a:pt x="271914" y="539022"/>
                    <a:pt x="236208" y="559622"/>
                    <a:pt x="236208" y="559622"/>
                  </a:cubicBezTo>
                  <a:lnTo>
                    <a:pt x="223849" y="559622"/>
                  </a:lnTo>
                  <a:lnTo>
                    <a:pt x="216982" y="563055"/>
                  </a:lnTo>
                  <a:lnTo>
                    <a:pt x="199129" y="563741"/>
                  </a:lnTo>
                  <a:cubicBezTo>
                    <a:pt x="199129" y="563741"/>
                    <a:pt x="177843" y="578848"/>
                    <a:pt x="177843" y="578848"/>
                  </a:cubicBezTo>
                  <a:cubicBezTo>
                    <a:pt x="144884" y="576788"/>
                    <a:pt x="149690" y="581594"/>
                    <a:pt x="149690" y="581594"/>
                  </a:cubicBezTo>
                  <a:lnTo>
                    <a:pt x="149004" y="585028"/>
                  </a:lnTo>
                  <a:cubicBezTo>
                    <a:pt x="173036" y="583654"/>
                    <a:pt x="166170" y="588461"/>
                    <a:pt x="171663" y="587774"/>
                  </a:cubicBezTo>
                  <a:cubicBezTo>
                    <a:pt x="177156" y="587088"/>
                    <a:pt x="186083" y="580908"/>
                    <a:pt x="186083" y="580908"/>
                  </a:cubicBezTo>
                  <a:cubicBezTo>
                    <a:pt x="193636" y="580221"/>
                    <a:pt x="179903" y="593268"/>
                    <a:pt x="184023" y="591894"/>
                  </a:cubicBezTo>
                  <a:cubicBezTo>
                    <a:pt x="198442" y="588461"/>
                    <a:pt x="224535" y="579535"/>
                    <a:pt x="224535" y="579535"/>
                  </a:cubicBezTo>
                  <a:cubicBezTo>
                    <a:pt x="225909" y="578848"/>
                    <a:pt x="239642" y="580221"/>
                    <a:pt x="241702" y="578848"/>
                  </a:cubicBezTo>
                  <a:cubicBezTo>
                    <a:pt x="249255" y="573355"/>
                    <a:pt x="276034" y="567861"/>
                    <a:pt x="258181" y="574041"/>
                  </a:cubicBezTo>
                  <a:cubicBezTo>
                    <a:pt x="240328" y="580221"/>
                    <a:pt x="228655" y="594641"/>
                    <a:pt x="228655" y="594641"/>
                  </a:cubicBezTo>
                  <a:cubicBezTo>
                    <a:pt x="228655" y="594641"/>
                    <a:pt x="219729" y="609747"/>
                    <a:pt x="229342" y="612494"/>
                  </a:cubicBezTo>
                  <a:cubicBezTo>
                    <a:pt x="238268" y="615240"/>
                    <a:pt x="234835" y="593954"/>
                    <a:pt x="247195" y="591894"/>
                  </a:cubicBezTo>
                  <a:cubicBezTo>
                    <a:pt x="259555" y="589834"/>
                    <a:pt x="265734" y="588461"/>
                    <a:pt x="273974" y="588461"/>
                  </a:cubicBezTo>
                  <a:cubicBezTo>
                    <a:pt x="282214" y="588461"/>
                    <a:pt x="287707" y="579535"/>
                    <a:pt x="287707" y="579535"/>
                  </a:cubicBezTo>
                  <a:cubicBezTo>
                    <a:pt x="293887" y="580908"/>
                    <a:pt x="298694" y="586401"/>
                    <a:pt x="282901" y="591894"/>
                  </a:cubicBezTo>
                  <a:cubicBezTo>
                    <a:pt x="246508" y="604254"/>
                    <a:pt x="261615" y="622107"/>
                    <a:pt x="261615" y="622107"/>
                  </a:cubicBezTo>
                  <a:cubicBezTo>
                    <a:pt x="276721" y="599447"/>
                    <a:pt x="290454" y="601507"/>
                    <a:pt x="290454" y="601507"/>
                  </a:cubicBezTo>
                  <a:cubicBezTo>
                    <a:pt x="300067" y="616614"/>
                    <a:pt x="313800" y="610434"/>
                    <a:pt x="313113" y="608374"/>
                  </a:cubicBezTo>
                  <a:cubicBezTo>
                    <a:pt x="311053" y="604941"/>
                    <a:pt x="306247" y="598761"/>
                    <a:pt x="306247" y="596701"/>
                  </a:cubicBezTo>
                  <a:cubicBezTo>
                    <a:pt x="306247" y="588461"/>
                    <a:pt x="314487" y="582281"/>
                    <a:pt x="314487" y="582281"/>
                  </a:cubicBezTo>
                  <a:cubicBezTo>
                    <a:pt x="342639" y="615927"/>
                    <a:pt x="344699" y="607687"/>
                    <a:pt x="344699" y="607687"/>
                  </a:cubicBezTo>
                  <a:cubicBezTo>
                    <a:pt x="346759" y="601507"/>
                    <a:pt x="333713" y="583654"/>
                    <a:pt x="337833" y="582968"/>
                  </a:cubicBezTo>
                  <a:cubicBezTo>
                    <a:pt x="350193" y="581594"/>
                    <a:pt x="356373" y="615240"/>
                    <a:pt x="356373" y="615240"/>
                  </a:cubicBezTo>
                  <a:cubicBezTo>
                    <a:pt x="371479" y="613180"/>
                    <a:pt x="353626" y="574728"/>
                    <a:pt x="359806" y="580221"/>
                  </a:cubicBezTo>
                  <a:cubicBezTo>
                    <a:pt x="387272" y="602881"/>
                    <a:pt x="396198" y="600821"/>
                    <a:pt x="396198" y="600821"/>
                  </a:cubicBezTo>
                  <a:cubicBezTo>
                    <a:pt x="409245" y="600821"/>
                    <a:pt x="372852" y="580221"/>
                    <a:pt x="383839" y="581594"/>
                  </a:cubicBezTo>
                  <a:cubicBezTo>
                    <a:pt x="483403" y="595327"/>
                    <a:pt x="412678" y="572668"/>
                    <a:pt x="412678" y="572668"/>
                  </a:cubicBezTo>
                  <a:cubicBezTo>
                    <a:pt x="434651" y="579535"/>
                    <a:pt x="456624" y="567861"/>
                    <a:pt x="444264" y="567175"/>
                  </a:cubicBezTo>
                  <a:cubicBezTo>
                    <a:pt x="346073" y="558935"/>
                    <a:pt x="354999" y="547262"/>
                    <a:pt x="347446" y="543829"/>
                  </a:cubicBezTo>
                  <a:cubicBezTo>
                    <a:pt x="339206" y="540395"/>
                    <a:pt x="330966" y="477910"/>
                    <a:pt x="330966" y="477910"/>
                  </a:cubicBezTo>
                  <a:cubicBezTo>
                    <a:pt x="331653" y="477223"/>
                    <a:pt x="326846" y="432591"/>
                    <a:pt x="335773" y="370792"/>
                  </a:cubicBezTo>
                  <a:cubicBezTo>
                    <a:pt x="342639" y="326846"/>
                    <a:pt x="374225" y="305560"/>
                    <a:pt x="396198" y="295947"/>
                  </a:cubicBezTo>
                  <a:cubicBezTo>
                    <a:pt x="381092" y="337146"/>
                    <a:pt x="422291" y="343326"/>
                    <a:pt x="422291" y="343326"/>
                  </a:cubicBezTo>
                  <a:cubicBezTo>
                    <a:pt x="434651" y="310367"/>
                    <a:pt x="407871" y="295260"/>
                    <a:pt x="398945" y="294574"/>
                  </a:cubicBezTo>
                  <a:cubicBezTo>
                    <a:pt x="409931" y="290454"/>
                    <a:pt x="418171" y="289081"/>
                    <a:pt x="418171" y="289081"/>
                  </a:cubicBezTo>
                  <a:cubicBezTo>
                    <a:pt x="420231" y="288394"/>
                    <a:pt x="422978" y="287707"/>
                    <a:pt x="425038" y="287021"/>
                  </a:cubicBezTo>
                  <a:cubicBezTo>
                    <a:pt x="417485" y="319293"/>
                    <a:pt x="451817" y="330280"/>
                    <a:pt x="452504" y="326846"/>
                  </a:cubicBezTo>
                  <a:cubicBezTo>
                    <a:pt x="462117" y="299380"/>
                    <a:pt x="445637" y="288394"/>
                    <a:pt x="435338" y="284274"/>
                  </a:cubicBezTo>
                  <a:cubicBezTo>
                    <a:pt x="446324" y="280841"/>
                    <a:pt x="455937" y="278094"/>
                    <a:pt x="464864" y="274661"/>
                  </a:cubicBezTo>
                  <a:cubicBezTo>
                    <a:pt x="454564" y="308994"/>
                    <a:pt x="489583" y="321353"/>
                    <a:pt x="490956" y="317233"/>
                  </a:cubicBezTo>
                  <a:cubicBezTo>
                    <a:pt x="502629" y="286334"/>
                    <a:pt x="479970" y="275348"/>
                    <a:pt x="470357" y="272601"/>
                  </a:cubicBezTo>
                  <a:cubicBezTo>
                    <a:pt x="479970" y="269168"/>
                    <a:pt x="488210" y="265734"/>
                    <a:pt x="495763" y="262301"/>
                  </a:cubicBezTo>
                  <a:cubicBezTo>
                    <a:pt x="490956" y="296634"/>
                    <a:pt x="526662" y="304187"/>
                    <a:pt x="527349" y="300067"/>
                  </a:cubicBezTo>
                  <a:cubicBezTo>
                    <a:pt x="534215" y="269854"/>
                    <a:pt x="514303" y="260928"/>
                    <a:pt x="503316" y="258868"/>
                  </a:cubicBezTo>
                  <a:cubicBezTo>
                    <a:pt x="514989" y="253375"/>
                    <a:pt x="523916" y="248568"/>
                    <a:pt x="531469" y="243762"/>
                  </a:cubicBezTo>
                  <a:cubicBezTo>
                    <a:pt x="521856" y="280154"/>
                    <a:pt x="559622" y="290454"/>
                    <a:pt x="560308" y="286334"/>
                  </a:cubicBezTo>
                  <a:cubicBezTo>
                    <a:pt x="570608" y="250628"/>
                    <a:pt x="539709" y="243762"/>
                    <a:pt x="532842" y="242388"/>
                  </a:cubicBezTo>
                  <a:cubicBezTo>
                    <a:pt x="560308" y="226595"/>
                    <a:pt x="562368" y="215609"/>
                    <a:pt x="560308" y="216982"/>
                  </a:cubicBezTo>
                  <a:lnTo>
                    <a:pt x="560308" y="216982"/>
                  </a:lnTo>
                  <a:close/>
                  <a:moveTo>
                    <a:pt x="117418" y="188143"/>
                  </a:moveTo>
                  <a:cubicBezTo>
                    <a:pt x="105058" y="191576"/>
                    <a:pt x="98191" y="197756"/>
                    <a:pt x="94071" y="204622"/>
                  </a:cubicBezTo>
                  <a:cubicBezTo>
                    <a:pt x="91325" y="203249"/>
                    <a:pt x="88578" y="201876"/>
                    <a:pt x="85832" y="200502"/>
                  </a:cubicBezTo>
                  <a:cubicBezTo>
                    <a:pt x="100938" y="188829"/>
                    <a:pt x="96131" y="168916"/>
                    <a:pt x="94071" y="164110"/>
                  </a:cubicBezTo>
                  <a:cubicBezTo>
                    <a:pt x="102311" y="170976"/>
                    <a:pt x="110551" y="179903"/>
                    <a:pt x="117418" y="188143"/>
                  </a:cubicBezTo>
                  <a:lnTo>
                    <a:pt x="117418" y="188143"/>
                  </a:lnTo>
                  <a:close/>
                  <a:moveTo>
                    <a:pt x="134584" y="210116"/>
                  </a:moveTo>
                  <a:cubicBezTo>
                    <a:pt x="129777" y="210802"/>
                    <a:pt x="124971" y="210802"/>
                    <a:pt x="120851" y="210116"/>
                  </a:cubicBezTo>
                  <a:cubicBezTo>
                    <a:pt x="122224" y="201876"/>
                    <a:pt x="120164" y="193636"/>
                    <a:pt x="118791" y="189516"/>
                  </a:cubicBezTo>
                  <a:cubicBezTo>
                    <a:pt x="127717" y="201189"/>
                    <a:pt x="134584" y="210116"/>
                    <a:pt x="134584" y="210116"/>
                  </a:cubicBezTo>
                  <a:lnTo>
                    <a:pt x="134584" y="210116"/>
                  </a:lnTo>
                  <a:close/>
                  <a:moveTo>
                    <a:pt x="165483" y="267108"/>
                  </a:moveTo>
                  <a:cubicBezTo>
                    <a:pt x="118791" y="255435"/>
                    <a:pt x="82398" y="235522"/>
                    <a:pt x="62485" y="223162"/>
                  </a:cubicBezTo>
                  <a:cubicBezTo>
                    <a:pt x="67292" y="217669"/>
                    <a:pt x="70039" y="212176"/>
                    <a:pt x="71412" y="207369"/>
                  </a:cubicBezTo>
                  <a:cubicBezTo>
                    <a:pt x="74845" y="206682"/>
                    <a:pt x="77592" y="205309"/>
                    <a:pt x="79652" y="204622"/>
                  </a:cubicBezTo>
                  <a:cubicBezTo>
                    <a:pt x="83085" y="207369"/>
                    <a:pt x="87205" y="210116"/>
                    <a:pt x="91325" y="212176"/>
                  </a:cubicBezTo>
                  <a:cubicBezTo>
                    <a:pt x="87891" y="223849"/>
                    <a:pt x="92011" y="235522"/>
                    <a:pt x="94071" y="234835"/>
                  </a:cubicBezTo>
                  <a:cubicBezTo>
                    <a:pt x="105744" y="232088"/>
                    <a:pt x="113298" y="226595"/>
                    <a:pt x="116731" y="221102"/>
                  </a:cubicBezTo>
                  <a:cubicBezTo>
                    <a:pt x="128404" y="223849"/>
                    <a:pt x="138017" y="224535"/>
                    <a:pt x="142137" y="224535"/>
                  </a:cubicBezTo>
                  <a:cubicBezTo>
                    <a:pt x="133897" y="238268"/>
                    <a:pt x="140764" y="255435"/>
                    <a:pt x="140764" y="255435"/>
                  </a:cubicBezTo>
                  <a:cubicBezTo>
                    <a:pt x="146944" y="254061"/>
                    <a:pt x="152437" y="252001"/>
                    <a:pt x="155870" y="249255"/>
                  </a:cubicBezTo>
                  <a:lnTo>
                    <a:pt x="165483" y="267108"/>
                  </a:lnTo>
                  <a:lnTo>
                    <a:pt x="165483" y="267108"/>
                  </a:lnTo>
                  <a:close/>
                  <a:moveTo>
                    <a:pt x="192949" y="214236"/>
                  </a:moveTo>
                  <a:cubicBezTo>
                    <a:pt x="192263" y="214236"/>
                    <a:pt x="190889" y="213549"/>
                    <a:pt x="190203" y="212862"/>
                  </a:cubicBezTo>
                  <a:cubicBezTo>
                    <a:pt x="190889" y="212862"/>
                    <a:pt x="190889" y="212176"/>
                    <a:pt x="191576" y="212176"/>
                  </a:cubicBezTo>
                  <a:cubicBezTo>
                    <a:pt x="192949" y="213549"/>
                    <a:pt x="192949" y="214236"/>
                    <a:pt x="192949" y="214236"/>
                  </a:cubicBezTo>
                  <a:lnTo>
                    <a:pt x="192949" y="214236"/>
                  </a:lnTo>
                  <a:close/>
                  <a:moveTo>
                    <a:pt x="394825" y="238268"/>
                  </a:moveTo>
                  <a:cubicBezTo>
                    <a:pt x="400318" y="232088"/>
                    <a:pt x="405125" y="225909"/>
                    <a:pt x="409245" y="221789"/>
                  </a:cubicBezTo>
                  <a:cubicBezTo>
                    <a:pt x="414051" y="233462"/>
                    <a:pt x="425038" y="238955"/>
                    <a:pt x="432591" y="240328"/>
                  </a:cubicBezTo>
                  <a:cubicBezTo>
                    <a:pt x="427098" y="249941"/>
                    <a:pt x="423664" y="258181"/>
                    <a:pt x="420918" y="264361"/>
                  </a:cubicBezTo>
                  <a:cubicBezTo>
                    <a:pt x="418858" y="245821"/>
                    <a:pt x="403752" y="240328"/>
                    <a:pt x="394825" y="238268"/>
                  </a:cubicBezTo>
                  <a:lnTo>
                    <a:pt x="394825" y="238268"/>
                  </a:lnTo>
                  <a:close/>
                  <a:moveTo>
                    <a:pt x="378345" y="257495"/>
                  </a:moveTo>
                  <a:cubicBezTo>
                    <a:pt x="381779" y="254061"/>
                    <a:pt x="384525" y="249941"/>
                    <a:pt x="387958" y="246508"/>
                  </a:cubicBezTo>
                  <a:cubicBezTo>
                    <a:pt x="387272" y="264361"/>
                    <a:pt x="397572" y="273974"/>
                    <a:pt x="406498" y="278094"/>
                  </a:cubicBezTo>
                  <a:cubicBezTo>
                    <a:pt x="399632" y="280154"/>
                    <a:pt x="392765" y="283587"/>
                    <a:pt x="385899" y="287021"/>
                  </a:cubicBezTo>
                  <a:cubicBezTo>
                    <a:pt x="388645" y="272601"/>
                    <a:pt x="384525" y="263674"/>
                    <a:pt x="378345" y="257495"/>
                  </a:cubicBezTo>
                  <a:lnTo>
                    <a:pt x="378345" y="257495"/>
                  </a:lnTo>
                  <a:close/>
                  <a:moveTo>
                    <a:pt x="354313" y="262988"/>
                  </a:moveTo>
                  <a:cubicBezTo>
                    <a:pt x="346759" y="269168"/>
                    <a:pt x="340579" y="273288"/>
                    <a:pt x="341266" y="272601"/>
                  </a:cubicBezTo>
                  <a:cubicBezTo>
                    <a:pt x="346759" y="256121"/>
                    <a:pt x="351566" y="241015"/>
                    <a:pt x="355686" y="227282"/>
                  </a:cubicBezTo>
                  <a:cubicBezTo>
                    <a:pt x="361179" y="236895"/>
                    <a:pt x="371479" y="241702"/>
                    <a:pt x="378345" y="242388"/>
                  </a:cubicBezTo>
                  <a:cubicBezTo>
                    <a:pt x="375599" y="245135"/>
                    <a:pt x="372166" y="248568"/>
                    <a:pt x="368732" y="251315"/>
                  </a:cubicBezTo>
                  <a:cubicBezTo>
                    <a:pt x="362552" y="248568"/>
                    <a:pt x="356373" y="248568"/>
                    <a:pt x="356373" y="248568"/>
                  </a:cubicBezTo>
                  <a:cubicBezTo>
                    <a:pt x="354313" y="254061"/>
                    <a:pt x="353626" y="258868"/>
                    <a:pt x="354313" y="262988"/>
                  </a:cubicBezTo>
                  <a:lnTo>
                    <a:pt x="354313" y="262988"/>
                  </a:lnTo>
                  <a:close/>
                  <a:moveTo>
                    <a:pt x="351566" y="285647"/>
                  </a:moveTo>
                  <a:cubicBezTo>
                    <a:pt x="354313" y="283587"/>
                    <a:pt x="356373" y="280841"/>
                    <a:pt x="359119" y="278094"/>
                  </a:cubicBezTo>
                  <a:cubicBezTo>
                    <a:pt x="363926" y="285647"/>
                    <a:pt x="371479" y="289767"/>
                    <a:pt x="377659" y="291827"/>
                  </a:cubicBezTo>
                  <a:cubicBezTo>
                    <a:pt x="372166" y="295260"/>
                    <a:pt x="366672" y="298694"/>
                    <a:pt x="361866" y="302127"/>
                  </a:cubicBezTo>
                  <a:cubicBezTo>
                    <a:pt x="359119" y="294574"/>
                    <a:pt x="355686" y="289081"/>
                    <a:pt x="351566" y="285647"/>
                  </a:cubicBezTo>
                  <a:lnTo>
                    <a:pt x="351566" y="285647"/>
                  </a:lnTo>
                  <a:close/>
                  <a:moveTo>
                    <a:pt x="317233" y="339893"/>
                  </a:moveTo>
                  <a:cubicBezTo>
                    <a:pt x="317233" y="339893"/>
                    <a:pt x="317233" y="339206"/>
                    <a:pt x="317920" y="338520"/>
                  </a:cubicBezTo>
                  <a:cubicBezTo>
                    <a:pt x="320667" y="333026"/>
                    <a:pt x="326846" y="313113"/>
                    <a:pt x="329593" y="304874"/>
                  </a:cubicBezTo>
                  <a:cubicBezTo>
                    <a:pt x="335773" y="308994"/>
                    <a:pt x="343326" y="310367"/>
                    <a:pt x="349506" y="310367"/>
                  </a:cubicBezTo>
                  <a:cubicBezTo>
                    <a:pt x="333713" y="322727"/>
                    <a:pt x="321353" y="334400"/>
                    <a:pt x="318607" y="338520"/>
                  </a:cubicBezTo>
                  <a:cubicBezTo>
                    <a:pt x="317920" y="339206"/>
                    <a:pt x="317920" y="339893"/>
                    <a:pt x="317233" y="339893"/>
                  </a:cubicBezTo>
                  <a:lnTo>
                    <a:pt x="317233" y="339893"/>
                  </a:lnTo>
                  <a:close/>
                  <a:moveTo>
                    <a:pt x="290454" y="314487"/>
                  </a:moveTo>
                  <a:cubicBezTo>
                    <a:pt x="304187" y="308307"/>
                    <a:pt x="309680" y="297320"/>
                    <a:pt x="310367" y="288394"/>
                  </a:cubicBezTo>
                  <a:cubicBezTo>
                    <a:pt x="313113" y="302127"/>
                    <a:pt x="315860" y="308994"/>
                    <a:pt x="315860" y="308994"/>
                  </a:cubicBezTo>
                  <a:cubicBezTo>
                    <a:pt x="313113" y="311740"/>
                    <a:pt x="300754" y="340579"/>
                    <a:pt x="300754" y="340579"/>
                  </a:cubicBezTo>
                  <a:lnTo>
                    <a:pt x="290454" y="314487"/>
                  </a:lnTo>
                  <a:lnTo>
                    <a:pt x="290454" y="314487"/>
                  </a:lnTo>
                  <a:close/>
                  <a:moveTo>
                    <a:pt x="296634" y="153123"/>
                  </a:moveTo>
                  <a:cubicBezTo>
                    <a:pt x="296634" y="151750"/>
                    <a:pt x="295947" y="151063"/>
                    <a:pt x="295947" y="149690"/>
                  </a:cubicBezTo>
                  <a:cubicBezTo>
                    <a:pt x="296634" y="146944"/>
                    <a:pt x="297320" y="144884"/>
                    <a:pt x="297320" y="142824"/>
                  </a:cubicBezTo>
                  <a:cubicBezTo>
                    <a:pt x="300754" y="146944"/>
                    <a:pt x="304874" y="149690"/>
                    <a:pt x="308307" y="151750"/>
                  </a:cubicBezTo>
                  <a:cubicBezTo>
                    <a:pt x="306247" y="168230"/>
                    <a:pt x="304874" y="184023"/>
                    <a:pt x="304187" y="198443"/>
                  </a:cubicBezTo>
                  <a:cubicBezTo>
                    <a:pt x="303500" y="201876"/>
                    <a:pt x="303500" y="204622"/>
                    <a:pt x="304187" y="207369"/>
                  </a:cubicBezTo>
                  <a:cubicBezTo>
                    <a:pt x="303500" y="232775"/>
                    <a:pt x="305560" y="254061"/>
                    <a:pt x="307620" y="270541"/>
                  </a:cubicBezTo>
                  <a:cubicBezTo>
                    <a:pt x="306934" y="269854"/>
                    <a:pt x="306934" y="269854"/>
                    <a:pt x="306247" y="269854"/>
                  </a:cubicBezTo>
                  <a:cubicBezTo>
                    <a:pt x="301440" y="271228"/>
                    <a:pt x="298007" y="272601"/>
                    <a:pt x="294574" y="274661"/>
                  </a:cubicBezTo>
                  <a:cubicBezTo>
                    <a:pt x="300754" y="237582"/>
                    <a:pt x="304874" y="180590"/>
                    <a:pt x="296634" y="153123"/>
                  </a:cubicBezTo>
                  <a:lnTo>
                    <a:pt x="296634" y="153123"/>
                  </a:lnTo>
                  <a:close/>
                  <a:moveTo>
                    <a:pt x="250628" y="307620"/>
                  </a:moveTo>
                  <a:cubicBezTo>
                    <a:pt x="258868" y="303500"/>
                    <a:pt x="262988" y="297320"/>
                    <a:pt x="265048" y="291827"/>
                  </a:cubicBezTo>
                  <a:cubicBezTo>
                    <a:pt x="269168" y="302814"/>
                    <a:pt x="284961" y="339893"/>
                    <a:pt x="281527" y="336460"/>
                  </a:cubicBezTo>
                  <a:cubicBezTo>
                    <a:pt x="273288" y="326160"/>
                    <a:pt x="262301" y="316547"/>
                    <a:pt x="250628" y="307620"/>
                  </a:cubicBezTo>
                  <a:lnTo>
                    <a:pt x="250628" y="307620"/>
                  </a:lnTo>
                  <a:close/>
                  <a:moveTo>
                    <a:pt x="232088" y="261614"/>
                  </a:moveTo>
                  <a:cubicBezTo>
                    <a:pt x="236895" y="265734"/>
                    <a:pt x="241702" y="269854"/>
                    <a:pt x="245822" y="273288"/>
                  </a:cubicBezTo>
                  <a:cubicBezTo>
                    <a:pt x="238268" y="280841"/>
                    <a:pt x="236208" y="289767"/>
                    <a:pt x="236208" y="298007"/>
                  </a:cubicBezTo>
                  <a:cubicBezTo>
                    <a:pt x="234148" y="296634"/>
                    <a:pt x="232088" y="295260"/>
                    <a:pt x="230028" y="293887"/>
                  </a:cubicBezTo>
                  <a:cubicBezTo>
                    <a:pt x="238955" y="282214"/>
                    <a:pt x="234148" y="266421"/>
                    <a:pt x="232088" y="261614"/>
                  </a:cubicBezTo>
                  <a:lnTo>
                    <a:pt x="232088" y="261614"/>
                  </a:lnTo>
                  <a:close/>
                  <a:moveTo>
                    <a:pt x="238955" y="193636"/>
                  </a:moveTo>
                  <a:cubicBezTo>
                    <a:pt x="247195" y="233462"/>
                    <a:pt x="256808" y="266421"/>
                    <a:pt x="256808" y="266421"/>
                  </a:cubicBezTo>
                  <a:cubicBezTo>
                    <a:pt x="256808" y="266421"/>
                    <a:pt x="230715" y="249941"/>
                    <a:pt x="227282" y="241702"/>
                  </a:cubicBezTo>
                  <a:cubicBezTo>
                    <a:pt x="247881" y="228655"/>
                    <a:pt x="237582" y="201876"/>
                    <a:pt x="237582" y="201876"/>
                  </a:cubicBezTo>
                  <a:cubicBezTo>
                    <a:pt x="232088" y="203249"/>
                    <a:pt x="227282" y="204622"/>
                    <a:pt x="223849" y="207369"/>
                  </a:cubicBezTo>
                  <a:cubicBezTo>
                    <a:pt x="222475" y="197069"/>
                    <a:pt x="220415" y="187456"/>
                    <a:pt x="218355" y="179216"/>
                  </a:cubicBezTo>
                  <a:cubicBezTo>
                    <a:pt x="223849" y="188143"/>
                    <a:pt x="234148" y="192949"/>
                    <a:pt x="238955" y="193636"/>
                  </a:cubicBezTo>
                  <a:lnTo>
                    <a:pt x="238955" y="193636"/>
                  </a:lnTo>
                  <a:close/>
                  <a:moveTo>
                    <a:pt x="261615" y="135957"/>
                  </a:moveTo>
                  <a:cubicBezTo>
                    <a:pt x="249941" y="140077"/>
                    <a:pt x="243762" y="146944"/>
                    <a:pt x="240328" y="153810"/>
                  </a:cubicBezTo>
                  <a:cubicBezTo>
                    <a:pt x="239642" y="149004"/>
                    <a:pt x="238955" y="144884"/>
                    <a:pt x="237582" y="140077"/>
                  </a:cubicBezTo>
                  <a:cubicBezTo>
                    <a:pt x="247881" y="138704"/>
                    <a:pt x="254748" y="135270"/>
                    <a:pt x="258868" y="130464"/>
                  </a:cubicBezTo>
                  <a:cubicBezTo>
                    <a:pt x="260241" y="132524"/>
                    <a:pt x="260928" y="134584"/>
                    <a:pt x="261615" y="135957"/>
                  </a:cubicBezTo>
                  <a:lnTo>
                    <a:pt x="261615" y="135957"/>
                  </a:lnTo>
                  <a:close/>
                  <a:moveTo>
                    <a:pt x="269854" y="155870"/>
                  </a:moveTo>
                  <a:cubicBezTo>
                    <a:pt x="269854" y="187456"/>
                    <a:pt x="254061" y="205309"/>
                    <a:pt x="254061" y="205309"/>
                  </a:cubicBezTo>
                  <a:cubicBezTo>
                    <a:pt x="251315" y="199129"/>
                    <a:pt x="249255" y="191576"/>
                    <a:pt x="246508" y="183336"/>
                  </a:cubicBezTo>
                  <a:cubicBezTo>
                    <a:pt x="269854" y="173036"/>
                    <a:pt x="268481" y="154497"/>
                    <a:pt x="265048" y="144197"/>
                  </a:cubicBezTo>
                  <a:cubicBezTo>
                    <a:pt x="267794" y="149690"/>
                    <a:pt x="269854" y="153810"/>
                    <a:pt x="269854" y="155870"/>
                  </a:cubicBezTo>
                  <a:lnTo>
                    <a:pt x="269854" y="155870"/>
                  </a:lnTo>
                  <a:close/>
                  <a:moveTo>
                    <a:pt x="288394" y="163423"/>
                  </a:moveTo>
                  <a:cubicBezTo>
                    <a:pt x="289081" y="162737"/>
                    <a:pt x="289081" y="162050"/>
                    <a:pt x="289767" y="161363"/>
                  </a:cubicBezTo>
                  <a:cubicBezTo>
                    <a:pt x="298694" y="210116"/>
                    <a:pt x="279467" y="287021"/>
                    <a:pt x="279467" y="287021"/>
                  </a:cubicBezTo>
                  <a:cubicBezTo>
                    <a:pt x="279467" y="287021"/>
                    <a:pt x="268481" y="256121"/>
                    <a:pt x="262301" y="236208"/>
                  </a:cubicBezTo>
                  <a:cubicBezTo>
                    <a:pt x="298007" y="227969"/>
                    <a:pt x="285647" y="192949"/>
                    <a:pt x="285647" y="192949"/>
                  </a:cubicBezTo>
                  <a:cubicBezTo>
                    <a:pt x="276721" y="194323"/>
                    <a:pt x="269854" y="197756"/>
                    <a:pt x="265048" y="201876"/>
                  </a:cubicBezTo>
                  <a:cubicBezTo>
                    <a:pt x="270541" y="186769"/>
                    <a:pt x="277408" y="165483"/>
                    <a:pt x="277408" y="157243"/>
                  </a:cubicBezTo>
                  <a:cubicBezTo>
                    <a:pt x="282901" y="162050"/>
                    <a:pt x="287707" y="164110"/>
                    <a:pt x="288394" y="163423"/>
                  </a:cubicBezTo>
                  <a:lnTo>
                    <a:pt x="288394" y="163423"/>
                  </a:lnTo>
                  <a:close/>
                  <a:moveTo>
                    <a:pt x="328220" y="172350"/>
                  </a:moveTo>
                  <a:cubicBezTo>
                    <a:pt x="320667" y="175096"/>
                    <a:pt x="315173" y="178530"/>
                    <a:pt x="311053" y="183336"/>
                  </a:cubicBezTo>
                  <a:cubicBezTo>
                    <a:pt x="311053" y="170976"/>
                    <a:pt x="310367" y="160677"/>
                    <a:pt x="310367" y="153123"/>
                  </a:cubicBezTo>
                  <a:cubicBezTo>
                    <a:pt x="315860" y="155870"/>
                    <a:pt x="319980" y="156557"/>
                    <a:pt x="319980" y="156557"/>
                  </a:cubicBezTo>
                  <a:cubicBezTo>
                    <a:pt x="335086" y="118104"/>
                    <a:pt x="296634" y="103684"/>
                    <a:pt x="295260" y="107804"/>
                  </a:cubicBezTo>
                  <a:cubicBezTo>
                    <a:pt x="293201" y="113984"/>
                    <a:pt x="291827" y="118791"/>
                    <a:pt x="291827" y="123597"/>
                  </a:cubicBezTo>
                  <a:cubicBezTo>
                    <a:pt x="289081" y="119477"/>
                    <a:pt x="285647" y="116731"/>
                    <a:pt x="282901" y="114671"/>
                  </a:cubicBezTo>
                  <a:cubicBezTo>
                    <a:pt x="282214" y="113298"/>
                    <a:pt x="282214" y="111924"/>
                    <a:pt x="282214" y="110551"/>
                  </a:cubicBezTo>
                  <a:cubicBezTo>
                    <a:pt x="282214" y="110551"/>
                    <a:pt x="282214" y="110551"/>
                    <a:pt x="282214" y="110551"/>
                  </a:cubicBezTo>
                  <a:cubicBezTo>
                    <a:pt x="290454" y="107804"/>
                    <a:pt x="295947" y="102311"/>
                    <a:pt x="298694" y="97505"/>
                  </a:cubicBezTo>
                  <a:cubicBezTo>
                    <a:pt x="307620" y="110551"/>
                    <a:pt x="324100" y="113984"/>
                    <a:pt x="324787" y="111238"/>
                  </a:cubicBezTo>
                  <a:cubicBezTo>
                    <a:pt x="325473" y="109178"/>
                    <a:pt x="325473" y="107118"/>
                    <a:pt x="326160" y="105058"/>
                  </a:cubicBezTo>
                  <a:cubicBezTo>
                    <a:pt x="324787" y="133211"/>
                    <a:pt x="325473" y="155183"/>
                    <a:pt x="328220" y="172350"/>
                  </a:cubicBezTo>
                  <a:lnTo>
                    <a:pt x="328220" y="172350"/>
                  </a:lnTo>
                  <a:close/>
                  <a:moveTo>
                    <a:pt x="333713" y="199129"/>
                  </a:moveTo>
                  <a:cubicBezTo>
                    <a:pt x="339206" y="219042"/>
                    <a:pt x="346073" y="224535"/>
                    <a:pt x="346073" y="224535"/>
                  </a:cubicBezTo>
                  <a:cubicBezTo>
                    <a:pt x="345386" y="225909"/>
                    <a:pt x="345386" y="227969"/>
                    <a:pt x="344013" y="230715"/>
                  </a:cubicBezTo>
                  <a:cubicBezTo>
                    <a:pt x="339206" y="218355"/>
                    <a:pt x="326846" y="211489"/>
                    <a:pt x="326846" y="211489"/>
                  </a:cubicBezTo>
                  <a:cubicBezTo>
                    <a:pt x="306247" y="237582"/>
                    <a:pt x="325473" y="258868"/>
                    <a:pt x="333713" y="262301"/>
                  </a:cubicBezTo>
                  <a:cubicBezTo>
                    <a:pt x="330966" y="269168"/>
                    <a:pt x="328906" y="275348"/>
                    <a:pt x="326846" y="279467"/>
                  </a:cubicBezTo>
                  <a:cubicBezTo>
                    <a:pt x="324787" y="280154"/>
                    <a:pt x="322727" y="280154"/>
                    <a:pt x="320667" y="280841"/>
                  </a:cubicBezTo>
                  <a:cubicBezTo>
                    <a:pt x="316547" y="271228"/>
                    <a:pt x="313800" y="243075"/>
                    <a:pt x="312427" y="214922"/>
                  </a:cubicBezTo>
                  <a:cubicBezTo>
                    <a:pt x="324100" y="212176"/>
                    <a:pt x="330280" y="205309"/>
                    <a:pt x="333713" y="199129"/>
                  </a:cubicBezTo>
                  <a:lnTo>
                    <a:pt x="333713" y="199129"/>
                  </a:lnTo>
                  <a:close/>
                  <a:moveTo>
                    <a:pt x="359806" y="171663"/>
                  </a:moveTo>
                  <a:cubicBezTo>
                    <a:pt x="359119" y="175783"/>
                    <a:pt x="357746" y="179903"/>
                    <a:pt x="357059" y="184023"/>
                  </a:cubicBezTo>
                  <a:cubicBezTo>
                    <a:pt x="354313" y="186083"/>
                    <a:pt x="352939" y="187456"/>
                    <a:pt x="352939" y="187456"/>
                  </a:cubicBezTo>
                  <a:cubicBezTo>
                    <a:pt x="353626" y="188829"/>
                    <a:pt x="354999" y="189516"/>
                    <a:pt x="355686" y="190889"/>
                  </a:cubicBezTo>
                  <a:cubicBezTo>
                    <a:pt x="354313" y="195009"/>
                    <a:pt x="353626" y="199129"/>
                    <a:pt x="352939" y="201876"/>
                  </a:cubicBezTo>
                  <a:cubicBezTo>
                    <a:pt x="352253" y="201876"/>
                    <a:pt x="351566" y="201876"/>
                    <a:pt x="351566" y="201876"/>
                  </a:cubicBezTo>
                  <a:cubicBezTo>
                    <a:pt x="351566" y="203936"/>
                    <a:pt x="350879" y="205996"/>
                    <a:pt x="350879" y="207369"/>
                  </a:cubicBezTo>
                  <a:cubicBezTo>
                    <a:pt x="350193" y="208742"/>
                    <a:pt x="349506" y="209429"/>
                    <a:pt x="348819" y="209429"/>
                  </a:cubicBezTo>
                  <a:cubicBezTo>
                    <a:pt x="343326" y="209429"/>
                    <a:pt x="337833" y="176470"/>
                    <a:pt x="335773" y="162737"/>
                  </a:cubicBezTo>
                  <a:cubicBezTo>
                    <a:pt x="343326" y="169603"/>
                    <a:pt x="353626" y="171663"/>
                    <a:pt x="359806" y="171663"/>
                  </a:cubicBezTo>
                  <a:lnTo>
                    <a:pt x="359806" y="171663"/>
                  </a:lnTo>
                  <a:close/>
                  <a:moveTo>
                    <a:pt x="387272" y="203249"/>
                  </a:moveTo>
                  <a:cubicBezTo>
                    <a:pt x="385899" y="213549"/>
                    <a:pt x="385212" y="221789"/>
                    <a:pt x="385212" y="227282"/>
                  </a:cubicBezTo>
                  <a:cubicBezTo>
                    <a:pt x="382465" y="211489"/>
                    <a:pt x="370792" y="205309"/>
                    <a:pt x="361866" y="203249"/>
                  </a:cubicBezTo>
                  <a:cubicBezTo>
                    <a:pt x="362552" y="201189"/>
                    <a:pt x="362552" y="199816"/>
                    <a:pt x="363239" y="197756"/>
                  </a:cubicBezTo>
                  <a:cubicBezTo>
                    <a:pt x="371479" y="203936"/>
                    <a:pt x="380405" y="204622"/>
                    <a:pt x="387272" y="203249"/>
                  </a:cubicBezTo>
                  <a:lnTo>
                    <a:pt x="387272" y="203249"/>
                  </a:lnTo>
                  <a:close/>
                  <a:moveTo>
                    <a:pt x="373539" y="148317"/>
                  </a:moveTo>
                  <a:cubicBezTo>
                    <a:pt x="378345" y="159303"/>
                    <a:pt x="387958" y="164110"/>
                    <a:pt x="395512" y="166170"/>
                  </a:cubicBezTo>
                  <a:cubicBezTo>
                    <a:pt x="394138" y="170976"/>
                    <a:pt x="392765" y="175783"/>
                    <a:pt x="392078" y="179903"/>
                  </a:cubicBezTo>
                  <a:cubicBezTo>
                    <a:pt x="383152" y="174410"/>
                    <a:pt x="374225" y="175783"/>
                    <a:pt x="367359" y="177843"/>
                  </a:cubicBezTo>
                  <a:cubicBezTo>
                    <a:pt x="370106" y="166856"/>
                    <a:pt x="372166" y="157243"/>
                    <a:pt x="373539" y="148317"/>
                  </a:cubicBezTo>
                  <a:lnTo>
                    <a:pt x="373539" y="148317"/>
                  </a:lnTo>
                  <a:close/>
                  <a:moveTo>
                    <a:pt x="411305" y="124971"/>
                  </a:moveTo>
                  <a:cubicBezTo>
                    <a:pt x="408558" y="131151"/>
                    <a:pt x="405811" y="136644"/>
                    <a:pt x="403752" y="142824"/>
                  </a:cubicBezTo>
                  <a:cubicBezTo>
                    <a:pt x="396198" y="131837"/>
                    <a:pt x="383839" y="130464"/>
                    <a:pt x="376285" y="130464"/>
                  </a:cubicBezTo>
                  <a:cubicBezTo>
                    <a:pt x="376972" y="124284"/>
                    <a:pt x="377659" y="118791"/>
                    <a:pt x="378345" y="113984"/>
                  </a:cubicBezTo>
                  <a:cubicBezTo>
                    <a:pt x="388645" y="126344"/>
                    <a:pt x="401692" y="127031"/>
                    <a:pt x="411305" y="124971"/>
                  </a:cubicBezTo>
                  <a:lnTo>
                    <a:pt x="411305" y="124971"/>
                  </a:lnTo>
                  <a:close/>
                  <a:moveTo>
                    <a:pt x="407185" y="148317"/>
                  </a:moveTo>
                  <a:cubicBezTo>
                    <a:pt x="407185" y="148317"/>
                    <a:pt x="407185" y="149004"/>
                    <a:pt x="407185" y="149004"/>
                  </a:cubicBezTo>
                  <a:cubicBezTo>
                    <a:pt x="407185" y="149004"/>
                    <a:pt x="407185" y="149004"/>
                    <a:pt x="407185" y="148317"/>
                  </a:cubicBezTo>
                  <a:cubicBezTo>
                    <a:pt x="407185" y="149004"/>
                    <a:pt x="407185" y="148317"/>
                    <a:pt x="407185" y="148317"/>
                  </a:cubicBezTo>
                  <a:lnTo>
                    <a:pt x="407185" y="148317"/>
                  </a:lnTo>
                  <a:close/>
                  <a:moveTo>
                    <a:pt x="427098" y="182649"/>
                  </a:moveTo>
                  <a:cubicBezTo>
                    <a:pt x="422291" y="188829"/>
                    <a:pt x="418171" y="194323"/>
                    <a:pt x="414051" y="199129"/>
                  </a:cubicBezTo>
                  <a:cubicBezTo>
                    <a:pt x="409931" y="198443"/>
                    <a:pt x="407185" y="198443"/>
                    <a:pt x="407185" y="198443"/>
                  </a:cubicBezTo>
                  <a:cubicBezTo>
                    <a:pt x="406498" y="201876"/>
                    <a:pt x="405811" y="205309"/>
                    <a:pt x="405811" y="208742"/>
                  </a:cubicBezTo>
                  <a:cubicBezTo>
                    <a:pt x="398945" y="216982"/>
                    <a:pt x="394825" y="221789"/>
                    <a:pt x="394825" y="221789"/>
                  </a:cubicBezTo>
                  <a:cubicBezTo>
                    <a:pt x="394138" y="215609"/>
                    <a:pt x="394138" y="208742"/>
                    <a:pt x="394825" y="201189"/>
                  </a:cubicBezTo>
                  <a:cubicBezTo>
                    <a:pt x="401692" y="198443"/>
                    <a:pt x="405811" y="194323"/>
                    <a:pt x="405125" y="192949"/>
                  </a:cubicBezTo>
                  <a:cubicBezTo>
                    <a:pt x="402378" y="189516"/>
                    <a:pt x="400318" y="186769"/>
                    <a:pt x="397572" y="184709"/>
                  </a:cubicBezTo>
                  <a:cubicBezTo>
                    <a:pt x="398945" y="179216"/>
                    <a:pt x="400318" y="173036"/>
                    <a:pt x="401692" y="167543"/>
                  </a:cubicBezTo>
                  <a:cubicBezTo>
                    <a:pt x="405811" y="167543"/>
                    <a:pt x="409245" y="166856"/>
                    <a:pt x="409245" y="166170"/>
                  </a:cubicBezTo>
                  <a:cubicBezTo>
                    <a:pt x="414051" y="174410"/>
                    <a:pt x="421604" y="179903"/>
                    <a:pt x="427098" y="182649"/>
                  </a:cubicBezTo>
                  <a:lnTo>
                    <a:pt x="427098" y="182649"/>
                  </a:lnTo>
                  <a:close/>
                  <a:moveTo>
                    <a:pt x="459370" y="178530"/>
                  </a:moveTo>
                  <a:cubicBezTo>
                    <a:pt x="444264" y="187456"/>
                    <a:pt x="428471" y="195009"/>
                    <a:pt x="428471" y="195009"/>
                  </a:cubicBezTo>
                  <a:cubicBezTo>
                    <a:pt x="436024" y="185396"/>
                    <a:pt x="442891" y="174410"/>
                    <a:pt x="447697" y="163423"/>
                  </a:cubicBezTo>
                  <a:cubicBezTo>
                    <a:pt x="451131" y="170290"/>
                    <a:pt x="455250" y="175783"/>
                    <a:pt x="459370" y="178530"/>
                  </a:cubicBezTo>
                  <a:lnTo>
                    <a:pt x="459370" y="178530"/>
                  </a:lnTo>
                  <a:close/>
                  <a:moveTo>
                    <a:pt x="440144" y="227282"/>
                  </a:moveTo>
                  <a:cubicBezTo>
                    <a:pt x="439457" y="217669"/>
                    <a:pt x="436024" y="210802"/>
                    <a:pt x="430531" y="206682"/>
                  </a:cubicBezTo>
                  <a:cubicBezTo>
                    <a:pt x="440831" y="201189"/>
                    <a:pt x="453190" y="190889"/>
                    <a:pt x="463490" y="181276"/>
                  </a:cubicBezTo>
                  <a:cubicBezTo>
                    <a:pt x="468297" y="184023"/>
                    <a:pt x="473103" y="184709"/>
                    <a:pt x="477910" y="184709"/>
                  </a:cubicBezTo>
                  <a:cubicBezTo>
                    <a:pt x="461430" y="198443"/>
                    <a:pt x="449071" y="213549"/>
                    <a:pt x="440144" y="227282"/>
                  </a:cubicBezTo>
                  <a:lnTo>
                    <a:pt x="440144" y="227282"/>
                  </a:lnTo>
                  <a:close/>
                  <a:moveTo>
                    <a:pt x="464864" y="229342"/>
                  </a:moveTo>
                  <a:cubicBezTo>
                    <a:pt x="447011" y="239642"/>
                    <a:pt x="447011" y="259555"/>
                    <a:pt x="449757" y="267108"/>
                  </a:cubicBezTo>
                  <a:cubicBezTo>
                    <a:pt x="437397" y="270541"/>
                    <a:pt x="430531" y="272601"/>
                    <a:pt x="430531" y="272601"/>
                  </a:cubicBezTo>
                  <a:cubicBezTo>
                    <a:pt x="425724" y="271228"/>
                    <a:pt x="448384" y="230028"/>
                    <a:pt x="448384" y="230028"/>
                  </a:cubicBezTo>
                  <a:cubicBezTo>
                    <a:pt x="453877" y="230028"/>
                    <a:pt x="459370" y="230028"/>
                    <a:pt x="464864" y="229342"/>
                  </a:cubicBezTo>
                  <a:lnTo>
                    <a:pt x="464864" y="229342"/>
                  </a:lnTo>
                  <a:close/>
                  <a:moveTo>
                    <a:pt x="376285" y="68665"/>
                  </a:moveTo>
                  <a:cubicBezTo>
                    <a:pt x="376285" y="67979"/>
                    <a:pt x="376285" y="67292"/>
                    <a:pt x="376285" y="67292"/>
                  </a:cubicBezTo>
                  <a:cubicBezTo>
                    <a:pt x="376285" y="66605"/>
                    <a:pt x="376285" y="66605"/>
                    <a:pt x="376285" y="68665"/>
                  </a:cubicBezTo>
                  <a:lnTo>
                    <a:pt x="376285" y="68665"/>
                  </a:lnTo>
                  <a:close/>
                  <a:moveTo>
                    <a:pt x="522542" y="113984"/>
                  </a:moveTo>
                  <a:cubicBezTo>
                    <a:pt x="511556" y="98191"/>
                    <a:pt x="499883" y="95445"/>
                    <a:pt x="490270" y="96818"/>
                  </a:cubicBezTo>
                  <a:cubicBezTo>
                    <a:pt x="498509" y="83085"/>
                    <a:pt x="490956" y="65919"/>
                    <a:pt x="490956" y="65919"/>
                  </a:cubicBezTo>
                  <a:cubicBezTo>
                    <a:pt x="453190" y="74845"/>
                    <a:pt x="462117" y="113298"/>
                    <a:pt x="466237" y="111924"/>
                  </a:cubicBezTo>
                  <a:cubicBezTo>
                    <a:pt x="468297" y="111238"/>
                    <a:pt x="470357" y="110551"/>
                    <a:pt x="472417" y="109864"/>
                  </a:cubicBezTo>
                  <a:cubicBezTo>
                    <a:pt x="494390" y="138704"/>
                    <a:pt x="525289" y="117418"/>
                    <a:pt x="522542" y="113984"/>
                  </a:cubicBezTo>
                  <a:lnTo>
                    <a:pt x="522542" y="113984"/>
                  </a:lnTo>
                  <a:close/>
                  <a:moveTo>
                    <a:pt x="462117" y="33646"/>
                  </a:moveTo>
                  <a:cubicBezTo>
                    <a:pt x="429844" y="56305"/>
                    <a:pt x="453190" y="87891"/>
                    <a:pt x="456624" y="85832"/>
                  </a:cubicBezTo>
                  <a:cubicBezTo>
                    <a:pt x="490956" y="61799"/>
                    <a:pt x="462117" y="33646"/>
                    <a:pt x="462117" y="33646"/>
                  </a:cubicBezTo>
                  <a:lnTo>
                    <a:pt x="462117" y="33646"/>
                  </a:lnTo>
                  <a:close/>
                  <a:moveTo>
                    <a:pt x="383839" y="6180"/>
                  </a:moveTo>
                  <a:cubicBezTo>
                    <a:pt x="349506" y="26779"/>
                    <a:pt x="371479" y="62485"/>
                    <a:pt x="374912" y="60425"/>
                  </a:cubicBezTo>
                  <a:cubicBezTo>
                    <a:pt x="411991" y="37766"/>
                    <a:pt x="383839" y="6180"/>
                    <a:pt x="383839" y="6180"/>
                  </a:cubicBezTo>
                  <a:lnTo>
                    <a:pt x="383839" y="6180"/>
                  </a:lnTo>
                  <a:close/>
                  <a:moveTo>
                    <a:pt x="359119" y="23346"/>
                  </a:moveTo>
                  <a:cubicBezTo>
                    <a:pt x="318607" y="33646"/>
                    <a:pt x="335086" y="70039"/>
                    <a:pt x="335086" y="70039"/>
                  </a:cubicBezTo>
                  <a:cubicBezTo>
                    <a:pt x="373539" y="61112"/>
                    <a:pt x="363239" y="22660"/>
                    <a:pt x="359119" y="23346"/>
                  </a:cubicBezTo>
                  <a:lnTo>
                    <a:pt x="359119" y="23346"/>
                  </a:lnTo>
                  <a:close/>
                  <a:moveTo>
                    <a:pt x="326160" y="63859"/>
                  </a:moveTo>
                  <a:cubicBezTo>
                    <a:pt x="341266" y="24033"/>
                    <a:pt x="302127" y="17166"/>
                    <a:pt x="302127" y="17166"/>
                  </a:cubicBezTo>
                  <a:cubicBezTo>
                    <a:pt x="300067" y="22660"/>
                    <a:pt x="299380" y="27466"/>
                    <a:pt x="298694" y="32273"/>
                  </a:cubicBezTo>
                  <a:cubicBezTo>
                    <a:pt x="298007" y="18540"/>
                    <a:pt x="288394" y="8240"/>
                    <a:pt x="286334" y="9613"/>
                  </a:cubicBezTo>
                  <a:cubicBezTo>
                    <a:pt x="251315" y="37079"/>
                    <a:pt x="281527" y="63859"/>
                    <a:pt x="281527" y="63859"/>
                  </a:cubicBezTo>
                  <a:cubicBezTo>
                    <a:pt x="293887" y="54246"/>
                    <a:pt x="298007" y="43946"/>
                    <a:pt x="298007" y="35019"/>
                  </a:cubicBezTo>
                  <a:cubicBezTo>
                    <a:pt x="300067" y="58365"/>
                    <a:pt x="324787" y="67292"/>
                    <a:pt x="326160" y="63859"/>
                  </a:cubicBezTo>
                  <a:lnTo>
                    <a:pt x="326160" y="63859"/>
                  </a:lnTo>
                  <a:close/>
                  <a:moveTo>
                    <a:pt x="238268" y="0"/>
                  </a:moveTo>
                  <a:cubicBezTo>
                    <a:pt x="203249" y="20600"/>
                    <a:pt x="225222" y="57679"/>
                    <a:pt x="228655" y="55619"/>
                  </a:cubicBezTo>
                  <a:cubicBezTo>
                    <a:pt x="267108" y="34333"/>
                    <a:pt x="238268" y="0"/>
                    <a:pt x="238268" y="0"/>
                  </a:cubicBezTo>
                  <a:lnTo>
                    <a:pt x="238268" y="0"/>
                  </a:lnTo>
                  <a:close/>
                  <a:moveTo>
                    <a:pt x="186769" y="82398"/>
                  </a:moveTo>
                  <a:cubicBezTo>
                    <a:pt x="201189" y="43259"/>
                    <a:pt x="161363" y="37079"/>
                    <a:pt x="161363" y="37079"/>
                  </a:cubicBezTo>
                  <a:cubicBezTo>
                    <a:pt x="147630" y="73472"/>
                    <a:pt x="185396" y="85832"/>
                    <a:pt x="186769" y="82398"/>
                  </a:cubicBezTo>
                  <a:lnTo>
                    <a:pt x="186769" y="82398"/>
                  </a:lnTo>
                  <a:close/>
                  <a:moveTo>
                    <a:pt x="16480" y="569921"/>
                  </a:moveTo>
                  <a:cubicBezTo>
                    <a:pt x="12360" y="564428"/>
                    <a:pt x="10300" y="558935"/>
                    <a:pt x="9613" y="554128"/>
                  </a:cubicBezTo>
                  <a:lnTo>
                    <a:pt x="0" y="557562"/>
                  </a:lnTo>
                  <a:cubicBezTo>
                    <a:pt x="687" y="561682"/>
                    <a:pt x="3433" y="569235"/>
                    <a:pt x="7553" y="574728"/>
                  </a:cubicBezTo>
                  <a:cubicBezTo>
                    <a:pt x="18540" y="588461"/>
                    <a:pt x="30213" y="589148"/>
                    <a:pt x="37766" y="582968"/>
                  </a:cubicBezTo>
                  <a:cubicBezTo>
                    <a:pt x="45319" y="576788"/>
                    <a:pt x="46006" y="569235"/>
                    <a:pt x="41886" y="557562"/>
                  </a:cubicBezTo>
                  <a:cubicBezTo>
                    <a:pt x="38453" y="548635"/>
                    <a:pt x="37766" y="544515"/>
                    <a:pt x="41886" y="541769"/>
                  </a:cubicBezTo>
                  <a:cubicBezTo>
                    <a:pt x="44632" y="539709"/>
                    <a:pt x="49439" y="539709"/>
                    <a:pt x="54246" y="545889"/>
                  </a:cubicBezTo>
                  <a:cubicBezTo>
                    <a:pt x="58365" y="551382"/>
                    <a:pt x="59739" y="556188"/>
                    <a:pt x="60425" y="558935"/>
                  </a:cubicBezTo>
                  <a:lnTo>
                    <a:pt x="69352" y="555502"/>
                  </a:lnTo>
                  <a:cubicBezTo>
                    <a:pt x="68665" y="551382"/>
                    <a:pt x="66605" y="546575"/>
                    <a:pt x="61799" y="540395"/>
                  </a:cubicBezTo>
                  <a:cubicBezTo>
                    <a:pt x="52872" y="529409"/>
                    <a:pt x="41886" y="526662"/>
                    <a:pt x="33646" y="532842"/>
                  </a:cubicBezTo>
                  <a:cubicBezTo>
                    <a:pt x="26093" y="539022"/>
                    <a:pt x="26093" y="547262"/>
                    <a:pt x="30213" y="558248"/>
                  </a:cubicBezTo>
                  <a:cubicBezTo>
                    <a:pt x="33646" y="566488"/>
                    <a:pt x="32959" y="570608"/>
                    <a:pt x="29526" y="573355"/>
                  </a:cubicBezTo>
                  <a:cubicBezTo>
                    <a:pt x="26093" y="577475"/>
                    <a:pt x="20600" y="576101"/>
                    <a:pt x="16480" y="569921"/>
                  </a:cubicBezTo>
                  <a:lnTo>
                    <a:pt x="16480" y="569921"/>
                  </a:lnTo>
                  <a:close/>
                  <a:moveTo>
                    <a:pt x="49439" y="578161"/>
                  </a:moveTo>
                  <a:cubicBezTo>
                    <a:pt x="36393" y="591894"/>
                    <a:pt x="37766" y="609747"/>
                    <a:pt x="52872" y="624854"/>
                  </a:cubicBezTo>
                  <a:cubicBezTo>
                    <a:pt x="59052" y="631033"/>
                    <a:pt x="65232" y="634467"/>
                    <a:pt x="68665" y="635153"/>
                  </a:cubicBezTo>
                  <a:lnTo>
                    <a:pt x="73472" y="626914"/>
                  </a:lnTo>
                  <a:cubicBezTo>
                    <a:pt x="70039" y="625540"/>
                    <a:pt x="65232" y="622794"/>
                    <a:pt x="61112" y="618674"/>
                  </a:cubicBezTo>
                  <a:cubicBezTo>
                    <a:pt x="50126" y="607687"/>
                    <a:pt x="50126" y="595327"/>
                    <a:pt x="59052" y="586401"/>
                  </a:cubicBezTo>
                  <a:cubicBezTo>
                    <a:pt x="68665" y="576101"/>
                    <a:pt x="81712" y="576788"/>
                    <a:pt x="92011" y="586401"/>
                  </a:cubicBezTo>
                  <a:cubicBezTo>
                    <a:pt x="96131" y="590521"/>
                    <a:pt x="98878" y="594641"/>
                    <a:pt x="100251" y="598074"/>
                  </a:cubicBezTo>
                  <a:lnTo>
                    <a:pt x="108491" y="593268"/>
                  </a:lnTo>
                  <a:cubicBezTo>
                    <a:pt x="107804" y="590521"/>
                    <a:pt x="104371" y="585028"/>
                    <a:pt x="98191" y="579535"/>
                  </a:cubicBezTo>
                  <a:cubicBezTo>
                    <a:pt x="82398" y="564428"/>
                    <a:pt x="62485" y="564428"/>
                    <a:pt x="49439" y="578161"/>
                  </a:cubicBezTo>
                  <a:lnTo>
                    <a:pt x="49439" y="578161"/>
                  </a:lnTo>
                  <a:close/>
                  <a:moveTo>
                    <a:pt x="114671" y="596014"/>
                  </a:moveTo>
                  <a:lnTo>
                    <a:pt x="81712" y="648200"/>
                  </a:lnTo>
                  <a:lnTo>
                    <a:pt x="92011" y="654380"/>
                  </a:lnTo>
                  <a:lnTo>
                    <a:pt x="106431" y="631720"/>
                  </a:lnTo>
                  <a:lnTo>
                    <a:pt x="131837" y="647513"/>
                  </a:lnTo>
                  <a:lnTo>
                    <a:pt x="117418" y="670173"/>
                  </a:lnTo>
                  <a:lnTo>
                    <a:pt x="127717" y="676352"/>
                  </a:lnTo>
                  <a:lnTo>
                    <a:pt x="160677" y="624167"/>
                  </a:lnTo>
                  <a:lnTo>
                    <a:pt x="150377" y="617987"/>
                  </a:lnTo>
                  <a:lnTo>
                    <a:pt x="137330" y="638587"/>
                  </a:lnTo>
                  <a:lnTo>
                    <a:pt x="111924" y="622794"/>
                  </a:lnTo>
                  <a:lnTo>
                    <a:pt x="124971" y="602194"/>
                  </a:lnTo>
                  <a:lnTo>
                    <a:pt x="114671" y="596014"/>
                  </a:lnTo>
                  <a:lnTo>
                    <a:pt x="114671" y="596014"/>
                  </a:lnTo>
                  <a:close/>
                  <a:moveTo>
                    <a:pt x="154497" y="659873"/>
                  </a:moveTo>
                  <a:cubicBezTo>
                    <a:pt x="146944" y="679099"/>
                    <a:pt x="153810" y="690772"/>
                    <a:pt x="168230" y="696265"/>
                  </a:cubicBezTo>
                  <a:cubicBezTo>
                    <a:pt x="183336" y="702445"/>
                    <a:pt x="197069" y="697639"/>
                    <a:pt x="203936" y="679099"/>
                  </a:cubicBezTo>
                  <a:lnTo>
                    <a:pt x="216295" y="647513"/>
                  </a:lnTo>
                  <a:lnTo>
                    <a:pt x="205309" y="643393"/>
                  </a:lnTo>
                  <a:lnTo>
                    <a:pt x="192949" y="675666"/>
                  </a:lnTo>
                  <a:cubicBezTo>
                    <a:pt x="188143" y="687339"/>
                    <a:pt x="180590" y="691459"/>
                    <a:pt x="172350" y="688026"/>
                  </a:cubicBezTo>
                  <a:cubicBezTo>
                    <a:pt x="164110" y="684592"/>
                    <a:pt x="161363" y="677039"/>
                    <a:pt x="165483" y="664679"/>
                  </a:cubicBezTo>
                  <a:lnTo>
                    <a:pt x="177843" y="632407"/>
                  </a:lnTo>
                  <a:lnTo>
                    <a:pt x="166857" y="628287"/>
                  </a:lnTo>
                  <a:lnTo>
                    <a:pt x="154497" y="659873"/>
                  </a:lnTo>
                  <a:lnTo>
                    <a:pt x="154497" y="659873"/>
                  </a:lnTo>
                  <a:close/>
                  <a:moveTo>
                    <a:pt x="213549" y="696952"/>
                  </a:moveTo>
                  <a:lnTo>
                    <a:pt x="209429" y="705879"/>
                  </a:lnTo>
                  <a:cubicBezTo>
                    <a:pt x="212862" y="708625"/>
                    <a:pt x="219729" y="712058"/>
                    <a:pt x="226595" y="713432"/>
                  </a:cubicBezTo>
                  <a:cubicBezTo>
                    <a:pt x="243762" y="716865"/>
                    <a:pt x="252688" y="709312"/>
                    <a:pt x="254748" y="699699"/>
                  </a:cubicBezTo>
                  <a:cubicBezTo>
                    <a:pt x="256808" y="690085"/>
                    <a:pt x="252001" y="683906"/>
                    <a:pt x="241015" y="678412"/>
                  </a:cubicBezTo>
                  <a:cubicBezTo>
                    <a:pt x="232775" y="674292"/>
                    <a:pt x="229342" y="670859"/>
                    <a:pt x="230028" y="666739"/>
                  </a:cubicBezTo>
                  <a:cubicBezTo>
                    <a:pt x="230715" y="663306"/>
                    <a:pt x="234148" y="659873"/>
                    <a:pt x="241702" y="661246"/>
                  </a:cubicBezTo>
                  <a:cubicBezTo>
                    <a:pt x="247881" y="662619"/>
                    <a:pt x="252688" y="665366"/>
                    <a:pt x="254748" y="666739"/>
                  </a:cubicBezTo>
                  <a:lnTo>
                    <a:pt x="259555" y="657813"/>
                  </a:lnTo>
                  <a:cubicBezTo>
                    <a:pt x="256121" y="655066"/>
                    <a:pt x="251315" y="653006"/>
                    <a:pt x="243762" y="651633"/>
                  </a:cubicBezTo>
                  <a:cubicBezTo>
                    <a:pt x="230028" y="648886"/>
                    <a:pt x="219729" y="655066"/>
                    <a:pt x="217669" y="664679"/>
                  </a:cubicBezTo>
                  <a:cubicBezTo>
                    <a:pt x="215609" y="674292"/>
                    <a:pt x="221789" y="680472"/>
                    <a:pt x="232775" y="685966"/>
                  </a:cubicBezTo>
                  <a:cubicBezTo>
                    <a:pt x="241015" y="690085"/>
                    <a:pt x="243075" y="693519"/>
                    <a:pt x="242388" y="697639"/>
                  </a:cubicBezTo>
                  <a:cubicBezTo>
                    <a:pt x="241702" y="702445"/>
                    <a:pt x="236895" y="705192"/>
                    <a:pt x="229342" y="703819"/>
                  </a:cubicBezTo>
                  <a:cubicBezTo>
                    <a:pt x="222475" y="703132"/>
                    <a:pt x="216982" y="700385"/>
                    <a:pt x="213549" y="696952"/>
                  </a:cubicBezTo>
                  <a:lnTo>
                    <a:pt x="213549" y="696952"/>
                  </a:lnTo>
                  <a:close/>
                  <a:moveTo>
                    <a:pt x="264361" y="667426"/>
                  </a:moveTo>
                  <a:lnTo>
                    <a:pt x="284274" y="668113"/>
                  </a:lnTo>
                  <a:lnTo>
                    <a:pt x="283587" y="720298"/>
                  </a:lnTo>
                  <a:lnTo>
                    <a:pt x="295260" y="720298"/>
                  </a:lnTo>
                  <a:lnTo>
                    <a:pt x="295947" y="668113"/>
                  </a:lnTo>
                  <a:lnTo>
                    <a:pt x="315860" y="668799"/>
                  </a:lnTo>
                  <a:lnTo>
                    <a:pt x="315860" y="659186"/>
                  </a:lnTo>
                  <a:lnTo>
                    <a:pt x="264361" y="658500"/>
                  </a:lnTo>
                  <a:lnTo>
                    <a:pt x="264361" y="667426"/>
                  </a:lnTo>
                  <a:lnTo>
                    <a:pt x="264361" y="667426"/>
                  </a:lnTo>
                  <a:close/>
                  <a:moveTo>
                    <a:pt x="362552" y="653006"/>
                  </a:moveTo>
                  <a:lnTo>
                    <a:pt x="323413" y="658500"/>
                  </a:lnTo>
                  <a:lnTo>
                    <a:pt x="332340" y="719612"/>
                  </a:lnTo>
                  <a:lnTo>
                    <a:pt x="372852" y="713432"/>
                  </a:lnTo>
                  <a:lnTo>
                    <a:pt x="371479" y="703819"/>
                  </a:lnTo>
                  <a:lnTo>
                    <a:pt x="342639" y="707938"/>
                  </a:lnTo>
                  <a:lnTo>
                    <a:pt x="339893" y="690772"/>
                  </a:lnTo>
                  <a:lnTo>
                    <a:pt x="365986" y="686652"/>
                  </a:lnTo>
                  <a:lnTo>
                    <a:pt x="364612" y="677039"/>
                  </a:lnTo>
                  <a:lnTo>
                    <a:pt x="338520" y="681159"/>
                  </a:lnTo>
                  <a:lnTo>
                    <a:pt x="336460" y="666053"/>
                  </a:lnTo>
                  <a:lnTo>
                    <a:pt x="363926" y="661933"/>
                  </a:lnTo>
                  <a:lnTo>
                    <a:pt x="362552" y="653006"/>
                  </a:lnTo>
                  <a:lnTo>
                    <a:pt x="362552" y="653006"/>
                  </a:lnTo>
                  <a:close/>
                  <a:moveTo>
                    <a:pt x="371479" y="652320"/>
                  </a:moveTo>
                  <a:lnTo>
                    <a:pt x="390018" y="709998"/>
                  </a:lnTo>
                  <a:lnTo>
                    <a:pt x="401005" y="706565"/>
                  </a:lnTo>
                  <a:lnTo>
                    <a:pt x="393452" y="682532"/>
                  </a:lnTo>
                  <a:lnTo>
                    <a:pt x="399632" y="680472"/>
                  </a:lnTo>
                  <a:cubicBezTo>
                    <a:pt x="406498" y="678412"/>
                    <a:pt x="409931" y="679786"/>
                    <a:pt x="414738" y="687339"/>
                  </a:cubicBezTo>
                  <a:cubicBezTo>
                    <a:pt x="418858" y="694205"/>
                    <a:pt x="421604" y="698325"/>
                    <a:pt x="423664" y="699699"/>
                  </a:cubicBezTo>
                  <a:lnTo>
                    <a:pt x="435338" y="696265"/>
                  </a:lnTo>
                  <a:cubicBezTo>
                    <a:pt x="433278" y="694205"/>
                    <a:pt x="429158" y="688026"/>
                    <a:pt x="425038" y="681159"/>
                  </a:cubicBezTo>
                  <a:cubicBezTo>
                    <a:pt x="421604" y="676352"/>
                    <a:pt x="418171" y="672919"/>
                    <a:pt x="413365" y="672919"/>
                  </a:cubicBezTo>
                  <a:lnTo>
                    <a:pt x="413365" y="672919"/>
                  </a:lnTo>
                  <a:cubicBezTo>
                    <a:pt x="418171" y="669486"/>
                    <a:pt x="422291" y="662619"/>
                    <a:pt x="419544" y="654380"/>
                  </a:cubicBezTo>
                  <a:cubicBezTo>
                    <a:pt x="418171" y="649573"/>
                    <a:pt x="414738" y="646140"/>
                    <a:pt x="410618" y="644080"/>
                  </a:cubicBezTo>
                  <a:cubicBezTo>
                    <a:pt x="405125" y="642020"/>
                    <a:pt x="398945" y="642706"/>
                    <a:pt x="390018" y="645453"/>
                  </a:cubicBezTo>
                  <a:cubicBezTo>
                    <a:pt x="381779" y="647513"/>
                    <a:pt x="375599" y="650260"/>
                    <a:pt x="371479" y="652320"/>
                  </a:cubicBezTo>
                  <a:lnTo>
                    <a:pt x="371479" y="652320"/>
                  </a:lnTo>
                  <a:close/>
                  <a:moveTo>
                    <a:pt x="385212" y="656440"/>
                  </a:moveTo>
                  <a:cubicBezTo>
                    <a:pt x="386585" y="655753"/>
                    <a:pt x="388645" y="654380"/>
                    <a:pt x="392765" y="653006"/>
                  </a:cubicBezTo>
                  <a:cubicBezTo>
                    <a:pt x="400318" y="650946"/>
                    <a:pt x="405811" y="651633"/>
                    <a:pt x="407871" y="658500"/>
                  </a:cubicBezTo>
                  <a:cubicBezTo>
                    <a:pt x="409931" y="663993"/>
                    <a:pt x="405811" y="669486"/>
                    <a:pt x="398258" y="672233"/>
                  </a:cubicBezTo>
                  <a:lnTo>
                    <a:pt x="390705" y="674979"/>
                  </a:lnTo>
                  <a:lnTo>
                    <a:pt x="385212" y="656440"/>
                  </a:lnTo>
                  <a:lnTo>
                    <a:pt x="385212" y="656440"/>
                  </a:lnTo>
                  <a:close/>
                  <a:moveTo>
                    <a:pt x="420918" y="636527"/>
                  </a:moveTo>
                  <a:lnTo>
                    <a:pt x="447011" y="692832"/>
                  </a:lnTo>
                  <a:lnTo>
                    <a:pt x="456624" y="687339"/>
                  </a:lnTo>
                  <a:lnTo>
                    <a:pt x="445637" y="664679"/>
                  </a:lnTo>
                  <a:cubicBezTo>
                    <a:pt x="442204" y="657126"/>
                    <a:pt x="437397" y="647513"/>
                    <a:pt x="433278" y="639960"/>
                  </a:cubicBezTo>
                  <a:lnTo>
                    <a:pt x="433278" y="639960"/>
                  </a:lnTo>
                  <a:cubicBezTo>
                    <a:pt x="438771" y="646140"/>
                    <a:pt x="444951" y="652320"/>
                    <a:pt x="451131" y="658500"/>
                  </a:cubicBezTo>
                  <a:lnTo>
                    <a:pt x="471730" y="677726"/>
                  </a:lnTo>
                  <a:lnTo>
                    <a:pt x="479970" y="672919"/>
                  </a:lnTo>
                  <a:lnTo>
                    <a:pt x="475850" y="644080"/>
                  </a:lnTo>
                  <a:cubicBezTo>
                    <a:pt x="474477" y="635153"/>
                    <a:pt x="473103" y="626227"/>
                    <a:pt x="471043" y="617987"/>
                  </a:cubicBezTo>
                  <a:lnTo>
                    <a:pt x="471043" y="617987"/>
                  </a:lnTo>
                  <a:cubicBezTo>
                    <a:pt x="475163" y="625540"/>
                    <a:pt x="480657" y="634467"/>
                    <a:pt x="484776" y="641333"/>
                  </a:cubicBezTo>
                  <a:lnTo>
                    <a:pt x="498509" y="663306"/>
                  </a:lnTo>
                  <a:lnTo>
                    <a:pt x="508809" y="657813"/>
                  </a:lnTo>
                  <a:lnTo>
                    <a:pt x="475850" y="605627"/>
                  </a:lnTo>
                  <a:lnTo>
                    <a:pt x="462117" y="613180"/>
                  </a:lnTo>
                  <a:lnTo>
                    <a:pt x="465550" y="639273"/>
                  </a:lnTo>
                  <a:cubicBezTo>
                    <a:pt x="466924" y="646826"/>
                    <a:pt x="468297" y="655066"/>
                    <a:pt x="469670" y="661246"/>
                  </a:cubicBezTo>
                  <a:lnTo>
                    <a:pt x="469670" y="661246"/>
                  </a:lnTo>
                  <a:cubicBezTo>
                    <a:pt x="464864" y="655753"/>
                    <a:pt x="459370" y="650260"/>
                    <a:pt x="453877" y="645453"/>
                  </a:cubicBezTo>
                  <a:lnTo>
                    <a:pt x="434651" y="628287"/>
                  </a:lnTo>
                  <a:lnTo>
                    <a:pt x="420918" y="636527"/>
                  </a:lnTo>
                  <a:lnTo>
                    <a:pt x="420918" y="636527"/>
                  </a:lnTo>
                  <a:close/>
                  <a:moveTo>
                    <a:pt x="492330" y="591894"/>
                  </a:moveTo>
                  <a:lnTo>
                    <a:pt x="515676" y="653006"/>
                  </a:lnTo>
                  <a:lnTo>
                    <a:pt x="525289" y="644766"/>
                  </a:lnTo>
                  <a:lnTo>
                    <a:pt x="518422" y="627600"/>
                  </a:lnTo>
                  <a:lnTo>
                    <a:pt x="534902" y="613180"/>
                  </a:lnTo>
                  <a:lnTo>
                    <a:pt x="551382" y="622794"/>
                  </a:lnTo>
                  <a:lnTo>
                    <a:pt x="560995" y="614554"/>
                  </a:lnTo>
                  <a:lnTo>
                    <a:pt x="504003" y="582281"/>
                  </a:lnTo>
                  <a:lnTo>
                    <a:pt x="492330" y="591894"/>
                  </a:lnTo>
                  <a:lnTo>
                    <a:pt x="492330" y="591894"/>
                  </a:lnTo>
                  <a:close/>
                  <a:moveTo>
                    <a:pt x="508123" y="603567"/>
                  </a:moveTo>
                  <a:cubicBezTo>
                    <a:pt x="506749" y="600134"/>
                    <a:pt x="504689" y="596701"/>
                    <a:pt x="503316" y="593268"/>
                  </a:cubicBezTo>
                  <a:lnTo>
                    <a:pt x="503316" y="593268"/>
                  </a:lnTo>
                  <a:cubicBezTo>
                    <a:pt x="506063" y="595327"/>
                    <a:pt x="509496" y="597387"/>
                    <a:pt x="512929" y="599447"/>
                  </a:cubicBezTo>
                  <a:lnTo>
                    <a:pt x="527349" y="607687"/>
                  </a:lnTo>
                  <a:lnTo>
                    <a:pt x="513616" y="619360"/>
                  </a:lnTo>
                  <a:lnTo>
                    <a:pt x="508123" y="603567"/>
                  </a:lnTo>
                  <a:lnTo>
                    <a:pt x="508123" y="603567"/>
                  </a:lnTo>
                  <a:close/>
                  <a:moveTo>
                    <a:pt x="586401" y="271228"/>
                  </a:moveTo>
                  <a:cubicBezTo>
                    <a:pt x="602194" y="232088"/>
                    <a:pt x="562368" y="224535"/>
                    <a:pt x="562368" y="224535"/>
                  </a:cubicBezTo>
                  <a:cubicBezTo>
                    <a:pt x="547948" y="260928"/>
                    <a:pt x="585028" y="275348"/>
                    <a:pt x="586401" y="271228"/>
                  </a:cubicBezTo>
                  <a:lnTo>
                    <a:pt x="586401" y="271228"/>
                  </a:lnTo>
                  <a:close/>
                  <a:moveTo>
                    <a:pt x="519796" y="568548"/>
                  </a:moveTo>
                  <a:lnTo>
                    <a:pt x="567861" y="607687"/>
                  </a:lnTo>
                  <a:lnTo>
                    <a:pt x="574728" y="599447"/>
                  </a:lnTo>
                  <a:lnTo>
                    <a:pt x="556188" y="584341"/>
                  </a:lnTo>
                  <a:cubicBezTo>
                    <a:pt x="549322" y="578161"/>
                    <a:pt x="542455" y="573355"/>
                    <a:pt x="536275" y="568548"/>
                  </a:cubicBezTo>
                  <a:lnTo>
                    <a:pt x="536275" y="568548"/>
                  </a:lnTo>
                  <a:cubicBezTo>
                    <a:pt x="543829" y="570608"/>
                    <a:pt x="552755" y="571295"/>
                    <a:pt x="560995" y="572668"/>
                  </a:cubicBezTo>
                  <a:lnTo>
                    <a:pt x="593954" y="576101"/>
                  </a:lnTo>
                  <a:lnTo>
                    <a:pt x="602194" y="566488"/>
                  </a:lnTo>
                  <a:lnTo>
                    <a:pt x="554128" y="527349"/>
                  </a:lnTo>
                  <a:lnTo>
                    <a:pt x="547262" y="535589"/>
                  </a:lnTo>
                  <a:lnTo>
                    <a:pt x="565115" y="550008"/>
                  </a:lnTo>
                  <a:cubicBezTo>
                    <a:pt x="571981" y="555502"/>
                    <a:pt x="578161" y="560308"/>
                    <a:pt x="585028" y="565115"/>
                  </a:cubicBezTo>
                  <a:lnTo>
                    <a:pt x="585028" y="565115"/>
                  </a:lnTo>
                  <a:cubicBezTo>
                    <a:pt x="577475" y="563055"/>
                    <a:pt x="569921" y="561682"/>
                    <a:pt x="561682" y="560995"/>
                  </a:cubicBezTo>
                  <a:lnTo>
                    <a:pt x="530096" y="558248"/>
                  </a:lnTo>
                  <a:lnTo>
                    <a:pt x="519796" y="568548"/>
                  </a:lnTo>
                  <a:lnTo>
                    <a:pt x="519796" y="568548"/>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grpSp>
    </p:spTree>
    <p:extLst>
      <p:ext uri="{BB962C8B-B14F-4D97-AF65-F5344CB8AC3E}">
        <p14:creationId xmlns:p14="http://schemas.microsoft.com/office/powerpoint/2010/main" val="332428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77FA-1351-3C43-8560-645AACCB9DCA}"/>
              </a:ext>
            </a:extLst>
          </p:cNvPr>
          <p:cNvSpPr>
            <a:spLocks noGrp="1"/>
          </p:cNvSpPr>
          <p:nvPr>
            <p:ph type="title"/>
          </p:nvPr>
        </p:nvSpPr>
        <p:spPr/>
        <p:txBody>
          <a:bodyPr/>
          <a:lstStyle/>
          <a:p>
            <a:r>
              <a:rPr lang="en-US" b="1" dirty="0"/>
              <a:t>Values</a:t>
            </a:r>
            <a:endParaRPr lang="en-US" b="0" dirty="0">
              <a:latin typeface="Calibri" panose="020F0502020204030204" pitchFamily="34" charset="0"/>
              <a:cs typeface="Calibri" panose="020F0502020204030204" pitchFamily="34" charset="0"/>
            </a:endParaRPr>
          </a:p>
        </p:txBody>
      </p:sp>
      <p:sp>
        <p:nvSpPr>
          <p:cNvPr id="10" name="object 2">
            <a:extLst>
              <a:ext uri="{FF2B5EF4-FFF2-40B4-BE49-F238E27FC236}">
                <a16:creationId xmlns:a16="http://schemas.microsoft.com/office/drawing/2014/main" id="{5110FBD8-4578-4840-9F43-E310D3E27755}"/>
              </a:ext>
            </a:extLst>
          </p:cNvPr>
          <p:cNvSpPr txBox="1"/>
          <p:nvPr/>
        </p:nvSpPr>
        <p:spPr>
          <a:xfrm>
            <a:off x="535504" y="1112554"/>
            <a:ext cx="11113360" cy="4779673"/>
          </a:xfrm>
          <a:prstGeom prst="rect">
            <a:avLst/>
          </a:prstGeom>
        </p:spPr>
        <p:txBody>
          <a:bodyPr vert="horz" wrap="square" lIns="0" tIns="75088" rIns="0" bIns="0" rtlCol="0">
            <a:spAutoFit/>
          </a:bodyPr>
          <a:lstStyle/>
          <a:p>
            <a:pPr marL="7701" marR="78168" lvl="0" indent="0" algn="l" defTabSz="914400" rtl="0" eaLnBrk="1" fontAlgn="auto" latinLnBrk="0" hangingPunct="1">
              <a:lnSpc>
                <a:spcPct val="100400"/>
              </a:lnSpc>
              <a:spcBef>
                <a:spcPts val="458"/>
              </a:spcBef>
              <a:spcAft>
                <a:spcPts val="0"/>
              </a:spcAft>
              <a:buClr>
                <a:srgbClr val="239FDA"/>
              </a:buClr>
              <a:buSzPct val="150000"/>
              <a:buFont typeface="Arial"/>
              <a:buNone/>
              <a:tabLst/>
              <a:defRPr/>
            </a:pPr>
            <a:r>
              <a:rPr kumimoji="0" lang="en-US" sz="2400" b="1" i="0" u="none" strike="noStrike" kern="0" cap="none" spc="-9" normalizeH="0" baseline="0" noProof="0" dirty="0">
                <a:ln>
                  <a:noFill/>
                </a:ln>
                <a:solidFill>
                  <a:srgbClr val="239FDA"/>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Our five core values inform our investments and define how we approach our work.</a:t>
            </a:r>
          </a:p>
          <a:p>
            <a:pPr marL="7701" marR="78168" lvl="0" indent="0" algn="l" defTabSz="914400" rtl="0" eaLnBrk="1" fontAlgn="auto" latinLnBrk="0" hangingPunct="1">
              <a:lnSpc>
                <a:spcPct val="100400"/>
              </a:lnSpc>
              <a:spcBef>
                <a:spcPts val="458"/>
              </a:spcBef>
              <a:spcAft>
                <a:spcPts val="0"/>
              </a:spcAft>
              <a:buClr>
                <a:srgbClr val="239FDA"/>
              </a:buClr>
              <a:buSzPct val="150000"/>
              <a:buFont typeface="Arial"/>
              <a:buNone/>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1"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Equity: </a:t>
            </a: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seek to create a society that is more equitable, inclusive and respectful of all people. </a:t>
            </a: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1"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Impact: </a:t>
            </a: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work toward real change by investing in organizations and leaders able to meaningfully address entrenched challenges and complex problems.</a:t>
            </a: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1"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Optimism: </a:t>
            </a: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see possibility rather than impossibility in our work.</a:t>
            </a: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1"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Humility: </a:t>
            </a: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recognize our grantees and partners face incredible challenges every day, and no one has all the answers. </a:t>
            </a: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endPar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a:p>
            <a:pPr marL="350601" marR="78168" lvl="0" indent="-342900" algn="l" defTabSz="914400" rtl="0" eaLnBrk="1" fontAlgn="auto" latinLnBrk="0" hangingPunct="1">
              <a:lnSpc>
                <a:spcPct val="100400"/>
              </a:lnSpc>
              <a:spcBef>
                <a:spcPts val="458"/>
              </a:spcBef>
              <a:spcAft>
                <a:spcPts val="0"/>
              </a:spcAft>
              <a:buClr>
                <a:srgbClr val="239FDA"/>
              </a:buClr>
              <a:buSzPct val="150000"/>
              <a:buFont typeface="Arial" panose="020B0604020202020204" pitchFamily="34" charset="0"/>
              <a:buChar char="•"/>
              <a:tabLst/>
              <a:defRPr/>
            </a:pPr>
            <a:r>
              <a:rPr kumimoji="0" lang="en-US" sz="2000" b="1"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Collaboration: </a:t>
            </a:r>
            <a:r>
              <a:rPr kumimoji="0" lang="en-US" sz="2000" b="0" i="0" u="none" strike="noStrike" kern="0" cap="none" spc="-9" normalizeH="0" baseline="0" noProof="0" dirty="0">
                <a:ln>
                  <a:noFill/>
                </a:ln>
                <a:solidFill>
                  <a:srgbClr val="58595B"/>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rPr>
              <a:t>We believe we can go further by working together to generate solutions</a:t>
            </a:r>
            <a:endParaRPr kumimoji="0" lang="en-US" sz="2000" b="0" i="0" u="none" strike="noStrike" kern="0" cap="none" spc="0" normalizeH="0" baseline="0" noProof="0" dirty="0">
              <a:ln>
                <a:noFill/>
              </a:ln>
              <a:solidFill>
                <a:srgbClr val="000000"/>
              </a:solidFill>
              <a:effectLst/>
              <a:uLnTx/>
              <a:uFillTx/>
              <a:latin typeface="Calibri Light" panose="020F0302020204030204" pitchFamily="34" charset="0"/>
              <a:ea typeface="Open Sans Light" panose="020B0306030504020204" pitchFamily="34" charset="0"/>
              <a:cs typeface="Calibri Light" panose="020F0302020204030204" pitchFamily="34" charset="0"/>
              <a:sym typeface="Arial"/>
            </a:endParaRPr>
          </a:p>
        </p:txBody>
      </p:sp>
      <p:grpSp>
        <p:nvGrpSpPr>
          <p:cNvPr id="12" name="Group 11" descr="Schusterman Family Philanthropies logo">
            <a:extLst>
              <a:ext uri="{FF2B5EF4-FFF2-40B4-BE49-F238E27FC236}">
                <a16:creationId xmlns:a16="http://schemas.microsoft.com/office/drawing/2014/main" id="{6ED267D9-458D-B646-BFAA-F5BE42A54B52}"/>
              </a:ext>
            </a:extLst>
          </p:cNvPr>
          <p:cNvGrpSpPr/>
          <p:nvPr/>
        </p:nvGrpSpPr>
        <p:grpSpPr>
          <a:xfrm>
            <a:off x="300318" y="6380838"/>
            <a:ext cx="323626" cy="331654"/>
            <a:chOff x="10949970" y="5679125"/>
            <a:chExt cx="907068" cy="905008"/>
          </a:xfrm>
        </p:grpSpPr>
        <p:sp>
          <p:nvSpPr>
            <p:cNvPr id="13" name="Freeform: Shape 83">
              <a:extLst>
                <a:ext uri="{FF2B5EF4-FFF2-40B4-BE49-F238E27FC236}">
                  <a16:creationId xmlns:a16="http://schemas.microsoft.com/office/drawing/2014/main" id="{779F9D1E-9E12-EF4C-A7CC-9EEEDE657828}"/>
                </a:ext>
              </a:extLst>
            </p:cNvPr>
            <p:cNvSpPr/>
            <p:nvPr/>
          </p:nvSpPr>
          <p:spPr>
            <a:xfrm>
              <a:off x="11197852" y="5679125"/>
              <a:ext cx="659186" cy="659186"/>
            </a:xfrm>
            <a:custGeom>
              <a:avLst/>
              <a:gdLst>
                <a:gd name="connsiteX0" fmla="*/ 660559 w 659186"/>
                <a:gd name="connsiteY0" fmla="*/ 453877 h 659186"/>
                <a:gd name="connsiteX1" fmla="*/ 206682 w 659186"/>
                <a:gd name="connsiteY1" fmla="*/ 0 h 659186"/>
                <a:gd name="connsiteX2" fmla="*/ 151750 w 659186"/>
                <a:gd name="connsiteY2" fmla="*/ 3433 h 659186"/>
                <a:gd name="connsiteX3" fmla="*/ 0 w 659186"/>
                <a:gd name="connsiteY3" fmla="*/ 124284 h 659186"/>
                <a:gd name="connsiteX4" fmla="*/ 206682 w 659186"/>
                <a:gd name="connsiteY4" fmla="*/ 64545 h 659186"/>
                <a:gd name="connsiteX5" fmla="*/ 596014 w 659186"/>
                <a:gd name="connsiteY5" fmla="*/ 453877 h 659186"/>
                <a:gd name="connsiteX6" fmla="*/ 534215 w 659186"/>
                <a:gd name="connsiteY6" fmla="*/ 664679 h 659186"/>
                <a:gd name="connsiteX7" fmla="*/ 657126 w 659186"/>
                <a:gd name="connsiteY7" fmla="*/ 514303 h 659186"/>
                <a:gd name="connsiteX8" fmla="*/ 660559 w 659186"/>
                <a:gd name="connsiteY8" fmla="*/ 453877 h 659186"/>
                <a:gd name="connsiteX9" fmla="*/ 660559 w 659186"/>
                <a:gd name="connsiteY9" fmla="*/ 453877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0559" y="453877"/>
                  </a:moveTo>
                  <a:cubicBezTo>
                    <a:pt x="660559" y="203249"/>
                    <a:pt x="457310" y="0"/>
                    <a:pt x="206682" y="0"/>
                  </a:cubicBezTo>
                  <a:cubicBezTo>
                    <a:pt x="188143" y="0"/>
                    <a:pt x="169603" y="1373"/>
                    <a:pt x="151750" y="3433"/>
                  </a:cubicBezTo>
                  <a:cubicBezTo>
                    <a:pt x="91325" y="30213"/>
                    <a:pt x="39139" y="72098"/>
                    <a:pt x="0" y="124284"/>
                  </a:cubicBezTo>
                  <a:cubicBezTo>
                    <a:pt x="59739" y="86518"/>
                    <a:pt x="130464" y="64545"/>
                    <a:pt x="206682" y="64545"/>
                  </a:cubicBezTo>
                  <a:cubicBezTo>
                    <a:pt x="421604" y="64545"/>
                    <a:pt x="596014" y="238955"/>
                    <a:pt x="596014" y="453877"/>
                  </a:cubicBezTo>
                  <a:cubicBezTo>
                    <a:pt x="596014" y="531469"/>
                    <a:pt x="573355" y="603567"/>
                    <a:pt x="534215" y="664679"/>
                  </a:cubicBezTo>
                  <a:cubicBezTo>
                    <a:pt x="587088" y="626227"/>
                    <a:pt x="629660" y="574728"/>
                    <a:pt x="657126" y="514303"/>
                  </a:cubicBezTo>
                  <a:cubicBezTo>
                    <a:pt x="659186" y="495076"/>
                    <a:pt x="660559" y="474477"/>
                    <a:pt x="660559" y="453877"/>
                  </a:cubicBezTo>
                  <a:lnTo>
                    <a:pt x="660559" y="453877"/>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4" name="Freeform: Shape 84">
              <a:extLst>
                <a:ext uri="{FF2B5EF4-FFF2-40B4-BE49-F238E27FC236}">
                  <a16:creationId xmlns:a16="http://schemas.microsoft.com/office/drawing/2014/main" id="{0D7D9B83-BE6F-214B-B316-3E4E1A207A43}"/>
                </a:ext>
              </a:extLst>
            </p:cNvPr>
            <p:cNvSpPr/>
            <p:nvPr/>
          </p:nvSpPr>
          <p:spPr>
            <a:xfrm>
              <a:off x="11195792" y="5924947"/>
              <a:ext cx="659186" cy="659186"/>
            </a:xfrm>
            <a:custGeom>
              <a:avLst/>
              <a:gdLst>
                <a:gd name="connsiteX0" fmla="*/ 662619 w 659186"/>
                <a:gd name="connsiteY0" fmla="*/ 208056 h 659186"/>
                <a:gd name="connsiteX1" fmla="*/ 658500 w 659186"/>
                <a:gd name="connsiteY1" fmla="*/ 149004 h 659186"/>
                <a:gd name="connsiteX2" fmla="*/ 537649 w 659186"/>
                <a:gd name="connsiteY2" fmla="*/ 0 h 659186"/>
                <a:gd name="connsiteX3" fmla="*/ 598074 w 659186"/>
                <a:gd name="connsiteY3" fmla="*/ 208742 h 659186"/>
                <a:gd name="connsiteX4" fmla="*/ 208742 w 659186"/>
                <a:gd name="connsiteY4" fmla="*/ 598074 h 659186"/>
                <a:gd name="connsiteX5" fmla="*/ 0 w 659186"/>
                <a:gd name="connsiteY5" fmla="*/ 537649 h 659186"/>
                <a:gd name="connsiteX6" fmla="*/ 149004 w 659186"/>
                <a:gd name="connsiteY6" fmla="*/ 658500 h 659186"/>
                <a:gd name="connsiteX7" fmla="*/ 208056 w 659186"/>
                <a:gd name="connsiteY7" fmla="*/ 662619 h 659186"/>
                <a:gd name="connsiteX8" fmla="*/ 662619 w 659186"/>
                <a:gd name="connsiteY8" fmla="*/ 208056 h 659186"/>
                <a:gd name="connsiteX9" fmla="*/ 662619 w 659186"/>
                <a:gd name="connsiteY9" fmla="*/ 208056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2619" y="208056"/>
                  </a:moveTo>
                  <a:cubicBezTo>
                    <a:pt x="662619" y="188143"/>
                    <a:pt x="661246" y="168230"/>
                    <a:pt x="658500" y="149004"/>
                  </a:cubicBezTo>
                  <a:cubicBezTo>
                    <a:pt x="631033" y="89265"/>
                    <a:pt x="589148" y="38453"/>
                    <a:pt x="537649" y="0"/>
                  </a:cubicBezTo>
                  <a:cubicBezTo>
                    <a:pt x="576101" y="60425"/>
                    <a:pt x="598074" y="131837"/>
                    <a:pt x="598074" y="208742"/>
                  </a:cubicBezTo>
                  <a:cubicBezTo>
                    <a:pt x="598074" y="423664"/>
                    <a:pt x="423664" y="598074"/>
                    <a:pt x="208742" y="598074"/>
                  </a:cubicBezTo>
                  <a:cubicBezTo>
                    <a:pt x="131837" y="598074"/>
                    <a:pt x="60425" y="576101"/>
                    <a:pt x="0" y="537649"/>
                  </a:cubicBezTo>
                  <a:cubicBezTo>
                    <a:pt x="38453" y="589834"/>
                    <a:pt x="89951" y="631720"/>
                    <a:pt x="149004" y="658500"/>
                  </a:cubicBezTo>
                  <a:cubicBezTo>
                    <a:pt x="168230" y="661246"/>
                    <a:pt x="188143" y="662619"/>
                    <a:pt x="208056" y="662619"/>
                  </a:cubicBezTo>
                  <a:cubicBezTo>
                    <a:pt x="459370" y="662619"/>
                    <a:pt x="662619" y="459370"/>
                    <a:pt x="662619" y="208056"/>
                  </a:cubicBezTo>
                  <a:lnTo>
                    <a:pt x="662619" y="208056"/>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5" name="Freeform: Shape 85">
              <a:extLst>
                <a:ext uri="{FF2B5EF4-FFF2-40B4-BE49-F238E27FC236}">
                  <a16:creationId xmlns:a16="http://schemas.microsoft.com/office/drawing/2014/main" id="{D948C49F-2BCD-0E42-8281-1BC2837D52A0}"/>
                </a:ext>
              </a:extLst>
            </p:cNvPr>
            <p:cNvSpPr/>
            <p:nvPr/>
          </p:nvSpPr>
          <p:spPr>
            <a:xfrm>
              <a:off x="10949970" y="5924947"/>
              <a:ext cx="659186" cy="659186"/>
            </a:xfrm>
            <a:custGeom>
              <a:avLst/>
              <a:gdLst>
                <a:gd name="connsiteX0" fmla="*/ 126344 w 659186"/>
                <a:gd name="connsiteY0" fmla="*/ 0 h 659186"/>
                <a:gd name="connsiteX1" fmla="*/ 3433 w 659186"/>
                <a:gd name="connsiteY1" fmla="*/ 153123 h 659186"/>
                <a:gd name="connsiteX2" fmla="*/ 0 w 659186"/>
                <a:gd name="connsiteY2" fmla="*/ 208056 h 659186"/>
                <a:gd name="connsiteX3" fmla="*/ 453877 w 659186"/>
                <a:gd name="connsiteY3" fmla="*/ 661933 h 659186"/>
                <a:gd name="connsiteX4" fmla="*/ 514303 w 659186"/>
                <a:gd name="connsiteY4" fmla="*/ 657813 h 659186"/>
                <a:gd name="connsiteX5" fmla="*/ 663306 w 659186"/>
                <a:gd name="connsiteY5" fmla="*/ 536962 h 659186"/>
                <a:gd name="connsiteX6" fmla="*/ 454564 w 659186"/>
                <a:gd name="connsiteY6" fmla="*/ 597387 h 659186"/>
                <a:gd name="connsiteX7" fmla="*/ 65232 w 659186"/>
                <a:gd name="connsiteY7" fmla="*/ 208056 h 659186"/>
                <a:gd name="connsiteX8" fmla="*/ 126344 w 659186"/>
                <a:gd name="connsiteY8" fmla="*/ 0 h 659186"/>
                <a:gd name="connsiteX9" fmla="*/ 126344 w 659186"/>
                <a:gd name="connsiteY9"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126344" y="0"/>
                  </a:moveTo>
                  <a:cubicBezTo>
                    <a:pt x="72785" y="39139"/>
                    <a:pt x="30213" y="92011"/>
                    <a:pt x="3433" y="153123"/>
                  </a:cubicBezTo>
                  <a:cubicBezTo>
                    <a:pt x="1373" y="170976"/>
                    <a:pt x="0" y="189516"/>
                    <a:pt x="0" y="208056"/>
                  </a:cubicBezTo>
                  <a:cubicBezTo>
                    <a:pt x="0" y="458684"/>
                    <a:pt x="203249" y="661933"/>
                    <a:pt x="453877" y="661933"/>
                  </a:cubicBezTo>
                  <a:cubicBezTo>
                    <a:pt x="474477" y="661933"/>
                    <a:pt x="494390" y="660559"/>
                    <a:pt x="514303" y="657813"/>
                  </a:cubicBezTo>
                  <a:cubicBezTo>
                    <a:pt x="573355" y="630347"/>
                    <a:pt x="624854" y="588461"/>
                    <a:pt x="663306" y="536962"/>
                  </a:cubicBezTo>
                  <a:cubicBezTo>
                    <a:pt x="602881" y="575415"/>
                    <a:pt x="531469" y="597387"/>
                    <a:pt x="454564" y="597387"/>
                  </a:cubicBezTo>
                  <a:cubicBezTo>
                    <a:pt x="239642" y="597387"/>
                    <a:pt x="65232" y="422978"/>
                    <a:pt x="65232" y="208056"/>
                  </a:cubicBezTo>
                  <a:cubicBezTo>
                    <a:pt x="65232" y="131837"/>
                    <a:pt x="87891" y="60425"/>
                    <a:pt x="126344" y="0"/>
                  </a:cubicBezTo>
                  <a:lnTo>
                    <a:pt x="126344"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6" name="Freeform: Shape 86">
              <a:extLst>
                <a:ext uri="{FF2B5EF4-FFF2-40B4-BE49-F238E27FC236}">
                  <a16:creationId xmlns:a16="http://schemas.microsoft.com/office/drawing/2014/main" id="{5055B5A0-D629-A940-953C-6C9F02AE7CBC}"/>
                </a:ext>
              </a:extLst>
            </p:cNvPr>
            <p:cNvSpPr/>
            <p:nvPr/>
          </p:nvSpPr>
          <p:spPr>
            <a:xfrm>
              <a:off x="10949970" y="5682559"/>
              <a:ext cx="398258" cy="659186"/>
            </a:xfrm>
            <a:custGeom>
              <a:avLst/>
              <a:gdLst>
                <a:gd name="connsiteX0" fmla="*/ 398945 w 398258"/>
                <a:gd name="connsiteY0" fmla="*/ 0 h 659186"/>
                <a:gd name="connsiteX1" fmla="*/ 0 w 398258"/>
                <a:gd name="connsiteY1" fmla="*/ 450444 h 659186"/>
                <a:gd name="connsiteX2" fmla="*/ 3433 w 398258"/>
                <a:gd name="connsiteY2" fmla="*/ 507436 h 659186"/>
                <a:gd name="connsiteX3" fmla="*/ 125657 w 398258"/>
                <a:gd name="connsiteY3" fmla="*/ 659873 h 659186"/>
                <a:gd name="connsiteX4" fmla="*/ 65232 w 398258"/>
                <a:gd name="connsiteY4" fmla="*/ 451131 h 659186"/>
                <a:gd name="connsiteX5" fmla="*/ 245822 w 398258"/>
                <a:gd name="connsiteY5" fmla="*/ 122224 h 659186"/>
                <a:gd name="connsiteX6" fmla="*/ 398945 w 398258"/>
                <a:gd name="connsiteY6" fmla="*/ 0 h 659186"/>
                <a:gd name="connsiteX7" fmla="*/ 398945 w 398258"/>
                <a:gd name="connsiteY7"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58" h="659186">
                  <a:moveTo>
                    <a:pt x="398945" y="0"/>
                  </a:moveTo>
                  <a:cubicBezTo>
                    <a:pt x="174410" y="26779"/>
                    <a:pt x="0" y="218355"/>
                    <a:pt x="0" y="450444"/>
                  </a:cubicBezTo>
                  <a:cubicBezTo>
                    <a:pt x="0" y="469670"/>
                    <a:pt x="1373" y="488896"/>
                    <a:pt x="3433" y="507436"/>
                  </a:cubicBezTo>
                  <a:cubicBezTo>
                    <a:pt x="30899" y="568548"/>
                    <a:pt x="72785" y="620734"/>
                    <a:pt x="125657" y="659873"/>
                  </a:cubicBezTo>
                  <a:cubicBezTo>
                    <a:pt x="87205" y="599447"/>
                    <a:pt x="65232" y="528036"/>
                    <a:pt x="65232" y="451131"/>
                  </a:cubicBezTo>
                  <a:cubicBezTo>
                    <a:pt x="65232" y="313113"/>
                    <a:pt x="137330" y="191576"/>
                    <a:pt x="245822" y="122224"/>
                  </a:cubicBezTo>
                  <a:cubicBezTo>
                    <a:pt x="285647" y="69352"/>
                    <a:pt x="337833" y="26779"/>
                    <a:pt x="398945" y="0"/>
                  </a:cubicBezTo>
                  <a:lnTo>
                    <a:pt x="398945"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7" name="Freeform: Shape 88">
              <a:extLst>
                <a:ext uri="{FF2B5EF4-FFF2-40B4-BE49-F238E27FC236}">
                  <a16:creationId xmlns:a16="http://schemas.microsoft.com/office/drawing/2014/main" id="{87CCAD66-9C07-F140-ABC7-EE531C971D5E}"/>
                </a:ext>
              </a:extLst>
            </p:cNvPr>
            <p:cNvSpPr/>
            <p:nvPr/>
          </p:nvSpPr>
          <p:spPr>
            <a:xfrm>
              <a:off x="11102407" y="5779377"/>
              <a:ext cx="597387" cy="714118"/>
            </a:xfrm>
            <a:custGeom>
              <a:avLst/>
              <a:gdLst>
                <a:gd name="connsiteX0" fmla="*/ 591208 w 597387"/>
                <a:gd name="connsiteY0" fmla="*/ 172350 h 714118"/>
                <a:gd name="connsiteX1" fmla="*/ 566488 w 597387"/>
                <a:gd name="connsiteY1" fmla="*/ 218355 h 714118"/>
                <a:gd name="connsiteX2" fmla="*/ 591208 w 597387"/>
                <a:gd name="connsiteY2" fmla="*/ 172350 h 714118"/>
                <a:gd name="connsiteX3" fmla="*/ 591208 w 597387"/>
                <a:gd name="connsiteY3" fmla="*/ 172350 h 714118"/>
                <a:gd name="connsiteX4" fmla="*/ 560308 w 597387"/>
                <a:gd name="connsiteY4" fmla="*/ 216982 h 714118"/>
                <a:gd name="connsiteX5" fmla="*/ 544515 w 597387"/>
                <a:gd name="connsiteY5" fmla="*/ 226595 h 714118"/>
                <a:gd name="connsiteX6" fmla="*/ 541082 w 597387"/>
                <a:gd name="connsiteY6" fmla="*/ 179216 h 714118"/>
                <a:gd name="connsiteX7" fmla="*/ 533529 w 597387"/>
                <a:gd name="connsiteY7" fmla="*/ 232088 h 714118"/>
                <a:gd name="connsiteX8" fmla="*/ 473790 w 597387"/>
                <a:gd name="connsiteY8" fmla="*/ 258868 h 714118"/>
                <a:gd name="connsiteX9" fmla="*/ 479283 w 597387"/>
                <a:gd name="connsiteY9" fmla="*/ 227282 h 714118"/>
                <a:gd name="connsiteX10" fmla="*/ 517736 w 597387"/>
                <a:gd name="connsiteY10" fmla="*/ 208056 h 714118"/>
                <a:gd name="connsiteX11" fmla="*/ 504003 w 597387"/>
                <a:gd name="connsiteY11" fmla="*/ 211489 h 714118"/>
                <a:gd name="connsiteX12" fmla="*/ 513616 w 597387"/>
                <a:gd name="connsiteY12" fmla="*/ 171663 h 714118"/>
                <a:gd name="connsiteX13" fmla="*/ 486836 w 597387"/>
                <a:gd name="connsiteY13" fmla="*/ 215609 h 714118"/>
                <a:gd name="connsiteX14" fmla="*/ 458684 w 597387"/>
                <a:gd name="connsiteY14" fmla="*/ 217669 h 714118"/>
                <a:gd name="connsiteX15" fmla="*/ 486836 w 597387"/>
                <a:gd name="connsiteY15" fmla="*/ 184023 h 714118"/>
                <a:gd name="connsiteX16" fmla="*/ 493703 w 597387"/>
                <a:gd name="connsiteY16" fmla="*/ 180590 h 714118"/>
                <a:gd name="connsiteX17" fmla="*/ 493016 w 597387"/>
                <a:gd name="connsiteY17" fmla="*/ 177843 h 714118"/>
                <a:gd name="connsiteX18" fmla="*/ 504003 w 597387"/>
                <a:gd name="connsiteY18" fmla="*/ 166856 h 714118"/>
                <a:gd name="connsiteX19" fmla="*/ 492330 w 597387"/>
                <a:gd name="connsiteY19" fmla="*/ 174410 h 714118"/>
                <a:gd name="connsiteX20" fmla="*/ 484776 w 597387"/>
                <a:gd name="connsiteY20" fmla="*/ 161363 h 714118"/>
                <a:gd name="connsiteX21" fmla="*/ 484776 w 597387"/>
                <a:gd name="connsiteY21" fmla="*/ 161363 h 714118"/>
                <a:gd name="connsiteX22" fmla="*/ 453877 w 597387"/>
                <a:gd name="connsiteY22" fmla="*/ 154497 h 714118"/>
                <a:gd name="connsiteX23" fmla="*/ 460057 w 597387"/>
                <a:gd name="connsiteY23" fmla="*/ 138017 h 714118"/>
                <a:gd name="connsiteX24" fmla="*/ 506063 w 597387"/>
                <a:gd name="connsiteY24" fmla="*/ 144884 h 714118"/>
                <a:gd name="connsiteX25" fmla="*/ 508809 w 597387"/>
                <a:gd name="connsiteY25" fmla="*/ 168916 h 714118"/>
                <a:gd name="connsiteX26" fmla="*/ 532155 w 597387"/>
                <a:gd name="connsiteY26" fmla="*/ 122224 h 714118"/>
                <a:gd name="connsiteX27" fmla="*/ 506749 w 597387"/>
                <a:gd name="connsiteY27" fmla="*/ 141450 h 714118"/>
                <a:gd name="connsiteX28" fmla="*/ 463490 w 597387"/>
                <a:gd name="connsiteY28" fmla="*/ 127031 h 714118"/>
                <a:gd name="connsiteX29" fmla="*/ 466237 w 597387"/>
                <a:gd name="connsiteY29" fmla="*/ 116044 h 714118"/>
                <a:gd name="connsiteX30" fmla="*/ 461430 w 597387"/>
                <a:gd name="connsiteY30" fmla="*/ 128404 h 714118"/>
                <a:gd name="connsiteX31" fmla="*/ 455937 w 597387"/>
                <a:gd name="connsiteY31" fmla="*/ 131837 h 714118"/>
                <a:gd name="connsiteX32" fmla="*/ 457997 w 597387"/>
                <a:gd name="connsiteY32" fmla="*/ 135270 h 714118"/>
                <a:gd name="connsiteX33" fmla="*/ 439457 w 597387"/>
                <a:gd name="connsiteY33" fmla="*/ 166170 h 714118"/>
                <a:gd name="connsiteX34" fmla="*/ 413365 w 597387"/>
                <a:gd name="connsiteY34" fmla="*/ 135270 h 714118"/>
                <a:gd name="connsiteX35" fmla="*/ 418171 w 597387"/>
                <a:gd name="connsiteY35" fmla="*/ 122224 h 714118"/>
                <a:gd name="connsiteX36" fmla="*/ 425038 w 597387"/>
                <a:gd name="connsiteY36" fmla="*/ 116731 h 714118"/>
                <a:gd name="connsiteX37" fmla="*/ 422291 w 597387"/>
                <a:gd name="connsiteY37" fmla="*/ 111924 h 714118"/>
                <a:gd name="connsiteX38" fmla="*/ 431904 w 597387"/>
                <a:gd name="connsiteY38" fmla="*/ 89951 h 714118"/>
                <a:gd name="connsiteX39" fmla="*/ 436711 w 597387"/>
                <a:gd name="connsiteY39" fmla="*/ 92011 h 714118"/>
                <a:gd name="connsiteX40" fmla="*/ 447011 w 597387"/>
                <a:gd name="connsiteY40" fmla="*/ 143510 h 714118"/>
                <a:gd name="connsiteX41" fmla="*/ 438084 w 597387"/>
                <a:gd name="connsiteY41" fmla="*/ 92698 h 714118"/>
                <a:gd name="connsiteX42" fmla="*/ 441517 w 597387"/>
                <a:gd name="connsiteY42" fmla="*/ 92011 h 714118"/>
                <a:gd name="connsiteX43" fmla="*/ 416111 w 597387"/>
                <a:gd name="connsiteY43" fmla="*/ 46006 h 714118"/>
                <a:gd name="connsiteX44" fmla="*/ 413365 w 597387"/>
                <a:gd name="connsiteY44" fmla="*/ 58365 h 714118"/>
                <a:gd name="connsiteX45" fmla="*/ 407871 w 597387"/>
                <a:gd name="connsiteY45" fmla="*/ 42572 h 714118"/>
                <a:gd name="connsiteX46" fmla="*/ 390018 w 597387"/>
                <a:gd name="connsiteY46" fmla="*/ 92011 h 714118"/>
                <a:gd name="connsiteX47" fmla="*/ 413365 w 597387"/>
                <a:gd name="connsiteY47" fmla="*/ 65919 h 714118"/>
                <a:gd name="connsiteX48" fmla="*/ 430531 w 597387"/>
                <a:gd name="connsiteY48" fmla="*/ 89951 h 714118"/>
                <a:gd name="connsiteX49" fmla="*/ 419544 w 597387"/>
                <a:gd name="connsiteY49" fmla="*/ 109178 h 714118"/>
                <a:gd name="connsiteX50" fmla="*/ 379719 w 597387"/>
                <a:gd name="connsiteY50" fmla="*/ 100251 h 714118"/>
                <a:gd name="connsiteX51" fmla="*/ 377659 w 597387"/>
                <a:gd name="connsiteY51" fmla="*/ 67979 h 714118"/>
                <a:gd name="connsiteX52" fmla="*/ 363926 w 597387"/>
                <a:gd name="connsiteY52" fmla="*/ 155183 h 714118"/>
                <a:gd name="connsiteX53" fmla="*/ 348819 w 597387"/>
                <a:gd name="connsiteY53" fmla="*/ 137330 h 714118"/>
                <a:gd name="connsiteX54" fmla="*/ 354999 w 597387"/>
                <a:gd name="connsiteY54" fmla="*/ 122224 h 714118"/>
                <a:gd name="connsiteX55" fmla="*/ 368732 w 597387"/>
                <a:gd name="connsiteY55" fmla="*/ 124971 h 714118"/>
                <a:gd name="connsiteX56" fmla="*/ 363926 w 597387"/>
                <a:gd name="connsiteY56" fmla="*/ 92698 h 714118"/>
                <a:gd name="connsiteX57" fmla="*/ 365299 w 597387"/>
                <a:gd name="connsiteY57" fmla="*/ 79652 h 714118"/>
                <a:gd name="connsiteX58" fmla="*/ 361866 w 597387"/>
                <a:gd name="connsiteY58" fmla="*/ 90638 h 714118"/>
                <a:gd name="connsiteX59" fmla="*/ 340579 w 597387"/>
                <a:gd name="connsiteY59" fmla="*/ 81712 h 714118"/>
                <a:gd name="connsiteX60" fmla="*/ 349506 w 597387"/>
                <a:gd name="connsiteY60" fmla="*/ 118104 h 714118"/>
                <a:gd name="connsiteX61" fmla="*/ 339206 w 597387"/>
                <a:gd name="connsiteY61" fmla="*/ 135270 h 714118"/>
                <a:gd name="connsiteX62" fmla="*/ 333713 w 597387"/>
                <a:gd name="connsiteY62" fmla="*/ 135270 h 714118"/>
                <a:gd name="connsiteX63" fmla="*/ 329593 w 597387"/>
                <a:gd name="connsiteY63" fmla="*/ 63172 h 714118"/>
                <a:gd name="connsiteX64" fmla="*/ 327533 w 597387"/>
                <a:gd name="connsiteY64" fmla="*/ 93385 h 714118"/>
                <a:gd name="connsiteX65" fmla="*/ 295947 w 597387"/>
                <a:gd name="connsiteY65" fmla="*/ 65919 h 714118"/>
                <a:gd name="connsiteX66" fmla="*/ 294574 w 597387"/>
                <a:gd name="connsiteY66" fmla="*/ 72098 h 714118"/>
                <a:gd name="connsiteX67" fmla="*/ 279467 w 597387"/>
                <a:gd name="connsiteY67" fmla="*/ 79652 h 714118"/>
                <a:gd name="connsiteX68" fmla="*/ 280154 w 597387"/>
                <a:gd name="connsiteY68" fmla="*/ 64545 h 714118"/>
                <a:gd name="connsiteX69" fmla="*/ 275348 w 597387"/>
                <a:gd name="connsiteY69" fmla="*/ 83085 h 714118"/>
                <a:gd name="connsiteX70" fmla="*/ 269854 w 597387"/>
                <a:gd name="connsiteY70" fmla="*/ 113298 h 714118"/>
                <a:gd name="connsiteX71" fmla="*/ 275348 w 597387"/>
                <a:gd name="connsiteY71" fmla="*/ 112611 h 714118"/>
                <a:gd name="connsiteX72" fmla="*/ 276034 w 597387"/>
                <a:gd name="connsiteY72" fmla="*/ 115358 h 714118"/>
                <a:gd name="connsiteX73" fmla="*/ 269854 w 597387"/>
                <a:gd name="connsiteY73" fmla="*/ 138704 h 714118"/>
                <a:gd name="connsiteX74" fmla="*/ 263674 w 597387"/>
                <a:gd name="connsiteY74" fmla="*/ 124971 h 714118"/>
                <a:gd name="connsiteX75" fmla="*/ 266421 w 597387"/>
                <a:gd name="connsiteY75" fmla="*/ 99565 h 714118"/>
                <a:gd name="connsiteX76" fmla="*/ 254061 w 597387"/>
                <a:gd name="connsiteY76" fmla="*/ 102311 h 714118"/>
                <a:gd name="connsiteX77" fmla="*/ 245135 w 597387"/>
                <a:gd name="connsiteY77" fmla="*/ 81712 h 714118"/>
                <a:gd name="connsiteX78" fmla="*/ 267108 w 597387"/>
                <a:gd name="connsiteY78" fmla="*/ 35019 h 714118"/>
                <a:gd name="connsiteX79" fmla="*/ 242388 w 597387"/>
                <a:gd name="connsiteY79" fmla="*/ 83085 h 714118"/>
                <a:gd name="connsiteX80" fmla="*/ 243762 w 597387"/>
                <a:gd name="connsiteY80" fmla="*/ 82398 h 714118"/>
                <a:gd name="connsiteX81" fmla="*/ 248568 w 597387"/>
                <a:gd name="connsiteY81" fmla="*/ 105058 h 714118"/>
                <a:gd name="connsiteX82" fmla="*/ 235522 w 597387"/>
                <a:gd name="connsiteY82" fmla="*/ 119477 h 714118"/>
                <a:gd name="connsiteX83" fmla="*/ 229342 w 597387"/>
                <a:gd name="connsiteY83" fmla="*/ 64545 h 714118"/>
                <a:gd name="connsiteX84" fmla="*/ 225909 w 597387"/>
                <a:gd name="connsiteY84" fmla="*/ 111238 h 714118"/>
                <a:gd name="connsiteX85" fmla="*/ 193636 w 597387"/>
                <a:gd name="connsiteY85" fmla="*/ 100938 h 714118"/>
                <a:gd name="connsiteX86" fmla="*/ 217669 w 597387"/>
                <a:gd name="connsiteY86" fmla="*/ 52872 h 714118"/>
                <a:gd name="connsiteX87" fmla="*/ 193636 w 597387"/>
                <a:gd name="connsiteY87" fmla="*/ 100938 h 714118"/>
                <a:gd name="connsiteX88" fmla="*/ 193636 w 597387"/>
                <a:gd name="connsiteY88" fmla="*/ 100938 h 714118"/>
                <a:gd name="connsiteX89" fmla="*/ 228655 w 597387"/>
                <a:gd name="connsiteY89" fmla="*/ 137330 h 714118"/>
                <a:gd name="connsiteX90" fmla="*/ 231402 w 597387"/>
                <a:gd name="connsiteY90" fmla="*/ 153123 h 714118"/>
                <a:gd name="connsiteX91" fmla="*/ 216295 w 597387"/>
                <a:gd name="connsiteY91" fmla="*/ 146944 h 714118"/>
                <a:gd name="connsiteX92" fmla="*/ 212862 w 597387"/>
                <a:gd name="connsiteY92" fmla="*/ 162050 h 714118"/>
                <a:gd name="connsiteX93" fmla="*/ 179903 w 597387"/>
                <a:gd name="connsiteY93" fmla="*/ 93385 h 714118"/>
                <a:gd name="connsiteX94" fmla="*/ 214922 w 597387"/>
                <a:gd name="connsiteY94" fmla="*/ 214236 h 714118"/>
                <a:gd name="connsiteX95" fmla="*/ 210116 w 597387"/>
                <a:gd name="connsiteY95" fmla="*/ 221789 h 714118"/>
                <a:gd name="connsiteX96" fmla="*/ 197756 w 597387"/>
                <a:gd name="connsiteY96" fmla="*/ 207369 h 714118"/>
                <a:gd name="connsiteX97" fmla="*/ 199129 w 597387"/>
                <a:gd name="connsiteY97" fmla="*/ 168916 h 714118"/>
                <a:gd name="connsiteX98" fmla="*/ 179903 w 597387"/>
                <a:gd name="connsiteY98" fmla="*/ 183336 h 714118"/>
                <a:gd name="connsiteX99" fmla="*/ 170976 w 597387"/>
                <a:gd name="connsiteY99" fmla="*/ 169603 h 714118"/>
                <a:gd name="connsiteX100" fmla="*/ 183336 w 597387"/>
                <a:gd name="connsiteY100" fmla="*/ 122911 h 714118"/>
                <a:gd name="connsiteX101" fmla="*/ 159303 w 597387"/>
                <a:gd name="connsiteY101" fmla="*/ 149690 h 714118"/>
                <a:gd name="connsiteX102" fmla="*/ 148317 w 597387"/>
                <a:gd name="connsiteY102" fmla="*/ 128404 h 714118"/>
                <a:gd name="connsiteX103" fmla="*/ 174410 w 597387"/>
                <a:gd name="connsiteY103" fmla="*/ 85832 h 714118"/>
                <a:gd name="connsiteX104" fmla="*/ 142137 w 597387"/>
                <a:gd name="connsiteY104" fmla="*/ 115358 h 714118"/>
                <a:gd name="connsiteX105" fmla="*/ 141450 w 597387"/>
                <a:gd name="connsiteY105" fmla="*/ 113984 h 714118"/>
                <a:gd name="connsiteX106" fmla="*/ 141450 w 597387"/>
                <a:gd name="connsiteY106" fmla="*/ 116044 h 714118"/>
                <a:gd name="connsiteX107" fmla="*/ 136644 w 597387"/>
                <a:gd name="connsiteY107" fmla="*/ 107118 h 714118"/>
                <a:gd name="connsiteX108" fmla="*/ 141450 w 597387"/>
                <a:gd name="connsiteY108" fmla="*/ 107118 h 714118"/>
                <a:gd name="connsiteX109" fmla="*/ 116731 w 597387"/>
                <a:gd name="connsiteY109" fmla="*/ 55619 h 714118"/>
                <a:gd name="connsiteX110" fmla="*/ 122911 w 597387"/>
                <a:gd name="connsiteY110" fmla="*/ 98191 h 714118"/>
                <a:gd name="connsiteX111" fmla="*/ 102311 w 597387"/>
                <a:gd name="connsiteY111" fmla="*/ 98191 h 714118"/>
                <a:gd name="connsiteX112" fmla="*/ 142137 w 597387"/>
                <a:gd name="connsiteY112" fmla="*/ 131151 h 714118"/>
                <a:gd name="connsiteX113" fmla="*/ 174410 w 597387"/>
                <a:gd name="connsiteY113" fmla="*/ 193636 h 714118"/>
                <a:gd name="connsiteX114" fmla="*/ 173723 w 597387"/>
                <a:gd name="connsiteY114" fmla="*/ 204622 h 714118"/>
                <a:gd name="connsiteX115" fmla="*/ 143510 w 597387"/>
                <a:gd name="connsiteY115" fmla="*/ 181963 h 714118"/>
                <a:gd name="connsiteX116" fmla="*/ 118104 w 597387"/>
                <a:gd name="connsiteY116" fmla="*/ 135270 h 714118"/>
                <a:gd name="connsiteX117" fmla="*/ 142137 w 597387"/>
                <a:gd name="connsiteY117" fmla="*/ 185396 h 714118"/>
                <a:gd name="connsiteX118" fmla="*/ 179903 w 597387"/>
                <a:gd name="connsiteY118" fmla="*/ 216982 h 714118"/>
                <a:gd name="connsiteX119" fmla="*/ 181276 w 597387"/>
                <a:gd name="connsiteY119" fmla="*/ 217669 h 714118"/>
                <a:gd name="connsiteX120" fmla="*/ 197069 w 597387"/>
                <a:gd name="connsiteY120" fmla="*/ 226595 h 714118"/>
                <a:gd name="connsiteX121" fmla="*/ 208056 w 597387"/>
                <a:gd name="connsiteY121" fmla="*/ 238955 h 714118"/>
                <a:gd name="connsiteX122" fmla="*/ 211489 w 597387"/>
                <a:gd name="connsiteY122" fmla="*/ 247195 h 714118"/>
                <a:gd name="connsiteX123" fmla="*/ 215609 w 597387"/>
                <a:gd name="connsiteY123" fmla="*/ 246508 h 714118"/>
                <a:gd name="connsiteX124" fmla="*/ 231402 w 597387"/>
                <a:gd name="connsiteY124" fmla="*/ 260928 h 714118"/>
                <a:gd name="connsiteX125" fmla="*/ 206682 w 597387"/>
                <a:gd name="connsiteY125" fmla="*/ 280841 h 714118"/>
                <a:gd name="connsiteX126" fmla="*/ 192263 w 597387"/>
                <a:gd name="connsiteY126" fmla="*/ 273974 h 714118"/>
                <a:gd name="connsiteX127" fmla="*/ 197756 w 597387"/>
                <a:gd name="connsiteY127" fmla="*/ 230715 h 714118"/>
                <a:gd name="connsiteX128" fmla="*/ 175096 w 597387"/>
                <a:gd name="connsiteY128" fmla="*/ 254061 h 714118"/>
                <a:gd name="connsiteX129" fmla="*/ 166170 w 597387"/>
                <a:gd name="connsiteY129" fmla="*/ 239642 h 714118"/>
                <a:gd name="connsiteX130" fmla="*/ 166857 w 597387"/>
                <a:gd name="connsiteY130" fmla="*/ 210116 h 714118"/>
                <a:gd name="connsiteX131" fmla="*/ 150377 w 597387"/>
                <a:gd name="connsiteY131" fmla="*/ 216295 h 714118"/>
                <a:gd name="connsiteX132" fmla="*/ 99565 w 597387"/>
                <a:gd name="connsiteY132" fmla="*/ 161363 h 714118"/>
                <a:gd name="connsiteX133" fmla="*/ 100251 w 597387"/>
                <a:gd name="connsiteY133" fmla="*/ 112611 h 714118"/>
                <a:gd name="connsiteX134" fmla="*/ 83772 w 597387"/>
                <a:gd name="connsiteY134" fmla="*/ 138017 h 714118"/>
                <a:gd name="connsiteX135" fmla="*/ 54246 w 597387"/>
                <a:gd name="connsiteY135" fmla="*/ 131151 h 714118"/>
                <a:gd name="connsiteX136" fmla="*/ 83085 w 597387"/>
                <a:gd name="connsiteY136" fmla="*/ 166856 h 714118"/>
                <a:gd name="connsiteX137" fmla="*/ 67292 w 597387"/>
                <a:gd name="connsiteY137" fmla="*/ 181276 h 714118"/>
                <a:gd name="connsiteX138" fmla="*/ 54246 w 597387"/>
                <a:gd name="connsiteY138" fmla="*/ 168230 h 714118"/>
                <a:gd name="connsiteX139" fmla="*/ 44632 w 597387"/>
                <a:gd name="connsiteY139" fmla="*/ 209429 h 714118"/>
                <a:gd name="connsiteX140" fmla="*/ 10300 w 597387"/>
                <a:gd name="connsiteY140" fmla="*/ 196383 h 714118"/>
                <a:gd name="connsiteX141" fmla="*/ 50126 w 597387"/>
                <a:gd name="connsiteY141" fmla="*/ 230715 h 714118"/>
                <a:gd name="connsiteX142" fmla="*/ 48752 w 597387"/>
                <a:gd name="connsiteY142" fmla="*/ 218355 h 714118"/>
                <a:gd name="connsiteX143" fmla="*/ 61112 w 597387"/>
                <a:gd name="connsiteY143" fmla="*/ 231402 h 714118"/>
                <a:gd name="connsiteX144" fmla="*/ 43946 w 597387"/>
                <a:gd name="connsiteY144" fmla="*/ 280154 h 714118"/>
                <a:gd name="connsiteX145" fmla="*/ 63172 w 597387"/>
                <a:gd name="connsiteY145" fmla="*/ 233462 h 714118"/>
                <a:gd name="connsiteX146" fmla="*/ 89951 w 597387"/>
                <a:gd name="connsiteY146" fmla="*/ 249941 h 714118"/>
                <a:gd name="connsiteX147" fmla="*/ 70725 w 597387"/>
                <a:gd name="connsiteY147" fmla="*/ 295947 h 714118"/>
                <a:gd name="connsiteX148" fmla="*/ 96818 w 597387"/>
                <a:gd name="connsiteY148" fmla="*/ 253375 h 714118"/>
                <a:gd name="connsiteX149" fmla="*/ 116731 w 597387"/>
                <a:gd name="connsiteY149" fmla="*/ 262988 h 714118"/>
                <a:gd name="connsiteX150" fmla="*/ 98878 w 597387"/>
                <a:gd name="connsiteY150" fmla="*/ 306934 h 714118"/>
                <a:gd name="connsiteX151" fmla="*/ 125657 w 597387"/>
                <a:gd name="connsiteY151" fmla="*/ 266421 h 714118"/>
                <a:gd name="connsiteX152" fmla="*/ 146944 w 597387"/>
                <a:gd name="connsiteY152" fmla="*/ 275348 h 714118"/>
                <a:gd name="connsiteX153" fmla="*/ 131837 w 597387"/>
                <a:gd name="connsiteY153" fmla="*/ 320667 h 714118"/>
                <a:gd name="connsiteX154" fmla="*/ 155183 w 597387"/>
                <a:gd name="connsiteY154" fmla="*/ 278094 h 714118"/>
                <a:gd name="connsiteX155" fmla="*/ 187456 w 597387"/>
                <a:gd name="connsiteY155" fmla="*/ 289767 h 714118"/>
                <a:gd name="connsiteX156" fmla="*/ 165483 w 597387"/>
                <a:gd name="connsiteY156" fmla="*/ 336460 h 714118"/>
                <a:gd name="connsiteX157" fmla="*/ 188829 w 597387"/>
                <a:gd name="connsiteY157" fmla="*/ 290454 h 714118"/>
                <a:gd name="connsiteX158" fmla="*/ 191576 w 597387"/>
                <a:gd name="connsiteY158" fmla="*/ 291141 h 714118"/>
                <a:gd name="connsiteX159" fmla="*/ 203936 w 597387"/>
                <a:gd name="connsiteY159" fmla="*/ 294574 h 714118"/>
                <a:gd name="connsiteX160" fmla="*/ 208056 w 597387"/>
                <a:gd name="connsiteY160" fmla="*/ 305560 h 714118"/>
                <a:gd name="connsiteX161" fmla="*/ 218355 w 597387"/>
                <a:gd name="connsiteY161" fmla="*/ 302127 h 714118"/>
                <a:gd name="connsiteX162" fmla="*/ 267108 w 597387"/>
                <a:gd name="connsiteY162" fmla="*/ 426411 h 714118"/>
                <a:gd name="connsiteX163" fmla="*/ 236208 w 597387"/>
                <a:gd name="connsiteY163" fmla="*/ 559622 h 714118"/>
                <a:gd name="connsiteX164" fmla="*/ 223849 w 597387"/>
                <a:gd name="connsiteY164" fmla="*/ 559622 h 714118"/>
                <a:gd name="connsiteX165" fmla="*/ 216982 w 597387"/>
                <a:gd name="connsiteY165" fmla="*/ 563055 h 714118"/>
                <a:gd name="connsiteX166" fmla="*/ 199129 w 597387"/>
                <a:gd name="connsiteY166" fmla="*/ 563741 h 714118"/>
                <a:gd name="connsiteX167" fmla="*/ 177843 w 597387"/>
                <a:gd name="connsiteY167" fmla="*/ 578848 h 714118"/>
                <a:gd name="connsiteX168" fmla="*/ 149690 w 597387"/>
                <a:gd name="connsiteY168" fmla="*/ 581594 h 714118"/>
                <a:gd name="connsiteX169" fmla="*/ 149004 w 597387"/>
                <a:gd name="connsiteY169" fmla="*/ 585028 h 714118"/>
                <a:gd name="connsiteX170" fmla="*/ 171663 w 597387"/>
                <a:gd name="connsiteY170" fmla="*/ 587774 h 714118"/>
                <a:gd name="connsiteX171" fmla="*/ 186083 w 597387"/>
                <a:gd name="connsiteY171" fmla="*/ 580908 h 714118"/>
                <a:gd name="connsiteX172" fmla="*/ 184023 w 597387"/>
                <a:gd name="connsiteY172" fmla="*/ 591894 h 714118"/>
                <a:gd name="connsiteX173" fmla="*/ 224535 w 597387"/>
                <a:gd name="connsiteY173" fmla="*/ 579535 h 714118"/>
                <a:gd name="connsiteX174" fmla="*/ 241702 w 597387"/>
                <a:gd name="connsiteY174" fmla="*/ 578848 h 714118"/>
                <a:gd name="connsiteX175" fmla="*/ 258181 w 597387"/>
                <a:gd name="connsiteY175" fmla="*/ 574041 h 714118"/>
                <a:gd name="connsiteX176" fmla="*/ 228655 w 597387"/>
                <a:gd name="connsiteY176" fmla="*/ 594641 h 714118"/>
                <a:gd name="connsiteX177" fmla="*/ 229342 w 597387"/>
                <a:gd name="connsiteY177" fmla="*/ 612494 h 714118"/>
                <a:gd name="connsiteX178" fmla="*/ 247195 w 597387"/>
                <a:gd name="connsiteY178" fmla="*/ 591894 h 714118"/>
                <a:gd name="connsiteX179" fmla="*/ 273974 w 597387"/>
                <a:gd name="connsiteY179" fmla="*/ 588461 h 714118"/>
                <a:gd name="connsiteX180" fmla="*/ 287707 w 597387"/>
                <a:gd name="connsiteY180" fmla="*/ 579535 h 714118"/>
                <a:gd name="connsiteX181" fmla="*/ 282901 w 597387"/>
                <a:gd name="connsiteY181" fmla="*/ 591894 h 714118"/>
                <a:gd name="connsiteX182" fmla="*/ 261615 w 597387"/>
                <a:gd name="connsiteY182" fmla="*/ 622107 h 714118"/>
                <a:gd name="connsiteX183" fmla="*/ 290454 w 597387"/>
                <a:gd name="connsiteY183" fmla="*/ 601507 h 714118"/>
                <a:gd name="connsiteX184" fmla="*/ 313113 w 597387"/>
                <a:gd name="connsiteY184" fmla="*/ 608374 h 714118"/>
                <a:gd name="connsiteX185" fmla="*/ 306247 w 597387"/>
                <a:gd name="connsiteY185" fmla="*/ 596701 h 714118"/>
                <a:gd name="connsiteX186" fmla="*/ 314487 w 597387"/>
                <a:gd name="connsiteY186" fmla="*/ 582281 h 714118"/>
                <a:gd name="connsiteX187" fmla="*/ 344699 w 597387"/>
                <a:gd name="connsiteY187" fmla="*/ 607687 h 714118"/>
                <a:gd name="connsiteX188" fmla="*/ 337833 w 597387"/>
                <a:gd name="connsiteY188" fmla="*/ 582968 h 714118"/>
                <a:gd name="connsiteX189" fmla="*/ 356373 w 597387"/>
                <a:gd name="connsiteY189" fmla="*/ 615240 h 714118"/>
                <a:gd name="connsiteX190" fmla="*/ 359806 w 597387"/>
                <a:gd name="connsiteY190" fmla="*/ 580221 h 714118"/>
                <a:gd name="connsiteX191" fmla="*/ 396198 w 597387"/>
                <a:gd name="connsiteY191" fmla="*/ 600821 h 714118"/>
                <a:gd name="connsiteX192" fmla="*/ 383839 w 597387"/>
                <a:gd name="connsiteY192" fmla="*/ 581594 h 714118"/>
                <a:gd name="connsiteX193" fmla="*/ 412678 w 597387"/>
                <a:gd name="connsiteY193" fmla="*/ 572668 h 714118"/>
                <a:gd name="connsiteX194" fmla="*/ 444264 w 597387"/>
                <a:gd name="connsiteY194" fmla="*/ 567175 h 714118"/>
                <a:gd name="connsiteX195" fmla="*/ 347446 w 597387"/>
                <a:gd name="connsiteY195" fmla="*/ 543829 h 714118"/>
                <a:gd name="connsiteX196" fmla="*/ 330966 w 597387"/>
                <a:gd name="connsiteY196" fmla="*/ 477910 h 714118"/>
                <a:gd name="connsiteX197" fmla="*/ 335773 w 597387"/>
                <a:gd name="connsiteY197" fmla="*/ 370792 h 714118"/>
                <a:gd name="connsiteX198" fmla="*/ 396198 w 597387"/>
                <a:gd name="connsiteY198" fmla="*/ 295947 h 714118"/>
                <a:gd name="connsiteX199" fmla="*/ 422291 w 597387"/>
                <a:gd name="connsiteY199" fmla="*/ 343326 h 714118"/>
                <a:gd name="connsiteX200" fmla="*/ 398945 w 597387"/>
                <a:gd name="connsiteY200" fmla="*/ 294574 h 714118"/>
                <a:gd name="connsiteX201" fmla="*/ 418171 w 597387"/>
                <a:gd name="connsiteY201" fmla="*/ 289081 h 714118"/>
                <a:gd name="connsiteX202" fmla="*/ 425038 w 597387"/>
                <a:gd name="connsiteY202" fmla="*/ 287021 h 714118"/>
                <a:gd name="connsiteX203" fmla="*/ 452504 w 597387"/>
                <a:gd name="connsiteY203" fmla="*/ 326846 h 714118"/>
                <a:gd name="connsiteX204" fmla="*/ 435338 w 597387"/>
                <a:gd name="connsiteY204" fmla="*/ 284274 h 714118"/>
                <a:gd name="connsiteX205" fmla="*/ 464864 w 597387"/>
                <a:gd name="connsiteY205" fmla="*/ 274661 h 714118"/>
                <a:gd name="connsiteX206" fmla="*/ 490956 w 597387"/>
                <a:gd name="connsiteY206" fmla="*/ 317233 h 714118"/>
                <a:gd name="connsiteX207" fmla="*/ 470357 w 597387"/>
                <a:gd name="connsiteY207" fmla="*/ 272601 h 714118"/>
                <a:gd name="connsiteX208" fmla="*/ 495763 w 597387"/>
                <a:gd name="connsiteY208" fmla="*/ 262301 h 714118"/>
                <a:gd name="connsiteX209" fmla="*/ 527349 w 597387"/>
                <a:gd name="connsiteY209" fmla="*/ 300067 h 714118"/>
                <a:gd name="connsiteX210" fmla="*/ 503316 w 597387"/>
                <a:gd name="connsiteY210" fmla="*/ 258868 h 714118"/>
                <a:gd name="connsiteX211" fmla="*/ 531469 w 597387"/>
                <a:gd name="connsiteY211" fmla="*/ 243762 h 714118"/>
                <a:gd name="connsiteX212" fmla="*/ 560308 w 597387"/>
                <a:gd name="connsiteY212" fmla="*/ 286334 h 714118"/>
                <a:gd name="connsiteX213" fmla="*/ 532842 w 597387"/>
                <a:gd name="connsiteY213" fmla="*/ 242388 h 714118"/>
                <a:gd name="connsiteX214" fmla="*/ 560308 w 597387"/>
                <a:gd name="connsiteY214" fmla="*/ 216982 h 714118"/>
                <a:gd name="connsiteX215" fmla="*/ 560308 w 597387"/>
                <a:gd name="connsiteY215" fmla="*/ 216982 h 714118"/>
                <a:gd name="connsiteX216" fmla="*/ 117418 w 597387"/>
                <a:gd name="connsiteY216" fmla="*/ 188143 h 714118"/>
                <a:gd name="connsiteX217" fmla="*/ 94071 w 597387"/>
                <a:gd name="connsiteY217" fmla="*/ 204622 h 714118"/>
                <a:gd name="connsiteX218" fmla="*/ 85832 w 597387"/>
                <a:gd name="connsiteY218" fmla="*/ 200502 h 714118"/>
                <a:gd name="connsiteX219" fmla="*/ 94071 w 597387"/>
                <a:gd name="connsiteY219" fmla="*/ 164110 h 714118"/>
                <a:gd name="connsiteX220" fmla="*/ 117418 w 597387"/>
                <a:gd name="connsiteY220" fmla="*/ 188143 h 714118"/>
                <a:gd name="connsiteX221" fmla="*/ 117418 w 597387"/>
                <a:gd name="connsiteY221" fmla="*/ 188143 h 714118"/>
                <a:gd name="connsiteX222" fmla="*/ 134584 w 597387"/>
                <a:gd name="connsiteY222" fmla="*/ 210116 h 714118"/>
                <a:gd name="connsiteX223" fmla="*/ 120851 w 597387"/>
                <a:gd name="connsiteY223" fmla="*/ 210116 h 714118"/>
                <a:gd name="connsiteX224" fmla="*/ 118791 w 597387"/>
                <a:gd name="connsiteY224" fmla="*/ 189516 h 714118"/>
                <a:gd name="connsiteX225" fmla="*/ 134584 w 597387"/>
                <a:gd name="connsiteY225" fmla="*/ 210116 h 714118"/>
                <a:gd name="connsiteX226" fmla="*/ 134584 w 597387"/>
                <a:gd name="connsiteY226" fmla="*/ 210116 h 714118"/>
                <a:gd name="connsiteX227" fmla="*/ 165483 w 597387"/>
                <a:gd name="connsiteY227" fmla="*/ 267108 h 714118"/>
                <a:gd name="connsiteX228" fmla="*/ 62485 w 597387"/>
                <a:gd name="connsiteY228" fmla="*/ 223162 h 714118"/>
                <a:gd name="connsiteX229" fmla="*/ 71412 w 597387"/>
                <a:gd name="connsiteY229" fmla="*/ 207369 h 714118"/>
                <a:gd name="connsiteX230" fmla="*/ 79652 w 597387"/>
                <a:gd name="connsiteY230" fmla="*/ 204622 h 714118"/>
                <a:gd name="connsiteX231" fmla="*/ 91325 w 597387"/>
                <a:gd name="connsiteY231" fmla="*/ 212176 h 714118"/>
                <a:gd name="connsiteX232" fmla="*/ 94071 w 597387"/>
                <a:gd name="connsiteY232" fmla="*/ 234835 h 714118"/>
                <a:gd name="connsiteX233" fmla="*/ 116731 w 597387"/>
                <a:gd name="connsiteY233" fmla="*/ 221102 h 714118"/>
                <a:gd name="connsiteX234" fmla="*/ 142137 w 597387"/>
                <a:gd name="connsiteY234" fmla="*/ 224535 h 714118"/>
                <a:gd name="connsiteX235" fmla="*/ 140764 w 597387"/>
                <a:gd name="connsiteY235" fmla="*/ 255435 h 714118"/>
                <a:gd name="connsiteX236" fmla="*/ 155870 w 597387"/>
                <a:gd name="connsiteY236" fmla="*/ 249255 h 714118"/>
                <a:gd name="connsiteX237" fmla="*/ 165483 w 597387"/>
                <a:gd name="connsiteY237" fmla="*/ 267108 h 714118"/>
                <a:gd name="connsiteX238" fmla="*/ 165483 w 597387"/>
                <a:gd name="connsiteY238" fmla="*/ 267108 h 714118"/>
                <a:gd name="connsiteX239" fmla="*/ 192949 w 597387"/>
                <a:gd name="connsiteY239" fmla="*/ 214236 h 714118"/>
                <a:gd name="connsiteX240" fmla="*/ 190203 w 597387"/>
                <a:gd name="connsiteY240" fmla="*/ 212862 h 714118"/>
                <a:gd name="connsiteX241" fmla="*/ 191576 w 597387"/>
                <a:gd name="connsiteY241" fmla="*/ 212176 h 714118"/>
                <a:gd name="connsiteX242" fmla="*/ 192949 w 597387"/>
                <a:gd name="connsiteY242" fmla="*/ 214236 h 714118"/>
                <a:gd name="connsiteX243" fmla="*/ 192949 w 597387"/>
                <a:gd name="connsiteY243" fmla="*/ 214236 h 714118"/>
                <a:gd name="connsiteX244" fmla="*/ 394825 w 597387"/>
                <a:gd name="connsiteY244" fmla="*/ 238268 h 714118"/>
                <a:gd name="connsiteX245" fmla="*/ 409245 w 597387"/>
                <a:gd name="connsiteY245" fmla="*/ 221789 h 714118"/>
                <a:gd name="connsiteX246" fmla="*/ 432591 w 597387"/>
                <a:gd name="connsiteY246" fmla="*/ 240328 h 714118"/>
                <a:gd name="connsiteX247" fmla="*/ 420918 w 597387"/>
                <a:gd name="connsiteY247" fmla="*/ 264361 h 714118"/>
                <a:gd name="connsiteX248" fmla="*/ 394825 w 597387"/>
                <a:gd name="connsiteY248" fmla="*/ 238268 h 714118"/>
                <a:gd name="connsiteX249" fmla="*/ 394825 w 597387"/>
                <a:gd name="connsiteY249" fmla="*/ 238268 h 714118"/>
                <a:gd name="connsiteX250" fmla="*/ 378345 w 597387"/>
                <a:gd name="connsiteY250" fmla="*/ 257495 h 714118"/>
                <a:gd name="connsiteX251" fmla="*/ 387958 w 597387"/>
                <a:gd name="connsiteY251" fmla="*/ 246508 h 714118"/>
                <a:gd name="connsiteX252" fmla="*/ 406498 w 597387"/>
                <a:gd name="connsiteY252" fmla="*/ 278094 h 714118"/>
                <a:gd name="connsiteX253" fmla="*/ 385899 w 597387"/>
                <a:gd name="connsiteY253" fmla="*/ 287021 h 714118"/>
                <a:gd name="connsiteX254" fmla="*/ 378345 w 597387"/>
                <a:gd name="connsiteY254" fmla="*/ 257495 h 714118"/>
                <a:gd name="connsiteX255" fmla="*/ 378345 w 597387"/>
                <a:gd name="connsiteY255" fmla="*/ 257495 h 714118"/>
                <a:gd name="connsiteX256" fmla="*/ 354313 w 597387"/>
                <a:gd name="connsiteY256" fmla="*/ 262988 h 714118"/>
                <a:gd name="connsiteX257" fmla="*/ 341266 w 597387"/>
                <a:gd name="connsiteY257" fmla="*/ 272601 h 714118"/>
                <a:gd name="connsiteX258" fmla="*/ 355686 w 597387"/>
                <a:gd name="connsiteY258" fmla="*/ 227282 h 714118"/>
                <a:gd name="connsiteX259" fmla="*/ 378345 w 597387"/>
                <a:gd name="connsiteY259" fmla="*/ 242388 h 714118"/>
                <a:gd name="connsiteX260" fmla="*/ 368732 w 597387"/>
                <a:gd name="connsiteY260" fmla="*/ 251315 h 714118"/>
                <a:gd name="connsiteX261" fmla="*/ 356373 w 597387"/>
                <a:gd name="connsiteY261" fmla="*/ 248568 h 714118"/>
                <a:gd name="connsiteX262" fmla="*/ 354313 w 597387"/>
                <a:gd name="connsiteY262" fmla="*/ 262988 h 714118"/>
                <a:gd name="connsiteX263" fmla="*/ 354313 w 597387"/>
                <a:gd name="connsiteY263" fmla="*/ 262988 h 714118"/>
                <a:gd name="connsiteX264" fmla="*/ 351566 w 597387"/>
                <a:gd name="connsiteY264" fmla="*/ 285647 h 714118"/>
                <a:gd name="connsiteX265" fmla="*/ 359119 w 597387"/>
                <a:gd name="connsiteY265" fmla="*/ 278094 h 714118"/>
                <a:gd name="connsiteX266" fmla="*/ 377659 w 597387"/>
                <a:gd name="connsiteY266" fmla="*/ 291827 h 714118"/>
                <a:gd name="connsiteX267" fmla="*/ 361866 w 597387"/>
                <a:gd name="connsiteY267" fmla="*/ 302127 h 714118"/>
                <a:gd name="connsiteX268" fmla="*/ 351566 w 597387"/>
                <a:gd name="connsiteY268" fmla="*/ 285647 h 714118"/>
                <a:gd name="connsiteX269" fmla="*/ 351566 w 597387"/>
                <a:gd name="connsiteY269" fmla="*/ 285647 h 714118"/>
                <a:gd name="connsiteX270" fmla="*/ 317233 w 597387"/>
                <a:gd name="connsiteY270" fmla="*/ 339893 h 714118"/>
                <a:gd name="connsiteX271" fmla="*/ 317920 w 597387"/>
                <a:gd name="connsiteY271" fmla="*/ 338520 h 714118"/>
                <a:gd name="connsiteX272" fmla="*/ 329593 w 597387"/>
                <a:gd name="connsiteY272" fmla="*/ 304874 h 714118"/>
                <a:gd name="connsiteX273" fmla="*/ 349506 w 597387"/>
                <a:gd name="connsiteY273" fmla="*/ 310367 h 714118"/>
                <a:gd name="connsiteX274" fmla="*/ 318607 w 597387"/>
                <a:gd name="connsiteY274" fmla="*/ 338520 h 714118"/>
                <a:gd name="connsiteX275" fmla="*/ 317233 w 597387"/>
                <a:gd name="connsiteY275" fmla="*/ 339893 h 714118"/>
                <a:gd name="connsiteX276" fmla="*/ 317233 w 597387"/>
                <a:gd name="connsiteY276" fmla="*/ 339893 h 714118"/>
                <a:gd name="connsiteX277" fmla="*/ 290454 w 597387"/>
                <a:gd name="connsiteY277" fmla="*/ 314487 h 714118"/>
                <a:gd name="connsiteX278" fmla="*/ 310367 w 597387"/>
                <a:gd name="connsiteY278" fmla="*/ 288394 h 714118"/>
                <a:gd name="connsiteX279" fmla="*/ 315860 w 597387"/>
                <a:gd name="connsiteY279" fmla="*/ 308994 h 714118"/>
                <a:gd name="connsiteX280" fmla="*/ 300754 w 597387"/>
                <a:gd name="connsiteY280" fmla="*/ 340579 h 714118"/>
                <a:gd name="connsiteX281" fmla="*/ 290454 w 597387"/>
                <a:gd name="connsiteY281" fmla="*/ 314487 h 714118"/>
                <a:gd name="connsiteX282" fmla="*/ 290454 w 597387"/>
                <a:gd name="connsiteY282" fmla="*/ 314487 h 714118"/>
                <a:gd name="connsiteX283" fmla="*/ 296634 w 597387"/>
                <a:gd name="connsiteY283" fmla="*/ 153123 h 714118"/>
                <a:gd name="connsiteX284" fmla="*/ 295947 w 597387"/>
                <a:gd name="connsiteY284" fmla="*/ 149690 h 714118"/>
                <a:gd name="connsiteX285" fmla="*/ 297320 w 597387"/>
                <a:gd name="connsiteY285" fmla="*/ 142824 h 714118"/>
                <a:gd name="connsiteX286" fmla="*/ 308307 w 597387"/>
                <a:gd name="connsiteY286" fmla="*/ 151750 h 714118"/>
                <a:gd name="connsiteX287" fmla="*/ 304187 w 597387"/>
                <a:gd name="connsiteY287" fmla="*/ 198443 h 714118"/>
                <a:gd name="connsiteX288" fmla="*/ 304187 w 597387"/>
                <a:gd name="connsiteY288" fmla="*/ 207369 h 714118"/>
                <a:gd name="connsiteX289" fmla="*/ 307620 w 597387"/>
                <a:gd name="connsiteY289" fmla="*/ 270541 h 714118"/>
                <a:gd name="connsiteX290" fmla="*/ 306247 w 597387"/>
                <a:gd name="connsiteY290" fmla="*/ 269854 h 714118"/>
                <a:gd name="connsiteX291" fmla="*/ 294574 w 597387"/>
                <a:gd name="connsiteY291" fmla="*/ 274661 h 714118"/>
                <a:gd name="connsiteX292" fmla="*/ 296634 w 597387"/>
                <a:gd name="connsiteY292" fmla="*/ 153123 h 714118"/>
                <a:gd name="connsiteX293" fmla="*/ 296634 w 597387"/>
                <a:gd name="connsiteY293" fmla="*/ 153123 h 714118"/>
                <a:gd name="connsiteX294" fmla="*/ 250628 w 597387"/>
                <a:gd name="connsiteY294" fmla="*/ 307620 h 714118"/>
                <a:gd name="connsiteX295" fmla="*/ 265048 w 597387"/>
                <a:gd name="connsiteY295" fmla="*/ 291827 h 714118"/>
                <a:gd name="connsiteX296" fmla="*/ 281527 w 597387"/>
                <a:gd name="connsiteY296" fmla="*/ 336460 h 714118"/>
                <a:gd name="connsiteX297" fmla="*/ 250628 w 597387"/>
                <a:gd name="connsiteY297" fmla="*/ 307620 h 714118"/>
                <a:gd name="connsiteX298" fmla="*/ 250628 w 597387"/>
                <a:gd name="connsiteY298" fmla="*/ 307620 h 714118"/>
                <a:gd name="connsiteX299" fmla="*/ 232088 w 597387"/>
                <a:gd name="connsiteY299" fmla="*/ 261614 h 714118"/>
                <a:gd name="connsiteX300" fmla="*/ 245822 w 597387"/>
                <a:gd name="connsiteY300" fmla="*/ 273288 h 714118"/>
                <a:gd name="connsiteX301" fmla="*/ 236208 w 597387"/>
                <a:gd name="connsiteY301" fmla="*/ 298007 h 714118"/>
                <a:gd name="connsiteX302" fmla="*/ 230028 w 597387"/>
                <a:gd name="connsiteY302" fmla="*/ 293887 h 714118"/>
                <a:gd name="connsiteX303" fmla="*/ 232088 w 597387"/>
                <a:gd name="connsiteY303" fmla="*/ 261614 h 714118"/>
                <a:gd name="connsiteX304" fmla="*/ 232088 w 597387"/>
                <a:gd name="connsiteY304" fmla="*/ 261614 h 714118"/>
                <a:gd name="connsiteX305" fmla="*/ 238955 w 597387"/>
                <a:gd name="connsiteY305" fmla="*/ 193636 h 714118"/>
                <a:gd name="connsiteX306" fmla="*/ 256808 w 597387"/>
                <a:gd name="connsiteY306" fmla="*/ 266421 h 714118"/>
                <a:gd name="connsiteX307" fmla="*/ 227282 w 597387"/>
                <a:gd name="connsiteY307" fmla="*/ 241702 h 714118"/>
                <a:gd name="connsiteX308" fmla="*/ 237582 w 597387"/>
                <a:gd name="connsiteY308" fmla="*/ 201876 h 714118"/>
                <a:gd name="connsiteX309" fmla="*/ 223849 w 597387"/>
                <a:gd name="connsiteY309" fmla="*/ 207369 h 714118"/>
                <a:gd name="connsiteX310" fmla="*/ 218355 w 597387"/>
                <a:gd name="connsiteY310" fmla="*/ 179216 h 714118"/>
                <a:gd name="connsiteX311" fmla="*/ 238955 w 597387"/>
                <a:gd name="connsiteY311" fmla="*/ 193636 h 714118"/>
                <a:gd name="connsiteX312" fmla="*/ 238955 w 597387"/>
                <a:gd name="connsiteY312" fmla="*/ 193636 h 714118"/>
                <a:gd name="connsiteX313" fmla="*/ 261615 w 597387"/>
                <a:gd name="connsiteY313" fmla="*/ 135957 h 714118"/>
                <a:gd name="connsiteX314" fmla="*/ 240328 w 597387"/>
                <a:gd name="connsiteY314" fmla="*/ 153810 h 714118"/>
                <a:gd name="connsiteX315" fmla="*/ 237582 w 597387"/>
                <a:gd name="connsiteY315" fmla="*/ 140077 h 714118"/>
                <a:gd name="connsiteX316" fmla="*/ 258868 w 597387"/>
                <a:gd name="connsiteY316" fmla="*/ 130464 h 714118"/>
                <a:gd name="connsiteX317" fmla="*/ 261615 w 597387"/>
                <a:gd name="connsiteY317" fmla="*/ 135957 h 714118"/>
                <a:gd name="connsiteX318" fmla="*/ 261615 w 597387"/>
                <a:gd name="connsiteY318" fmla="*/ 135957 h 714118"/>
                <a:gd name="connsiteX319" fmla="*/ 269854 w 597387"/>
                <a:gd name="connsiteY319" fmla="*/ 155870 h 714118"/>
                <a:gd name="connsiteX320" fmla="*/ 254061 w 597387"/>
                <a:gd name="connsiteY320" fmla="*/ 205309 h 714118"/>
                <a:gd name="connsiteX321" fmla="*/ 246508 w 597387"/>
                <a:gd name="connsiteY321" fmla="*/ 183336 h 714118"/>
                <a:gd name="connsiteX322" fmla="*/ 265048 w 597387"/>
                <a:gd name="connsiteY322" fmla="*/ 144197 h 714118"/>
                <a:gd name="connsiteX323" fmla="*/ 269854 w 597387"/>
                <a:gd name="connsiteY323" fmla="*/ 155870 h 714118"/>
                <a:gd name="connsiteX324" fmla="*/ 269854 w 597387"/>
                <a:gd name="connsiteY324" fmla="*/ 155870 h 714118"/>
                <a:gd name="connsiteX325" fmla="*/ 288394 w 597387"/>
                <a:gd name="connsiteY325" fmla="*/ 163423 h 714118"/>
                <a:gd name="connsiteX326" fmla="*/ 289767 w 597387"/>
                <a:gd name="connsiteY326" fmla="*/ 161363 h 714118"/>
                <a:gd name="connsiteX327" fmla="*/ 279467 w 597387"/>
                <a:gd name="connsiteY327" fmla="*/ 287021 h 714118"/>
                <a:gd name="connsiteX328" fmla="*/ 262301 w 597387"/>
                <a:gd name="connsiteY328" fmla="*/ 236208 h 714118"/>
                <a:gd name="connsiteX329" fmla="*/ 285647 w 597387"/>
                <a:gd name="connsiteY329" fmla="*/ 192949 h 714118"/>
                <a:gd name="connsiteX330" fmla="*/ 265048 w 597387"/>
                <a:gd name="connsiteY330" fmla="*/ 201876 h 714118"/>
                <a:gd name="connsiteX331" fmla="*/ 277408 w 597387"/>
                <a:gd name="connsiteY331" fmla="*/ 157243 h 714118"/>
                <a:gd name="connsiteX332" fmla="*/ 288394 w 597387"/>
                <a:gd name="connsiteY332" fmla="*/ 163423 h 714118"/>
                <a:gd name="connsiteX333" fmla="*/ 288394 w 597387"/>
                <a:gd name="connsiteY333" fmla="*/ 163423 h 714118"/>
                <a:gd name="connsiteX334" fmla="*/ 328220 w 597387"/>
                <a:gd name="connsiteY334" fmla="*/ 172350 h 714118"/>
                <a:gd name="connsiteX335" fmla="*/ 311053 w 597387"/>
                <a:gd name="connsiteY335" fmla="*/ 183336 h 714118"/>
                <a:gd name="connsiteX336" fmla="*/ 310367 w 597387"/>
                <a:gd name="connsiteY336" fmla="*/ 153123 h 714118"/>
                <a:gd name="connsiteX337" fmla="*/ 319980 w 597387"/>
                <a:gd name="connsiteY337" fmla="*/ 156557 h 714118"/>
                <a:gd name="connsiteX338" fmla="*/ 295260 w 597387"/>
                <a:gd name="connsiteY338" fmla="*/ 107804 h 714118"/>
                <a:gd name="connsiteX339" fmla="*/ 291827 w 597387"/>
                <a:gd name="connsiteY339" fmla="*/ 123597 h 714118"/>
                <a:gd name="connsiteX340" fmla="*/ 282901 w 597387"/>
                <a:gd name="connsiteY340" fmla="*/ 114671 h 714118"/>
                <a:gd name="connsiteX341" fmla="*/ 282214 w 597387"/>
                <a:gd name="connsiteY341" fmla="*/ 110551 h 714118"/>
                <a:gd name="connsiteX342" fmla="*/ 282214 w 597387"/>
                <a:gd name="connsiteY342" fmla="*/ 110551 h 714118"/>
                <a:gd name="connsiteX343" fmla="*/ 298694 w 597387"/>
                <a:gd name="connsiteY343" fmla="*/ 97505 h 714118"/>
                <a:gd name="connsiteX344" fmla="*/ 324787 w 597387"/>
                <a:gd name="connsiteY344" fmla="*/ 111238 h 714118"/>
                <a:gd name="connsiteX345" fmla="*/ 326160 w 597387"/>
                <a:gd name="connsiteY345" fmla="*/ 105058 h 714118"/>
                <a:gd name="connsiteX346" fmla="*/ 328220 w 597387"/>
                <a:gd name="connsiteY346" fmla="*/ 172350 h 714118"/>
                <a:gd name="connsiteX347" fmla="*/ 328220 w 597387"/>
                <a:gd name="connsiteY347" fmla="*/ 172350 h 714118"/>
                <a:gd name="connsiteX348" fmla="*/ 333713 w 597387"/>
                <a:gd name="connsiteY348" fmla="*/ 199129 h 714118"/>
                <a:gd name="connsiteX349" fmla="*/ 346073 w 597387"/>
                <a:gd name="connsiteY349" fmla="*/ 224535 h 714118"/>
                <a:gd name="connsiteX350" fmla="*/ 344013 w 597387"/>
                <a:gd name="connsiteY350" fmla="*/ 230715 h 714118"/>
                <a:gd name="connsiteX351" fmla="*/ 326846 w 597387"/>
                <a:gd name="connsiteY351" fmla="*/ 211489 h 714118"/>
                <a:gd name="connsiteX352" fmla="*/ 333713 w 597387"/>
                <a:gd name="connsiteY352" fmla="*/ 262301 h 714118"/>
                <a:gd name="connsiteX353" fmla="*/ 326846 w 597387"/>
                <a:gd name="connsiteY353" fmla="*/ 279467 h 714118"/>
                <a:gd name="connsiteX354" fmla="*/ 320667 w 597387"/>
                <a:gd name="connsiteY354" fmla="*/ 280841 h 714118"/>
                <a:gd name="connsiteX355" fmla="*/ 312427 w 597387"/>
                <a:gd name="connsiteY355" fmla="*/ 214922 h 714118"/>
                <a:gd name="connsiteX356" fmla="*/ 333713 w 597387"/>
                <a:gd name="connsiteY356" fmla="*/ 199129 h 714118"/>
                <a:gd name="connsiteX357" fmla="*/ 333713 w 597387"/>
                <a:gd name="connsiteY357" fmla="*/ 199129 h 714118"/>
                <a:gd name="connsiteX358" fmla="*/ 359806 w 597387"/>
                <a:gd name="connsiteY358" fmla="*/ 171663 h 714118"/>
                <a:gd name="connsiteX359" fmla="*/ 357059 w 597387"/>
                <a:gd name="connsiteY359" fmla="*/ 184023 h 714118"/>
                <a:gd name="connsiteX360" fmla="*/ 352939 w 597387"/>
                <a:gd name="connsiteY360" fmla="*/ 187456 h 714118"/>
                <a:gd name="connsiteX361" fmla="*/ 355686 w 597387"/>
                <a:gd name="connsiteY361" fmla="*/ 190889 h 714118"/>
                <a:gd name="connsiteX362" fmla="*/ 352939 w 597387"/>
                <a:gd name="connsiteY362" fmla="*/ 201876 h 714118"/>
                <a:gd name="connsiteX363" fmla="*/ 351566 w 597387"/>
                <a:gd name="connsiteY363" fmla="*/ 201876 h 714118"/>
                <a:gd name="connsiteX364" fmla="*/ 350879 w 597387"/>
                <a:gd name="connsiteY364" fmla="*/ 207369 h 714118"/>
                <a:gd name="connsiteX365" fmla="*/ 348819 w 597387"/>
                <a:gd name="connsiteY365" fmla="*/ 209429 h 714118"/>
                <a:gd name="connsiteX366" fmla="*/ 335773 w 597387"/>
                <a:gd name="connsiteY366" fmla="*/ 162737 h 714118"/>
                <a:gd name="connsiteX367" fmla="*/ 359806 w 597387"/>
                <a:gd name="connsiteY367" fmla="*/ 171663 h 714118"/>
                <a:gd name="connsiteX368" fmla="*/ 359806 w 597387"/>
                <a:gd name="connsiteY368" fmla="*/ 171663 h 714118"/>
                <a:gd name="connsiteX369" fmla="*/ 387272 w 597387"/>
                <a:gd name="connsiteY369" fmla="*/ 203249 h 714118"/>
                <a:gd name="connsiteX370" fmla="*/ 385212 w 597387"/>
                <a:gd name="connsiteY370" fmla="*/ 227282 h 714118"/>
                <a:gd name="connsiteX371" fmla="*/ 361866 w 597387"/>
                <a:gd name="connsiteY371" fmla="*/ 203249 h 714118"/>
                <a:gd name="connsiteX372" fmla="*/ 363239 w 597387"/>
                <a:gd name="connsiteY372" fmla="*/ 197756 h 714118"/>
                <a:gd name="connsiteX373" fmla="*/ 387272 w 597387"/>
                <a:gd name="connsiteY373" fmla="*/ 203249 h 714118"/>
                <a:gd name="connsiteX374" fmla="*/ 387272 w 597387"/>
                <a:gd name="connsiteY374" fmla="*/ 203249 h 714118"/>
                <a:gd name="connsiteX375" fmla="*/ 373539 w 597387"/>
                <a:gd name="connsiteY375" fmla="*/ 148317 h 714118"/>
                <a:gd name="connsiteX376" fmla="*/ 395512 w 597387"/>
                <a:gd name="connsiteY376" fmla="*/ 166170 h 714118"/>
                <a:gd name="connsiteX377" fmla="*/ 392078 w 597387"/>
                <a:gd name="connsiteY377" fmla="*/ 179903 h 714118"/>
                <a:gd name="connsiteX378" fmla="*/ 367359 w 597387"/>
                <a:gd name="connsiteY378" fmla="*/ 177843 h 714118"/>
                <a:gd name="connsiteX379" fmla="*/ 373539 w 597387"/>
                <a:gd name="connsiteY379" fmla="*/ 148317 h 714118"/>
                <a:gd name="connsiteX380" fmla="*/ 373539 w 597387"/>
                <a:gd name="connsiteY380" fmla="*/ 148317 h 714118"/>
                <a:gd name="connsiteX381" fmla="*/ 411305 w 597387"/>
                <a:gd name="connsiteY381" fmla="*/ 124971 h 714118"/>
                <a:gd name="connsiteX382" fmla="*/ 403752 w 597387"/>
                <a:gd name="connsiteY382" fmla="*/ 142824 h 714118"/>
                <a:gd name="connsiteX383" fmla="*/ 376285 w 597387"/>
                <a:gd name="connsiteY383" fmla="*/ 130464 h 714118"/>
                <a:gd name="connsiteX384" fmla="*/ 378345 w 597387"/>
                <a:gd name="connsiteY384" fmla="*/ 113984 h 714118"/>
                <a:gd name="connsiteX385" fmla="*/ 411305 w 597387"/>
                <a:gd name="connsiteY385" fmla="*/ 124971 h 714118"/>
                <a:gd name="connsiteX386" fmla="*/ 411305 w 597387"/>
                <a:gd name="connsiteY386" fmla="*/ 124971 h 714118"/>
                <a:gd name="connsiteX387" fmla="*/ 407185 w 597387"/>
                <a:gd name="connsiteY387" fmla="*/ 148317 h 714118"/>
                <a:gd name="connsiteX388" fmla="*/ 407185 w 597387"/>
                <a:gd name="connsiteY388" fmla="*/ 149004 h 714118"/>
                <a:gd name="connsiteX389" fmla="*/ 407185 w 597387"/>
                <a:gd name="connsiteY389" fmla="*/ 148317 h 714118"/>
                <a:gd name="connsiteX390" fmla="*/ 407185 w 597387"/>
                <a:gd name="connsiteY390" fmla="*/ 148317 h 714118"/>
                <a:gd name="connsiteX391" fmla="*/ 407185 w 597387"/>
                <a:gd name="connsiteY391" fmla="*/ 148317 h 714118"/>
                <a:gd name="connsiteX392" fmla="*/ 427098 w 597387"/>
                <a:gd name="connsiteY392" fmla="*/ 182649 h 714118"/>
                <a:gd name="connsiteX393" fmla="*/ 414051 w 597387"/>
                <a:gd name="connsiteY393" fmla="*/ 199129 h 714118"/>
                <a:gd name="connsiteX394" fmla="*/ 407185 w 597387"/>
                <a:gd name="connsiteY394" fmla="*/ 198443 h 714118"/>
                <a:gd name="connsiteX395" fmla="*/ 405811 w 597387"/>
                <a:gd name="connsiteY395" fmla="*/ 208742 h 714118"/>
                <a:gd name="connsiteX396" fmla="*/ 394825 w 597387"/>
                <a:gd name="connsiteY396" fmla="*/ 221789 h 714118"/>
                <a:gd name="connsiteX397" fmla="*/ 394825 w 597387"/>
                <a:gd name="connsiteY397" fmla="*/ 201189 h 714118"/>
                <a:gd name="connsiteX398" fmla="*/ 405125 w 597387"/>
                <a:gd name="connsiteY398" fmla="*/ 192949 h 714118"/>
                <a:gd name="connsiteX399" fmla="*/ 397572 w 597387"/>
                <a:gd name="connsiteY399" fmla="*/ 184709 h 714118"/>
                <a:gd name="connsiteX400" fmla="*/ 401692 w 597387"/>
                <a:gd name="connsiteY400" fmla="*/ 167543 h 714118"/>
                <a:gd name="connsiteX401" fmla="*/ 409245 w 597387"/>
                <a:gd name="connsiteY401" fmla="*/ 166170 h 714118"/>
                <a:gd name="connsiteX402" fmla="*/ 427098 w 597387"/>
                <a:gd name="connsiteY402" fmla="*/ 182649 h 714118"/>
                <a:gd name="connsiteX403" fmla="*/ 427098 w 597387"/>
                <a:gd name="connsiteY403" fmla="*/ 182649 h 714118"/>
                <a:gd name="connsiteX404" fmla="*/ 459370 w 597387"/>
                <a:gd name="connsiteY404" fmla="*/ 178530 h 714118"/>
                <a:gd name="connsiteX405" fmla="*/ 428471 w 597387"/>
                <a:gd name="connsiteY405" fmla="*/ 195009 h 714118"/>
                <a:gd name="connsiteX406" fmla="*/ 447697 w 597387"/>
                <a:gd name="connsiteY406" fmla="*/ 163423 h 714118"/>
                <a:gd name="connsiteX407" fmla="*/ 459370 w 597387"/>
                <a:gd name="connsiteY407" fmla="*/ 178530 h 714118"/>
                <a:gd name="connsiteX408" fmla="*/ 459370 w 597387"/>
                <a:gd name="connsiteY408" fmla="*/ 178530 h 714118"/>
                <a:gd name="connsiteX409" fmla="*/ 440144 w 597387"/>
                <a:gd name="connsiteY409" fmla="*/ 227282 h 714118"/>
                <a:gd name="connsiteX410" fmla="*/ 430531 w 597387"/>
                <a:gd name="connsiteY410" fmla="*/ 206682 h 714118"/>
                <a:gd name="connsiteX411" fmla="*/ 463490 w 597387"/>
                <a:gd name="connsiteY411" fmla="*/ 181276 h 714118"/>
                <a:gd name="connsiteX412" fmla="*/ 477910 w 597387"/>
                <a:gd name="connsiteY412" fmla="*/ 184709 h 714118"/>
                <a:gd name="connsiteX413" fmla="*/ 440144 w 597387"/>
                <a:gd name="connsiteY413" fmla="*/ 227282 h 714118"/>
                <a:gd name="connsiteX414" fmla="*/ 440144 w 597387"/>
                <a:gd name="connsiteY414" fmla="*/ 227282 h 714118"/>
                <a:gd name="connsiteX415" fmla="*/ 464864 w 597387"/>
                <a:gd name="connsiteY415" fmla="*/ 229342 h 714118"/>
                <a:gd name="connsiteX416" fmla="*/ 449757 w 597387"/>
                <a:gd name="connsiteY416" fmla="*/ 267108 h 714118"/>
                <a:gd name="connsiteX417" fmla="*/ 430531 w 597387"/>
                <a:gd name="connsiteY417" fmla="*/ 272601 h 714118"/>
                <a:gd name="connsiteX418" fmla="*/ 448384 w 597387"/>
                <a:gd name="connsiteY418" fmla="*/ 230028 h 714118"/>
                <a:gd name="connsiteX419" fmla="*/ 464864 w 597387"/>
                <a:gd name="connsiteY419" fmla="*/ 229342 h 714118"/>
                <a:gd name="connsiteX420" fmla="*/ 464864 w 597387"/>
                <a:gd name="connsiteY420" fmla="*/ 229342 h 714118"/>
                <a:gd name="connsiteX421" fmla="*/ 376285 w 597387"/>
                <a:gd name="connsiteY421" fmla="*/ 68665 h 714118"/>
                <a:gd name="connsiteX422" fmla="*/ 376285 w 597387"/>
                <a:gd name="connsiteY422" fmla="*/ 67292 h 714118"/>
                <a:gd name="connsiteX423" fmla="*/ 376285 w 597387"/>
                <a:gd name="connsiteY423" fmla="*/ 68665 h 714118"/>
                <a:gd name="connsiteX424" fmla="*/ 376285 w 597387"/>
                <a:gd name="connsiteY424" fmla="*/ 68665 h 714118"/>
                <a:gd name="connsiteX425" fmla="*/ 522542 w 597387"/>
                <a:gd name="connsiteY425" fmla="*/ 113984 h 714118"/>
                <a:gd name="connsiteX426" fmla="*/ 490270 w 597387"/>
                <a:gd name="connsiteY426" fmla="*/ 96818 h 714118"/>
                <a:gd name="connsiteX427" fmla="*/ 490956 w 597387"/>
                <a:gd name="connsiteY427" fmla="*/ 65919 h 714118"/>
                <a:gd name="connsiteX428" fmla="*/ 466237 w 597387"/>
                <a:gd name="connsiteY428" fmla="*/ 111924 h 714118"/>
                <a:gd name="connsiteX429" fmla="*/ 472417 w 597387"/>
                <a:gd name="connsiteY429" fmla="*/ 109864 h 714118"/>
                <a:gd name="connsiteX430" fmla="*/ 522542 w 597387"/>
                <a:gd name="connsiteY430" fmla="*/ 113984 h 714118"/>
                <a:gd name="connsiteX431" fmla="*/ 522542 w 597387"/>
                <a:gd name="connsiteY431" fmla="*/ 113984 h 714118"/>
                <a:gd name="connsiteX432" fmla="*/ 462117 w 597387"/>
                <a:gd name="connsiteY432" fmla="*/ 33646 h 714118"/>
                <a:gd name="connsiteX433" fmla="*/ 456624 w 597387"/>
                <a:gd name="connsiteY433" fmla="*/ 85832 h 714118"/>
                <a:gd name="connsiteX434" fmla="*/ 462117 w 597387"/>
                <a:gd name="connsiteY434" fmla="*/ 33646 h 714118"/>
                <a:gd name="connsiteX435" fmla="*/ 462117 w 597387"/>
                <a:gd name="connsiteY435" fmla="*/ 33646 h 714118"/>
                <a:gd name="connsiteX436" fmla="*/ 383839 w 597387"/>
                <a:gd name="connsiteY436" fmla="*/ 6180 h 714118"/>
                <a:gd name="connsiteX437" fmla="*/ 374912 w 597387"/>
                <a:gd name="connsiteY437" fmla="*/ 60425 h 714118"/>
                <a:gd name="connsiteX438" fmla="*/ 383839 w 597387"/>
                <a:gd name="connsiteY438" fmla="*/ 6180 h 714118"/>
                <a:gd name="connsiteX439" fmla="*/ 383839 w 597387"/>
                <a:gd name="connsiteY439" fmla="*/ 6180 h 714118"/>
                <a:gd name="connsiteX440" fmla="*/ 359119 w 597387"/>
                <a:gd name="connsiteY440" fmla="*/ 23346 h 714118"/>
                <a:gd name="connsiteX441" fmla="*/ 335086 w 597387"/>
                <a:gd name="connsiteY441" fmla="*/ 70039 h 714118"/>
                <a:gd name="connsiteX442" fmla="*/ 359119 w 597387"/>
                <a:gd name="connsiteY442" fmla="*/ 23346 h 714118"/>
                <a:gd name="connsiteX443" fmla="*/ 359119 w 597387"/>
                <a:gd name="connsiteY443" fmla="*/ 23346 h 714118"/>
                <a:gd name="connsiteX444" fmla="*/ 326160 w 597387"/>
                <a:gd name="connsiteY444" fmla="*/ 63859 h 714118"/>
                <a:gd name="connsiteX445" fmla="*/ 302127 w 597387"/>
                <a:gd name="connsiteY445" fmla="*/ 17166 h 714118"/>
                <a:gd name="connsiteX446" fmla="*/ 298694 w 597387"/>
                <a:gd name="connsiteY446" fmla="*/ 32273 h 714118"/>
                <a:gd name="connsiteX447" fmla="*/ 286334 w 597387"/>
                <a:gd name="connsiteY447" fmla="*/ 9613 h 714118"/>
                <a:gd name="connsiteX448" fmla="*/ 281527 w 597387"/>
                <a:gd name="connsiteY448" fmla="*/ 63859 h 714118"/>
                <a:gd name="connsiteX449" fmla="*/ 298007 w 597387"/>
                <a:gd name="connsiteY449" fmla="*/ 35019 h 714118"/>
                <a:gd name="connsiteX450" fmla="*/ 326160 w 597387"/>
                <a:gd name="connsiteY450" fmla="*/ 63859 h 714118"/>
                <a:gd name="connsiteX451" fmla="*/ 326160 w 597387"/>
                <a:gd name="connsiteY451" fmla="*/ 63859 h 714118"/>
                <a:gd name="connsiteX452" fmla="*/ 238268 w 597387"/>
                <a:gd name="connsiteY452" fmla="*/ 0 h 714118"/>
                <a:gd name="connsiteX453" fmla="*/ 228655 w 597387"/>
                <a:gd name="connsiteY453" fmla="*/ 55619 h 714118"/>
                <a:gd name="connsiteX454" fmla="*/ 238268 w 597387"/>
                <a:gd name="connsiteY454" fmla="*/ 0 h 714118"/>
                <a:gd name="connsiteX455" fmla="*/ 238268 w 597387"/>
                <a:gd name="connsiteY455" fmla="*/ 0 h 714118"/>
                <a:gd name="connsiteX456" fmla="*/ 186769 w 597387"/>
                <a:gd name="connsiteY456" fmla="*/ 82398 h 714118"/>
                <a:gd name="connsiteX457" fmla="*/ 161363 w 597387"/>
                <a:gd name="connsiteY457" fmla="*/ 37079 h 714118"/>
                <a:gd name="connsiteX458" fmla="*/ 186769 w 597387"/>
                <a:gd name="connsiteY458" fmla="*/ 82398 h 714118"/>
                <a:gd name="connsiteX459" fmla="*/ 186769 w 597387"/>
                <a:gd name="connsiteY459" fmla="*/ 82398 h 714118"/>
                <a:gd name="connsiteX460" fmla="*/ 16480 w 597387"/>
                <a:gd name="connsiteY460" fmla="*/ 569921 h 714118"/>
                <a:gd name="connsiteX461" fmla="*/ 9613 w 597387"/>
                <a:gd name="connsiteY461" fmla="*/ 554128 h 714118"/>
                <a:gd name="connsiteX462" fmla="*/ 0 w 597387"/>
                <a:gd name="connsiteY462" fmla="*/ 557562 h 714118"/>
                <a:gd name="connsiteX463" fmla="*/ 7553 w 597387"/>
                <a:gd name="connsiteY463" fmla="*/ 574728 h 714118"/>
                <a:gd name="connsiteX464" fmla="*/ 37766 w 597387"/>
                <a:gd name="connsiteY464" fmla="*/ 582968 h 714118"/>
                <a:gd name="connsiteX465" fmla="*/ 41886 w 597387"/>
                <a:gd name="connsiteY465" fmla="*/ 557562 h 714118"/>
                <a:gd name="connsiteX466" fmla="*/ 41886 w 597387"/>
                <a:gd name="connsiteY466" fmla="*/ 541769 h 714118"/>
                <a:gd name="connsiteX467" fmla="*/ 54246 w 597387"/>
                <a:gd name="connsiteY467" fmla="*/ 545889 h 714118"/>
                <a:gd name="connsiteX468" fmla="*/ 60425 w 597387"/>
                <a:gd name="connsiteY468" fmla="*/ 558935 h 714118"/>
                <a:gd name="connsiteX469" fmla="*/ 69352 w 597387"/>
                <a:gd name="connsiteY469" fmla="*/ 555502 h 714118"/>
                <a:gd name="connsiteX470" fmla="*/ 61799 w 597387"/>
                <a:gd name="connsiteY470" fmla="*/ 540395 h 714118"/>
                <a:gd name="connsiteX471" fmla="*/ 33646 w 597387"/>
                <a:gd name="connsiteY471" fmla="*/ 532842 h 714118"/>
                <a:gd name="connsiteX472" fmla="*/ 30213 w 597387"/>
                <a:gd name="connsiteY472" fmla="*/ 558248 h 714118"/>
                <a:gd name="connsiteX473" fmla="*/ 29526 w 597387"/>
                <a:gd name="connsiteY473" fmla="*/ 573355 h 714118"/>
                <a:gd name="connsiteX474" fmla="*/ 16480 w 597387"/>
                <a:gd name="connsiteY474" fmla="*/ 569921 h 714118"/>
                <a:gd name="connsiteX475" fmla="*/ 16480 w 597387"/>
                <a:gd name="connsiteY475" fmla="*/ 569921 h 714118"/>
                <a:gd name="connsiteX476" fmla="*/ 49439 w 597387"/>
                <a:gd name="connsiteY476" fmla="*/ 578161 h 714118"/>
                <a:gd name="connsiteX477" fmla="*/ 52872 w 597387"/>
                <a:gd name="connsiteY477" fmla="*/ 624854 h 714118"/>
                <a:gd name="connsiteX478" fmla="*/ 68665 w 597387"/>
                <a:gd name="connsiteY478" fmla="*/ 635153 h 714118"/>
                <a:gd name="connsiteX479" fmla="*/ 73472 w 597387"/>
                <a:gd name="connsiteY479" fmla="*/ 626914 h 714118"/>
                <a:gd name="connsiteX480" fmla="*/ 61112 w 597387"/>
                <a:gd name="connsiteY480" fmla="*/ 618674 h 714118"/>
                <a:gd name="connsiteX481" fmla="*/ 59052 w 597387"/>
                <a:gd name="connsiteY481" fmla="*/ 586401 h 714118"/>
                <a:gd name="connsiteX482" fmla="*/ 92011 w 597387"/>
                <a:gd name="connsiteY482" fmla="*/ 586401 h 714118"/>
                <a:gd name="connsiteX483" fmla="*/ 100251 w 597387"/>
                <a:gd name="connsiteY483" fmla="*/ 598074 h 714118"/>
                <a:gd name="connsiteX484" fmla="*/ 108491 w 597387"/>
                <a:gd name="connsiteY484" fmla="*/ 593268 h 714118"/>
                <a:gd name="connsiteX485" fmla="*/ 98191 w 597387"/>
                <a:gd name="connsiteY485" fmla="*/ 579535 h 714118"/>
                <a:gd name="connsiteX486" fmla="*/ 49439 w 597387"/>
                <a:gd name="connsiteY486" fmla="*/ 578161 h 714118"/>
                <a:gd name="connsiteX487" fmla="*/ 49439 w 597387"/>
                <a:gd name="connsiteY487" fmla="*/ 578161 h 714118"/>
                <a:gd name="connsiteX488" fmla="*/ 114671 w 597387"/>
                <a:gd name="connsiteY488" fmla="*/ 596014 h 714118"/>
                <a:gd name="connsiteX489" fmla="*/ 81712 w 597387"/>
                <a:gd name="connsiteY489" fmla="*/ 648200 h 714118"/>
                <a:gd name="connsiteX490" fmla="*/ 92011 w 597387"/>
                <a:gd name="connsiteY490" fmla="*/ 654380 h 714118"/>
                <a:gd name="connsiteX491" fmla="*/ 106431 w 597387"/>
                <a:gd name="connsiteY491" fmla="*/ 631720 h 714118"/>
                <a:gd name="connsiteX492" fmla="*/ 131837 w 597387"/>
                <a:gd name="connsiteY492" fmla="*/ 647513 h 714118"/>
                <a:gd name="connsiteX493" fmla="*/ 117418 w 597387"/>
                <a:gd name="connsiteY493" fmla="*/ 670173 h 714118"/>
                <a:gd name="connsiteX494" fmla="*/ 127717 w 597387"/>
                <a:gd name="connsiteY494" fmla="*/ 676352 h 714118"/>
                <a:gd name="connsiteX495" fmla="*/ 160677 w 597387"/>
                <a:gd name="connsiteY495" fmla="*/ 624167 h 714118"/>
                <a:gd name="connsiteX496" fmla="*/ 150377 w 597387"/>
                <a:gd name="connsiteY496" fmla="*/ 617987 h 714118"/>
                <a:gd name="connsiteX497" fmla="*/ 137330 w 597387"/>
                <a:gd name="connsiteY497" fmla="*/ 638587 h 714118"/>
                <a:gd name="connsiteX498" fmla="*/ 111924 w 597387"/>
                <a:gd name="connsiteY498" fmla="*/ 622794 h 714118"/>
                <a:gd name="connsiteX499" fmla="*/ 124971 w 597387"/>
                <a:gd name="connsiteY499" fmla="*/ 602194 h 714118"/>
                <a:gd name="connsiteX500" fmla="*/ 114671 w 597387"/>
                <a:gd name="connsiteY500" fmla="*/ 596014 h 714118"/>
                <a:gd name="connsiteX501" fmla="*/ 114671 w 597387"/>
                <a:gd name="connsiteY501" fmla="*/ 596014 h 714118"/>
                <a:gd name="connsiteX502" fmla="*/ 154497 w 597387"/>
                <a:gd name="connsiteY502" fmla="*/ 659873 h 714118"/>
                <a:gd name="connsiteX503" fmla="*/ 168230 w 597387"/>
                <a:gd name="connsiteY503" fmla="*/ 696265 h 714118"/>
                <a:gd name="connsiteX504" fmla="*/ 203936 w 597387"/>
                <a:gd name="connsiteY504" fmla="*/ 679099 h 714118"/>
                <a:gd name="connsiteX505" fmla="*/ 216295 w 597387"/>
                <a:gd name="connsiteY505" fmla="*/ 647513 h 714118"/>
                <a:gd name="connsiteX506" fmla="*/ 205309 w 597387"/>
                <a:gd name="connsiteY506" fmla="*/ 643393 h 714118"/>
                <a:gd name="connsiteX507" fmla="*/ 192949 w 597387"/>
                <a:gd name="connsiteY507" fmla="*/ 675666 h 714118"/>
                <a:gd name="connsiteX508" fmla="*/ 172350 w 597387"/>
                <a:gd name="connsiteY508" fmla="*/ 688026 h 714118"/>
                <a:gd name="connsiteX509" fmla="*/ 165483 w 597387"/>
                <a:gd name="connsiteY509" fmla="*/ 664679 h 714118"/>
                <a:gd name="connsiteX510" fmla="*/ 177843 w 597387"/>
                <a:gd name="connsiteY510" fmla="*/ 632407 h 714118"/>
                <a:gd name="connsiteX511" fmla="*/ 166857 w 597387"/>
                <a:gd name="connsiteY511" fmla="*/ 628287 h 714118"/>
                <a:gd name="connsiteX512" fmla="*/ 154497 w 597387"/>
                <a:gd name="connsiteY512" fmla="*/ 659873 h 714118"/>
                <a:gd name="connsiteX513" fmla="*/ 154497 w 597387"/>
                <a:gd name="connsiteY513" fmla="*/ 659873 h 714118"/>
                <a:gd name="connsiteX514" fmla="*/ 213549 w 597387"/>
                <a:gd name="connsiteY514" fmla="*/ 696952 h 714118"/>
                <a:gd name="connsiteX515" fmla="*/ 209429 w 597387"/>
                <a:gd name="connsiteY515" fmla="*/ 705879 h 714118"/>
                <a:gd name="connsiteX516" fmla="*/ 226595 w 597387"/>
                <a:gd name="connsiteY516" fmla="*/ 713432 h 714118"/>
                <a:gd name="connsiteX517" fmla="*/ 254748 w 597387"/>
                <a:gd name="connsiteY517" fmla="*/ 699699 h 714118"/>
                <a:gd name="connsiteX518" fmla="*/ 241015 w 597387"/>
                <a:gd name="connsiteY518" fmla="*/ 678412 h 714118"/>
                <a:gd name="connsiteX519" fmla="*/ 230028 w 597387"/>
                <a:gd name="connsiteY519" fmla="*/ 666739 h 714118"/>
                <a:gd name="connsiteX520" fmla="*/ 241702 w 597387"/>
                <a:gd name="connsiteY520" fmla="*/ 661246 h 714118"/>
                <a:gd name="connsiteX521" fmla="*/ 254748 w 597387"/>
                <a:gd name="connsiteY521" fmla="*/ 666739 h 714118"/>
                <a:gd name="connsiteX522" fmla="*/ 259555 w 597387"/>
                <a:gd name="connsiteY522" fmla="*/ 657813 h 714118"/>
                <a:gd name="connsiteX523" fmla="*/ 243762 w 597387"/>
                <a:gd name="connsiteY523" fmla="*/ 651633 h 714118"/>
                <a:gd name="connsiteX524" fmla="*/ 217669 w 597387"/>
                <a:gd name="connsiteY524" fmla="*/ 664679 h 714118"/>
                <a:gd name="connsiteX525" fmla="*/ 232775 w 597387"/>
                <a:gd name="connsiteY525" fmla="*/ 685966 h 714118"/>
                <a:gd name="connsiteX526" fmla="*/ 242388 w 597387"/>
                <a:gd name="connsiteY526" fmla="*/ 697639 h 714118"/>
                <a:gd name="connsiteX527" fmla="*/ 229342 w 597387"/>
                <a:gd name="connsiteY527" fmla="*/ 703819 h 714118"/>
                <a:gd name="connsiteX528" fmla="*/ 213549 w 597387"/>
                <a:gd name="connsiteY528" fmla="*/ 696952 h 714118"/>
                <a:gd name="connsiteX529" fmla="*/ 213549 w 597387"/>
                <a:gd name="connsiteY529" fmla="*/ 696952 h 714118"/>
                <a:gd name="connsiteX530" fmla="*/ 264361 w 597387"/>
                <a:gd name="connsiteY530" fmla="*/ 667426 h 714118"/>
                <a:gd name="connsiteX531" fmla="*/ 284274 w 597387"/>
                <a:gd name="connsiteY531" fmla="*/ 668113 h 714118"/>
                <a:gd name="connsiteX532" fmla="*/ 283587 w 597387"/>
                <a:gd name="connsiteY532" fmla="*/ 720298 h 714118"/>
                <a:gd name="connsiteX533" fmla="*/ 295260 w 597387"/>
                <a:gd name="connsiteY533" fmla="*/ 720298 h 714118"/>
                <a:gd name="connsiteX534" fmla="*/ 295947 w 597387"/>
                <a:gd name="connsiteY534" fmla="*/ 668113 h 714118"/>
                <a:gd name="connsiteX535" fmla="*/ 315860 w 597387"/>
                <a:gd name="connsiteY535" fmla="*/ 668799 h 714118"/>
                <a:gd name="connsiteX536" fmla="*/ 315860 w 597387"/>
                <a:gd name="connsiteY536" fmla="*/ 659186 h 714118"/>
                <a:gd name="connsiteX537" fmla="*/ 264361 w 597387"/>
                <a:gd name="connsiteY537" fmla="*/ 658500 h 714118"/>
                <a:gd name="connsiteX538" fmla="*/ 264361 w 597387"/>
                <a:gd name="connsiteY538" fmla="*/ 667426 h 714118"/>
                <a:gd name="connsiteX539" fmla="*/ 264361 w 597387"/>
                <a:gd name="connsiteY539" fmla="*/ 667426 h 714118"/>
                <a:gd name="connsiteX540" fmla="*/ 362552 w 597387"/>
                <a:gd name="connsiteY540" fmla="*/ 653006 h 714118"/>
                <a:gd name="connsiteX541" fmla="*/ 323413 w 597387"/>
                <a:gd name="connsiteY541" fmla="*/ 658500 h 714118"/>
                <a:gd name="connsiteX542" fmla="*/ 332340 w 597387"/>
                <a:gd name="connsiteY542" fmla="*/ 719612 h 714118"/>
                <a:gd name="connsiteX543" fmla="*/ 372852 w 597387"/>
                <a:gd name="connsiteY543" fmla="*/ 713432 h 714118"/>
                <a:gd name="connsiteX544" fmla="*/ 371479 w 597387"/>
                <a:gd name="connsiteY544" fmla="*/ 703819 h 714118"/>
                <a:gd name="connsiteX545" fmla="*/ 342639 w 597387"/>
                <a:gd name="connsiteY545" fmla="*/ 707938 h 714118"/>
                <a:gd name="connsiteX546" fmla="*/ 339893 w 597387"/>
                <a:gd name="connsiteY546" fmla="*/ 690772 h 714118"/>
                <a:gd name="connsiteX547" fmla="*/ 365986 w 597387"/>
                <a:gd name="connsiteY547" fmla="*/ 686652 h 714118"/>
                <a:gd name="connsiteX548" fmla="*/ 364612 w 597387"/>
                <a:gd name="connsiteY548" fmla="*/ 677039 h 714118"/>
                <a:gd name="connsiteX549" fmla="*/ 338520 w 597387"/>
                <a:gd name="connsiteY549" fmla="*/ 681159 h 714118"/>
                <a:gd name="connsiteX550" fmla="*/ 336460 w 597387"/>
                <a:gd name="connsiteY550" fmla="*/ 666053 h 714118"/>
                <a:gd name="connsiteX551" fmla="*/ 363926 w 597387"/>
                <a:gd name="connsiteY551" fmla="*/ 661933 h 714118"/>
                <a:gd name="connsiteX552" fmla="*/ 362552 w 597387"/>
                <a:gd name="connsiteY552" fmla="*/ 653006 h 714118"/>
                <a:gd name="connsiteX553" fmla="*/ 362552 w 597387"/>
                <a:gd name="connsiteY553" fmla="*/ 653006 h 714118"/>
                <a:gd name="connsiteX554" fmla="*/ 371479 w 597387"/>
                <a:gd name="connsiteY554" fmla="*/ 652320 h 714118"/>
                <a:gd name="connsiteX555" fmla="*/ 390018 w 597387"/>
                <a:gd name="connsiteY555" fmla="*/ 709998 h 714118"/>
                <a:gd name="connsiteX556" fmla="*/ 401005 w 597387"/>
                <a:gd name="connsiteY556" fmla="*/ 706565 h 714118"/>
                <a:gd name="connsiteX557" fmla="*/ 393452 w 597387"/>
                <a:gd name="connsiteY557" fmla="*/ 682532 h 714118"/>
                <a:gd name="connsiteX558" fmla="*/ 399632 w 597387"/>
                <a:gd name="connsiteY558" fmla="*/ 680472 h 714118"/>
                <a:gd name="connsiteX559" fmla="*/ 414738 w 597387"/>
                <a:gd name="connsiteY559" fmla="*/ 687339 h 714118"/>
                <a:gd name="connsiteX560" fmla="*/ 423664 w 597387"/>
                <a:gd name="connsiteY560" fmla="*/ 699699 h 714118"/>
                <a:gd name="connsiteX561" fmla="*/ 435338 w 597387"/>
                <a:gd name="connsiteY561" fmla="*/ 696265 h 714118"/>
                <a:gd name="connsiteX562" fmla="*/ 425038 w 597387"/>
                <a:gd name="connsiteY562" fmla="*/ 681159 h 714118"/>
                <a:gd name="connsiteX563" fmla="*/ 413365 w 597387"/>
                <a:gd name="connsiteY563" fmla="*/ 672919 h 714118"/>
                <a:gd name="connsiteX564" fmla="*/ 413365 w 597387"/>
                <a:gd name="connsiteY564" fmla="*/ 672919 h 714118"/>
                <a:gd name="connsiteX565" fmla="*/ 419544 w 597387"/>
                <a:gd name="connsiteY565" fmla="*/ 654380 h 714118"/>
                <a:gd name="connsiteX566" fmla="*/ 410618 w 597387"/>
                <a:gd name="connsiteY566" fmla="*/ 644080 h 714118"/>
                <a:gd name="connsiteX567" fmla="*/ 390018 w 597387"/>
                <a:gd name="connsiteY567" fmla="*/ 645453 h 714118"/>
                <a:gd name="connsiteX568" fmla="*/ 371479 w 597387"/>
                <a:gd name="connsiteY568" fmla="*/ 652320 h 714118"/>
                <a:gd name="connsiteX569" fmla="*/ 371479 w 597387"/>
                <a:gd name="connsiteY569" fmla="*/ 652320 h 714118"/>
                <a:gd name="connsiteX570" fmla="*/ 385212 w 597387"/>
                <a:gd name="connsiteY570" fmla="*/ 656440 h 714118"/>
                <a:gd name="connsiteX571" fmla="*/ 392765 w 597387"/>
                <a:gd name="connsiteY571" fmla="*/ 653006 h 714118"/>
                <a:gd name="connsiteX572" fmla="*/ 407871 w 597387"/>
                <a:gd name="connsiteY572" fmla="*/ 658500 h 714118"/>
                <a:gd name="connsiteX573" fmla="*/ 398258 w 597387"/>
                <a:gd name="connsiteY573" fmla="*/ 672233 h 714118"/>
                <a:gd name="connsiteX574" fmla="*/ 390705 w 597387"/>
                <a:gd name="connsiteY574" fmla="*/ 674979 h 714118"/>
                <a:gd name="connsiteX575" fmla="*/ 385212 w 597387"/>
                <a:gd name="connsiteY575" fmla="*/ 656440 h 714118"/>
                <a:gd name="connsiteX576" fmla="*/ 385212 w 597387"/>
                <a:gd name="connsiteY576" fmla="*/ 656440 h 714118"/>
                <a:gd name="connsiteX577" fmla="*/ 420918 w 597387"/>
                <a:gd name="connsiteY577" fmla="*/ 636527 h 714118"/>
                <a:gd name="connsiteX578" fmla="*/ 447011 w 597387"/>
                <a:gd name="connsiteY578" fmla="*/ 692832 h 714118"/>
                <a:gd name="connsiteX579" fmla="*/ 456624 w 597387"/>
                <a:gd name="connsiteY579" fmla="*/ 687339 h 714118"/>
                <a:gd name="connsiteX580" fmla="*/ 445637 w 597387"/>
                <a:gd name="connsiteY580" fmla="*/ 664679 h 714118"/>
                <a:gd name="connsiteX581" fmla="*/ 433278 w 597387"/>
                <a:gd name="connsiteY581" fmla="*/ 639960 h 714118"/>
                <a:gd name="connsiteX582" fmla="*/ 433278 w 597387"/>
                <a:gd name="connsiteY582" fmla="*/ 639960 h 714118"/>
                <a:gd name="connsiteX583" fmla="*/ 451131 w 597387"/>
                <a:gd name="connsiteY583" fmla="*/ 658500 h 714118"/>
                <a:gd name="connsiteX584" fmla="*/ 471730 w 597387"/>
                <a:gd name="connsiteY584" fmla="*/ 677726 h 714118"/>
                <a:gd name="connsiteX585" fmla="*/ 479970 w 597387"/>
                <a:gd name="connsiteY585" fmla="*/ 672919 h 714118"/>
                <a:gd name="connsiteX586" fmla="*/ 475850 w 597387"/>
                <a:gd name="connsiteY586" fmla="*/ 644080 h 714118"/>
                <a:gd name="connsiteX587" fmla="*/ 471043 w 597387"/>
                <a:gd name="connsiteY587" fmla="*/ 617987 h 714118"/>
                <a:gd name="connsiteX588" fmla="*/ 471043 w 597387"/>
                <a:gd name="connsiteY588" fmla="*/ 617987 h 714118"/>
                <a:gd name="connsiteX589" fmla="*/ 484776 w 597387"/>
                <a:gd name="connsiteY589" fmla="*/ 641333 h 714118"/>
                <a:gd name="connsiteX590" fmla="*/ 498509 w 597387"/>
                <a:gd name="connsiteY590" fmla="*/ 663306 h 714118"/>
                <a:gd name="connsiteX591" fmla="*/ 508809 w 597387"/>
                <a:gd name="connsiteY591" fmla="*/ 657813 h 714118"/>
                <a:gd name="connsiteX592" fmla="*/ 475850 w 597387"/>
                <a:gd name="connsiteY592" fmla="*/ 605627 h 714118"/>
                <a:gd name="connsiteX593" fmla="*/ 462117 w 597387"/>
                <a:gd name="connsiteY593" fmla="*/ 613180 h 714118"/>
                <a:gd name="connsiteX594" fmla="*/ 465550 w 597387"/>
                <a:gd name="connsiteY594" fmla="*/ 639273 h 714118"/>
                <a:gd name="connsiteX595" fmla="*/ 469670 w 597387"/>
                <a:gd name="connsiteY595" fmla="*/ 661246 h 714118"/>
                <a:gd name="connsiteX596" fmla="*/ 469670 w 597387"/>
                <a:gd name="connsiteY596" fmla="*/ 661246 h 714118"/>
                <a:gd name="connsiteX597" fmla="*/ 453877 w 597387"/>
                <a:gd name="connsiteY597" fmla="*/ 645453 h 714118"/>
                <a:gd name="connsiteX598" fmla="*/ 434651 w 597387"/>
                <a:gd name="connsiteY598" fmla="*/ 628287 h 714118"/>
                <a:gd name="connsiteX599" fmla="*/ 420918 w 597387"/>
                <a:gd name="connsiteY599" fmla="*/ 636527 h 714118"/>
                <a:gd name="connsiteX600" fmla="*/ 420918 w 597387"/>
                <a:gd name="connsiteY600" fmla="*/ 636527 h 714118"/>
                <a:gd name="connsiteX601" fmla="*/ 492330 w 597387"/>
                <a:gd name="connsiteY601" fmla="*/ 591894 h 714118"/>
                <a:gd name="connsiteX602" fmla="*/ 515676 w 597387"/>
                <a:gd name="connsiteY602" fmla="*/ 653006 h 714118"/>
                <a:gd name="connsiteX603" fmla="*/ 525289 w 597387"/>
                <a:gd name="connsiteY603" fmla="*/ 644766 h 714118"/>
                <a:gd name="connsiteX604" fmla="*/ 518422 w 597387"/>
                <a:gd name="connsiteY604" fmla="*/ 627600 h 714118"/>
                <a:gd name="connsiteX605" fmla="*/ 534902 w 597387"/>
                <a:gd name="connsiteY605" fmla="*/ 613180 h 714118"/>
                <a:gd name="connsiteX606" fmla="*/ 551382 w 597387"/>
                <a:gd name="connsiteY606" fmla="*/ 622794 h 714118"/>
                <a:gd name="connsiteX607" fmla="*/ 560995 w 597387"/>
                <a:gd name="connsiteY607" fmla="*/ 614554 h 714118"/>
                <a:gd name="connsiteX608" fmla="*/ 504003 w 597387"/>
                <a:gd name="connsiteY608" fmla="*/ 582281 h 714118"/>
                <a:gd name="connsiteX609" fmla="*/ 492330 w 597387"/>
                <a:gd name="connsiteY609" fmla="*/ 591894 h 714118"/>
                <a:gd name="connsiteX610" fmla="*/ 492330 w 597387"/>
                <a:gd name="connsiteY610" fmla="*/ 591894 h 714118"/>
                <a:gd name="connsiteX611" fmla="*/ 508123 w 597387"/>
                <a:gd name="connsiteY611" fmla="*/ 603567 h 714118"/>
                <a:gd name="connsiteX612" fmla="*/ 503316 w 597387"/>
                <a:gd name="connsiteY612" fmla="*/ 593268 h 714118"/>
                <a:gd name="connsiteX613" fmla="*/ 503316 w 597387"/>
                <a:gd name="connsiteY613" fmla="*/ 593268 h 714118"/>
                <a:gd name="connsiteX614" fmla="*/ 512929 w 597387"/>
                <a:gd name="connsiteY614" fmla="*/ 599447 h 714118"/>
                <a:gd name="connsiteX615" fmla="*/ 527349 w 597387"/>
                <a:gd name="connsiteY615" fmla="*/ 607687 h 714118"/>
                <a:gd name="connsiteX616" fmla="*/ 513616 w 597387"/>
                <a:gd name="connsiteY616" fmla="*/ 619360 h 714118"/>
                <a:gd name="connsiteX617" fmla="*/ 508123 w 597387"/>
                <a:gd name="connsiteY617" fmla="*/ 603567 h 714118"/>
                <a:gd name="connsiteX618" fmla="*/ 508123 w 597387"/>
                <a:gd name="connsiteY618" fmla="*/ 603567 h 714118"/>
                <a:gd name="connsiteX619" fmla="*/ 586401 w 597387"/>
                <a:gd name="connsiteY619" fmla="*/ 271228 h 714118"/>
                <a:gd name="connsiteX620" fmla="*/ 562368 w 597387"/>
                <a:gd name="connsiteY620" fmla="*/ 224535 h 714118"/>
                <a:gd name="connsiteX621" fmla="*/ 586401 w 597387"/>
                <a:gd name="connsiteY621" fmla="*/ 271228 h 714118"/>
                <a:gd name="connsiteX622" fmla="*/ 586401 w 597387"/>
                <a:gd name="connsiteY622" fmla="*/ 271228 h 714118"/>
                <a:gd name="connsiteX623" fmla="*/ 519796 w 597387"/>
                <a:gd name="connsiteY623" fmla="*/ 568548 h 714118"/>
                <a:gd name="connsiteX624" fmla="*/ 567861 w 597387"/>
                <a:gd name="connsiteY624" fmla="*/ 607687 h 714118"/>
                <a:gd name="connsiteX625" fmla="*/ 574728 w 597387"/>
                <a:gd name="connsiteY625" fmla="*/ 599447 h 714118"/>
                <a:gd name="connsiteX626" fmla="*/ 556188 w 597387"/>
                <a:gd name="connsiteY626" fmla="*/ 584341 h 714118"/>
                <a:gd name="connsiteX627" fmla="*/ 536275 w 597387"/>
                <a:gd name="connsiteY627" fmla="*/ 568548 h 714118"/>
                <a:gd name="connsiteX628" fmla="*/ 536275 w 597387"/>
                <a:gd name="connsiteY628" fmla="*/ 568548 h 714118"/>
                <a:gd name="connsiteX629" fmla="*/ 560995 w 597387"/>
                <a:gd name="connsiteY629" fmla="*/ 572668 h 714118"/>
                <a:gd name="connsiteX630" fmla="*/ 593954 w 597387"/>
                <a:gd name="connsiteY630" fmla="*/ 576101 h 714118"/>
                <a:gd name="connsiteX631" fmla="*/ 602194 w 597387"/>
                <a:gd name="connsiteY631" fmla="*/ 566488 h 714118"/>
                <a:gd name="connsiteX632" fmla="*/ 554128 w 597387"/>
                <a:gd name="connsiteY632" fmla="*/ 527349 h 714118"/>
                <a:gd name="connsiteX633" fmla="*/ 547262 w 597387"/>
                <a:gd name="connsiteY633" fmla="*/ 535589 h 714118"/>
                <a:gd name="connsiteX634" fmla="*/ 565115 w 597387"/>
                <a:gd name="connsiteY634" fmla="*/ 550008 h 714118"/>
                <a:gd name="connsiteX635" fmla="*/ 585028 w 597387"/>
                <a:gd name="connsiteY635" fmla="*/ 565115 h 714118"/>
                <a:gd name="connsiteX636" fmla="*/ 585028 w 597387"/>
                <a:gd name="connsiteY636" fmla="*/ 565115 h 714118"/>
                <a:gd name="connsiteX637" fmla="*/ 561682 w 597387"/>
                <a:gd name="connsiteY637" fmla="*/ 560995 h 714118"/>
                <a:gd name="connsiteX638" fmla="*/ 530096 w 597387"/>
                <a:gd name="connsiteY638" fmla="*/ 558248 h 714118"/>
                <a:gd name="connsiteX639" fmla="*/ 519796 w 597387"/>
                <a:gd name="connsiteY639" fmla="*/ 568548 h 714118"/>
                <a:gd name="connsiteX640" fmla="*/ 519796 w 597387"/>
                <a:gd name="connsiteY640" fmla="*/ 568548 h 71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Lst>
              <a:rect l="l" t="t" r="r" b="b"/>
              <a:pathLst>
                <a:path w="597387" h="714118">
                  <a:moveTo>
                    <a:pt x="591208" y="172350"/>
                  </a:moveTo>
                  <a:cubicBezTo>
                    <a:pt x="553442" y="180590"/>
                    <a:pt x="562368" y="219042"/>
                    <a:pt x="566488" y="218355"/>
                  </a:cubicBezTo>
                  <a:cubicBezTo>
                    <a:pt x="607001" y="209429"/>
                    <a:pt x="591208" y="172350"/>
                    <a:pt x="591208" y="172350"/>
                  </a:cubicBezTo>
                  <a:lnTo>
                    <a:pt x="591208" y="172350"/>
                  </a:lnTo>
                  <a:close/>
                  <a:moveTo>
                    <a:pt x="560308" y="216982"/>
                  </a:moveTo>
                  <a:cubicBezTo>
                    <a:pt x="554815" y="220415"/>
                    <a:pt x="549322" y="223162"/>
                    <a:pt x="544515" y="226595"/>
                  </a:cubicBezTo>
                  <a:cubicBezTo>
                    <a:pt x="564428" y="203936"/>
                    <a:pt x="544515" y="177156"/>
                    <a:pt x="541082" y="179216"/>
                  </a:cubicBezTo>
                  <a:cubicBezTo>
                    <a:pt x="510869" y="200502"/>
                    <a:pt x="528036" y="225222"/>
                    <a:pt x="533529" y="232088"/>
                  </a:cubicBezTo>
                  <a:cubicBezTo>
                    <a:pt x="511556" y="243762"/>
                    <a:pt x="490270" y="252688"/>
                    <a:pt x="473790" y="258868"/>
                  </a:cubicBezTo>
                  <a:cubicBezTo>
                    <a:pt x="484090" y="247881"/>
                    <a:pt x="481343" y="232775"/>
                    <a:pt x="479283" y="227282"/>
                  </a:cubicBezTo>
                  <a:cubicBezTo>
                    <a:pt x="508123" y="221102"/>
                    <a:pt x="517736" y="208056"/>
                    <a:pt x="517736" y="208056"/>
                  </a:cubicBezTo>
                  <a:cubicBezTo>
                    <a:pt x="517736" y="208056"/>
                    <a:pt x="512243" y="209429"/>
                    <a:pt x="504003" y="211489"/>
                  </a:cubicBezTo>
                  <a:cubicBezTo>
                    <a:pt x="524602" y="197756"/>
                    <a:pt x="513616" y="171663"/>
                    <a:pt x="513616" y="171663"/>
                  </a:cubicBezTo>
                  <a:cubicBezTo>
                    <a:pt x="481343" y="178530"/>
                    <a:pt x="482717" y="207369"/>
                    <a:pt x="486836" y="215609"/>
                  </a:cubicBezTo>
                  <a:cubicBezTo>
                    <a:pt x="472417" y="218355"/>
                    <a:pt x="457997" y="221102"/>
                    <a:pt x="458684" y="217669"/>
                  </a:cubicBezTo>
                  <a:cubicBezTo>
                    <a:pt x="459370" y="214236"/>
                    <a:pt x="474477" y="197756"/>
                    <a:pt x="486836" y="184023"/>
                  </a:cubicBezTo>
                  <a:cubicBezTo>
                    <a:pt x="490956" y="183336"/>
                    <a:pt x="493703" y="181276"/>
                    <a:pt x="493703" y="180590"/>
                  </a:cubicBezTo>
                  <a:cubicBezTo>
                    <a:pt x="493703" y="179903"/>
                    <a:pt x="493016" y="178530"/>
                    <a:pt x="493016" y="177843"/>
                  </a:cubicBezTo>
                  <a:cubicBezTo>
                    <a:pt x="499196" y="170976"/>
                    <a:pt x="504003" y="166856"/>
                    <a:pt x="504003" y="166856"/>
                  </a:cubicBezTo>
                  <a:cubicBezTo>
                    <a:pt x="499883" y="169603"/>
                    <a:pt x="495763" y="172350"/>
                    <a:pt x="492330" y="174410"/>
                  </a:cubicBezTo>
                  <a:cubicBezTo>
                    <a:pt x="490270" y="168916"/>
                    <a:pt x="487523" y="164797"/>
                    <a:pt x="484776" y="161363"/>
                  </a:cubicBezTo>
                  <a:cubicBezTo>
                    <a:pt x="486836" y="158617"/>
                    <a:pt x="487523" y="158617"/>
                    <a:pt x="484776" y="161363"/>
                  </a:cubicBezTo>
                  <a:cubicBezTo>
                    <a:pt x="474477" y="151063"/>
                    <a:pt x="461430" y="152437"/>
                    <a:pt x="453877" y="154497"/>
                  </a:cubicBezTo>
                  <a:cubicBezTo>
                    <a:pt x="455937" y="149004"/>
                    <a:pt x="457997" y="143510"/>
                    <a:pt x="460057" y="138017"/>
                  </a:cubicBezTo>
                  <a:cubicBezTo>
                    <a:pt x="476537" y="159303"/>
                    <a:pt x="499883" y="150377"/>
                    <a:pt x="506063" y="144884"/>
                  </a:cubicBezTo>
                  <a:cubicBezTo>
                    <a:pt x="503316" y="157243"/>
                    <a:pt x="508809" y="168916"/>
                    <a:pt x="508809" y="168916"/>
                  </a:cubicBezTo>
                  <a:cubicBezTo>
                    <a:pt x="546575" y="159303"/>
                    <a:pt x="535589" y="120851"/>
                    <a:pt x="532155" y="122224"/>
                  </a:cubicBezTo>
                  <a:cubicBezTo>
                    <a:pt x="517049" y="126344"/>
                    <a:pt x="510183" y="133897"/>
                    <a:pt x="506749" y="141450"/>
                  </a:cubicBezTo>
                  <a:cubicBezTo>
                    <a:pt x="492330" y="117418"/>
                    <a:pt x="473790" y="122224"/>
                    <a:pt x="463490" y="127031"/>
                  </a:cubicBezTo>
                  <a:cubicBezTo>
                    <a:pt x="465550" y="118791"/>
                    <a:pt x="466924" y="113984"/>
                    <a:pt x="466237" y="116044"/>
                  </a:cubicBezTo>
                  <a:cubicBezTo>
                    <a:pt x="464864" y="120164"/>
                    <a:pt x="463490" y="124284"/>
                    <a:pt x="461430" y="128404"/>
                  </a:cubicBezTo>
                  <a:cubicBezTo>
                    <a:pt x="457997" y="130464"/>
                    <a:pt x="455937" y="131837"/>
                    <a:pt x="455937" y="131837"/>
                  </a:cubicBezTo>
                  <a:cubicBezTo>
                    <a:pt x="456624" y="133211"/>
                    <a:pt x="457310" y="133897"/>
                    <a:pt x="457997" y="135270"/>
                  </a:cubicBezTo>
                  <a:cubicBezTo>
                    <a:pt x="452504" y="145570"/>
                    <a:pt x="446324" y="156557"/>
                    <a:pt x="439457" y="166170"/>
                  </a:cubicBezTo>
                  <a:cubicBezTo>
                    <a:pt x="440831" y="143510"/>
                    <a:pt x="418171" y="135957"/>
                    <a:pt x="413365" y="135270"/>
                  </a:cubicBezTo>
                  <a:cubicBezTo>
                    <a:pt x="414738" y="130464"/>
                    <a:pt x="416798" y="126344"/>
                    <a:pt x="418171" y="122224"/>
                  </a:cubicBezTo>
                  <a:cubicBezTo>
                    <a:pt x="422978" y="120164"/>
                    <a:pt x="425038" y="118104"/>
                    <a:pt x="425038" y="116731"/>
                  </a:cubicBezTo>
                  <a:cubicBezTo>
                    <a:pt x="424351" y="115358"/>
                    <a:pt x="422978" y="113298"/>
                    <a:pt x="422291" y="111924"/>
                  </a:cubicBezTo>
                  <a:cubicBezTo>
                    <a:pt x="426411" y="102311"/>
                    <a:pt x="429844" y="94071"/>
                    <a:pt x="431904" y="89951"/>
                  </a:cubicBezTo>
                  <a:cubicBezTo>
                    <a:pt x="433964" y="90638"/>
                    <a:pt x="435338" y="91325"/>
                    <a:pt x="436711" y="92011"/>
                  </a:cubicBezTo>
                  <a:cubicBezTo>
                    <a:pt x="412678" y="122224"/>
                    <a:pt x="444264" y="146257"/>
                    <a:pt x="447011" y="143510"/>
                  </a:cubicBezTo>
                  <a:cubicBezTo>
                    <a:pt x="470357" y="113984"/>
                    <a:pt x="443577" y="96131"/>
                    <a:pt x="438084" y="92698"/>
                  </a:cubicBezTo>
                  <a:cubicBezTo>
                    <a:pt x="440144" y="93385"/>
                    <a:pt x="441517" y="92698"/>
                    <a:pt x="441517" y="92011"/>
                  </a:cubicBezTo>
                  <a:cubicBezTo>
                    <a:pt x="455937" y="52872"/>
                    <a:pt x="416111" y="46006"/>
                    <a:pt x="416111" y="46006"/>
                  </a:cubicBezTo>
                  <a:cubicBezTo>
                    <a:pt x="414738" y="50126"/>
                    <a:pt x="414051" y="54246"/>
                    <a:pt x="413365" y="58365"/>
                  </a:cubicBezTo>
                  <a:cubicBezTo>
                    <a:pt x="411991" y="49439"/>
                    <a:pt x="407871" y="42572"/>
                    <a:pt x="407871" y="42572"/>
                  </a:cubicBezTo>
                  <a:cubicBezTo>
                    <a:pt x="371479" y="56305"/>
                    <a:pt x="385899" y="93385"/>
                    <a:pt x="390018" y="92011"/>
                  </a:cubicBezTo>
                  <a:cubicBezTo>
                    <a:pt x="407185" y="85145"/>
                    <a:pt x="412678" y="75532"/>
                    <a:pt x="413365" y="65919"/>
                  </a:cubicBezTo>
                  <a:cubicBezTo>
                    <a:pt x="414738" y="78278"/>
                    <a:pt x="423664" y="85832"/>
                    <a:pt x="430531" y="89951"/>
                  </a:cubicBezTo>
                  <a:cubicBezTo>
                    <a:pt x="426411" y="96818"/>
                    <a:pt x="422978" y="102998"/>
                    <a:pt x="419544" y="109178"/>
                  </a:cubicBezTo>
                  <a:cubicBezTo>
                    <a:pt x="406498" y="91325"/>
                    <a:pt x="389332" y="95445"/>
                    <a:pt x="379719" y="100251"/>
                  </a:cubicBezTo>
                  <a:cubicBezTo>
                    <a:pt x="380405" y="81025"/>
                    <a:pt x="378345" y="71412"/>
                    <a:pt x="377659" y="67979"/>
                  </a:cubicBezTo>
                  <a:cubicBezTo>
                    <a:pt x="377659" y="76218"/>
                    <a:pt x="370792" y="118791"/>
                    <a:pt x="363926" y="155183"/>
                  </a:cubicBezTo>
                  <a:cubicBezTo>
                    <a:pt x="361179" y="145570"/>
                    <a:pt x="354999" y="140077"/>
                    <a:pt x="348819" y="137330"/>
                  </a:cubicBezTo>
                  <a:cubicBezTo>
                    <a:pt x="350879" y="132524"/>
                    <a:pt x="352939" y="127717"/>
                    <a:pt x="354999" y="122224"/>
                  </a:cubicBezTo>
                  <a:cubicBezTo>
                    <a:pt x="361866" y="125657"/>
                    <a:pt x="368046" y="126344"/>
                    <a:pt x="368732" y="124971"/>
                  </a:cubicBezTo>
                  <a:cubicBezTo>
                    <a:pt x="372852" y="109178"/>
                    <a:pt x="369419" y="98878"/>
                    <a:pt x="363926" y="92698"/>
                  </a:cubicBezTo>
                  <a:cubicBezTo>
                    <a:pt x="368046" y="76218"/>
                    <a:pt x="368732" y="66605"/>
                    <a:pt x="365299" y="79652"/>
                  </a:cubicBezTo>
                  <a:cubicBezTo>
                    <a:pt x="363926" y="83085"/>
                    <a:pt x="363239" y="87205"/>
                    <a:pt x="361866" y="90638"/>
                  </a:cubicBezTo>
                  <a:cubicBezTo>
                    <a:pt x="352939" y="83085"/>
                    <a:pt x="340579" y="81712"/>
                    <a:pt x="340579" y="81712"/>
                  </a:cubicBezTo>
                  <a:cubicBezTo>
                    <a:pt x="335773" y="99565"/>
                    <a:pt x="341953" y="111238"/>
                    <a:pt x="349506" y="118104"/>
                  </a:cubicBezTo>
                  <a:cubicBezTo>
                    <a:pt x="345386" y="124971"/>
                    <a:pt x="341953" y="131151"/>
                    <a:pt x="339206" y="135270"/>
                  </a:cubicBezTo>
                  <a:cubicBezTo>
                    <a:pt x="337146" y="135270"/>
                    <a:pt x="335773" y="135270"/>
                    <a:pt x="333713" y="135270"/>
                  </a:cubicBezTo>
                  <a:cubicBezTo>
                    <a:pt x="329593" y="114671"/>
                    <a:pt x="329593" y="57679"/>
                    <a:pt x="329593" y="63172"/>
                  </a:cubicBezTo>
                  <a:cubicBezTo>
                    <a:pt x="328906" y="74158"/>
                    <a:pt x="328220" y="83772"/>
                    <a:pt x="327533" y="93385"/>
                  </a:cubicBezTo>
                  <a:cubicBezTo>
                    <a:pt x="324787" y="67979"/>
                    <a:pt x="295947" y="65919"/>
                    <a:pt x="295947" y="65919"/>
                  </a:cubicBezTo>
                  <a:cubicBezTo>
                    <a:pt x="295260" y="67979"/>
                    <a:pt x="295260" y="70039"/>
                    <a:pt x="294574" y="72098"/>
                  </a:cubicBezTo>
                  <a:cubicBezTo>
                    <a:pt x="288394" y="73472"/>
                    <a:pt x="283587" y="76218"/>
                    <a:pt x="279467" y="79652"/>
                  </a:cubicBezTo>
                  <a:cubicBezTo>
                    <a:pt x="279467" y="70039"/>
                    <a:pt x="280154" y="64545"/>
                    <a:pt x="280154" y="64545"/>
                  </a:cubicBezTo>
                  <a:cubicBezTo>
                    <a:pt x="280154" y="64545"/>
                    <a:pt x="277408" y="71412"/>
                    <a:pt x="275348" y="83085"/>
                  </a:cubicBezTo>
                  <a:cubicBezTo>
                    <a:pt x="264361" y="95445"/>
                    <a:pt x="267108" y="113298"/>
                    <a:pt x="269854" y="113298"/>
                  </a:cubicBezTo>
                  <a:cubicBezTo>
                    <a:pt x="271914" y="113298"/>
                    <a:pt x="273288" y="112611"/>
                    <a:pt x="275348" y="112611"/>
                  </a:cubicBezTo>
                  <a:cubicBezTo>
                    <a:pt x="275348" y="113298"/>
                    <a:pt x="275348" y="114671"/>
                    <a:pt x="276034" y="115358"/>
                  </a:cubicBezTo>
                  <a:cubicBezTo>
                    <a:pt x="270541" y="124284"/>
                    <a:pt x="269168" y="131837"/>
                    <a:pt x="269854" y="138704"/>
                  </a:cubicBezTo>
                  <a:cubicBezTo>
                    <a:pt x="267794" y="134584"/>
                    <a:pt x="265734" y="129777"/>
                    <a:pt x="263674" y="124971"/>
                  </a:cubicBezTo>
                  <a:cubicBezTo>
                    <a:pt x="269854" y="113298"/>
                    <a:pt x="266421" y="99565"/>
                    <a:pt x="266421" y="99565"/>
                  </a:cubicBezTo>
                  <a:cubicBezTo>
                    <a:pt x="261615" y="99565"/>
                    <a:pt x="257495" y="100938"/>
                    <a:pt x="254061" y="102311"/>
                  </a:cubicBezTo>
                  <a:cubicBezTo>
                    <a:pt x="249941" y="93385"/>
                    <a:pt x="246508" y="85145"/>
                    <a:pt x="245135" y="81712"/>
                  </a:cubicBezTo>
                  <a:cubicBezTo>
                    <a:pt x="284274" y="70039"/>
                    <a:pt x="267108" y="35019"/>
                    <a:pt x="267108" y="35019"/>
                  </a:cubicBezTo>
                  <a:cubicBezTo>
                    <a:pt x="227282" y="45319"/>
                    <a:pt x="238268" y="83772"/>
                    <a:pt x="242388" y="83085"/>
                  </a:cubicBezTo>
                  <a:cubicBezTo>
                    <a:pt x="243075" y="83085"/>
                    <a:pt x="243075" y="83085"/>
                    <a:pt x="243762" y="82398"/>
                  </a:cubicBezTo>
                  <a:cubicBezTo>
                    <a:pt x="243075" y="87891"/>
                    <a:pt x="245135" y="96131"/>
                    <a:pt x="248568" y="105058"/>
                  </a:cubicBezTo>
                  <a:cubicBezTo>
                    <a:pt x="241702" y="108491"/>
                    <a:pt x="237582" y="113984"/>
                    <a:pt x="235522" y="119477"/>
                  </a:cubicBezTo>
                  <a:cubicBezTo>
                    <a:pt x="231402" y="89265"/>
                    <a:pt x="229342" y="64545"/>
                    <a:pt x="229342" y="64545"/>
                  </a:cubicBezTo>
                  <a:cubicBezTo>
                    <a:pt x="225222" y="74158"/>
                    <a:pt x="224535" y="91325"/>
                    <a:pt x="225909" y="111238"/>
                  </a:cubicBezTo>
                  <a:cubicBezTo>
                    <a:pt x="214922" y="98191"/>
                    <a:pt x="195696" y="100938"/>
                    <a:pt x="193636" y="100938"/>
                  </a:cubicBezTo>
                  <a:cubicBezTo>
                    <a:pt x="235522" y="89265"/>
                    <a:pt x="217669" y="52872"/>
                    <a:pt x="217669" y="52872"/>
                  </a:cubicBezTo>
                  <a:cubicBezTo>
                    <a:pt x="178530" y="63859"/>
                    <a:pt x="189516" y="102311"/>
                    <a:pt x="193636" y="100938"/>
                  </a:cubicBezTo>
                  <a:cubicBezTo>
                    <a:pt x="193636" y="100938"/>
                    <a:pt x="193636" y="100938"/>
                    <a:pt x="193636" y="100938"/>
                  </a:cubicBezTo>
                  <a:cubicBezTo>
                    <a:pt x="193636" y="131837"/>
                    <a:pt x="219042" y="138017"/>
                    <a:pt x="228655" y="137330"/>
                  </a:cubicBezTo>
                  <a:cubicBezTo>
                    <a:pt x="229342" y="142824"/>
                    <a:pt x="230028" y="147630"/>
                    <a:pt x="231402" y="153123"/>
                  </a:cubicBezTo>
                  <a:cubicBezTo>
                    <a:pt x="223849" y="148317"/>
                    <a:pt x="216295" y="146944"/>
                    <a:pt x="216295" y="146944"/>
                  </a:cubicBezTo>
                  <a:cubicBezTo>
                    <a:pt x="214235" y="152437"/>
                    <a:pt x="213549" y="157243"/>
                    <a:pt x="212862" y="162050"/>
                  </a:cubicBezTo>
                  <a:cubicBezTo>
                    <a:pt x="199129" y="116731"/>
                    <a:pt x="179903" y="93385"/>
                    <a:pt x="179903" y="93385"/>
                  </a:cubicBezTo>
                  <a:cubicBezTo>
                    <a:pt x="197069" y="121537"/>
                    <a:pt x="211489" y="186769"/>
                    <a:pt x="214922" y="214236"/>
                  </a:cubicBezTo>
                  <a:cubicBezTo>
                    <a:pt x="212862" y="216295"/>
                    <a:pt x="211489" y="219042"/>
                    <a:pt x="210116" y="221789"/>
                  </a:cubicBezTo>
                  <a:cubicBezTo>
                    <a:pt x="205996" y="216982"/>
                    <a:pt x="201876" y="212176"/>
                    <a:pt x="197756" y="207369"/>
                  </a:cubicBezTo>
                  <a:cubicBezTo>
                    <a:pt x="212862" y="190889"/>
                    <a:pt x="199129" y="168916"/>
                    <a:pt x="199129" y="168916"/>
                  </a:cubicBezTo>
                  <a:cubicBezTo>
                    <a:pt x="189516" y="172350"/>
                    <a:pt x="183336" y="177843"/>
                    <a:pt x="179903" y="183336"/>
                  </a:cubicBezTo>
                  <a:cubicBezTo>
                    <a:pt x="176470" y="178530"/>
                    <a:pt x="173723" y="174410"/>
                    <a:pt x="170976" y="169603"/>
                  </a:cubicBezTo>
                  <a:cubicBezTo>
                    <a:pt x="199816" y="154497"/>
                    <a:pt x="187456" y="121537"/>
                    <a:pt x="183336" y="122911"/>
                  </a:cubicBezTo>
                  <a:cubicBezTo>
                    <a:pt x="165483" y="129777"/>
                    <a:pt x="159990" y="140077"/>
                    <a:pt x="159303" y="149690"/>
                  </a:cubicBezTo>
                  <a:cubicBezTo>
                    <a:pt x="155183" y="141450"/>
                    <a:pt x="151063" y="134584"/>
                    <a:pt x="148317" y="128404"/>
                  </a:cubicBezTo>
                  <a:cubicBezTo>
                    <a:pt x="186083" y="121537"/>
                    <a:pt x="174410" y="85832"/>
                    <a:pt x="174410" y="85832"/>
                  </a:cubicBezTo>
                  <a:cubicBezTo>
                    <a:pt x="151063" y="88578"/>
                    <a:pt x="143510" y="103684"/>
                    <a:pt x="142137" y="115358"/>
                  </a:cubicBezTo>
                  <a:cubicBezTo>
                    <a:pt x="142137" y="114671"/>
                    <a:pt x="141450" y="113984"/>
                    <a:pt x="141450" y="113984"/>
                  </a:cubicBezTo>
                  <a:cubicBezTo>
                    <a:pt x="141450" y="114671"/>
                    <a:pt x="141450" y="115358"/>
                    <a:pt x="141450" y="116044"/>
                  </a:cubicBezTo>
                  <a:cubicBezTo>
                    <a:pt x="140077" y="112611"/>
                    <a:pt x="138704" y="109178"/>
                    <a:pt x="136644" y="107118"/>
                  </a:cubicBezTo>
                  <a:cubicBezTo>
                    <a:pt x="139390" y="107804"/>
                    <a:pt x="140764" y="107804"/>
                    <a:pt x="141450" y="107118"/>
                  </a:cubicBezTo>
                  <a:cubicBezTo>
                    <a:pt x="159990" y="65919"/>
                    <a:pt x="116731" y="55619"/>
                    <a:pt x="116731" y="55619"/>
                  </a:cubicBezTo>
                  <a:cubicBezTo>
                    <a:pt x="107804" y="75532"/>
                    <a:pt x="114671" y="89951"/>
                    <a:pt x="122911" y="98191"/>
                  </a:cubicBezTo>
                  <a:cubicBezTo>
                    <a:pt x="112611" y="95445"/>
                    <a:pt x="102311" y="98191"/>
                    <a:pt x="102311" y="98191"/>
                  </a:cubicBezTo>
                  <a:cubicBezTo>
                    <a:pt x="105058" y="131151"/>
                    <a:pt x="133897" y="133211"/>
                    <a:pt x="142137" y="131151"/>
                  </a:cubicBezTo>
                  <a:cubicBezTo>
                    <a:pt x="146257" y="152437"/>
                    <a:pt x="162050" y="176470"/>
                    <a:pt x="174410" y="193636"/>
                  </a:cubicBezTo>
                  <a:cubicBezTo>
                    <a:pt x="173723" y="197756"/>
                    <a:pt x="173723" y="201189"/>
                    <a:pt x="173723" y="204622"/>
                  </a:cubicBezTo>
                  <a:cubicBezTo>
                    <a:pt x="164110" y="197069"/>
                    <a:pt x="151750" y="188143"/>
                    <a:pt x="143510" y="181963"/>
                  </a:cubicBezTo>
                  <a:cubicBezTo>
                    <a:pt x="157243" y="142137"/>
                    <a:pt x="118104" y="135270"/>
                    <a:pt x="118104" y="135270"/>
                  </a:cubicBezTo>
                  <a:cubicBezTo>
                    <a:pt x="102998" y="173036"/>
                    <a:pt x="138017" y="187456"/>
                    <a:pt x="142137" y="185396"/>
                  </a:cubicBezTo>
                  <a:cubicBezTo>
                    <a:pt x="153123" y="198443"/>
                    <a:pt x="168230" y="209429"/>
                    <a:pt x="179903" y="216982"/>
                  </a:cubicBezTo>
                  <a:cubicBezTo>
                    <a:pt x="180590" y="217669"/>
                    <a:pt x="181276" y="218355"/>
                    <a:pt x="181276" y="217669"/>
                  </a:cubicBezTo>
                  <a:cubicBezTo>
                    <a:pt x="190203" y="223162"/>
                    <a:pt x="197069" y="226595"/>
                    <a:pt x="197069" y="226595"/>
                  </a:cubicBezTo>
                  <a:cubicBezTo>
                    <a:pt x="197756" y="228655"/>
                    <a:pt x="201876" y="233462"/>
                    <a:pt x="208056" y="238955"/>
                  </a:cubicBezTo>
                  <a:cubicBezTo>
                    <a:pt x="208742" y="243762"/>
                    <a:pt x="210116" y="247195"/>
                    <a:pt x="211489" y="247195"/>
                  </a:cubicBezTo>
                  <a:cubicBezTo>
                    <a:pt x="212862" y="247195"/>
                    <a:pt x="214235" y="246508"/>
                    <a:pt x="215609" y="246508"/>
                  </a:cubicBezTo>
                  <a:cubicBezTo>
                    <a:pt x="220415" y="251315"/>
                    <a:pt x="225909" y="256121"/>
                    <a:pt x="231402" y="260928"/>
                  </a:cubicBezTo>
                  <a:cubicBezTo>
                    <a:pt x="216982" y="265048"/>
                    <a:pt x="210116" y="272601"/>
                    <a:pt x="206682" y="280841"/>
                  </a:cubicBezTo>
                  <a:cubicBezTo>
                    <a:pt x="201189" y="278094"/>
                    <a:pt x="196383" y="275348"/>
                    <a:pt x="192263" y="273974"/>
                  </a:cubicBezTo>
                  <a:cubicBezTo>
                    <a:pt x="214235" y="256808"/>
                    <a:pt x="197756" y="230715"/>
                    <a:pt x="197756" y="230715"/>
                  </a:cubicBezTo>
                  <a:cubicBezTo>
                    <a:pt x="184023" y="236208"/>
                    <a:pt x="177843" y="245135"/>
                    <a:pt x="175096" y="254061"/>
                  </a:cubicBezTo>
                  <a:cubicBezTo>
                    <a:pt x="172350" y="249255"/>
                    <a:pt x="168916" y="243762"/>
                    <a:pt x="166170" y="239642"/>
                  </a:cubicBezTo>
                  <a:cubicBezTo>
                    <a:pt x="174410" y="225909"/>
                    <a:pt x="169603" y="209429"/>
                    <a:pt x="166857" y="210116"/>
                  </a:cubicBezTo>
                  <a:cubicBezTo>
                    <a:pt x="159990" y="211489"/>
                    <a:pt x="154497" y="213549"/>
                    <a:pt x="150377" y="216295"/>
                  </a:cubicBezTo>
                  <a:cubicBezTo>
                    <a:pt x="129091" y="186769"/>
                    <a:pt x="111924" y="170290"/>
                    <a:pt x="99565" y="161363"/>
                  </a:cubicBezTo>
                  <a:cubicBezTo>
                    <a:pt x="124971" y="139390"/>
                    <a:pt x="103684" y="110551"/>
                    <a:pt x="100251" y="112611"/>
                  </a:cubicBezTo>
                  <a:cubicBezTo>
                    <a:pt x="87891" y="120851"/>
                    <a:pt x="83772" y="129777"/>
                    <a:pt x="83772" y="138017"/>
                  </a:cubicBezTo>
                  <a:cubicBezTo>
                    <a:pt x="72098" y="127717"/>
                    <a:pt x="54246" y="131151"/>
                    <a:pt x="54246" y="131151"/>
                  </a:cubicBezTo>
                  <a:cubicBezTo>
                    <a:pt x="54246" y="156557"/>
                    <a:pt x="71412" y="165483"/>
                    <a:pt x="83085" y="166856"/>
                  </a:cubicBezTo>
                  <a:cubicBezTo>
                    <a:pt x="75532" y="170290"/>
                    <a:pt x="70725" y="175783"/>
                    <a:pt x="67292" y="181276"/>
                  </a:cubicBezTo>
                  <a:cubicBezTo>
                    <a:pt x="61799" y="173036"/>
                    <a:pt x="54246" y="168230"/>
                    <a:pt x="54246" y="168230"/>
                  </a:cubicBezTo>
                  <a:cubicBezTo>
                    <a:pt x="39826" y="184023"/>
                    <a:pt x="39826" y="199129"/>
                    <a:pt x="44632" y="209429"/>
                  </a:cubicBezTo>
                  <a:cubicBezTo>
                    <a:pt x="33646" y="192263"/>
                    <a:pt x="10300" y="196383"/>
                    <a:pt x="10300" y="196383"/>
                  </a:cubicBezTo>
                  <a:cubicBezTo>
                    <a:pt x="10300" y="235522"/>
                    <a:pt x="50126" y="234835"/>
                    <a:pt x="50126" y="230715"/>
                  </a:cubicBezTo>
                  <a:cubicBezTo>
                    <a:pt x="50126" y="225909"/>
                    <a:pt x="49439" y="221789"/>
                    <a:pt x="48752" y="218355"/>
                  </a:cubicBezTo>
                  <a:cubicBezTo>
                    <a:pt x="51499" y="222475"/>
                    <a:pt x="55619" y="226595"/>
                    <a:pt x="61112" y="231402"/>
                  </a:cubicBezTo>
                  <a:cubicBezTo>
                    <a:pt x="26093" y="245821"/>
                    <a:pt x="40512" y="281527"/>
                    <a:pt x="43946" y="280154"/>
                  </a:cubicBezTo>
                  <a:cubicBezTo>
                    <a:pt x="76905" y="267794"/>
                    <a:pt x="67292" y="241015"/>
                    <a:pt x="63172" y="233462"/>
                  </a:cubicBezTo>
                  <a:cubicBezTo>
                    <a:pt x="70725" y="238955"/>
                    <a:pt x="79652" y="244448"/>
                    <a:pt x="89951" y="249941"/>
                  </a:cubicBezTo>
                  <a:cubicBezTo>
                    <a:pt x="54246" y="261614"/>
                    <a:pt x="70725" y="295947"/>
                    <a:pt x="70725" y="295947"/>
                  </a:cubicBezTo>
                  <a:cubicBezTo>
                    <a:pt x="99565" y="288394"/>
                    <a:pt x="100251" y="263674"/>
                    <a:pt x="96818" y="253375"/>
                  </a:cubicBezTo>
                  <a:cubicBezTo>
                    <a:pt x="103684" y="256808"/>
                    <a:pt x="109864" y="260241"/>
                    <a:pt x="116731" y="262988"/>
                  </a:cubicBezTo>
                  <a:cubicBezTo>
                    <a:pt x="86518" y="274661"/>
                    <a:pt x="94758" y="308307"/>
                    <a:pt x="98878" y="306934"/>
                  </a:cubicBezTo>
                  <a:cubicBezTo>
                    <a:pt x="129777" y="300067"/>
                    <a:pt x="128404" y="277408"/>
                    <a:pt x="125657" y="266421"/>
                  </a:cubicBezTo>
                  <a:cubicBezTo>
                    <a:pt x="133211" y="269854"/>
                    <a:pt x="140077" y="272601"/>
                    <a:pt x="146944" y="275348"/>
                  </a:cubicBezTo>
                  <a:cubicBezTo>
                    <a:pt x="117418" y="288394"/>
                    <a:pt x="127717" y="322040"/>
                    <a:pt x="131837" y="320667"/>
                  </a:cubicBezTo>
                  <a:cubicBezTo>
                    <a:pt x="162050" y="311740"/>
                    <a:pt x="158617" y="289081"/>
                    <a:pt x="155183" y="278094"/>
                  </a:cubicBezTo>
                  <a:cubicBezTo>
                    <a:pt x="169603" y="283587"/>
                    <a:pt x="181276" y="287707"/>
                    <a:pt x="187456" y="289767"/>
                  </a:cubicBezTo>
                  <a:cubicBezTo>
                    <a:pt x="151063" y="300067"/>
                    <a:pt x="162050" y="337833"/>
                    <a:pt x="165483" y="336460"/>
                  </a:cubicBezTo>
                  <a:cubicBezTo>
                    <a:pt x="202562" y="326160"/>
                    <a:pt x="190889" y="295947"/>
                    <a:pt x="188829" y="290454"/>
                  </a:cubicBezTo>
                  <a:cubicBezTo>
                    <a:pt x="190889" y="291141"/>
                    <a:pt x="191576" y="291141"/>
                    <a:pt x="191576" y="291141"/>
                  </a:cubicBezTo>
                  <a:cubicBezTo>
                    <a:pt x="195696" y="291827"/>
                    <a:pt x="199816" y="293201"/>
                    <a:pt x="203936" y="294574"/>
                  </a:cubicBezTo>
                  <a:cubicBezTo>
                    <a:pt x="204622" y="300754"/>
                    <a:pt x="206682" y="305560"/>
                    <a:pt x="208056" y="305560"/>
                  </a:cubicBezTo>
                  <a:cubicBezTo>
                    <a:pt x="212176" y="304874"/>
                    <a:pt x="215609" y="303500"/>
                    <a:pt x="218355" y="302127"/>
                  </a:cubicBezTo>
                  <a:cubicBezTo>
                    <a:pt x="271228" y="335773"/>
                    <a:pt x="267108" y="426411"/>
                    <a:pt x="267108" y="426411"/>
                  </a:cubicBezTo>
                  <a:cubicBezTo>
                    <a:pt x="271914" y="539022"/>
                    <a:pt x="236208" y="559622"/>
                    <a:pt x="236208" y="559622"/>
                  </a:cubicBezTo>
                  <a:lnTo>
                    <a:pt x="223849" y="559622"/>
                  </a:lnTo>
                  <a:lnTo>
                    <a:pt x="216982" y="563055"/>
                  </a:lnTo>
                  <a:lnTo>
                    <a:pt x="199129" y="563741"/>
                  </a:lnTo>
                  <a:cubicBezTo>
                    <a:pt x="199129" y="563741"/>
                    <a:pt x="177843" y="578848"/>
                    <a:pt x="177843" y="578848"/>
                  </a:cubicBezTo>
                  <a:cubicBezTo>
                    <a:pt x="144884" y="576788"/>
                    <a:pt x="149690" y="581594"/>
                    <a:pt x="149690" y="581594"/>
                  </a:cubicBezTo>
                  <a:lnTo>
                    <a:pt x="149004" y="585028"/>
                  </a:lnTo>
                  <a:cubicBezTo>
                    <a:pt x="173036" y="583654"/>
                    <a:pt x="166170" y="588461"/>
                    <a:pt x="171663" y="587774"/>
                  </a:cubicBezTo>
                  <a:cubicBezTo>
                    <a:pt x="177156" y="587088"/>
                    <a:pt x="186083" y="580908"/>
                    <a:pt x="186083" y="580908"/>
                  </a:cubicBezTo>
                  <a:cubicBezTo>
                    <a:pt x="193636" y="580221"/>
                    <a:pt x="179903" y="593268"/>
                    <a:pt x="184023" y="591894"/>
                  </a:cubicBezTo>
                  <a:cubicBezTo>
                    <a:pt x="198442" y="588461"/>
                    <a:pt x="224535" y="579535"/>
                    <a:pt x="224535" y="579535"/>
                  </a:cubicBezTo>
                  <a:cubicBezTo>
                    <a:pt x="225909" y="578848"/>
                    <a:pt x="239642" y="580221"/>
                    <a:pt x="241702" y="578848"/>
                  </a:cubicBezTo>
                  <a:cubicBezTo>
                    <a:pt x="249255" y="573355"/>
                    <a:pt x="276034" y="567861"/>
                    <a:pt x="258181" y="574041"/>
                  </a:cubicBezTo>
                  <a:cubicBezTo>
                    <a:pt x="240328" y="580221"/>
                    <a:pt x="228655" y="594641"/>
                    <a:pt x="228655" y="594641"/>
                  </a:cubicBezTo>
                  <a:cubicBezTo>
                    <a:pt x="228655" y="594641"/>
                    <a:pt x="219729" y="609747"/>
                    <a:pt x="229342" y="612494"/>
                  </a:cubicBezTo>
                  <a:cubicBezTo>
                    <a:pt x="238268" y="615240"/>
                    <a:pt x="234835" y="593954"/>
                    <a:pt x="247195" y="591894"/>
                  </a:cubicBezTo>
                  <a:cubicBezTo>
                    <a:pt x="259555" y="589834"/>
                    <a:pt x="265734" y="588461"/>
                    <a:pt x="273974" y="588461"/>
                  </a:cubicBezTo>
                  <a:cubicBezTo>
                    <a:pt x="282214" y="588461"/>
                    <a:pt x="287707" y="579535"/>
                    <a:pt x="287707" y="579535"/>
                  </a:cubicBezTo>
                  <a:cubicBezTo>
                    <a:pt x="293887" y="580908"/>
                    <a:pt x="298694" y="586401"/>
                    <a:pt x="282901" y="591894"/>
                  </a:cubicBezTo>
                  <a:cubicBezTo>
                    <a:pt x="246508" y="604254"/>
                    <a:pt x="261615" y="622107"/>
                    <a:pt x="261615" y="622107"/>
                  </a:cubicBezTo>
                  <a:cubicBezTo>
                    <a:pt x="276721" y="599447"/>
                    <a:pt x="290454" y="601507"/>
                    <a:pt x="290454" y="601507"/>
                  </a:cubicBezTo>
                  <a:cubicBezTo>
                    <a:pt x="300067" y="616614"/>
                    <a:pt x="313800" y="610434"/>
                    <a:pt x="313113" y="608374"/>
                  </a:cubicBezTo>
                  <a:cubicBezTo>
                    <a:pt x="311053" y="604941"/>
                    <a:pt x="306247" y="598761"/>
                    <a:pt x="306247" y="596701"/>
                  </a:cubicBezTo>
                  <a:cubicBezTo>
                    <a:pt x="306247" y="588461"/>
                    <a:pt x="314487" y="582281"/>
                    <a:pt x="314487" y="582281"/>
                  </a:cubicBezTo>
                  <a:cubicBezTo>
                    <a:pt x="342639" y="615927"/>
                    <a:pt x="344699" y="607687"/>
                    <a:pt x="344699" y="607687"/>
                  </a:cubicBezTo>
                  <a:cubicBezTo>
                    <a:pt x="346759" y="601507"/>
                    <a:pt x="333713" y="583654"/>
                    <a:pt x="337833" y="582968"/>
                  </a:cubicBezTo>
                  <a:cubicBezTo>
                    <a:pt x="350193" y="581594"/>
                    <a:pt x="356373" y="615240"/>
                    <a:pt x="356373" y="615240"/>
                  </a:cubicBezTo>
                  <a:cubicBezTo>
                    <a:pt x="371479" y="613180"/>
                    <a:pt x="353626" y="574728"/>
                    <a:pt x="359806" y="580221"/>
                  </a:cubicBezTo>
                  <a:cubicBezTo>
                    <a:pt x="387272" y="602881"/>
                    <a:pt x="396198" y="600821"/>
                    <a:pt x="396198" y="600821"/>
                  </a:cubicBezTo>
                  <a:cubicBezTo>
                    <a:pt x="409245" y="600821"/>
                    <a:pt x="372852" y="580221"/>
                    <a:pt x="383839" y="581594"/>
                  </a:cubicBezTo>
                  <a:cubicBezTo>
                    <a:pt x="483403" y="595327"/>
                    <a:pt x="412678" y="572668"/>
                    <a:pt x="412678" y="572668"/>
                  </a:cubicBezTo>
                  <a:cubicBezTo>
                    <a:pt x="434651" y="579535"/>
                    <a:pt x="456624" y="567861"/>
                    <a:pt x="444264" y="567175"/>
                  </a:cubicBezTo>
                  <a:cubicBezTo>
                    <a:pt x="346073" y="558935"/>
                    <a:pt x="354999" y="547262"/>
                    <a:pt x="347446" y="543829"/>
                  </a:cubicBezTo>
                  <a:cubicBezTo>
                    <a:pt x="339206" y="540395"/>
                    <a:pt x="330966" y="477910"/>
                    <a:pt x="330966" y="477910"/>
                  </a:cubicBezTo>
                  <a:cubicBezTo>
                    <a:pt x="331653" y="477223"/>
                    <a:pt x="326846" y="432591"/>
                    <a:pt x="335773" y="370792"/>
                  </a:cubicBezTo>
                  <a:cubicBezTo>
                    <a:pt x="342639" y="326846"/>
                    <a:pt x="374225" y="305560"/>
                    <a:pt x="396198" y="295947"/>
                  </a:cubicBezTo>
                  <a:cubicBezTo>
                    <a:pt x="381092" y="337146"/>
                    <a:pt x="422291" y="343326"/>
                    <a:pt x="422291" y="343326"/>
                  </a:cubicBezTo>
                  <a:cubicBezTo>
                    <a:pt x="434651" y="310367"/>
                    <a:pt x="407871" y="295260"/>
                    <a:pt x="398945" y="294574"/>
                  </a:cubicBezTo>
                  <a:cubicBezTo>
                    <a:pt x="409931" y="290454"/>
                    <a:pt x="418171" y="289081"/>
                    <a:pt x="418171" y="289081"/>
                  </a:cubicBezTo>
                  <a:cubicBezTo>
                    <a:pt x="420231" y="288394"/>
                    <a:pt x="422978" y="287707"/>
                    <a:pt x="425038" y="287021"/>
                  </a:cubicBezTo>
                  <a:cubicBezTo>
                    <a:pt x="417485" y="319293"/>
                    <a:pt x="451817" y="330280"/>
                    <a:pt x="452504" y="326846"/>
                  </a:cubicBezTo>
                  <a:cubicBezTo>
                    <a:pt x="462117" y="299380"/>
                    <a:pt x="445637" y="288394"/>
                    <a:pt x="435338" y="284274"/>
                  </a:cubicBezTo>
                  <a:cubicBezTo>
                    <a:pt x="446324" y="280841"/>
                    <a:pt x="455937" y="278094"/>
                    <a:pt x="464864" y="274661"/>
                  </a:cubicBezTo>
                  <a:cubicBezTo>
                    <a:pt x="454564" y="308994"/>
                    <a:pt x="489583" y="321353"/>
                    <a:pt x="490956" y="317233"/>
                  </a:cubicBezTo>
                  <a:cubicBezTo>
                    <a:pt x="502629" y="286334"/>
                    <a:pt x="479970" y="275348"/>
                    <a:pt x="470357" y="272601"/>
                  </a:cubicBezTo>
                  <a:cubicBezTo>
                    <a:pt x="479970" y="269168"/>
                    <a:pt x="488210" y="265734"/>
                    <a:pt x="495763" y="262301"/>
                  </a:cubicBezTo>
                  <a:cubicBezTo>
                    <a:pt x="490956" y="296634"/>
                    <a:pt x="526662" y="304187"/>
                    <a:pt x="527349" y="300067"/>
                  </a:cubicBezTo>
                  <a:cubicBezTo>
                    <a:pt x="534215" y="269854"/>
                    <a:pt x="514303" y="260928"/>
                    <a:pt x="503316" y="258868"/>
                  </a:cubicBezTo>
                  <a:cubicBezTo>
                    <a:pt x="514989" y="253375"/>
                    <a:pt x="523916" y="248568"/>
                    <a:pt x="531469" y="243762"/>
                  </a:cubicBezTo>
                  <a:cubicBezTo>
                    <a:pt x="521856" y="280154"/>
                    <a:pt x="559622" y="290454"/>
                    <a:pt x="560308" y="286334"/>
                  </a:cubicBezTo>
                  <a:cubicBezTo>
                    <a:pt x="570608" y="250628"/>
                    <a:pt x="539709" y="243762"/>
                    <a:pt x="532842" y="242388"/>
                  </a:cubicBezTo>
                  <a:cubicBezTo>
                    <a:pt x="560308" y="226595"/>
                    <a:pt x="562368" y="215609"/>
                    <a:pt x="560308" y="216982"/>
                  </a:cubicBezTo>
                  <a:lnTo>
                    <a:pt x="560308" y="216982"/>
                  </a:lnTo>
                  <a:close/>
                  <a:moveTo>
                    <a:pt x="117418" y="188143"/>
                  </a:moveTo>
                  <a:cubicBezTo>
                    <a:pt x="105058" y="191576"/>
                    <a:pt x="98191" y="197756"/>
                    <a:pt x="94071" y="204622"/>
                  </a:cubicBezTo>
                  <a:cubicBezTo>
                    <a:pt x="91325" y="203249"/>
                    <a:pt x="88578" y="201876"/>
                    <a:pt x="85832" y="200502"/>
                  </a:cubicBezTo>
                  <a:cubicBezTo>
                    <a:pt x="100938" y="188829"/>
                    <a:pt x="96131" y="168916"/>
                    <a:pt x="94071" y="164110"/>
                  </a:cubicBezTo>
                  <a:cubicBezTo>
                    <a:pt x="102311" y="170976"/>
                    <a:pt x="110551" y="179903"/>
                    <a:pt x="117418" y="188143"/>
                  </a:cubicBezTo>
                  <a:lnTo>
                    <a:pt x="117418" y="188143"/>
                  </a:lnTo>
                  <a:close/>
                  <a:moveTo>
                    <a:pt x="134584" y="210116"/>
                  </a:moveTo>
                  <a:cubicBezTo>
                    <a:pt x="129777" y="210802"/>
                    <a:pt x="124971" y="210802"/>
                    <a:pt x="120851" y="210116"/>
                  </a:cubicBezTo>
                  <a:cubicBezTo>
                    <a:pt x="122224" y="201876"/>
                    <a:pt x="120164" y="193636"/>
                    <a:pt x="118791" y="189516"/>
                  </a:cubicBezTo>
                  <a:cubicBezTo>
                    <a:pt x="127717" y="201189"/>
                    <a:pt x="134584" y="210116"/>
                    <a:pt x="134584" y="210116"/>
                  </a:cubicBezTo>
                  <a:lnTo>
                    <a:pt x="134584" y="210116"/>
                  </a:lnTo>
                  <a:close/>
                  <a:moveTo>
                    <a:pt x="165483" y="267108"/>
                  </a:moveTo>
                  <a:cubicBezTo>
                    <a:pt x="118791" y="255435"/>
                    <a:pt x="82398" y="235522"/>
                    <a:pt x="62485" y="223162"/>
                  </a:cubicBezTo>
                  <a:cubicBezTo>
                    <a:pt x="67292" y="217669"/>
                    <a:pt x="70039" y="212176"/>
                    <a:pt x="71412" y="207369"/>
                  </a:cubicBezTo>
                  <a:cubicBezTo>
                    <a:pt x="74845" y="206682"/>
                    <a:pt x="77592" y="205309"/>
                    <a:pt x="79652" y="204622"/>
                  </a:cubicBezTo>
                  <a:cubicBezTo>
                    <a:pt x="83085" y="207369"/>
                    <a:pt x="87205" y="210116"/>
                    <a:pt x="91325" y="212176"/>
                  </a:cubicBezTo>
                  <a:cubicBezTo>
                    <a:pt x="87891" y="223849"/>
                    <a:pt x="92011" y="235522"/>
                    <a:pt x="94071" y="234835"/>
                  </a:cubicBezTo>
                  <a:cubicBezTo>
                    <a:pt x="105744" y="232088"/>
                    <a:pt x="113298" y="226595"/>
                    <a:pt x="116731" y="221102"/>
                  </a:cubicBezTo>
                  <a:cubicBezTo>
                    <a:pt x="128404" y="223849"/>
                    <a:pt x="138017" y="224535"/>
                    <a:pt x="142137" y="224535"/>
                  </a:cubicBezTo>
                  <a:cubicBezTo>
                    <a:pt x="133897" y="238268"/>
                    <a:pt x="140764" y="255435"/>
                    <a:pt x="140764" y="255435"/>
                  </a:cubicBezTo>
                  <a:cubicBezTo>
                    <a:pt x="146944" y="254061"/>
                    <a:pt x="152437" y="252001"/>
                    <a:pt x="155870" y="249255"/>
                  </a:cubicBezTo>
                  <a:lnTo>
                    <a:pt x="165483" y="267108"/>
                  </a:lnTo>
                  <a:lnTo>
                    <a:pt x="165483" y="267108"/>
                  </a:lnTo>
                  <a:close/>
                  <a:moveTo>
                    <a:pt x="192949" y="214236"/>
                  </a:moveTo>
                  <a:cubicBezTo>
                    <a:pt x="192263" y="214236"/>
                    <a:pt x="190889" y="213549"/>
                    <a:pt x="190203" y="212862"/>
                  </a:cubicBezTo>
                  <a:cubicBezTo>
                    <a:pt x="190889" y="212862"/>
                    <a:pt x="190889" y="212176"/>
                    <a:pt x="191576" y="212176"/>
                  </a:cubicBezTo>
                  <a:cubicBezTo>
                    <a:pt x="192949" y="213549"/>
                    <a:pt x="192949" y="214236"/>
                    <a:pt x="192949" y="214236"/>
                  </a:cubicBezTo>
                  <a:lnTo>
                    <a:pt x="192949" y="214236"/>
                  </a:lnTo>
                  <a:close/>
                  <a:moveTo>
                    <a:pt x="394825" y="238268"/>
                  </a:moveTo>
                  <a:cubicBezTo>
                    <a:pt x="400318" y="232088"/>
                    <a:pt x="405125" y="225909"/>
                    <a:pt x="409245" y="221789"/>
                  </a:cubicBezTo>
                  <a:cubicBezTo>
                    <a:pt x="414051" y="233462"/>
                    <a:pt x="425038" y="238955"/>
                    <a:pt x="432591" y="240328"/>
                  </a:cubicBezTo>
                  <a:cubicBezTo>
                    <a:pt x="427098" y="249941"/>
                    <a:pt x="423664" y="258181"/>
                    <a:pt x="420918" y="264361"/>
                  </a:cubicBezTo>
                  <a:cubicBezTo>
                    <a:pt x="418858" y="245821"/>
                    <a:pt x="403752" y="240328"/>
                    <a:pt x="394825" y="238268"/>
                  </a:cubicBezTo>
                  <a:lnTo>
                    <a:pt x="394825" y="238268"/>
                  </a:lnTo>
                  <a:close/>
                  <a:moveTo>
                    <a:pt x="378345" y="257495"/>
                  </a:moveTo>
                  <a:cubicBezTo>
                    <a:pt x="381779" y="254061"/>
                    <a:pt x="384525" y="249941"/>
                    <a:pt x="387958" y="246508"/>
                  </a:cubicBezTo>
                  <a:cubicBezTo>
                    <a:pt x="387272" y="264361"/>
                    <a:pt x="397572" y="273974"/>
                    <a:pt x="406498" y="278094"/>
                  </a:cubicBezTo>
                  <a:cubicBezTo>
                    <a:pt x="399632" y="280154"/>
                    <a:pt x="392765" y="283587"/>
                    <a:pt x="385899" y="287021"/>
                  </a:cubicBezTo>
                  <a:cubicBezTo>
                    <a:pt x="388645" y="272601"/>
                    <a:pt x="384525" y="263674"/>
                    <a:pt x="378345" y="257495"/>
                  </a:cubicBezTo>
                  <a:lnTo>
                    <a:pt x="378345" y="257495"/>
                  </a:lnTo>
                  <a:close/>
                  <a:moveTo>
                    <a:pt x="354313" y="262988"/>
                  </a:moveTo>
                  <a:cubicBezTo>
                    <a:pt x="346759" y="269168"/>
                    <a:pt x="340579" y="273288"/>
                    <a:pt x="341266" y="272601"/>
                  </a:cubicBezTo>
                  <a:cubicBezTo>
                    <a:pt x="346759" y="256121"/>
                    <a:pt x="351566" y="241015"/>
                    <a:pt x="355686" y="227282"/>
                  </a:cubicBezTo>
                  <a:cubicBezTo>
                    <a:pt x="361179" y="236895"/>
                    <a:pt x="371479" y="241702"/>
                    <a:pt x="378345" y="242388"/>
                  </a:cubicBezTo>
                  <a:cubicBezTo>
                    <a:pt x="375599" y="245135"/>
                    <a:pt x="372166" y="248568"/>
                    <a:pt x="368732" y="251315"/>
                  </a:cubicBezTo>
                  <a:cubicBezTo>
                    <a:pt x="362552" y="248568"/>
                    <a:pt x="356373" y="248568"/>
                    <a:pt x="356373" y="248568"/>
                  </a:cubicBezTo>
                  <a:cubicBezTo>
                    <a:pt x="354313" y="254061"/>
                    <a:pt x="353626" y="258868"/>
                    <a:pt x="354313" y="262988"/>
                  </a:cubicBezTo>
                  <a:lnTo>
                    <a:pt x="354313" y="262988"/>
                  </a:lnTo>
                  <a:close/>
                  <a:moveTo>
                    <a:pt x="351566" y="285647"/>
                  </a:moveTo>
                  <a:cubicBezTo>
                    <a:pt x="354313" y="283587"/>
                    <a:pt x="356373" y="280841"/>
                    <a:pt x="359119" y="278094"/>
                  </a:cubicBezTo>
                  <a:cubicBezTo>
                    <a:pt x="363926" y="285647"/>
                    <a:pt x="371479" y="289767"/>
                    <a:pt x="377659" y="291827"/>
                  </a:cubicBezTo>
                  <a:cubicBezTo>
                    <a:pt x="372166" y="295260"/>
                    <a:pt x="366672" y="298694"/>
                    <a:pt x="361866" y="302127"/>
                  </a:cubicBezTo>
                  <a:cubicBezTo>
                    <a:pt x="359119" y="294574"/>
                    <a:pt x="355686" y="289081"/>
                    <a:pt x="351566" y="285647"/>
                  </a:cubicBezTo>
                  <a:lnTo>
                    <a:pt x="351566" y="285647"/>
                  </a:lnTo>
                  <a:close/>
                  <a:moveTo>
                    <a:pt x="317233" y="339893"/>
                  </a:moveTo>
                  <a:cubicBezTo>
                    <a:pt x="317233" y="339893"/>
                    <a:pt x="317233" y="339206"/>
                    <a:pt x="317920" y="338520"/>
                  </a:cubicBezTo>
                  <a:cubicBezTo>
                    <a:pt x="320667" y="333026"/>
                    <a:pt x="326846" y="313113"/>
                    <a:pt x="329593" y="304874"/>
                  </a:cubicBezTo>
                  <a:cubicBezTo>
                    <a:pt x="335773" y="308994"/>
                    <a:pt x="343326" y="310367"/>
                    <a:pt x="349506" y="310367"/>
                  </a:cubicBezTo>
                  <a:cubicBezTo>
                    <a:pt x="333713" y="322727"/>
                    <a:pt x="321353" y="334400"/>
                    <a:pt x="318607" y="338520"/>
                  </a:cubicBezTo>
                  <a:cubicBezTo>
                    <a:pt x="317920" y="339206"/>
                    <a:pt x="317920" y="339893"/>
                    <a:pt x="317233" y="339893"/>
                  </a:cubicBezTo>
                  <a:lnTo>
                    <a:pt x="317233" y="339893"/>
                  </a:lnTo>
                  <a:close/>
                  <a:moveTo>
                    <a:pt x="290454" y="314487"/>
                  </a:moveTo>
                  <a:cubicBezTo>
                    <a:pt x="304187" y="308307"/>
                    <a:pt x="309680" y="297320"/>
                    <a:pt x="310367" y="288394"/>
                  </a:cubicBezTo>
                  <a:cubicBezTo>
                    <a:pt x="313113" y="302127"/>
                    <a:pt x="315860" y="308994"/>
                    <a:pt x="315860" y="308994"/>
                  </a:cubicBezTo>
                  <a:cubicBezTo>
                    <a:pt x="313113" y="311740"/>
                    <a:pt x="300754" y="340579"/>
                    <a:pt x="300754" y="340579"/>
                  </a:cubicBezTo>
                  <a:lnTo>
                    <a:pt x="290454" y="314487"/>
                  </a:lnTo>
                  <a:lnTo>
                    <a:pt x="290454" y="314487"/>
                  </a:lnTo>
                  <a:close/>
                  <a:moveTo>
                    <a:pt x="296634" y="153123"/>
                  </a:moveTo>
                  <a:cubicBezTo>
                    <a:pt x="296634" y="151750"/>
                    <a:pt x="295947" y="151063"/>
                    <a:pt x="295947" y="149690"/>
                  </a:cubicBezTo>
                  <a:cubicBezTo>
                    <a:pt x="296634" y="146944"/>
                    <a:pt x="297320" y="144884"/>
                    <a:pt x="297320" y="142824"/>
                  </a:cubicBezTo>
                  <a:cubicBezTo>
                    <a:pt x="300754" y="146944"/>
                    <a:pt x="304874" y="149690"/>
                    <a:pt x="308307" y="151750"/>
                  </a:cubicBezTo>
                  <a:cubicBezTo>
                    <a:pt x="306247" y="168230"/>
                    <a:pt x="304874" y="184023"/>
                    <a:pt x="304187" y="198443"/>
                  </a:cubicBezTo>
                  <a:cubicBezTo>
                    <a:pt x="303500" y="201876"/>
                    <a:pt x="303500" y="204622"/>
                    <a:pt x="304187" y="207369"/>
                  </a:cubicBezTo>
                  <a:cubicBezTo>
                    <a:pt x="303500" y="232775"/>
                    <a:pt x="305560" y="254061"/>
                    <a:pt x="307620" y="270541"/>
                  </a:cubicBezTo>
                  <a:cubicBezTo>
                    <a:pt x="306934" y="269854"/>
                    <a:pt x="306934" y="269854"/>
                    <a:pt x="306247" y="269854"/>
                  </a:cubicBezTo>
                  <a:cubicBezTo>
                    <a:pt x="301440" y="271228"/>
                    <a:pt x="298007" y="272601"/>
                    <a:pt x="294574" y="274661"/>
                  </a:cubicBezTo>
                  <a:cubicBezTo>
                    <a:pt x="300754" y="237582"/>
                    <a:pt x="304874" y="180590"/>
                    <a:pt x="296634" y="153123"/>
                  </a:cubicBezTo>
                  <a:lnTo>
                    <a:pt x="296634" y="153123"/>
                  </a:lnTo>
                  <a:close/>
                  <a:moveTo>
                    <a:pt x="250628" y="307620"/>
                  </a:moveTo>
                  <a:cubicBezTo>
                    <a:pt x="258868" y="303500"/>
                    <a:pt x="262988" y="297320"/>
                    <a:pt x="265048" y="291827"/>
                  </a:cubicBezTo>
                  <a:cubicBezTo>
                    <a:pt x="269168" y="302814"/>
                    <a:pt x="284961" y="339893"/>
                    <a:pt x="281527" y="336460"/>
                  </a:cubicBezTo>
                  <a:cubicBezTo>
                    <a:pt x="273288" y="326160"/>
                    <a:pt x="262301" y="316547"/>
                    <a:pt x="250628" y="307620"/>
                  </a:cubicBezTo>
                  <a:lnTo>
                    <a:pt x="250628" y="307620"/>
                  </a:lnTo>
                  <a:close/>
                  <a:moveTo>
                    <a:pt x="232088" y="261614"/>
                  </a:moveTo>
                  <a:cubicBezTo>
                    <a:pt x="236895" y="265734"/>
                    <a:pt x="241702" y="269854"/>
                    <a:pt x="245822" y="273288"/>
                  </a:cubicBezTo>
                  <a:cubicBezTo>
                    <a:pt x="238268" y="280841"/>
                    <a:pt x="236208" y="289767"/>
                    <a:pt x="236208" y="298007"/>
                  </a:cubicBezTo>
                  <a:cubicBezTo>
                    <a:pt x="234148" y="296634"/>
                    <a:pt x="232088" y="295260"/>
                    <a:pt x="230028" y="293887"/>
                  </a:cubicBezTo>
                  <a:cubicBezTo>
                    <a:pt x="238955" y="282214"/>
                    <a:pt x="234148" y="266421"/>
                    <a:pt x="232088" y="261614"/>
                  </a:cubicBezTo>
                  <a:lnTo>
                    <a:pt x="232088" y="261614"/>
                  </a:lnTo>
                  <a:close/>
                  <a:moveTo>
                    <a:pt x="238955" y="193636"/>
                  </a:moveTo>
                  <a:cubicBezTo>
                    <a:pt x="247195" y="233462"/>
                    <a:pt x="256808" y="266421"/>
                    <a:pt x="256808" y="266421"/>
                  </a:cubicBezTo>
                  <a:cubicBezTo>
                    <a:pt x="256808" y="266421"/>
                    <a:pt x="230715" y="249941"/>
                    <a:pt x="227282" y="241702"/>
                  </a:cubicBezTo>
                  <a:cubicBezTo>
                    <a:pt x="247881" y="228655"/>
                    <a:pt x="237582" y="201876"/>
                    <a:pt x="237582" y="201876"/>
                  </a:cubicBezTo>
                  <a:cubicBezTo>
                    <a:pt x="232088" y="203249"/>
                    <a:pt x="227282" y="204622"/>
                    <a:pt x="223849" y="207369"/>
                  </a:cubicBezTo>
                  <a:cubicBezTo>
                    <a:pt x="222475" y="197069"/>
                    <a:pt x="220415" y="187456"/>
                    <a:pt x="218355" y="179216"/>
                  </a:cubicBezTo>
                  <a:cubicBezTo>
                    <a:pt x="223849" y="188143"/>
                    <a:pt x="234148" y="192949"/>
                    <a:pt x="238955" y="193636"/>
                  </a:cubicBezTo>
                  <a:lnTo>
                    <a:pt x="238955" y="193636"/>
                  </a:lnTo>
                  <a:close/>
                  <a:moveTo>
                    <a:pt x="261615" y="135957"/>
                  </a:moveTo>
                  <a:cubicBezTo>
                    <a:pt x="249941" y="140077"/>
                    <a:pt x="243762" y="146944"/>
                    <a:pt x="240328" y="153810"/>
                  </a:cubicBezTo>
                  <a:cubicBezTo>
                    <a:pt x="239642" y="149004"/>
                    <a:pt x="238955" y="144884"/>
                    <a:pt x="237582" y="140077"/>
                  </a:cubicBezTo>
                  <a:cubicBezTo>
                    <a:pt x="247881" y="138704"/>
                    <a:pt x="254748" y="135270"/>
                    <a:pt x="258868" y="130464"/>
                  </a:cubicBezTo>
                  <a:cubicBezTo>
                    <a:pt x="260241" y="132524"/>
                    <a:pt x="260928" y="134584"/>
                    <a:pt x="261615" y="135957"/>
                  </a:cubicBezTo>
                  <a:lnTo>
                    <a:pt x="261615" y="135957"/>
                  </a:lnTo>
                  <a:close/>
                  <a:moveTo>
                    <a:pt x="269854" y="155870"/>
                  </a:moveTo>
                  <a:cubicBezTo>
                    <a:pt x="269854" y="187456"/>
                    <a:pt x="254061" y="205309"/>
                    <a:pt x="254061" y="205309"/>
                  </a:cubicBezTo>
                  <a:cubicBezTo>
                    <a:pt x="251315" y="199129"/>
                    <a:pt x="249255" y="191576"/>
                    <a:pt x="246508" y="183336"/>
                  </a:cubicBezTo>
                  <a:cubicBezTo>
                    <a:pt x="269854" y="173036"/>
                    <a:pt x="268481" y="154497"/>
                    <a:pt x="265048" y="144197"/>
                  </a:cubicBezTo>
                  <a:cubicBezTo>
                    <a:pt x="267794" y="149690"/>
                    <a:pt x="269854" y="153810"/>
                    <a:pt x="269854" y="155870"/>
                  </a:cubicBezTo>
                  <a:lnTo>
                    <a:pt x="269854" y="155870"/>
                  </a:lnTo>
                  <a:close/>
                  <a:moveTo>
                    <a:pt x="288394" y="163423"/>
                  </a:moveTo>
                  <a:cubicBezTo>
                    <a:pt x="289081" y="162737"/>
                    <a:pt x="289081" y="162050"/>
                    <a:pt x="289767" y="161363"/>
                  </a:cubicBezTo>
                  <a:cubicBezTo>
                    <a:pt x="298694" y="210116"/>
                    <a:pt x="279467" y="287021"/>
                    <a:pt x="279467" y="287021"/>
                  </a:cubicBezTo>
                  <a:cubicBezTo>
                    <a:pt x="279467" y="287021"/>
                    <a:pt x="268481" y="256121"/>
                    <a:pt x="262301" y="236208"/>
                  </a:cubicBezTo>
                  <a:cubicBezTo>
                    <a:pt x="298007" y="227969"/>
                    <a:pt x="285647" y="192949"/>
                    <a:pt x="285647" y="192949"/>
                  </a:cubicBezTo>
                  <a:cubicBezTo>
                    <a:pt x="276721" y="194323"/>
                    <a:pt x="269854" y="197756"/>
                    <a:pt x="265048" y="201876"/>
                  </a:cubicBezTo>
                  <a:cubicBezTo>
                    <a:pt x="270541" y="186769"/>
                    <a:pt x="277408" y="165483"/>
                    <a:pt x="277408" y="157243"/>
                  </a:cubicBezTo>
                  <a:cubicBezTo>
                    <a:pt x="282901" y="162050"/>
                    <a:pt x="287707" y="164110"/>
                    <a:pt x="288394" y="163423"/>
                  </a:cubicBezTo>
                  <a:lnTo>
                    <a:pt x="288394" y="163423"/>
                  </a:lnTo>
                  <a:close/>
                  <a:moveTo>
                    <a:pt x="328220" y="172350"/>
                  </a:moveTo>
                  <a:cubicBezTo>
                    <a:pt x="320667" y="175096"/>
                    <a:pt x="315173" y="178530"/>
                    <a:pt x="311053" y="183336"/>
                  </a:cubicBezTo>
                  <a:cubicBezTo>
                    <a:pt x="311053" y="170976"/>
                    <a:pt x="310367" y="160677"/>
                    <a:pt x="310367" y="153123"/>
                  </a:cubicBezTo>
                  <a:cubicBezTo>
                    <a:pt x="315860" y="155870"/>
                    <a:pt x="319980" y="156557"/>
                    <a:pt x="319980" y="156557"/>
                  </a:cubicBezTo>
                  <a:cubicBezTo>
                    <a:pt x="335086" y="118104"/>
                    <a:pt x="296634" y="103684"/>
                    <a:pt x="295260" y="107804"/>
                  </a:cubicBezTo>
                  <a:cubicBezTo>
                    <a:pt x="293201" y="113984"/>
                    <a:pt x="291827" y="118791"/>
                    <a:pt x="291827" y="123597"/>
                  </a:cubicBezTo>
                  <a:cubicBezTo>
                    <a:pt x="289081" y="119477"/>
                    <a:pt x="285647" y="116731"/>
                    <a:pt x="282901" y="114671"/>
                  </a:cubicBezTo>
                  <a:cubicBezTo>
                    <a:pt x="282214" y="113298"/>
                    <a:pt x="282214" y="111924"/>
                    <a:pt x="282214" y="110551"/>
                  </a:cubicBezTo>
                  <a:cubicBezTo>
                    <a:pt x="282214" y="110551"/>
                    <a:pt x="282214" y="110551"/>
                    <a:pt x="282214" y="110551"/>
                  </a:cubicBezTo>
                  <a:cubicBezTo>
                    <a:pt x="290454" y="107804"/>
                    <a:pt x="295947" y="102311"/>
                    <a:pt x="298694" y="97505"/>
                  </a:cubicBezTo>
                  <a:cubicBezTo>
                    <a:pt x="307620" y="110551"/>
                    <a:pt x="324100" y="113984"/>
                    <a:pt x="324787" y="111238"/>
                  </a:cubicBezTo>
                  <a:cubicBezTo>
                    <a:pt x="325473" y="109178"/>
                    <a:pt x="325473" y="107118"/>
                    <a:pt x="326160" y="105058"/>
                  </a:cubicBezTo>
                  <a:cubicBezTo>
                    <a:pt x="324787" y="133211"/>
                    <a:pt x="325473" y="155183"/>
                    <a:pt x="328220" y="172350"/>
                  </a:cubicBezTo>
                  <a:lnTo>
                    <a:pt x="328220" y="172350"/>
                  </a:lnTo>
                  <a:close/>
                  <a:moveTo>
                    <a:pt x="333713" y="199129"/>
                  </a:moveTo>
                  <a:cubicBezTo>
                    <a:pt x="339206" y="219042"/>
                    <a:pt x="346073" y="224535"/>
                    <a:pt x="346073" y="224535"/>
                  </a:cubicBezTo>
                  <a:cubicBezTo>
                    <a:pt x="345386" y="225909"/>
                    <a:pt x="345386" y="227969"/>
                    <a:pt x="344013" y="230715"/>
                  </a:cubicBezTo>
                  <a:cubicBezTo>
                    <a:pt x="339206" y="218355"/>
                    <a:pt x="326846" y="211489"/>
                    <a:pt x="326846" y="211489"/>
                  </a:cubicBezTo>
                  <a:cubicBezTo>
                    <a:pt x="306247" y="237582"/>
                    <a:pt x="325473" y="258868"/>
                    <a:pt x="333713" y="262301"/>
                  </a:cubicBezTo>
                  <a:cubicBezTo>
                    <a:pt x="330966" y="269168"/>
                    <a:pt x="328906" y="275348"/>
                    <a:pt x="326846" y="279467"/>
                  </a:cubicBezTo>
                  <a:cubicBezTo>
                    <a:pt x="324787" y="280154"/>
                    <a:pt x="322727" y="280154"/>
                    <a:pt x="320667" y="280841"/>
                  </a:cubicBezTo>
                  <a:cubicBezTo>
                    <a:pt x="316547" y="271228"/>
                    <a:pt x="313800" y="243075"/>
                    <a:pt x="312427" y="214922"/>
                  </a:cubicBezTo>
                  <a:cubicBezTo>
                    <a:pt x="324100" y="212176"/>
                    <a:pt x="330280" y="205309"/>
                    <a:pt x="333713" y="199129"/>
                  </a:cubicBezTo>
                  <a:lnTo>
                    <a:pt x="333713" y="199129"/>
                  </a:lnTo>
                  <a:close/>
                  <a:moveTo>
                    <a:pt x="359806" y="171663"/>
                  </a:moveTo>
                  <a:cubicBezTo>
                    <a:pt x="359119" y="175783"/>
                    <a:pt x="357746" y="179903"/>
                    <a:pt x="357059" y="184023"/>
                  </a:cubicBezTo>
                  <a:cubicBezTo>
                    <a:pt x="354313" y="186083"/>
                    <a:pt x="352939" y="187456"/>
                    <a:pt x="352939" y="187456"/>
                  </a:cubicBezTo>
                  <a:cubicBezTo>
                    <a:pt x="353626" y="188829"/>
                    <a:pt x="354999" y="189516"/>
                    <a:pt x="355686" y="190889"/>
                  </a:cubicBezTo>
                  <a:cubicBezTo>
                    <a:pt x="354313" y="195009"/>
                    <a:pt x="353626" y="199129"/>
                    <a:pt x="352939" y="201876"/>
                  </a:cubicBezTo>
                  <a:cubicBezTo>
                    <a:pt x="352253" y="201876"/>
                    <a:pt x="351566" y="201876"/>
                    <a:pt x="351566" y="201876"/>
                  </a:cubicBezTo>
                  <a:cubicBezTo>
                    <a:pt x="351566" y="203936"/>
                    <a:pt x="350879" y="205996"/>
                    <a:pt x="350879" y="207369"/>
                  </a:cubicBezTo>
                  <a:cubicBezTo>
                    <a:pt x="350193" y="208742"/>
                    <a:pt x="349506" y="209429"/>
                    <a:pt x="348819" y="209429"/>
                  </a:cubicBezTo>
                  <a:cubicBezTo>
                    <a:pt x="343326" y="209429"/>
                    <a:pt x="337833" y="176470"/>
                    <a:pt x="335773" y="162737"/>
                  </a:cubicBezTo>
                  <a:cubicBezTo>
                    <a:pt x="343326" y="169603"/>
                    <a:pt x="353626" y="171663"/>
                    <a:pt x="359806" y="171663"/>
                  </a:cubicBezTo>
                  <a:lnTo>
                    <a:pt x="359806" y="171663"/>
                  </a:lnTo>
                  <a:close/>
                  <a:moveTo>
                    <a:pt x="387272" y="203249"/>
                  </a:moveTo>
                  <a:cubicBezTo>
                    <a:pt x="385899" y="213549"/>
                    <a:pt x="385212" y="221789"/>
                    <a:pt x="385212" y="227282"/>
                  </a:cubicBezTo>
                  <a:cubicBezTo>
                    <a:pt x="382465" y="211489"/>
                    <a:pt x="370792" y="205309"/>
                    <a:pt x="361866" y="203249"/>
                  </a:cubicBezTo>
                  <a:cubicBezTo>
                    <a:pt x="362552" y="201189"/>
                    <a:pt x="362552" y="199816"/>
                    <a:pt x="363239" y="197756"/>
                  </a:cubicBezTo>
                  <a:cubicBezTo>
                    <a:pt x="371479" y="203936"/>
                    <a:pt x="380405" y="204622"/>
                    <a:pt x="387272" y="203249"/>
                  </a:cubicBezTo>
                  <a:lnTo>
                    <a:pt x="387272" y="203249"/>
                  </a:lnTo>
                  <a:close/>
                  <a:moveTo>
                    <a:pt x="373539" y="148317"/>
                  </a:moveTo>
                  <a:cubicBezTo>
                    <a:pt x="378345" y="159303"/>
                    <a:pt x="387958" y="164110"/>
                    <a:pt x="395512" y="166170"/>
                  </a:cubicBezTo>
                  <a:cubicBezTo>
                    <a:pt x="394138" y="170976"/>
                    <a:pt x="392765" y="175783"/>
                    <a:pt x="392078" y="179903"/>
                  </a:cubicBezTo>
                  <a:cubicBezTo>
                    <a:pt x="383152" y="174410"/>
                    <a:pt x="374225" y="175783"/>
                    <a:pt x="367359" y="177843"/>
                  </a:cubicBezTo>
                  <a:cubicBezTo>
                    <a:pt x="370106" y="166856"/>
                    <a:pt x="372166" y="157243"/>
                    <a:pt x="373539" y="148317"/>
                  </a:cubicBezTo>
                  <a:lnTo>
                    <a:pt x="373539" y="148317"/>
                  </a:lnTo>
                  <a:close/>
                  <a:moveTo>
                    <a:pt x="411305" y="124971"/>
                  </a:moveTo>
                  <a:cubicBezTo>
                    <a:pt x="408558" y="131151"/>
                    <a:pt x="405811" y="136644"/>
                    <a:pt x="403752" y="142824"/>
                  </a:cubicBezTo>
                  <a:cubicBezTo>
                    <a:pt x="396198" y="131837"/>
                    <a:pt x="383839" y="130464"/>
                    <a:pt x="376285" y="130464"/>
                  </a:cubicBezTo>
                  <a:cubicBezTo>
                    <a:pt x="376972" y="124284"/>
                    <a:pt x="377659" y="118791"/>
                    <a:pt x="378345" y="113984"/>
                  </a:cubicBezTo>
                  <a:cubicBezTo>
                    <a:pt x="388645" y="126344"/>
                    <a:pt x="401692" y="127031"/>
                    <a:pt x="411305" y="124971"/>
                  </a:cubicBezTo>
                  <a:lnTo>
                    <a:pt x="411305" y="124971"/>
                  </a:lnTo>
                  <a:close/>
                  <a:moveTo>
                    <a:pt x="407185" y="148317"/>
                  </a:moveTo>
                  <a:cubicBezTo>
                    <a:pt x="407185" y="148317"/>
                    <a:pt x="407185" y="149004"/>
                    <a:pt x="407185" y="149004"/>
                  </a:cubicBezTo>
                  <a:cubicBezTo>
                    <a:pt x="407185" y="149004"/>
                    <a:pt x="407185" y="149004"/>
                    <a:pt x="407185" y="148317"/>
                  </a:cubicBezTo>
                  <a:cubicBezTo>
                    <a:pt x="407185" y="149004"/>
                    <a:pt x="407185" y="148317"/>
                    <a:pt x="407185" y="148317"/>
                  </a:cubicBezTo>
                  <a:lnTo>
                    <a:pt x="407185" y="148317"/>
                  </a:lnTo>
                  <a:close/>
                  <a:moveTo>
                    <a:pt x="427098" y="182649"/>
                  </a:moveTo>
                  <a:cubicBezTo>
                    <a:pt x="422291" y="188829"/>
                    <a:pt x="418171" y="194323"/>
                    <a:pt x="414051" y="199129"/>
                  </a:cubicBezTo>
                  <a:cubicBezTo>
                    <a:pt x="409931" y="198443"/>
                    <a:pt x="407185" y="198443"/>
                    <a:pt x="407185" y="198443"/>
                  </a:cubicBezTo>
                  <a:cubicBezTo>
                    <a:pt x="406498" y="201876"/>
                    <a:pt x="405811" y="205309"/>
                    <a:pt x="405811" y="208742"/>
                  </a:cubicBezTo>
                  <a:cubicBezTo>
                    <a:pt x="398945" y="216982"/>
                    <a:pt x="394825" y="221789"/>
                    <a:pt x="394825" y="221789"/>
                  </a:cubicBezTo>
                  <a:cubicBezTo>
                    <a:pt x="394138" y="215609"/>
                    <a:pt x="394138" y="208742"/>
                    <a:pt x="394825" y="201189"/>
                  </a:cubicBezTo>
                  <a:cubicBezTo>
                    <a:pt x="401692" y="198443"/>
                    <a:pt x="405811" y="194323"/>
                    <a:pt x="405125" y="192949"/>
                  </a:cubicBezTo>
                  <a:cubicBezTo>
                    <a:pt x="402378" y="189516"/>
                    <a:pt x="400318" y="186769"/>
                    <a:pt x="397572" y="184709"/>
                  </a:cubicBezTo>
                  <a:cubicBezTo>
                    <a:pt x="398945" y="179216"/>
                    <a:pt x="400318" y="173036"/>
                    <a:pt x="401692" y="167543"/>
                  </a:cubicBezTo>
                  <a:cubicBezTo>
                    <a:pt x="405811" y="167543"/>
                    <a:pt x="409245" y="166856"/>
                    <a:pt x="409245" y="166170"/>
                  </a:cubicBezTo>
                  <a:cubicBezTo>
                    <a:pt x="414051" y="174410"/>
                    <a:pt x="421604" y="179903"/>
                    <a:pt x="427098" y="182649"/>
                  </a:cubicBezTo>
                  <a:lnTo>
                    <a:pt x="427098" y="182649"/>
                  </a:lnTo>
                  <a:close/>
                  <a:moveTo>
                    <a:pt x="459370" y="178530"/>
                  </a:moveTo>
                  <a:cubicBezTo>
                    <a:pt x="444264" y="187456"/>
                    <a:pt x="428471" y="195009"/>
                    <a:pt x="428471" y="195009"/>
                  </a:cubicBezTo>
                  <a:cubicBezTo>
                    <a:pt x="436024" y="185396"/>
                    <a:pt x="442891" y="174410"/>
                    <a:pt x="447697" y="163423"/>
                  </a:cubicBezTo>
                  <a:cubicBezTo>
                    <a:pt x="451131" y="170290"/>
                    <a:pt x="455250" y="175783"/>
                    <a:pt x="459370" y="178530"/>
                  </a:cubicBezTo>
                  <a:lnTo>
                    <a:pt x="459370" y="178530"/>
                  </a:lnTo>
                  <a:close/>
                  <a:moveTo>
                    <a:pt x="440144" y="227282"/>
                  </a:moveTo>
                  <a:cubicBezTo>
                    <a:pt x="439457" y="217669"/>
                    <a:pt x="436024" y="210802"/>
                    <a:pt x="430531" y="206682"/>
                  </a:cubicBezTo>
                  <a:cubicBezTo>
                    <a:pt x="440831" y="201189"/>
                    <a:pt x="453190" y="190889"/>
                    <a:pt x="463490" y="181276"/>
                  </a:cubicBezTo>
                  <a:cubicBezTo>
                    <a:pt x="468297" y="184023"/>
                    <a:pt x="473103" y="184709"/>
                    <a:pt x="477910" y="184709"/>
                  </a:cubicBezTo>
                  <a:cubicBezTo>
                    <a:pt x="461430" y="198443"/>
                    <a:pt x="449071" y="213549"/>
                    <a:pt x="440144" y="227282"/>
                  </a:cubicBezTo>
                  <a:lnTo>
                    <a:pt x="440144" y="227282"/>
                  </a:lnTo>
                  <a:close/>
                  <a:moveTo>
                    <a:pt x="464864" y="229342"/>
                  </a:moveTo>
                  <a:cubicBezTo>
                    <a:pt x="447011" y="239642"/>
                    <a:pt x="447011" y="259555"/>
                    <a:pt x="449757" y="267108"/>
                  </a:cubicBezTo>
                  <a:cubicBezTo>
                    <a:pt x="437397" y="270541"/>
                    <a:pt x="430531" y="272601"/>
                    <a:pt x="430531" y="272601"/>
                  </a:cubicBezTo>
                  <a:cubicBezTo>
                    <a:pt x="425724" y="271228"/>
                    <a:pt x="448384" y="230028"/>
                    <a:pt x="448384" y="230028"/>
                  </a:cubicBezTo>
                  <a:cubicBezTo>
                    <a:pt x="453877" y="230028"/>
                    <a:pt x="459370" y="230028"/>
                    <a:pt x="464864" y="229342"/>
                  </a:cubicBezTo>
                  <a:lnTo>
                    <a:pt x="464864" y="229342"/>
                  </a:lnTo>
                  <a:close/>
                  <a:moveTo>
                    <a:pt x="376285" y="68665"/>
                  </a:moveTo>
                  <a:cubicBezTo>
                    <a:pt x="376285" y="67979"/>
                    <a:pt x="376285" y="67292"/>
                    <a:pt x="376285" y="67292"/>
                  </a:cubicBezTo>
                  <a:cubicBezTo>
                    <a:pt x="376285" y="66605"/>
                    <a:pt x="376285" y="66605"/>
                    <a:pt x="376285" y="68665"/>
                  </a:cubicBezTo>
                  <a:lnTo>
                    <a:pt x="376285" y="68665"/>
                  </a:lnTo>
                  <a:close/>
                  <a:moveTo>
                    <a:pt x="522542" y="113984"/>
                  </a:moveTo>
                  <a:cubicBezTo>
                    <a:pt x="511556" y="98191"/>
                    <a:pt x="499883" y="95445"/>
                    <a:pt x="490270" y="96818"/>
                  </a:cubicBezTo>
                  <a:cubicBezTo>
                    <a:pt x="498509" y="83085"/>
                    <a:pt x="490956" y="65919"/>
                    <a:pt x="490956" y="65919"/>
                  </a:cubicBezTo>
                  <a:cubicBezTo>
                    <a:pt x="453190" y="74845"/>
                    <a:pt x="462117" y="113298"/>
                    <a:pt x="466237" y="111924"/>
                  </a:cubicBezTo>
                  <a:cubicBezTo>
                    <a:pt x="468297" y="111238"/>
                    <a:pt x="470357" y="110551"/>
                    <a:pt x="472417" y="109864"/>
                  </a:cubicBezTo>
                  <a:cubicBezTo>
                    <a:pt x="494390" y="138704"/>
                    <a:pt x="525289" y="117418"/>
                    <a:pt x="522542" y="113984"/>
                  </a:cubicBezTo>
                  <a:lnTo>
                    <a:pt x="522542" y="113984"/>
                  </a:lnTo>
                  <a:close/>
                  <a:moveTo>
                    <a:pt x="462117" y="33646"/>
                  </a:moveTo>
                  <a:cubicBezTo>
                    <a:pt x="429844" y="56305"/>
                    <a:pt x="453190" y="87891"/>
                    <a:pt x="456624" y="85832"/>
                  </a:cubicBezTo>
                  <a:cubicBezTo>
                    <a:pt x="490956" y="61799"/>
                    <a:pt x="462117" y="33646"/>
                    <a:pt x="462117" y="33646"/>
                  </a:cubicBezTo>
                  <a:lnTo>
                    <a:pt x="462117" y="33646"/>
                  </a:lnTo>
                  <a:close/>
                  <a:moveTo>
                    <a:pt x="383839" y="6180"/>
                  </a:moveTo>
                  <a:cubicBezTo>
                    <a:pt x="349506" y="26779"/>
                    <a:pt x="371479" y="62485"/>
                    <a:pt x="374912" y="60425"/>
                  </a:cubicBezTo>
                  <a:cubicBezTo>
                    <a:pt x="411991" y="37766"/>
                    <a:pt x="383839" y="6180"/>
                    <a:pt x="383839" y="6180"/>
                  </a:cubicBezTo>
                  <a:lnTo>
                    <a:pt x="383839" y="6180"/>
                  </a:lnTo>
                  <a:close/>
                  <a:moveTo>
                    <a:pt x="359119" y="23346"/>
                  </a:moveTo>
                  <a:cubicBezTo>
                    <a:pt x="318607" y="33646"/>
                    <a:pt x="335086" y="70039"/>
                    <a:pt x="335086" y="70039"/>
                  </a:cubicBezTo>
                  <a:cubicBezTo>
                    <a:pt x="373539" y="61112"/>
                    <a:pt x="363239" y="22660"/>
                    <a:pt x="359119" y="23346"/>
                  </a:cubicBezTo>
                  <a:lnTo>
                    <a:pt x="359119" y="23346"/>
                  </a:lnTo>
                  <a:close/>
                  <a:moveTo>
                    <a:pt x="326160" y="63859"/>
                  </a:moveTo>
                  <a:cubicBezTo>
                    <a:pt x="341266" y="24033"/>
                    <a:pt x="302127" y="17166"/>
                    <a:pt x="302127" y="17166"/>
                  </a:cubicBezTo>
                  <a:cubicBezTo>
                    <a:pt x="300067" y="22660"/>
                    <a:pt x="299380" y="27466"/>
                    <a:pt x="298694" y="32273"/>
                  </a:cubicBezTo>
                  <a:cubicBezTo>
                    <a:pt x="298007" y="18540"/>
                    <a:pt x="288394" y="8240"/>
                    <a:pt x="286334" y="9613"/>
                  </a:cubicBezTo>
                  <a:cubicBezTo>
                    <a:pt x="251315" y="37079"/>
                    <a:pt x="281527" y="63859"/>
                    <a:pt x="281527" y="63859"/>
                  </a:cubicBezTo>
                  <a:cubicBezTo>
                    <a:pt x="293887" y="54246"/>
                    <a:pt x="298007" y="43946"/>
                    <a:pt x="298007" y="35019"/>
                  </a:cubicBezTo>
                  <a:cubicBezTo>
                    <a:pt x="300067" y="58365"/>
                    <a:pt x="324787" y="67292"/>
                    <a:pt x="326160" y="63859"/>
                  </a:cubicBezTo>
                  <a:lnTo>
                    <a:pt x="326160" y="63859"/>
                  </a:lnTo>
                  <a:close/>
                  <a:moveTo>
                    <a:pt x="238268" y="0"/>
                  </a:moveTo>
                  <a:cubicBezTo>
                    <a:pt x="203249" y="20600"/>
                    <a:pt x="225222" y="57679"/>
                    <a:pt x="228655" y="55619"/>
                  </a:cubicBezTo>
                  <a:cubicBezTo>
                    <a:pt x="267108" y="34333"/>
                    <a:pt x="238268" y="0"/>
                    <a:pt x="238268" y="0"/>
                  </a:cubicBezTo>
                  <a:lnTo>
                    <a:pt x="238268" y="0"/>
                  </a:lnTo>
                  <a:close/>
                  <a:moveTo>
                    <a:pt x="186769" y="82398"/>
                  </a:moveTo>
                  <a:cubicBezTo>
                    <a:pt x="201189" y="43259"/>
                    <a:pt x="161363" y="37079"/>
                    <a:pt x="161363" y="37079"/>
                  </a:cubicBezTo>
                  <a:cubicBezTo>
                    <a:pt x="147630" y="73472"/>
                    <a:pt x="185396" y="85832"/>
                    <a:pt x="186769" y="82398"/>
                  </a:cubicBezTo>
                  <a:lnTo>
                    <a:pt x="186769" y="82398"/>
                  </a:lnTo>
                  <a:close/>
                  <a:moveTo>
                    <a:pt x="16480" y="569921"/>
                  </a:moveTo>
                  <a:cubicBezTo>
                    <a:pt x="12360" y="564428"/>
                    <a:pt x="10300" y="558935"/>
                    <a:pt x="9613" y="554128"/>
                  </a:cubicBezTo>
                  <a:lnTo>
                    <a:pt x="0" y="557562"/>
                  </a:lnTo>
                  <a:cubicBezTo>
                    <a:pt x="687" y="561682"/>
                    <a:pt x="3433" y="569235"/>
                    <a:pt x="7553" y="574728"/>
                  </a:cubicBezTo>
                  <a:cubicBezTo>
                    <a:pt x="18540" y="588461"/>
                    <a:pt x="30213" y="589148"/>
                    <a:pt x="37766" y="582968"/>
                  </a:cubicBezTo>
                  <a:cubicBezTo>
                    <a:pt x="45319" y="576788"/>
                    <a:pt x="46006" y="569235"/>
                    <a:pt x="41886" y="557562"/>
                  </a:cubicBezTo>
                  <a:cubicBezTo>
                    <a:pt x="38453" y="548635"/>
                    <a:pt x="37766" y="544515"/>
                    <a:pt x="41886" y="541769"/>
                  </a:cubicBezTo>
                  <a:cubicBezTo>
                    <a:pt x="44632" y="539709"/>
                    <a:pt x="49439" y="539709"/>
                    <a:pt x="54246" y="545889"/>
                  </a:cubicBezTo>
                  <a:cubicBezTo>
                    <a:pt x="58365" y="551382"/>
                    <a:pt x="59739" y="556188"/>
                    <a:pt x="60425" y="558935"/>
                  </a:cubicBezTo>
                  <a:lnTo>
                    <a:pt x="69352" y="555502"/>
                  </a:lnTo>
                  <a:cubicBezTo>
                    <a:pt x="68665" y="551382"/>
                    <a:pt x="66605" y="546575"/>
                    <a:pt x="61799" y="540395"/>
                  </a:cubicBezTo>
                  <a:cubicBezTo>
                    <a:pt x="52872" y="529409"/>
                    <a:pt x="41886" y="526662"/>
                    <a:pt x="33646" y="532842"/>
                  </a:cubicBezTo>
                  <a:cubicBezTo>
                    <a:pt x="26093" y="539022"/>
                    <a:pt x="26093" y="547262"/>
                    <a:pt x="30213" y="558248"/>
                  </a:cubicBezTo>
                  <a:cubicBezTo>
                    <a:pt x="33646" y="566488"/>
                    <a:pt x="32959" y="570608"/>
                    <a:pt x="29526" y="573355"/>
                  </a:cubicBezTo>
                  <a:cubicBezTo>
                    <a:pt x="26093" y="577475"/>
                    <a:pt x="20600" y="576101"/>
                    <a:pt x="16480" y="569921"/>
                  </a:cubicBezTo>
                  <a:lnTo>
                    <a:pt x="16480" y="569921"/>
                  </a:lnTo>
                  <a:close/>
                  <a:moveTo>
                    <a:pt x="49439" y="578161"/>
                  </a:moveTo>
                  <a:cubicBezTo>
                    <a:pt x="36393" y="591894"/>
                    <a:pt x="37766" y="609747"/>
                    <a:pt x="52872" y="624854"/>
                  </a:cubicBezTo>
                  <a:cubicBezTo>
                    <a:pt x="59052" y="631033"/>
                    <a:pt x="65232" y="634467"/>
                    <a:pt x="68665" y="635153"/>
                  </a:cubicBezTo>
                  <a:lnTo>
                    <a:pt x="73472" y="626914"/>
                  </a:lnTo>
                  <a:cubicBezTo>
                    <a:pt x="70039" y="625540"/>
                    <a:pt x="65232" y="622794"/>
                    <a:pt x="61112" y="618674"/>
                  </a:cubicBezTo>
                  <a:cubicBezTo>
                    <a:pt x="50126" y="607687"/>
                    <a:pt x="50126" y="595327"/>
                    <a:pt x="59052" y="586401"/>
                  </a:cubicBezTo>
                  <a:cubicBezTo>
                    <a:pt x="68665" y="576101"/>
                    <a:pt x="81712" y="576788"/>
                    <a:pt x="92011" y="586401"/>
                  </a:cubicBezTo>
                  <a:cubicBezTo>
                    <a:pt x="96131" y="590521"/>
                    <a:pt x="98878" y="594641"/>
                    <a:pt x="100251" y="598074"/>
                  </a:cubicBezTo>
                  <a:lnTo>
                    <a:pt x="108491" y="593268"/>
                  </a:lnTo>
                  <a:cubicBezTo>
                    <a:pt x="107804" y="590521"/>
                    <a:pt x="104371" y="585028"/>
                    <a:pt x="98191" y="579535"/>
                  </a:cubicBezTo>
                  <a:cubicBezTo>
                    <a:pt x="82398" y="564428"/>
                    <a:pt x="62485" y="564428"/>
                    <a:pt x="49439" y="578161"/>
                  </a:cubicBezTo>
                  <a:lnTo>
                    <a:pt x="49439" y="578161"/>
                  </a:lnTo>
                  <a:close/>
                  <a:moveTo>
                    <a:pt x="114671" y="596014"/>
                  </a:moveTo>
                  <a:lnTo>
                    <a:pt x="81712" y="648200"/>
                  </a:lnTo>
                  <a:lnTo>
                    <a:pt x="92011" y="654380"/>
                  </a:lnTo>
                  <a:lnTo>
                    <a:pt x="106431" y="631720"/>
                  </a:lnTo>
                  <a:lnTo>
                    <a:pt x="131837" y="647513"/>
                  </a:lnTo>
                  <a:lnTo>
                    <a:pt x="117418" y="670173"/>
                  </a:lnTo>
                  <a:lnTo>
                    <a:pt x="127717" y="676352"/>
                  </a:lnTo>
                  <a:lnTo>
                    <a:pt x="160677" y="624167"/>
                  </a:lnTo>
                  <a:lnTo>
                    <a:pt x="150377" y="617987"/>
                  </a:lnTo>
                  <a:lnTo>
                    <a:pt x="137330" y="638587"/>
                  </a:lnTo>
                  <a:lnTo>
                    <a:pt x="111924" y="622794"/>
                  </a:lnTo>
                  <a:lnTo>
                    <a:pt x="124971" y="602194"/>
                  </a:lnTo>
                  <a:lnTo>
                    <a:pt x="114671" y="596014"/>
                  </a:lnTo>
                  <a:lnTo>
                    <a:pt x="114671" y="596014"/>
                  </a:lnTo>
                  <a:close/>
                  <a:moveTo>
                    <a:pt x="154497" y="659873"/>
                  </a:moveTo>
                  <a:cubicBezTo>
                    <a:pt x="146944" y="679099"/>
                    <a:pt x="153810" y="690772"/>
                    <a:pt x="168230" y="696265"/>
                  </a:cubicBezTo>
                  <a:cubicBezTo>
                    <a:pt x="183336" y="702445"/>
                    <a:pt x="197069" y="697639"/>
                    <a:pt x="203936" y="679099"/>
                  </a:cubicBezTo>
                  <a:lnTo>
                    <a:pt x="216295" y="647513"/>
                  </a:lnTo>
                  <a:lnTo>
                    <a:pt x="205309" y="643393"/>
                  </a:lnTo>
                  <a:lnTo>
                    <a:pt x="192949" y="675666"/>
                  </a:lnTo>
                  <a:cubicBezTo>
                    <a:pt x="188143" y="687339"/>
                    <a:pt x="180590" y="691459"/>
                    <a:pt x="172350" y="688026"/>
                  </a:cubicBezTo>
                  <a:cubicBezTo>
                    <a:pt x="164110" y="684592"/>
                    <a:pt x="161363" y="677039"/>
                    <a:pt x="165483" y="664679"/>
                  </a:cubicBezTo>
                  <a:lnTo>
                    <a:pt x="177843" y="632407"/>
                  </a:lnTo>
                  <a:lnTo>
                    <a:pt x="166857" y="628287"/>
                  </a:lnTo>
                  <a:lnTo>
                    <a:pt x="154497" y="659873"/>
                  </a:lnTo>
                  <a:lnTo>
                    <a:pt x="154497" y="659873"/>
                  </a:lnTo>
                  <a:close/>
                  <a:moveTo>
                    <a:pt x="213549" y="696952"/>
                  </a:moveTo>
                  <a:lnTo>
                    <a:pt x="209429" y="705879"/>
                  </a:lnTo>
                  <a:cubicBezTo>
                    <a:pt x="212862" y="708625"/>
                    <a:pt x="219729" y="712058"/>
                    <a:pt x="226595" y="713432"/>
                  </a:cubicBezTo>
                  <a:cubicBezTo>
                    <a:pt x="243762" y="716865"/>
                    <a:pt x="252688" y="709312"/>
                    <a:pt x="254748" y="699699"/>
                  </a:cubicBezTo>
                  <a:cubicBezTo>
                    <a:pt x="256808" y="690085"/>
                    <a:pt x="252001" y="683906"/>
                    <a:pt x="241015" y="678412"/>
                  </a:cubicBezTo>
                  <a:cubicBezTo>
                    <a:pt x="232775" y="674292"/>
                    <a:pt x="229342" y="670859"/>
                    <a:pt x="230028" y="666739"/>
                  </a:cubicBezTo>
                  <a:cubicBezTo>
                    <a:pt x="230715" y="663306"/>
                    <a:pt x="234148" y="659873"/>
                    <a:pt x="241702" y="661246"/>
                  </a:cubicBezTo>
                  <a:cubicBezTo>
                    <a:pt x="247881" y="662619"/>
                    <a:pt x="252688" y="665366"/>
                    <a:pt x="254748" y="666739"/>
                  </a:cubicBezTo>
                  <a:lnTo>
                    <a:pt x="259555" y="657813"/>
                  </a:lnTo>
                  <a:cubicBezTo>
                    <a:pt x="256121" y="655066"/>
                    <a:pt x="251315" y="653006"/>
                    <a:pt x="243762" y="651633"/>
                  </a:cubicBezTo>
                  <a:cubicBezTo>
                    <a:pt x="230028" y="648886"/>
                    <a:pt x="219729" y="655066"/>
                    <a:pt x="217669" y="664679"/>
                  </a:cubicBezTo>
                  <a:cubicBezTo>
                    <a:pt x="215609" y="674292"/>
                    <a:pt x="221789" y="680472"/>
                    <a:pt x="232775" y="685966"/>
                  </a:cubicBezTo>
                  <a:cubicBezTo>
                    <a:pt x="241015" y="690085"/>
                    <a:pt x="243075" y="693519"/>
                    <a:pt x="242388" y="697639"/>
                  </a:cubicBezTo>
                  <a:cubicBezTo>
                    <a:pt x="241702" y="702445"/>
                    <a:pt x="236895" y="705192"/>
                    <a:pt x="229342" y="703819"/>
                  </a:cubicBezTo>
                  <a:cubicBezTo>
                    <a:pt x="222475" y="703132"/>
                    <a:pt x="216982" y="700385"/>
                    <a:pt x="213549" y="696952"/>
                  </a:cubicBezTo>
                  <a:lnTo>
                    <a:pt x="213549" y="696952"/>
                  </a:lnTo>
                  <a:close/>
                  <a:moveTo>
                    <a:pt x="264361" y="667426"/>
                  </a:moveTo>
                  <a:lnTo>
                    <a:pt x="284274" y="668113"/>
                  </a:lnTo>
                  <a:lnTo>
                    <a:pt x="283587" y="720298"/>
                  </a:lnTo>
                  <a:lnTo>
                    <a:pt x="295260" y="720298"/>
                  </a:lnTo>
                  <a:lnTo>
                    <a:pt x="295947" y="668113"/>
                  </a:lnTo>
                  <a:lnTo>
                    <a:pt x="315860" y="668799"/>
                  </a:lnTo>
                  <a:lnTo>
                    <a:pt x="315860" y="659186"/>
                  </a:lnTo>
                  <a:lnTo>
                    <a:pt x="264361" y="658500"/>
                  </a:lnTo>
                  <a:lnTo>
                    <a:pt x="264361" y="667426"/>
                  </a:lnTo>
                  <a:lnTo>
                    <a:pt x="264361" y="667426"/>
                  </a:lnTo>
                  <a:close/>
                  <a:moveTo>
                    <a:pt x="362552" y="653006"/>
                  </a:moveTo>
                  <a:lnTo>
                    <a:pt x="323413" y="658500"/>
                  </a:lnTo>
                  <a:lnTo>
                    <a:pt x="332340" y="719612"/>
                  </a:lnTo>
                  <a:lnTo>
                    <a:pt x="372852" y="713432"/>
                  </a:lnTo>
                  <a:lnTo>
                    <a:pt x="371479" y="703819"/>
                  </a:lnTo>
                  <a:lnTo>
                    <a:pt x="342639" y="707938"/>
                  </a:lnTo>
                  <a:lnTo>
                    <a:pt x="339893" y="690772"/>
                  </a:lnTo>
                  <a:lnTo>
                    <a:pt x="365986" y="686652"/>
                  </a:lnTo>
                  <a:lnTo>
                    <a:pt x="364612" y="677039"/>
                  </a:lnTo>
                  <a:lnTo>
                    <a:pt x="338520" y="681159"/>
                  </a:lnTo>
                  <a:lnTo>
                    <a:pt x="336460" y="666053"/>
                  </a:lnTo>
                  <a:lnTo>
                    <a:pt x="363926" y="661933"/>
                  </a:lnTo>
                  <a:lnTo>
                    <a:pt x="362552" y="653006"/>
                  </a:lnTo>
                  <a:lnTo>
                    <a:pt x="362552" y="653006"/>
                  </a:lnTo>
                  <a:close/>
                  <a:moveTo>
                    <a:pt x="371479" y="652320"/>
                  </a:moveTo>
                  <a:lnTo>
                    <a:pt x="390018" y="709998"/>
                  </a:lnTo>
                  <a:lnTo>
                    <a:pt x="401005" y="706565"/>
                  </a:lnTo>
                  <a:lnTo>
                    <a:pt x="393452" y="682532"/>
                  </a:lnTo>
                  <a:lnTo>
                    <a:pt x="399632" y="680472"/>
                  </a:lnTo>
                  <a:cubicBezTo>
                    <a:pt x="406498" y="678412"/>
                    <a:pt x="409931" y="679786"/>
                    <a:pt x="414738" y="687339"/>
                  </a:cubicBezTo>
                  <a:cubicBezTo>
                    <a:pt x="418858" y="694205"/>
                    <a:pt x="421604" y="698325"/>
                    <a:pt x="423664" y="699699"/>
                  </a:cubicBezTo>
                  <a:lnTo>
                    <a:pt x="435338" y="696265"/>
                  </a:lnTo>
                  <a:cubicBezTo>
                    <a:pt x="433278" y="694205"/>
                    <a:pt x="429158" y="688026"/>
                    <a:pt x="425038" y="681159"/>
                  </a:cubicBezTo>
                  <a:cubicBezTo>
                    <a:pt x="421604" y="676352"/>
                    <a:pt x="418171" y="672919"/>
                    <a:pt x="413365" y="672919"/>
                  </a:cubicBezTo>
                  <a:lnTo>
                    <a:pt x="413365" y="672919"/>
                  </a:lnTo>
                  <a:cubicBezTo>
                    <a:pt x="418171" y="669486"/>
                    <a:pt x="422291" y="662619"/>
                    <a:pt x="419544" y="654380"/>
                  </a:cubicBezTo>
                  <a:cubicBezTo>
                    <a:pt x="418171" y="649573"/>
                    <a:pt x="414738" y="646140"/>
                    <a:pt x="410618" y="644080"/>
                  </a:cubicBezTo>
                  <a:cubicBezTo>
                    <a:pt x="405125" y="642020"/>
                    <a:pt x="398945" y="642706"/>
                    <a:pt x="390018" y="645453"/>
                  </a:cubicBezTo>
                  <a:cubicBezTo>
                    <a:pt x="381779" y="647513"/>
                    <a:pt x="375599" y="650260"/>
                    <a:pt x="371479" y="652320"/>
                  </a:cubicBezTo>
                  <a:lnTo>
                    <a:pt x="371479" y="652320"/>
                  </a:lnTo>
                  <a:close/>
                  <a:moveTo>
                    <a:pt x="385212" y="656440"/>
                  </a:moveTo>
                  <a:cubicBezTo>
                    <a:pt x="386585" y="655753"/>
                    <a:pt x="388645" y="654380"/>
                    <a:pt x="392765" y="653006"/>
                  </a:cubicBezTo>
                  <a:cubicBezTo>
                    <a:pt x="400318" y="650946"/>
                    <a:pt x="405811" y="651633"/>
                    <a:pt x="407871" y="658500"/>
                  </a:cubicBezTo>
                  <a:cubicBezTo>
                    <a:pt x="409931" y="663993"/>
                    <a:pt x="405811" y="669486"/>
                    <a:pt x="398258" y="672233"/>
                  </a:cubicBezTo>
                  <a:lnTo>
                    <a:pt x="390705" y="674979"/>
                  </a:lnTo>
                  <a:lnTo>
                    <a:pt x="385212" y="656440"/>
                  </a:lnTo>
                  <a:lnTo>
                    <a:pt x="385212" y="656440"/>
                  </a:lnTo>
                  <a:close/>
                  <a:moveTo>
                    <a:pt x="420918" y="636527"/>
                  </a:moveTo>
                  <a:lnTo>
                    <a:pt x="447011" y="692832"/>
                  </a:lnTo>
                  <a:lnTo>
                    <a:pt x="456624" y="687339"/>
                  </a:lnTo>
                  <a:lnTo>
                    <a:pt x="445637" y="664679"/>
                  </a:lnTo>
                  <a:cubicBezTo>
                    <a:pt x="442204" y="657126"/>
                    <a:pt x="437397" y="647513"/>
                    <a:pt x="433278" y="639960"/>
                  </a:cubicBezTo>
                  <a:lnTo>
                    <a:pt x="433278" y="639960"/>
                  </a:lnTo>
                  <a:cubicBezTo>
                    <a:pt x="438771" y="646140"/>
                    <a:pt x="444951" y="652320"/>
                    <a:pt x="451131" y="658500"/>
                  </a:cubicBezTo>
                  <a:lnTo>
                    <a:pt x="471730" y="677726"/>
                  </a:lnTo>
                  <a:lnTo>
                    <a:pt x="479970" y="672919"/>
                  </a:lnTo>
                  <a:lnTo>
                    <a:pt x="475850" y="644080"/>
                  </a:lnTo>
                  <a:cubicBezTo>
                    <a:pt x="474477" y="635153"/>
                    <a:pt x="473103" y="626227"/>
                    <a:pt x="471043" y="617987"/>
                  </a:cubicBezTo>
                  <a:lnTo>
                    <a:pt x="471043" y="617987"/>
                  </a:lnTo>
                  <a:cubicBezTo>
                    <a:pt x="475163" y="625540"/>
                    <a:pt x="480657" y="634467"/>
                    <a:pt x="484776" y="641333"/>
                  </a:cubicBezTo>
                  <a:lnTo>
                    <a:pt x="498509" y="663306"/>
                  </a:lnTo>
                  <a:lnTo>
                    <a:pt x="508809" y="657813"/>
                  </a:lnTo>
                  <a:lnTo>
                    <a:pt x="475850" y="605627"/>
                  </a:lnTo>
                  <a:lnTo>
                    <a:pt x="462117" y="613180"/>
                  </a:lnTo>
                  <a:lnTo>
                    <a:pt x="465550" y="639273"/>
                  </a:lnTo>
                  <a:cubicBezTo>
                    <a:pt x="466924" y="646826"/>
                    <a:pt x="468297" y="655066"/>
                    <a:pt x="469670" y="661246"/>
                  </a:cubicBezTo>
                  <a:lnTo>
                    <a:pt x="469670" y="661246"/>
                  </a:lnTo>
                  <a:cubicBezTo>
                    <a:pt x="464864" y="655753"/>
                    <a:pt x="459370" y="650260"/>
                    <a:pt x="453877" y="645453"/>
                  </a:cubicBezTo>
                  <a:lnTo>
                    <a:pt x="434651" y="628287"/>
                  </a:lnTo>
                  <a:lnTo>
                    <a:pt x="420918" y="636527"/>
                  </a:lnTo>
                  <a:lnTo>
                    <a:pt x="420918" y="636527"/>
                  </a:lnTo>
                  <a:close/>
                  <a:moveTo>
                    <a:pt x="492330" y="591894"/>
                  </a:moveTo>
                  <a:lnTo>
                    <a:pt x="515676" y="653006"/>
                  </a:lnTo>
                  <a:lnTo>
                    <a:pt x="525289" y="644766"/>
                  </a:lnTo>
                  <a:lnTo>
                    <a:pt x="518422" y="627600"/>
                  </a:lnTo>
                  <a:lnTo>
                    <a:pt x="534902" y="613180"/>
                  </a:lnTo>
                  <a:lnTo>
                    <a:pt x="551382" y="622794"/>
                  </a:lnTo>
                  <a:lnTo>
                    <a:pt x="560995" y="614554"/>
                  </a:lnTo>
                  <a:lnTo>
                    <a:pt x="504003" y="582281"/>
                  </a:lnTo>
                  <a:lnTo>
                    <a:pt x="492330" y="591894"/>
                  </a:lnTo>
                  <a:lnTo>
                    <a:pt x="492330" y="591894"/>
                  </a:lnTo>
                  <a:close/>
                  <a:moveTo>
                    <a:pt x="508123" y="603567"/>
                  </a:moveTo>
                  <a:cubicBezTo>
                    <a:pt x="506749" y="600134"/>
                    <a:pt x="504689" y="596701"/>
                    <a:pt x="503316" y="593268"/>
                  </a:cubicBezTo>
                  <a:lnTo>
                    <a:pt x="503316" y="593268"/>
                  </a:lnTo>
                  <a:cubicBezTo>
                    <a:pt x="506063" y="595327"/>
                    <a:pt x="509496" y="597387"/>
                    <a:pt x="512929" y="599447"/>
                  </a:cubicBezTo>
                  <a:lnTo>
                    <a:pt x="527349" y="607687"/>
                  </a:lnTo>
                  <a:lnTo>
                    <a:pt x="513616" y="619360"/>
                  </a:lnTo>
                  <a:lnTo>
                    <a:pt x="508123" y="603567"/>
                  </a:lnTo>
                  <a:lnTo>
                    <a:pt x="508123" y="603567"/>
                  </a:lnTo>
                  <a:close/>
                  <a:moveTo>
                    <a:pt x="586401" y="271228"/>
                  </a:moveTo>
                  <a:cubicBezTo>
                    <a:pt x="602194" y="232088"/>
                    <a:pt x="562368" y="224535"/>
                    <a:pt x="562368" y="224535"/>
                  </a:cubicBezTo>
                  <a:cubicBezTo>
                    <a:pt x="547948" y="260928"/>
                    <a:pt x="585028" y="275348"/>
                    <a:pt x="586401" y="271228"/>
                  </a:cubicBezTo>
                  <a:lnTo>
                    <a:pt x="586401" y="271228"/>
                  </a:lnTo>
                  <a:close/>
                  <a:moveTo>
                    <a:pt x="519796" y="568548"/>
                  </a:moveTo>
                  <a:lnTo>
                    <a:pt x="567861" y="607687"/>
                  </a:lnTo>
                  <a:lnTo>
                    <a:pt x="574728" y="599447"/>
                  </a:lnTo>
                  <a:lnTo>
                    <a:pt x="556188" y="584341"/>
                  </a:lnTo>
                  <a:cubicBezTo>
                    <a:pt x="549322" y="578161"/>
                    <a:pt x="542455" y="573355"/>
                    <a:pt x="536275" y="568548"/>
                  </a:cubicBezTo>
                  <a:lnTo>
                    <a:pt x="536275" y="568548"/>
                  </a:lnTo>
                  <a:cubicBezTo>
                    <a:pt x="543829" y="570608"/>
                    <a:pt x="552755" y="571295"/>
                    <a:pt x="560995" y="572668"/>
                  </a:cubicBezTo>
                  <a:lnTo>
                    <a:pt x="593954" y="576101"/>
                  </a:lnTo>
                  <a:lnTo>
                    <a:pt x="602194" y="566488"/>
                  </a:lnTo>
                  <a:lnTo>
                    <a:pt x="554128" y="527349"/>
                  </a:lnTo>
                  <a:lnTo>
                    <a:pt x="547262" y="535589"/>
                  </a:lnTo>
                  <a:lnTo>
                    <a:pt x="565115" y="550008"/>
                  </a:lnTo>
                  <a:cubicBezTo>
                    <a:pt x="571981" y="555502"/>
                    <a:pt x="578161" y="560308"/>
                    <a:pt x="585028" y="565115"/>
                  </a:cubicBezTo>
                  <a:lnTo>
                    <a:pt x="585028" y="565115"/>
                  </a:lnTo>
                  <a:cubicBezTo>
                    <a:pt x="577475" y="563055"/>
                    <a:pt x="569921" y="561682"/>
                    <a:pt x="561682" y="560995"/>
                  </a:cubicBezTo>
                  <a:lnTo>
                    <a:pt x="530096" y="558248"/>
                  </a:lnTo>
                  <a:lnTo>
                    <a:pt x="519796" y="568548"/>
                  </a:lnTo>
                  <a:lnTo>
                    <a:pt x="519796" y="568548"/>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grpSp>
    </p:spTree>
    <p:extLst>
      <p:ext uri="{BB962C8B-B14F-4D97-AF65-F5344CB8AC3E}">
        <p14:creationId xmlns:p14="http://schemas.microsoft.com/office/powerpoint/2010/main" val="367159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77FA-1351-3C43-8560-645AACCB9DCA}"/>
              </a:ext>
            </a:extLst>
          </p:cNvPr>
          <p:cNvSpPr>
            <a:spLocks noGrp="1"/>
          </p:cNvSpPr>
          <p:nvPr>
            <p:ph type="title"/>
          </p:nvPr>
        </p:nvSpPr>
        <p:spPr/>
        <p:txBody>
          <a:bodyPr/>
          <a:lstStyle/>
          <a:p>
            <a:r>
              <a:rPr lang="en-US" b="1" dirty="0"/>
              <a:t>Values (2)</a:t>
            </a:r>
            <a:endParaRPr lang="en-US" b="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E322C52A-38D4-4544-BC1F-47E0CEF65D80}"/>
              </a:ext>
              <a:ext uri="{C183D7F6-B498-43B3-948B-1728B52AA6E4}">
                <adec:decorative xmlns:adec="http://schemas.microsoft.com/office/drawing/2017/decorative" val="1"/>
              </a:ext>
            </a:extLst>
          </p:cNvPr>
          <p:cNvSpPr/>
          <p:nvPr/>
        </p:nvSpPr>
        <p:spPr>
          <a:xfrm>
            <a:off x="742122" y="1007165"/>
            <a:ext cx="2411897" cy="1007165"/>
          </a:xfrm>
          <a:prstGeom prst="roundRect">
            <a:avLst/>
          </a:prstGeom>
          <a:solidFill>
            <a:srgbClr val="23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ounded Rectangle 17">
            <a:extLst>
              <a:ext uri="{FF2B5EF4-FFF2-40B4-BE49-F238E27FC236}">
                <a16:creationId xmlns:a16="http://schemas.microsoft.com/office/drawing/2014/main" id="{2ED47897-FD55-A749-82BF-69134B1C6D67}"/>
              </a:ext>
              <a:ext uri="{C183D7F6-B498-43B3-948B-1728B52AA6E4}">
                <adec:decorative xmlns:adec="http://schemas.microsoft.com/office/drawing/2017/decorative" val="1"/>
              </a:ext>
            </a:extLst>
          </p:cNvPr>
          <p:cNvSpPr/>
          <p:nvPr/>
        </p:nvSpPr>
        <p:spPr>
          <a:xfrm>
            <a:off x="742122" y="2113723"/>
            <a:ext cx="2411897" cy="10071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ounded Rectangle 18">
            <a:extLst>
              <a:ext uri="{FF2B5EF4-FFF2-40B4-BE49-F238E27FC236}">
                <a16:creationId xmlns:a16="http://schemas.microsoft.com/office/drawing/2014/main" id="{39E391EE-5E37-D24B-8FE9-E53439D177A4}"/>
              </a:ext>
              <a:ext uri="{C183D7F6-B498-43B3-948B-1728B52AA6E4}">
                <adec:decorative xmlns:adec="http://schemas.microsoft.com/office/drawing/2017/decorative" val="1"/>
              </a:ext>
            </a:extLst>
          </p:cNvPr>
          <p:cNvSpPr/>
          <p:nvPr/>
        </p:nvSpPr>
        <p:spPr>
          <a:xfrm>
            <a:off x="742121" y="3220281"/>
            <a:ext cx="2411897" cy="100716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ounded Rectangle 19">
            <a:extLst>
              <a:ext uri="{FF2B5EF4-FFF2-40B4-BE49-F238E27FC236}">
                <a16:creationId xmlns:a16="http://schemas.microsoft.com/office/drawing/2014/main" id="{75DB42E8-4C5C-D943-B822-01BEB546BAE9}"/>
              </a:ext>
              <a:ext uri="{C183D7F6-B498-43B3-948B-1728B52AA6E4}">
                <adec:decorative xmlns:adec="http://schemas.microsoft.com/office/drawing/2017/decorative" val="1"/>
              </a:ext>
            </a:extLst>
          </p:cNvPr>
          <p:cNvSpPr/>
          <p:nvPr/>
        </p:nvSpPr>
        <p:spPr>
          <a:xfrm>
            <a:off x="742121" y="4326839"/>
            <a:ext cx="2411897" cy="100716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Rounded Rectangle 20">
            <a:extLst>
              <a:ext uri="{FF2B5EF4-FFF2-40B4-BE49-F238E27FC236}">
                <a16:creationId xmlns:a16="http://schemas.microsoft.com/office/drawing/2014/main" id="{252A216C-DA02-1345-9E86-528A810E150A}"/>
              </a:ext>
              <a:ext uri="{C183D7F6-B498-43B3-948B-1728B52AA6E4}">
                <adec:decorative xmlns:adec="http://schemas.microsoft.com/office/drawing/2017/decorative" val="1"/>
              </a:ext>
            </a:extLst>
          </p:cNvPr>
          <p:cNvSpPr/>
          <p:nvPr/>
        </p:nvSpPr>
        <p:spPr>
          <a:xfrm>
            <a:off x="742121" y="5433397"/>
            <a:ext cx="2411897" cy="1007165"/>
          </a:xfrm>
          <a:prstGeom prst="roundRect">
            <a:avLst/>
          </a:prstGeom>
          <a:solidFill>
            <a:srgbClr val="1D8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Rectangle 21">
            <a:extLst>
              <a:ext uri="{FF2B5EF4-FFF2-40B4-BE49-F238E27FC236}">
                <a16:creationId xmlns:a16="http://schemas.microsoft.com/office/drawing/2014/main" id="{CEFFB6FF-7C1E-2C49-8BD7-156E66ED814D}"/>
              </a:ext>
              <a:ext uri="{C183D7F6-B498-43B3-948B-1728B52AA6E4}">
                <adec:decorative xmlns:adec="http://schemas.microsoft.com/office/drawing/2017/decorative" val="1"/>
              </a:ext>
            </a:extLst>
          </p:cNvPr>
          <p:cNvSpPr/>
          <p:nvPr/>
        </p:nvSpPr>
        <p:spPr>
          <a:xfrm>
            <a:off x="2769705" y="1073425"/>
            <a:ext cx="8693426" cy="874643"/>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Rectangle 22">
            <a:extLst>
              <a:ext uri="{FF2B5EF4-FFF2-40B4-BE49-F238E27FC236}">
                <a16:creationId xmlns:a16="http://schemas.microsoft.com/office/drawing/2014/main" id="{39E6F563-BC05-F441-8829-154D9FE47FBB}"/>
              </a:ext>
              <a:ext uri="{C183D7F6-B498-43B3-948B-1728B52AA6E4}">
                <adec:decorative xmlns:adec="http://schemas.microsoft.com/office/drawing/2017/decorative" val="1"/>
              </a:ext>
            </a:extLst>
          </p:cNvPr>
          <p:cNvSpPr/>
          <p:nvPr/>
        </p:nvSpPr>
        <p:spPr>
          <a:xfrm>
            <a:off x="2769705" y="2179984"/>
            <a:ext cx="8693426" cy="87464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Rectangle 23">
            <a:extLst>
              <a:ext uri="{FF2B5EF4-FFF2-40B4-BE49-F238E27FC236}">
                <a16:creationId xmlns:a16="http://schemas.microsoft.com/office/drawing/2014/main" id="{ED406576-1344-A642-9323-EBDAC248A3B5}"/>
              </a:ext>
              <a:ext uri="{C183D7F6-B498-43B3-948B-1728B52AA6E4}">
                <adec:decorative xmlns:adec="http://schemas.microsoft.com/office/drawing/2017/decorative" val="1"/>
              </a:ext>
            </a:extLst>
          </p:cNvPr>
          <p:cNvSpPr/>
          <p:nvPr/>
        </p:nvSpPr>
        <p:spPr>
          <a:xfrm>
            <a:off x="2769705" y="3276603"/>
            <a:ext cx="8693426" cy="874643"/>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Rectangle 24">
            <a:extLst>
              <a:ext uri="{FF2B5EF4-FFF2-40B4-BE49-F238E27FC236}">
                <a16:creationId xmlns:a16="http://schemas.microsoft.com/office/drawing/2014/main" id="{9870D566-AD25-FB4B-8CFF-A0D89ACDCF0A}"/>
              </a:ext>
              <a:ext uri="{C183D7F6-B498-43B3-948B-1728B52AA6E4}">
                <adec:decorative xmlns:adec="http://schemas.microsoft.com/office/drawing/2017/decorative" val="1"/>
              </a:ext>
            </a:extLst>
          </p:cNvPr>
          <p:cNvSpPr/>
          <p:nvPr/>
        </p:nvSpPr>
        <p:spPr>
          <a:xfrm>
            <a:off x="2769705" y="4383162"/>
            <a:ext cx="8693426" cy="874643"/>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Rectangle 25">
            <a:extLst>
              <a:ext uri="{FF2B5EF4-FFF2-40B4-BE49-F238E27FC236}">
                <a16:creationId xmlns:a16="http://schemas.microsoft.com/office/drawing/2014/main" id="{65FD6472-162C-D74D-B194-C89D11F4B0E6}"/>
              </a:ext>
              <a:ext uri="{C183D7F6-B498-43B3-948B-1728B52AA6E4}">
                <adec:decorative xmlns:adec="http://schemas.microsoft.com/office/drawing/2017/decorative" val="1"/>
              </a:ext>
            </a:extLst>
          </p:cNvPr>
          <p:cNvSpPr/>
          <p:nvPr/>
        </p:nvSpPr>
        <p:spPr>
          <a:xfrm>
            <a:off x="2769705" y="5502972"/>
            <a:ext cx="8693426" cy="874643"/>
          </a:xfrm>
          <a:prstGeom prst="rect">
            <a:avLst/>
          </a:prstGeom>
          <a:solidFill>
            <a:srgbClr val="1D80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TextBox 26">
            <a:extLst>
              <a:ext uri="{FF2B5EF4-FFF2-40B4-BE49-F238E27FC236}">
                <a16:creationId xmlns:a16="http://schemas.microsoft.com/office/drawing/2014/main" id="{5380EC44-33C5-0D4B-944C-547C69A3197F}"/>
              </a:ext>
            </a:extLst>
          </p:cNvPr>
          <p:cNvSpPr txBox="1"/>
          <p:nvPr/>
        </p:nvSpPr>
        <p:spPr>
          <a:xfrm>
            <a:off x="1086679" y="1279913"/>
            <a:ext cx="16830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Equity</a:t>
            </a:r>
          </a:p>
        </p:txBody>
      </p:sp>
      <p:sp>
        <p:nvSpPr>
          <p:cNvPr id="28" name="TextBox 27">
            <a:extLst>
              <a:ext uri="{FF2B5EF4-FFF2-40B4-BE49-F238E27FC236}">
                <a16:creationId xmlns:a16="http://schemas.microsoft.com/office/drawing/2014/main" id="{3A616E1B-171F-F14A-92D8-47609EE0D930}"/>
              </a:ext>
            </a:extLst>
          </p:cNvPr>
          <p:cNvSpPr txBox="1"/>
          <p:nvPr/>
        </p:nvSpPr>
        <p:spPr>
          <a:xfrm>
            <a:off x="1106556" y="2370452"/>
            <a:ext cx="16830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Impact</a:t>
            </a:r>
          </a:p>
        </p:txBody>
      </p:sp>
      <p:sp>
        <p:nvSpPr>
          <p:cNvPr id="29" name="TextBox 28">
            <a:extLst>
              <a:ext uri="{FF2B5EF4-FFF2-40B4-BE49-F238E27FC236}">
                <a16:creationId xmlns:a16="http://schemas.microsoft.com/office/drawing/2014/main" id="{90E6D471-D468-6445-9740-2A58FD7F566D}"/>
              </a:ext>
            </a:extLst>
          </p:cNvPr>
          <p:cNvSpPr txBox="1"/>
          <p:nvPr/>
        </p:nvSpPr>
        <p:spPr>
          <a:xfrm>
            <a:off x="1086679" y="3483091"/>
            <a:ext cx="16830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Optimism</a:t>
            </a:r>
          </a:p>
        </p:txBody>
      </p:sp>
      <p:sp>
        <p:nvSpPr>
          <p:cNvPr id="30" name="TextBox 29">
            <a:extLst>
              <a:ext uri="{FF2B5EF4-FFF2-40B4-BE49-F238E27FC236}">
                <a16:creationId xmlns:a16="http://schemas.microsoft.com/office/drawing/2014/main" id="{493AD438-99DF-0449-83D4-674056FA7350}"/>
              </a:ext>
            </a:extLst>
          </p:cNvPr>
          <p:cNvSpPr txBox="1"/>
          <p:nvPr/>
        </p:nvSpPr>
        <p:spPr>
          <a:xfrm>
            <a:off x="1086679" y="4599588"/>
            <a:ext cx="16830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Humility</a:t>
            </a:r>
          </a:p>
        </p:txBody>
      </p:sp>
      <p:sp>
        <p:nvSpPr>
          <p:cNvPr id="31" name="TextBox 30">
            <a:extLst>
              <a:ext uri="{FF2B5EF4-FFF2-40B4-BE49-F238E27FC236}">
                <a16:creationId xmlns:a16="http://schemas.microsoft.com/office/drawing/2014/main" id="{31671024-C596-3C47-B22B-69B9460C506D}"/>
              </a:ext>
            </a:extLst>
          </p:cNvPr>
          <p:cNvSpPr txBox="1"/>
          <p:nvPr/>
        </p:nvSpPr>
        <p:spPr>
          <a:xfrm>
            <a:off x="848139" y="5685188"/>
            <a:ext cx="21601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Collaboration</a:t>
            </a:r>
          </a:p>
        </p:txBody>
      </p:sp>
      <p:sp>
        <p:nvSpPr>
          <p:cNvPr id="32" name="Rectangle 31">
            <a:extLst>
              <a:ext uri="{FF2B5EF4-FFF2-40B4-BE49-F238E27FC236}">
                <a16:creationId xmlns:a16="http://schemas.microsoft.com/office/drawing/2014/main" id="{55D11B23-933F-8047-B4DE-820FF1F21AFA}"/>
              </a:ext>
            </a:extLst>
          </p:cNvPr>
          <p:cNvSpPr/>
          <p:nvPr/>
        </p:nvSpPr>
        <p:spPr>
          <a:xfrm>
            <a:off x="3286539" y="1141413"/>
            <a:ext cx="8083826" cy="738664"/>
          </a:xfrm>
          <a:prstGeom prst="rect">
            <a:avLst/>
          </a:prstGeom>
        </p:spPr>
        <p:txBody>
          <a:bodyPr wrap="square">
            <a:spAutoFit/>
          </a:bodyPr>
          <a:lstStyle/>
          <a:p>
            <a:pPr marL="0" marR="0" lvl="2"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239FDA">
                    <a:lumMod val="50000"/>
                  </a:srgbClr>
                </a:solidFill>
                <a:effectLst/>
                <a:uLnTx/>
                <a:uFillTx/>
                <a:latin typeface="Calibri Light" panose="020F0302020204030204" pitchFamily="34" charset="0"/>
                <a:cs typeface="Calibri Light" panose="020F0302020204030204" pitchFamily="34" charset="0"/>
                <a:sym typeface="Arial"/>
              </a:rPr>
              <a:t>We seek to create a society that is more equitable, inclusive and respectful of all people. We work with partners from diverse backgrounds, faiths, perspectives and orientations to challenge structural inequity and bias and to address the needs of marginalized communities in the US and Israel.</a:t>
            </a:r>
          </a:p>
        </p:txBody>
      </p:sp>
      <p:sp>
        <p:nvSpPr>
          <p:cNvPr id="33" name="Rectangle 32">
            <a:extLst>
              <a:ext uri="{FF2B5EF4-FFF2-40B4-BE49-F238E27FC236}">
                <a16:creationId xmlns:a16="http://schemas.microsoft.com/office/drawing/2014/main" id="{8F9556C0-3C2C-EC4D-9B0B-5BB9A0A0E459}"/>
              </a:ext>
            </a:extLst>
          </p:cNvPr>
          <p:cNvSpPr/>
          <p:nvPr/>
        </p:nvSpPr>
        <p:spPr>
          <a:xfrm>
            <a:off x="3286538" y="2238012"/>
            <a:ext cx="806394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73AC43"/>
                </a:solidFill>
                <a:effectLst/>
                <a:uLnTx/>
                <a:uFillTx/>
                <a:latin typeface="Calibri Light" panose="020F0302020204030204" pitchFamily="34" charset="0"/>
                <a:cs typeface="Calibri Light" panose="020F0302020204030204" pitchFamily="34" charset="0"/>
                <a:sym typeface="Arial"/>
              </a:rPr>
              <a:t>We work toward real change by investing in organizations and leaders able to meaningfully address entrenched challenges and complex problems. We recognize change takes time and base our investments in on-the-ground realities and evidence about what works.</a:t>
            </a:r>
          </a:p>
        </p:txBody>
      </p:sp>
      <p:sp>
        <p:nvSpPr>
          <p:cNvPr id="34" name="Rectangle 33">
            <a:extLst>
              <a:ext uri="{FF2B5EF4-FFF2-40B4-BE49-F238E27FC236}">
                <a16:creationId xmlns:a16="http://schemas.microsoft.com/office/drawing/2014/main" id="{5C9380EA-2FA2-D849-953C-5B639D26DD2B}"/>
              </a:ext>
            </a:extLst>
          </p:cNvPr>
          <p:cNvSpPr/>
          <p:nvPr/>
        </p:nvSpPr>
        <p:spPr>
          <a:xfrm>
            <a:off x="3286537" y="3351197"/>
            <a:ext cx="817659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15D8A"/>
                </a:solidFill>
                <a:effectLst/>
                <a:uLnTx/>
                <a:uFillTx/>
                <a:latin typeface="Calibri Light" panose="020F0302020204030204" pitchFamily="34" charset="0"/>
                <a:cs typeface="Calibri Light" panose="020F0302020204030204" pitchFamily="34" charset="0"/>
                <a:sym typeface="Arial"/>
              </a:rPr>
              <a:t>We see possibility rather than impossibility in our work. We invest in our relationships and honor the milestones on the road to achieving meaningful change. We bring compassion to our work and a commitment to learning from our successes and failures.</a:t>
            </a:r>
          </a:p>
        </p:txBody>
      </p:sp>
      <p:sp>
        <p:nvSpPr>
          <p:cNvPr id="35" name="Rectangle 34">
            <a:extLst>
              <a:ext uri="{FF2B5EF4-FFF2-40B4-BE49-F238E27FC236}">
                <a16:creationId xmlns:a16="http://schemas.microsoft.com/office/drawing/2014/main" id="{7F646F9D-32F7-034B-901D-E1978957B39B}"/>
              </a:ext>
            </a:extLst>
          </p:cNvPr>
          <p:cNvSpPr/>
          <p:nvPr/>
        </p:nvSpPr>
        <p:spPr>
          <a:xfrm>
            <a:off x="3306415" y="4461088"/>
            <a:ext cx="806395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27633"/>
                </a:solidFill>
                <a:effectLst/>
                <a:uLnTx/>
                <a:uFillTx/>
                <a:latin typeface="Calibri Light" panose="020F0302020204030204" pitchFamily="34" charset="0"/>
                <a:cs typeface="Calibri Light" panose="020F0302020204030204" pitchFamily="34" charset="0"/>
                <a:sym typeface="Arial"/>
              </a:rPr>
              <a:t>We recognize our grantees and partners face incredible challenges every day, and no one has all the answers. We strive to listen deeply, to engage with and learn from diverse perspectives and to act respectfully, from a place of purpose, not ego.</a:t>
            </a:r>
          </a:p>
        </p:txBody>
      </p:sp>
      <p:sp>
        <p:nvSpPr>
          <p:cNvPr id="36" name="Rectangle 35">
            <a:extLst>
              <a:ext uri="{FF2B5EF4-FFF2-40B4-BE49-F238E27FC236}">
                <a16:creationId xmlns:a16="http://schemas.microsoft.com/office/drawing/2014/main" id="{7B77F080-6BA6-1647-92CF-A67C4FF8CE64}"/>
              </a:ext>
            </a:extLst>
          </p:cNvPr>
          <p:cNvSpPr/>
          <p:nvPr/>
        </p:nvSpPr>
        <p:spPr>
          <a:xfrm>
            <a:off x="3306414" y="5565972"/>
            <a:ext cx="7944681"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1D80B1"/>
                </a:solidFill>
                <a:effectLst/>
                <a:uLnTx/>
                <a:uFillTx/>
                <a:latin typeface="Calibri Light" panose="020F0302020204030204" pitchFamily="34" charset="0"/>
                <a:cs typeface="Calibri Light" panose="020F0302020204030204" pitchFamily="34" charset="0"/>
                <a:sym typeface="Arial"/>
              </a:rPr>
              <a:t>We believe we can go further by working together to generate solutions. We actively collaborate and build partnerships with grantees, funders and the people we serve. We constantly seek to improve and proactively share what we learn with our partners and the fields in which we work.</a:t>
            </a:r>
          </a:p>
        </p:txBody>
      </p:sp>
      <p:grpSp>
        <p:nvGrpSpPr>
          <p:cNvPr id="12" name="Group 11" descr="Schusterman Family Philanthropies logo">
            <a:extLst>
              <a:ext uri="{FF2B5EF4-FFF2-40B4-BE49-F238E27FC236}">
                <a16:creationId xmlns:a16="http://schemas.microsoft.com/office/drawing/2014/main" id="{6ED267D9-458D-B646-BFAA-F5BE42A54B52}"/>
              </a:ext>
            </a:extLst>
          </p:cNvPr>
          <p:cNvGrpSpPr/>
          <p:nvPr/>
        </p:nvGrpSpPr>
        <p:grpSpPr>
          <a:xfrm>
            <a:off x="300318" y="6380838"/>
            <a:ext cx="323626" cy="331654"/>
            <a:chOff x="10949970" y="5679125"/>
            <a:chExt cx="907068" cy="905008"/>
          </a:xfrm>
        </p:grpSpPr>
        <p:sp>
          <p:nvSpPr>
            <p:cNvPr id="13" name="Freeform: Shape 83">
              <a:extLst>
                <a:ext uri="{FF2B5EF4-FFF2-40B4-BE49-F238E27FC236}">
                  <a16:creationId xmlns:a16="http://schemas.microsoft.com/office/drawing/2014/main" id="{779F9D1E-9E12-EF4C-A7CC-9EEEDE657828}"/>
                </a:ext>
              </a:extLst>
            </p:cNvPr>
            <p:cNvSpPr/>
            <p:nvPr/>
          </p:nvSpPr>
          <p:spPr>
            <a:xfrm>
              <a:off x="11197852" y="5679125"/>
              <a:ext cx="659186" cy="659186"/>
            </a:xfrm>
            <a:custGeom>
              <a:avLst/>
              <a:gdLst>
                <a:gd name="connsiteX0" fmla="*/ 660559 w 659186"/>
                <a:gd name="connsiteY0" fmla="*/ 453877 h 659186"/>
                <a:gd name="connsiteX1" fmla="*/ 206682 w 659186"/>
                <a:gd name="connsiteY1" fmla="*/ 0 h 659186"/>
                <a:gd name="connsiteX2" fmla="*/ 151750 w 659186"/>
                <a:gd name="connsiteY2" fmla="*/ 3433 h 659186"/>
                <a:gd name="connsiteX3" fmla="*/ 0 w 659186"/>
                <a:gd name="connsiteY3" fmla="*/ 124284 h 659186"/>
                <a:gd name="connsiteX4" fmla="*/ 206682 w 659186"/>
                <a:gd name="connsiteY4" fmla="*/ 64545 h 659186"/>
                <a:gd name="connsiteX5" fmla="*/ 596014 w 659186"/>
                <a:gd name="connsiteY5" fmla="*/ 453877 h 659186"/>
                <a:gd name="connsiteX6" fmla="*/ 534215 w 659186"/>
                <a:gd name="connsiteY6" fmla="*/ 664679 h 659186"/>
                <a:gd name="connsiteX7" fmla="*/ 657126 w 659186"/>
                <a:gd name="connsiteY7" fmla="*/ 514303 h 659186"/>
                <a:gd name="connsiteX8" fmla="*/ 660559 w 659186"/>
                <a:gd name="connsiteY8" fmla="*/ 453877 h 659186"/>
                <a:gd name="connsiteX9" fmla="*/ 660559 w 659186"/>
                <a:gd name="connsiteY9" fmla="*/ 453877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0559" y="453877"/>
                  </a:moveTo>
                  <a:cubicBezTo>
                    <a:pt x="660559" y="203249"/>
                    <a:pt x="457310" y="0"/>
                    <a:pt x="206682" y="0"/>
                  </a:cubicBezTo>
                  <a:cubicBezTo>
                    <a:pt x="188143" y="0"/>
                    <a:pt x="169603" y="1373"/>
                    <a:pt x="151750" y="3433"/>
                  </a:cubicBezTo>
                  <a:cubicBezTo>
                    <a:pt x="91325" y="30213"/>
                    <a:pt x="39139" y="72098"/>
                    <a:pt x="0" y="124284"/>
                  </a:cubicBezTo>
                  <a:cubicBezTo>
                    <a:pt x="59739" y="86518"/>
                    <a:pt x="130464" y="64545"/>
                    <a:pt x="206682" y="64545"/>
                  </a:cubicBezTo>
                  <a:cubicBezTo>
                    <a:pt x="421604" y="64545"/>
                    <a:pt x="596014" y="238955"/>
                    <a:pt x="596014" y="453877"/>
                  </a:cubicBezTo>
                  <a:cubicBezTo>
                    <a:pt x="596014" y="531469"/>
                    <a:pt x="573355" y="603567"/>
                    <a:pt x="534215" y="664679"/>
                  </a:cubicBezTo>
                  <a:cubicBezTo>
                    <a:pt x="587088" y="626227"/>
                    <a:pt x="629660" y="574728"/>
                    <a:pt x="657126" y="514303"/>
                  </a:cubicBezTo>
                  <a:cubicBezTo>
                    <a:pt x="659186" y="495076"/>
                    <a:pt x="660559" y="474477"/>
                    <a:pt x="660559" y="453877"/>
                  </a:cubicBezTo>
                  <a:lnTo>
                    <a:pt x="660559" y="453877"/>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4" name="Freeform: Shape 84">
              <a:extLst>
                <a:ext uri="{FF2B5EF4-FFF2-40B4-BE49-F238E27FC236}">
                  <a16:creationId xmlns:a16="http://schemas.microsoft.com/office/drawing/2014/main" id="{0D7D9B83-BE6F-214B-B316-3E4E1A207A43}"/>
                </a:ext>
              </a:extLst>
            </p:cNvPr>
            <p:cNvSpPr/>
            <p:nvPr/>
          </p:nvSpPr>
          <p:spPr>
            <a:xfrm>
              <a:off x="11195792" y="5924947"/>
              <a:ext cx="659186" cy="659186"/>
            </a:xfrm>
            <a:custGeom>
              <a:avLst/>
              <a:gdLst>
                <a:gd name="connsiteX0" fmla="*/ 662619 w 659186"/>
                <a:gd name="connsiteY0" fmla="*/ 208056 h 659186"/>
                <a:gd name="connsiteX1" fmla="*/ 658500 w 659186"/>
                <a:gd name="connsiteY1" fmla="*/ 149004 h 659186"/>
                <a:gd name="connsiteX2" fmla="*/ 537649 w 659186"/>
                <a:gd name="connsiteY2" fmla="*/ 0 h 659186"/>
                <a:gd name="connsiteX3" fmla="*/ 598074 w 659186"/>
                <a:gd name="connsiteY3" fmla="*/ 208742 h 659186"/>
                <a:gd name="connsiteX4" fmla="*/ 208742 w 659186"/>
                <a:gd name="connsiteY4" fmla="*/ 598074 h 659186"/>
                <a:gd name="connsiteX5" fmla="*/ 0 w 659186"/>
                <a:gd name="connsiteY5" fmla="*/ 537649 h 659186"/>
                <a:gd name="connsiteX6" fmla="*/ 149004 w 659186"/>
                <a:gd name="connsiteY6" fmla="*/ 658500 h 659186"/>
                <a:gd name="connsiteX7" fmla="*/ 208056 w 659186"/>
                <a:gd name="connsiteY7" fmla="*/ 662619 h 659186"/>
                <a:gd name="connsiteX8" fmla="*/ 662619 w 659186"/>
                <a:gd name="connsiteY8" fmla="*/ 208056 h 659186"/>
                <a:gd name="connsiteX9" fmla="*/ 662619 w 659186"/>
                <a:gd name="connsiteY9" fmla="*/ 208056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662619" y="208056"/>
                  </a:moveTo>
                  <a:cubicBezTo>
                    <a:pt x="662619" y="188143"/>
                    <a:pt x="661246" y="168230"/>
                    <a:pt x="658500" y="149004"/>
                  </a:cubicBezTo>
                  <a:cubicBezTo>
                    <a:pt x="631033" y="89265"/>
                    <a:pt x="589148" y="38453"/>
                    <a:pt x="537649" y="0"/>
                  </a:cubicBezTo>
                  <a:cubicBezTo>
                    <a:pt x="576101" y="60425"/>
                    <a:pt x="598074" y="131837"/>
                    <a:pt x="598074" y="208742"/>
                  </a:cubicBezTo>
                  <a:cubicBezTo>
                    <a:pt x="598074" y="423664"/>
                    <a:pt x="423664" y="598074"/>
                    <a:pt x="208742" y="598074"/>
                  </a:cubicBezTo>
                  <a:cubicBezTo>
                    <a:pt x="131837" y="598074"/>
                    <a:pt x="60425" y="576101"/>
                    <a:pt x="0" y="537649"/>
                  </a:cubicBezTo>
                  <a:cubicBezTo>
                    <a:pt x="38453" y="589834"/>
                    <a:pt x="89951" y="631720"/>
                    <a:pt x="149004" y="658500"/>
                  </a:cubicBezTo>
                  <a:cubicBezTo>
                    <a:pt x="168230" y="661246"/>
                    <a:pt x="188143" y="662619"/>
                    <a:pt x="208056" y="662619"/>
                  </a:cubicBezTo>
                  <a:cubicBezTo>
                    <a:pt x="459370" y="662619"/>
                    <a:pt x="662619" y="459370"/>
                    <a:pt x="662619" y="208056"/>
                  </a:cubicBezTo>
                  <a:lnTo>
                    <a:pt x="662619" y="208056"/>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5" name="Freeform: Shape 85">
              <a:extLst>
                <a:ext uri="{FF2B5EF4-FFF2-40B4-BE49-F238E27FC236}">
                  <a16:creationId xmlns:a16="http://schemas.microsoft.com/office/drawing/2014/main" id="{D948C49F-2BCD-0E42-8281-1BC2837D52A0}"/>
                </a:ext>
              </a:extLst>
            </p:cNvPr>
            <p:cNvSpPr/>
            <p:nvPr/>
          </p:nvSpPr>
          <p:spPr>
            <a:xfrm>
              <a:off x="10949970" y="5924947"/>
              <a:ext cx="659186" cy="659186"/>
            </a:xfrm>
            <a:custGeom>
              <a:avLst/>
              <a:gdLst>
                <a:gd name="connsiteX0" fmla="*/ 126344 w 659186"/>
                <a:gd name="connsiteY0" fmla="*/ 0 h 659186"/>
                <a:gd name="connsiteX1" fmla="*/ 3433 w 659186"/>
                <a:gd name="connsiteY1" fmla="*/ 153123 h 659186"/>
                <a:gd name="connsiteX2" fmla="*/ 0 w 659186"/>
                <a:gd name="connsiteY2" fmla="*/ 208056 h 659186"/>
                <a:gd name="connsiteX3" fmla="*/ 453877 w 659186"/>
                <a:gd name="connsiteY3" fmla="*/ 661933 h 659186"/>
                <a:gd name="connsiteX4" fmla="*/ 514303 w 659186"/>
                <a:gd name="connsiteY4" fmla="*/ 657813 h 659186"/>
                <a:gd name="connsiteX5" fmla="*/ 663306 w 659186"/>
                <a:gd name="connsiteY5" fmla="*/ 536962 h 659186"/>
                <a:gd name="connsiteX6" fmla="*/ 454564 w 659186"/>
                <a:gd name="connsiteY6" fmla="*/ 597387 h 659186"/>
                <a:gd name="connsiteX7" fmla="*/ 65232 w 659186"/>
                <a:gd name="connsiteY7" fmla="*/ 208056 h 659186"/>
                <a:gd name="connsiteX8" fmla="*/ 126344 w 659186"/>
                <a:gd name="connsiteY8" fmla="*/ 0 h 659186"/>
                <a:gd name="connsiteX9" fmla="*/ 126344 w 659186"/>
                <a:gd name="connsiteY9"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9186" h="659186">
                  <a:moveTo>
                    <a:pt x="126344" y="0"/>
                  </a:moveTo>
                  <a:cubicBezTo>
                    <a:pt x="72785" y="39139"/>
                    <a:pt x="30213" y="92011"/>
                    <a:pt x="3433" y="153123"/>
                  </a:cubicBezTo>
                  <a:cubicBezTo>
                    <a:pt x="1373" y="170976"/>
                    <a:pt x="0" y="189516"/>
                    <a:pt x="0" y="208056"/>
                  </a:cubicBezTo>
                  <a:cubicBezTo>
                    <a:pt x="0" y="458684"/>
                    <a:pt x="203249" y="661933"/>
                    <a:pt x="453877" y="661933"/>
                  </a:cubicBezTo>
                  <a:cubicBezTo>
                    <a:pt x="474477" y="661933"/>
                    <a:pt x="494390" y="660559"/>
                    <a:pt x="514303" y="657813"/>
                  </a:cubicBezTo>
                  <a:cubicBezTo>
                    <a:pt x="573355" y="630347"/>
                    <a:pt x="624854" y="588461"/>
                    <a:pt x="663306" y="536962"/>
                  </a:cubicBezTo>
                  <a:cubicBezTo>
                    <a:pt x="602881" y="575415"/>
                    <a:pt x="531469" y="597387"/>
                    <a:pt x="454564" y="597387"/>
                  </a:cubicBezTo>
                  <a:cubicBezTo>
                    <a:pt x="239642" y="597387"/>
                    <a:pt x="65232" y="422978"/>
                    <a:pt x="65232" y="208056"/>
                  </a:cubicBezTo>
                  <a:cubicBezTo>
                    <a:pt x="65232" y="131837"/>
                    <a:pt x="87891" y="60425"/>
                    <a:pt x="126344" y="0"/>
                  </a:cubicBezTo>
                  <a:lnTo>
                    <a:pt x="126344"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6" name="Freeform: Shape 86">
              <a:extLst>
                <a:ext uri="{FF2B5EF4-FFF2-40B4-BE49-F238E27FC236}">
                  <a16:creationId xmlns:a16="http://schemas.microsoft.com/office/drawing/2014/main" id="{5055B5A0-D629-A940-953C-6C9F02AE7CBC}"/>
                </a:ext>
              </a:extLst>
            </p:cNvPr>
            <p:cNvSpPr/>
            <p:nvPr/>
          </p:nvSpPr>
          <p:spPr>
            <a:xfrm>
              <a:off x="10949970" y="5682559"/>
              <a:ext cx="398258" cy="659186"/>
            </a:xfrm>
            <a:custGeom>
              <a:avLst/>
              <a:gdLst>
                <a:gd name="connsiteX0" fmla="*/ 398945 w 398258"/>
                <a:gd name="connsiteY0" fmla="*/ 0 h 659186"/>
                <a:gd name="connsiteX1" fmla="*/ 0 w 398258"/>
                <a:gd name="connsiteY1" fmla="*/ 450444 h 659186"/>
                <a:gd name="connsiteX2" fmla="*/ 3433 w 398258"/>
                <a:gd name="connsiteY2" fmla="*/ 507436 h 659186"/>
                <a:gd name="connsiteX3" fmla="*/ 125657 w 398258"/>
                <a:gd name="connsiteY3" fmla="*/ 659873 h 659186"/>
                <a:gd name="connsiteX4" fmla="*/ 65232 w 398258"/>
                <a:gd name="connsiteY4" fmla="*/ 451131 h 659186"/>
                <a:gd name="connsiteX5" fmla="*/ 245822 w 398258"/>
                <a:gd name="connsiteY5" fmla="*/ 122224 h 659186"/>
                <a:gd name="connsiteX6" fmla="*/ 398945 w 398258"/>
                <a:gd name="connsiteY6" fmla="*/ 0 h 659186"/>
                <a:gd name="connsiteX7" fmla="*/ 398945 w 398258"/>
                <a:gd name="connsiteY7" fmla="*/ 0 h 65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258" h="659186">
                  <a:moveTo>
                    <a:pt x="398945" y="0"/>
                  </a:moveTo>
                  <a:cubicBezTo>
                    <a:pt x="174410" y="26779"/>
                    <a:pt x="0" y="218355"/>
                    <a:pt x="0" y="450444"/>
                  </a:cubicBezTo>
                  <a:cubicBezTo>
                    <a:pt x="0" y="469670"/>
                    <a:pt x="1373" y="488896"/>
                    <a:pt x="3433" y="507436"/>
                  </a:cubicBezTo>
                  <a:cubicBezTo>
                    <a:pt x="30899" y="568548"/>
                    <a:pt x="72785" y="620734"/>
                    <a:pt x="125657" y="659873"/>
                  </a:cubicBezTo>
                  <a:cubicBezTo>
                    <a:pt x="87205" y="599447"/>
                    <a:pt x="65232" y="528036"/>
                    <a:pt x="65232" y="451131"/>
                  </a:cubicBezTo>
                  <a:cubicBezTo>
                    <a:pt x="65232" y="313113"/>
                    <a:pt x="137330" y="191576"/>
                    <a:pt x="245822" y="122224"/>
                  </a:cubicBezTo>
                  <a:cubicBezTo>
                    <a:pt x="285647" y="69352"/>
                    <a:pt x="337833" y="26779"/>
                    <a:pt x="398945" y="0"/>
                  </a:cubicBezTo>
                  <a:lnTo>
                    <a:pt x="398945" y="0"/>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sp>
          <p:nvSpPr>
            <p:cNvPr id="17" name="Freeform: Shape 88">
              <a:extLst>
                <a:ext uri="{FF2B5EF4-FFF2-40B4-BE49-F238E27FC236}">
                  <a16:creationId xmlns:a16="http://schemas.microsoft.com/office/drawing/2014/main" id="{87CCAD66-9C07-F140-ABC7-EE531C971D5E}"/>
                </a:ext>
              </a:extLst>
            </p:cNvPr>
            <p:cNvSpPr/>
            <p:nvPr/>
          </p:nvSpPr>
          <p:spPr>
            <a:xfrm>
              <a:off x="11102407" y="5779377"/>
              <a:ext cx="597387" cy="714118"/>
            </a:xfrm>
            <a:custGeom>
              <a:avLst/>
              <a:gdLst>
                <a:gd name="connsiteX0" fmla="*/ 591208 w 597387"/>
                <a:gd name="connsiteY0" fmla="*/ 172350 h 714118"/>
                <a:gd name="connsiteX1" fmla="*/ 566488 w 597387"/>
                <a:gd name="connsiteY1" fmla="*/ 218355 h 714118"/>
                <a:gd name="connsiteX2" fmla="*/ 591208 w 597387"/>
                <a:gd name="connsiteY2" fmla="*/ 172350 h 714118"/>
                <a:gd name="connsiteX3" fmla="*/ 591208 w 597387"/>
                <a:gd name="connsiteY3" fmla="*/ 172350 h 714118"/>
                <a:gd name="connsiteX4" fmla="*/ 560308 w 597387"/>
                <a:gd name="connsiteY4" fmla="*/ 216982 h 714118"/>
                <a:gd name="connsiteX5" fmla="*/ 544515 w 597387"/>
                <a:gd name="connsiteY5" fmla="*/ 226595 h 714118"/>
                <a:gd name="connsiteX6" fmla="*/ 541082 w 597387"/>
                <a:gd name="connsiteY6" fmla="*/ 179216 h 714118"/>
                <a:gd name="connsiteX7" fmla="*/ 533529 w 597387"/>
                <a:gd name="connsiteY7" fmla="*/ 232088 h 714118"/>
                <a:gd name="connsiteX8" fmla="*/ 473790 w 597387"/>
                <a:gd name="connsiteY8" fmla="*/ 258868 h 714118"/>
                <a:gd name="connsiteX9" fmla="*/ 479283 w 597387"/>
                <a:gd name="connsiteY9" fmla="*/ 227282 h 714118"/>
                <a:gd name="connsiteX10" fmla="*/ 517736 w 597387"/>
                <a:gd name="connsiteY10" fmla="*/ 208056 h 714118"/>
                <a:gd name="connsiteX11" fmla="*/ 504003 w 597387"/>
                <a:gd name="connsiteY11" fmla="*/ 211489 h 714118"/>
                <a:gd name="connsiteX12" fmla="*/ 513616 w 597387"/>
                <a:gd name="connsiteY12" fmla="*/ 171663 h 714118"/>
                <a:gd name="connsiteX13" fmla="*/ 486836 w 597387"/>
                <a:gd name="connsiteY13" fmla="*/ 215609 h 714118"/>
                <a:gd name="connsiteX14" fmla="*/ 458684 w 597387"/>
                <a:gd name="connsiteY14" fmla="*/ 217669 h 714118"/>
                <a:gd name="connsiteX15" fmla="*/ 486836 w 597387"/>
                <a:gd name="connsiteY15" fmla="*/ 184023 h 714118"/>
                <a:gd name="connsiteX16" fmla="*/ 493703 w 597387"/>
                <a:gd name="connsiteY16" fmla="*/ 180590 h 714118"/>
                <a:gd name="connsiteX17" fmla="*/ 493016 w 597387"/>
                <a:gd name="connsiteY17" fmla="*/ 177843 h 714118"/>
                <a:gd name="connsiteX18" fmla="*/ 504003 w 597387"/>
                <a:gd name="connsiteY18" fmla="*/ 166856 h 714118"/>
                <a:gd name="connsiteX19" fmla="*/ 492330 w 597387"/>
                <a:gd name="connsiteY19" fmla="*/ 174410 h 714118"/>
                <a:gd name="connsiteX20" fmla="*/ 484776 w 597387"/>
                <a:gd name="connsiteY20" fmla="*/ 161363 h 714118"/>
                <a:gd name="connsiteX21" fmla="*/ 484776 w 597387"/>
                <a:gd name="connsiteY21" fmla="*/ 161363 h 714118"/>
                <a:gd name="connsiteX22" fmla="*/ 453877 w 597387"/>
                <a:gd name="connsiteY22" fmla="*/ 154497 h 714118"/>
                <a:gd name="connsiteX23" fmla="*/ 460057 w 597387"/>
                <a:gd name="connsiteY23" fmla="*/ 138017 h 714118"/>
                <a:gd name="connsiteX24" fmla="*/ 506063 w 597387"/>
                <a:gd name="connsiteY24" fmla="*/ 144884 h 714118"/>
                <a:gd name="connsiteX25" fmla="*/ 508809 w 597387"/>
                <a:gd name="connsiteY25" fmla="*/ 168916 h 714118"/>
                <a:gd name="connsiteX26" fmla="*/ 532155 w 597387"/>
                <a:gd name="connsiteY26" fmla="*/ 122224 h 714118"/>
                <a:gd name="connsiteX27" fmla="*/ 506749 w 597387"/>
                <a:gd name="connsiteY27" fmla="*/ 141450 h 714118"/>
                <a:gd name="connsiteX28" fmla="*/ 463490 w 597387"/>
                <a:gd name="connsiteY28" fmla="*/ 127031 h 714118"/>
                <a:gd name="connsiteX29" fmla="*/ 466237 w 597387"/>
                <a:gd name="connsiteY29" fmla="*/ 116044 h 714118"/>
                <a:gd name="connsiteX30" fmla="*/ 461430 w 597387"/>
                <a:gd name="connsiteY30" fmla="*/ 128404 h 714118"/>
                <a:gd name="connsiteX31" fmla="*/ 455937 w 597387"/>
                <a:gd name="connsiteY31" fmla="*/ 131837 h 714118"/>
                <a:gd name="connsiteX32" fmla="*/ 457997 w 597387"/>
                <a:gd name="connsiteY32" fmla="*/ 135270 h 714118"/>
                <a:gd name="connsiteX33" fmla="*/ 439457 w 597387"/>
                <a:gd name="connsiteY33" fmla="*/ 166170 h 714118"/>
                <a:gd name="connsiteX34" fmla="*/ 413365 w 597387"/>
                <a:gd name="connsiteY34" fmla="*/ 135270 h 714118"/>
                <a:gd name="connsiteX35" fmla="*/ 418171 w 597387"/>
                <a:gd name="connsiteY35" fmla="*/ 122224 h 714118"/>
                <a:gd name="connsiteX36" fmla="*/ 425038 w 597387"/>
                <a:gd name="connsiteY36" fmla="*/ 116731 h 714118"/>
                <a:gd name="connsiteX37" fmla="*/ 422291 w 597387"/>
                <a:gd name="connsiteY37" fmla="*/ 111924 h 714118"/>
                <a:gd name="connsiteX38" fmla="*/ 431904 w 597387"/>
                <a:gd name="connsiteY38" fmla="*/ 89951 h 714118"/>
                <a:gd name="connsiteX39" fmla="*/ 436711 w 597387"/>
                <a:gd name="connsiteY39" fmla="*/ 92011 h 714118"/>
                <a:gd name="connsiteX40" fmla="*/ 447011 w 597387"/>
                <a:gd name="connsiteY40" fmla="*/ 143510 h 714118"/>
                <a:gd name="connsiteX41" fmla="*/ 438084 w 597387"/>
                <a:gd name="connsiteY41" fmla="*/ 92698 h 714118"/>
                <a:gd name="connsiteX42" fmla="*/ 441517 w 597387"/>
                <a:gd name="connsiteY42" fmla="*/ 92011 h 714118"/>
                <a:gd name="connsiteX43" fmla="*/ 416111 w 597387"/>
                <a:gd name="connsiteY43" fmla="*/ 46006 h 714118"/>
                <a:gd name="connsiteX44" fmla="*/ 413365 w 597387"/>
                <a:gd name="connsiteY44" fmla="*/ 58365 h 714118"/>
                <a:gd name="connsiteX45" fmla="*/ 407871 w 597387"/>
                <a:gd name="connsiteY45" fmla="*/ 42572 h 714118"/>
                <a:gd name="connsiteX46" fmla="*/ 390018 w 597387"/>
                <a:gd name="connsiteY46" fmla="*/ 92011 h 714118"/>
                <a:gd name="connsiteX47" fmla="*/ 413365 w 597387"/>
                <a:gd name="connsiteY47" fmla="*/ 65919 h 714118"/>
                <a:gd name="connsiteX48" fmla="*/ 430531 w 597387"/>
                <a:gd name="connsiteY48" fmla="*/ 89951 h 714118"/>
                <a:gd name="connsiteX49" fmla="*/ 419544 w 597387"/>
                <a:gd name="connsiteY49" fmla="*/ 109178 h 714118"/>
                <a:gd name="connsiteX50" fmla="*/ 379719 w 597387"/>
                <a:gd name="connsiteY50" fmla="*/ 100251 h 714118"/>
                <a:gd name="connsiteX51" fmla="*/ 377659 w 597387"/>
                <a:gd name="connsiteY51" fmla="*/ 67979 h 714118"/>
                <a:gd name="connsiteX52" fmla="*/ 363926 w 597387"/>
                <a:gd name="connsiteY52" fmla="*/ 155183 h 714118"/>
                <a:gd name="connsiteX53" fmla="*/ 348819 w 597387"/>
                <a:gd name="connsiteY53" fmla="*/ 137330 h 714118"/>
                <a:gd name="connsiteX54" fmla="*/ 354999 w 597387"/>
                <a:gd name="connsiteY54" fmla="*/ 122224 h 714118"/>
                <a:gd name="connsiteX55" fmla="*/ 368732 w 597387"/>
                <a:gd name="connsiteY55" fmla="*/ 124971 h 714118"/>
                <a:gd name="connsiteX56" fmla="*/ 363926 w 597387"/>
                <a:gd name="connsiteY56" fmla="*/ 92698 h 714118"/>
                <a:gd name="connsiteX57" fmla="*/ 365299 w 597387"/>
                <a:gd name="connsiteY57" fmla="*/ 79652 h 714118"/>
                <a:gd name="connsiteX58" fmla="*/ 361866 w 597387"/>
                <a:gd name="connsiteY58" fmla="*/ 90638 h 714118"/>
                <a:gd name="connsiteX59" fmla="*/ 340579 w 597387"/>
                <a:gd name="connsiteY59" fmla="*/ 81712 h 714118"/>
                <a:gd name="connsiteX60" fmla="*/ 349506 w 597387"/>
                <a:gd name="connsiteY60" fmla="*/ 118104 h 714118"/>
                <a:gd name="connsiteX61" fmla="*/ 339206 w 597387"/>
                <a:gd name="connsiteY61" fmla="*/ 135270 h 714118"/>
                <a:gd name="connsiteX62" fmla="*/ 333713 w 597387"/>
                <a:gd name="connsiteY62" fmla="*/ 135270 h 714118"/>
                <a:gd name="connsiteX63" fmla="*/ 329593 w 597387"/>
                <a:gd name="connsiteY63" fmla="*/ 63172 h 714118"/>
                <a:gd name="connsiteX64" fmla="*/ 327533 w 597387"/>
                <a:gd name="connsiteY64" fmla="*/ 93385 h 714118"/>
                <a:gd name="connsiteX65" fmla="*/ 295947 w 597387"/>
                <a:gd name="connsiteY65" fmla="*/ 65919 h 714118"/>
                <a:gd name="connsiteX66" fmla="*/ 294574 w 597387"/>
                <a:gd name="connsiteY66" fmla="*/ 72098 h 714118"/>
                <a:gd name="connsiteX67" fmla="*/ 279467 w 597387"/>
                <a:gd name="connsiteY67" fmla="*/ 79652 h 714118"/>
                <a:gd name="connsiteX68" fmla="*/ 280154 w 597387"/>
                <a:gd name="connsiteY68" fmla="*/ 64545 h 714118"/>
                <a:gd name="connsiteX69" fmla="*/ 275348 w 597387"/>
                <a:gd name="connsiteY69" fmla="*/ 83085 h 714118"/>
                <a:gd name="connsiteX70" fmla="*/ 269854 w 597387"/>
                <a:gd name="connsiteY70" fmla="*/ 113298 h 714118"/>
                <a:gd name="connsiteX71" fmla="*/ 275348 w 597387"/>
                <a:gd name="connsiteY71" fmla="*/ 112611 h 714118"/>
                <a:gd name="connsiteX72" fmla="*/ 276034 w 597387"/>
                <a:gd name="connsiteY72" fmla="*/ 115358 h 714118"/>
                <a:gd name="connsiteX73" fmla="*/ 269854 w 597387"/>
                <a:gd name="connsiteY73" fmla="*/ 138704 h 714118"/>
                <a:gd name="connsiteX74" fmla="*/ 263674 w 597387"/>
                <a:gd name="connsiteY74" fmla="*/ 124971 h 714118"/>
                <a:gd name="connsiteX75" fmla="*/ 266421 w 597387"/>
                <a:gd name="connsiteY75" fmla="*/ 99565 h 714118"/>
                <a:gd name="connsiteX76" fmla="*/ 254061 w 597387"/>
                <a:gd name="connsiteY76" fmla="*/ 102311 h 714118"/>
                <a:gd name="connsiteX77" fmla="*/ 245135 w 597387"/>
                <a:gd name="connsiteY77" fmla="*/ 81712 h 714118"/>
                <a:gd name="connsiteX78" fmla="*/ 267108 w 597387"/>
                <a:gd name="connsiteY78" fmla="*/ 35019 h 714118"/>
                <a:gd name="connsiteX79" fmla="*/ 242388 w 597387"/>
                <a:gd name="connsiteY79" fmla="*/ 83085 h 714118"/>
                <a:gd name="connsiteX80" fmla="*/ 243762 w 597387"/>
                <a:gd name="connsiteY80" fmla="*/ 82398 h 714118"/>
                <a:gd name="connsiteX81" fmla="*/ 248568 w 597387"/>
                <a:gd name="connsiteY81" fmla="*/ 105058 h 714118"/>
                <a:gd name="connsiteX82" fmla="*/ 235522 w 597387"/>
                <a:gd name="connsiteY82" fmla="*/ 119477 h 714118"/>
                <a:gd name="connsiteX83" fmla="*/ 229342 w 597387"/>
                <a:gd name="connsiteY83" fmla="*/ 64545 h 714118"/>
                <a:gd name="connsiteX84" fmla="*/ 225909 w 597387"/>
                <a:gd name="connsiteY84" fmla="*/ 111238 h 714118"/>
                <a:gd name="connsiteX85" fmla="*/ 193636 w 597387"/>
                <a:gd name="connsiteY85" fmla="*/ 100938 h 714118"/>
                <a:gd name="connsiteX86" fmla="*/ 217669 w 597387"/>
                <a:gd name="connsiteY86" fmla="*/ 52872 h 714118"/>
                <a:gd name="connsiteX87" fmla="*/ 193636 w 597387"/>
                <a:gd name="connsiteY87" fmla="*/ 100938 h 714118"/>
                <a:gd name="connsiteX88" fmla="*/ 193636 w 597387"/>
                <a:gd name="connsiteY88" fmla="*/ 100938 h 714118"/>
                <a:gd name="connsiteX89" fmla="*/ 228655 w 597387"/>
                <a:gd name="connsiteY89" fmla="*/ 137330 h 714118"/>
                <a:gd name="connsiteX90" fmla="*/ 231402 w 597387"/>
                <a:gd name="connsiteY90" fmla="*/ 153123 h 714118"/>
                <a:gd name="connsiteX91" fmla="*/ 216295 w 597387"/>
                <a:gd name="connsiteY91" fmla="*/ 146944 h 714118"/>
                <a:gd name="connsiteX92" fmla="*/ 212862 w 597387"/>
                <a:gd name="connsiteY92" fmla="*/ 162050 h 714118"/>
                <a:gd name="connsiteX93" fmla="*/ 179903 w 597387"/>
                <a:gd name="connsiteY93" fmla="*/ 93385 h 714118"/>
                <a:gd name="connsiteX94" fmla="*/ 214922 w 597387"/>
                <a:gd name="connsiteY94" fmla="*/ 214236 h 714118"/>
                <a:gd name="connsiteX95" fmla="*/ 210116 w 597387"/>
                <a:gd name="connsiteY95" fmla="*/ 221789 h 714118"/>
                <a:gd name="connsiteX96" fmla="*/ 197756 w 597387"/>
                <a:gd name="connsiteY96" fmla="*/ 207369 h 714118"/>
                <a:gd name="connsiteX97" fmla="*/ 199129 w 597387"/>
                <a:gd name="connsiteY97" fmla="*/ 168916 h 714118"/>
                <a:gd name="connsiteX98" fmla="*/ 179903 w 597387"/>
                <a:gd name="connsiteY98" fmla="*/ 183336 h 714118"/>
                <a:gd name="connsiteX99" fmla="*/ 170976 w 597387"/>
                <a:gd name="connsiteY99" fmla="*/ 169603 h 714118"/>
                <a:gd name="connsiteX100" fmla="*/ 183336 w 597387"/>
                <a:gd name="connsiteY100" fmla="*/ 122911 h 714118"/>
                <a:gd name="connsiteX101" fmla="*/ 159303 w 597387"/>
                <a:gd name="connsiteY101" fmla="*/ 149690 h 714118"/>
                <a:gd name="connsiteX102" fmla="*/ 148317 w 597387"/>
                <a:gd name="connsiteY102" fmla="*/ 128404 h 714118"/>
                <a:gd name="connsiteX103" fmla="*/ 174410 w 597387"/>
                <a:gd name="connsiteY103" fmla="*/ 85832 h 714118"/>
                <a:gd name="connsiteX104" fmla="*/ 142137 w 597387"/>
                <a:gd name="connsiteY104" fmla="*/ 115358 h 714118"/>
                <a:gd name="connsiteX105" fmla="*/ 141450 w 597387"/>
                <a:gd name="connsiteY105" fmla="*/ 113984 h 714118"/>
                <a:gd name="connsiteX106" fmla="*/ 141450 w 597387"/>
                <a:gd name="connsiteY106" fmla="*/ 116044 h 714118"/>
                <a:gd name="connsiteX107" fmla="*/ 136644 w 597387"/>
                <a:gd name="connsiteY107" fmla="*/ 107118 h 714118"/>
                <a:gd name="connsiteX108" fmla="*/ 141450 w 597387"/>
                <a:gd name="connsiteY108" fmla="*/ 107118 h 714118"/>
                <a:gd name="connsiteX109" fmla="*/ 116731 w 597387"/>
                <a:gd name="connsiteY109" fmla="*/ 55619 h 714118"/>
                <a:gd name="connsiteX110" fmla="*/ 122911 w 597387"/>
                <a:gd name="connsiteY110" fmla="*/ 98191 h 714118"/>
                <a:gd name="connsiteX111" fmla="*/ 102311 w 597387"/>
                <a:gd name="connsiteY111" fmla="*/ 98191 h 714118"/>
                <a:gd name="connsiteX112" fmla="*/ 142137 w 597387"/>
                <a:gd name="connsiteY112" fmla="*/ 131151 h 714118"/>
                <a:gd name="connsiteX113" fmla="*/ 174410 w 597387"/>
                <a:gd name="connsiteY113" fmla="*/ 193636 h 714118"/>
                <a:gd name="connsiteX114" fmla="*/ 173723 w 597387"/>
                <a:gd name="connsiteY114" fmla="*/ 204622 h 714118"/>
                <a:gd name="connsiteX115" fmla="*/ 143510 w 597387"/>
                <a:gd name="connsiteY115" fmla="*/ 181963 h 714118"/>
                <a:gd name="connsiteX116" fmla="*/ 118104 w 597387"/>
                <a:gd name="connsiteY116" fmla="*/ 135270 h 714118"/>
                <a:gd name="connsiteX117" fmla="*/ 142137 w 597387"/>
                <a:gd name="connsiteY117" fmla="*/ 185396 h 714118"/>
                <a:gd name="connsiteX118" fmla="*/ 179903 w 597387"/>
                <a:gd name="connsiteY118" fmla="*/ 216982 h 714118"/>
                <a:gd name="connsiteX119" fmla="*/ 181276 w 597387"/>
                <a:gd name="connsiteY119" fmla="*/ 217669 h 714118"/>
                <a:gd name="connsiteX120" fmla="*/ 197069 w 597387"/>
                <a:gd name="connsiteY120" fmla="*/ 226595 h 714118"/>
                <a:gd name="connsiteX121" fmla="*/ 208056 w 597387"/>
                <a:gd name="connsiteY121" fmla="*/ 238955 h 714118"/>
                <a:gd name="connsiteX122" fmla="*/ 211489 w 597387"/>
                <a:gd name="connsiteY122" fmla="*/ 247195 h 714118"/>
                <a:gd name="connsiteX123" fmla="*/ 215609 w 597387"/>
                <a:gd name="connsiteY123" fmla="*/ 246508 h 714118"/>
                <a:gd name="connsiteX124" fmla="*/ 231402 w 597387"/>
                <a:gd name="connsiteY124" fmla="*/ 260928 h 714118"/>
                <a:gd name="connsiteX125" fmla="*/ 206682 w 597387"/>
                <a:gd name="connsiteY125" fmla="*/ 280841 h 714118"/>
                <a:gd name="connsiteX126" fmla="*/ 192263 w 597387"/>
                <a:gd name="connsiteY126" fmla="*/ 273974 h 714118"/>
                <a:gd name="connsiteX127" fmla="*/ 197756 w 597387"/>
                <a:gd name="connsiteY127" fmla="*/ 230715 h 714118"/>
                <a:gd name="connsiteX128" fmla="*/ 175096 w 597387"/>
                <a:gd name="connsiteY128" fmla="*/ 254061 h 714118"/>
                <a:gd name="connsiteX129" fmla="*/ 166170 w 597387"/>
                <a:gd name="connsiteY129" fmla="*/ 239642 h 714118"/>
                <a:gd name="connsiteX130" fmla="*/ 166857 w 597387"/>
                <a:gd name="connsiteY130" fmla="*/ 210116 h 714118"/>
                <a:gd name="connsiteX131" fmla="*/ 150377 w 597387"/>
                <a:gd name="connsiteY131" fmla="*/ 216295 h 714118"/>
                <a:gd name="connsiteX132" fmla="*/ 99565 w 597387"/>
                <a:gd name="connsiteY132" fmla="*/ 161363 h 714118"/>
                <a:gd name="connsiteX133" fmla="*/ 100251 w 597387"/>
                <a:gd name="connsiteY133" fmla="*/ 112611 h 714118"/>
                <a:gd name="connsiteX134" fmla="*/ 83772 w 597387"/>
                <a:gd name="connsiteY134" fmla="*/ 138017 h 714118"/>
                <a:gd name="connsiteX135" fmla="*/ 54246 w 597387"/>
                <a:gd name="connsiteY135" fmla="*/ 131151 h 714118"/>
                <a:gd name="connsiteX136" fmla="*/ 83085 w 597387"/>
                <a:gd name="connsiteY136" fmla="*/ 166856 h 714118"/>
                <a:gd name="connsiteX137" fmla="*/ 67292 w 597387"/>
                <a:gd name="connsiteY137" fmla="*/ 181276 h 714118"/>
                <a:gd name="connsiteX138" fmla="*/ 54246 w 597387"/>
                <a:gd name="connsiteY138" fmla="*/ 168230 h 714118"/>
                <a:gd name="connsiteX139" fmla="*/ 44632 w 597387"/>
                <a:gd name="connsiteY139" fmla="*/ 209429 h 714118"/>
                <a:gd name="connsiteX140" fmla="*/ 10300 w 597387"/>
                <a:gd name="connsiteY140" fmla="*/ 196383 h 714118"/>
                <a:gd name="connsiteX141" fmla="*/ 50126 w 597387"/>
                <a:gd name="connsiteY141" fmla="*/ 230715 h 714118"/>
                <a:gd name="connsiteX142" fmla="*/ 48752 w 597387"/>
                <a:gd name="connsiteY142" fmla="*/ 218355 h 714118"/>
                <a:gd name="connsiteX143" fmla="*/ 61112 w 597387"/>
                <a:gd name="connsiteY143" fmla="*/ 231402 h 714118"/>
                <a:gd name="connsiteX144" fmla="*/ 43946 w 597387"/>
                <a:gd name="connsiteY144" fmla="*/ 280154 h 714118"/>
                <a:gd name="connsiteX145" fmla="*/ 63172 w 597387"/>
                <a:gd name="connsiteY145" fmla="*/ 233462 h 714118"/>
                <a:gd name="connsiteX146" fmla="*/ 89951 w 597387"/>
                <a:gd name="connsiteY146" fmla="*/ 249941 h 714118"/>
                <a:gd name="connsiteX147" fmla="*/ 70725 w 597387"/>
                <a:gd name="connsiteY147" fmla="*/ 295947 h 714118"/>
                <a:gd name="connsiteX148" fmla="*/ 96818 w 597387"/>
                <a:gd name="connsiteY148" fmla="*/ 253375 h 714118"/>
                <a:gd name="connsiteX149" fmla="*/ 116731 w 597387"/>
                <a:gd name="connsiteY149" fmla="*/ 262988 h 714118"/>
                <a:gd name="connsiteX150" fmla="*/ 98878 w 597387"/>
                <a:gd name="connsiteY150" fmla="*/ 306934 h 714118"/>
                <a:gd name="connsiteX151" fmla="*/ 125657 w 597387"/>
                <a:gd name="connsiteY151" fmla="*/ 266421 h 714118"/>
                <a:gd name="connsiteX152" fmla="*/ 146944 w 597387"/>
                <a:gd name="connsiteY152" fmla="*/ 275348 h 714118"/>
                <a:gd name="connsiteX153" fmla="*/ 131837 w 597387"/>
                <a:gd name="connsiteY153" fmla="*/ 320667 h 714118"/>
                <a:gd name="connsiteX154" fmla="*/ 155183 w 597387"/>
                <a:gd name="connsiteY154" fmla="*/ 278094 h 714118"/>
                <a:gd name="connsiteX155" fmla="*/ 187456 w 597387"/>
                <a:gd name="connsiteY155" fmla="*/ 289767 h 714118"/>
                <a:gd name="connsiteX156" fmla="*/ 165483 w 597387"/>
                <a:gd name="connsiteY156" fmla="*/ 336460 h 714118"/>
                <a:gd name="connsiteX157" fmla="*/ 188829 w 597387"/>
                <a:gd name="connsiteY157" fmla="*/ 290454 h 714118"/>
                <a:gd name="connsiteX158" fmla="*/ 191576 w 597387"/>
                <a:gd name="connsiteY158" fmla="*/ 291141 h 714118"/>
                <a:gd name="connsiteX159" fmla="*/ 203936 w 597387"/>
                <a:gd name="connsiteY159" fmla="*/ 294574 h 714118"/>
                <a:gd name="connsiteX160" fmla="*/ 208056 w 597387"/>
                <a:gd name="connsiteY160" fmla="*/ 305560 h 714118"/>
                <a:gd name="connsiteX161" fmla="*/ 218355 w 597387"/>
                <a:gd name="connsiteY161" fmla="*/ 302127 h 714118"/>
                <a:gd name="connsiteX162" fmla="*/ 267108 w 597387"/>
                <a:gd name="connsiteY162" fmla="*/ 426411 h 714118"/>
                <a:gd name="connsiteX163" fmla="*/ 236208 w 597387"/>
                <a:gd name="connsiteY163" fmla="*/ 559622 h 714118"/>
                <a:gd name="connsiteX164" fmla="*/ 223849 w 597387"/>
                <a:gd name="connsiteY164" fmla="*/ 559622 h 714118"/>
                <a:gd name="connsiteX165" fmla="*/ 216982 w 597387"/>
                <a:gd name="connsiteY165" fmla="*/ 563055 h 714118"/>
                <a:gd name="connsiteX166" fmla="*/ 199129 w 597387"/>
                <a:gd name="connsiteY166" fmla="*/ 563741 h 714118"/>
                <a:gd name="connsiteX167" fmla="*/ 177843 w 597387"/>
                <a:gd name="connsiteY167" fmla="*/ 578848 h 714118"/>
                <a:gd name="connsiteX168" fmla="*/ 149690 w 597387"/>
                <a:gd name="connsiteY168" fmla="*/ 581594 h 714118"/>
                <a:gd name="connsiteX169" fmla="*/ 149004 w 597387"/>
                <a:gd name="connsiteY169" fmla="*/ 585028 h 714118"/>
                <a:gd name="connsiteX170" fmla="*/ 171663 w 597387"/>
                <a:gd name="connsiteY170" fmla="*/ 587774 h 714118"/>
                <a:gd name="connsiteX171" fmla="*/ 186083 w 597387"/>
                <a:gd name="connsiteY171" fmla="*/ 580908 h 714118"/>
                <a:gd name="connsiteX172" fmla="*/ 184023 w 597387"/>
                <a:gd name="connsiteY172" fmla="*/ 591894 h 714118"/>
                <a:gd name="connsiteX173" fmla="*/ 224535 w 597387"/>
                <a:gd name="connsiteY173" fmla="*/ 579535 h 714118"/>
                <a:gd name="connsiteX174" fmla="*/ 241702 w 597387"/>
                <a:gd name="connsiteY174" fmla="*/ 578848 h 714118"/>
                <a:gd name="connsiteX175" fmla="*/ 258181 w 597387"/>
                <a:gd name="connsiteY175" fmla="*/ 574041 h 714118"/>
                <a:gd name="connsiteX176" fmla="*/ 228655 w 597387"/>
                <a:gd name="connsiteY176" fmla="*/ 594641 h 714118"/>
                <a:gd name="connsiteX177" fmla="*/ 229342 w 597387"/>
                <a:gd name="connsiteY177" fmla="*/ 612494 h 714118"/>
                <a:gd name="connsiteX178" fmla="*/ 247195 w 597387"/>
                <a:gd name="connsiteY178" fmla="*/ 591894 h 714118"/>
                <a:gd name="connsiteX179" fmla="*/ 273974 w 597387"/>
                <a:gd name="connsiteY179" fmla="*/ 588461 h 714118"/>
                <a:gd name="connsiteX180" fmla="*/ 287707 w 597387"/>
                <a:gd name="connsiteY180" fmla="*/ 579535 h 714118"/>
                <a:gd name="connsiteX181" fmla="*/ 282901 w 597387"/>
                <a:gd name="connsiteY181" fmla="*/ 591894 h 714118"/>
                <a:gd name="connsiteX182" fmla="*/ 261615 w 597387"/>
                <a:gd name="connsiteY182" fmla="*/ 622107 h 714118"/>
                <a:gd name="connsiteX183" fmla="*/ 290454 w 597387"/>
                <a:gd name="connsiteY183" fmla="*/ 601507 h 714118"/>
                <a:gd name="connsiteX184" fmla="*/ 313113 w 597387"/>
                <a:gd name="connsiteY184" fmla="*/ 608374 h 714118"/>
                <a:gd name="connsiteX185" fmla="*/ 306247 w 597387"/>
                <a:gd name="connsiteY185" fmla="*/ 596701 h 714118"/>
                <a:gd name="connsiteX186" fmla="*/ 314487 w 597387"/>
                <a:gd name="connsiteY186" fmla="*/ 582281 h 714118"/>
                <a:gd name="connsiteX187" fmla="*/ 344699 w 597387"/>
                <a:gd name="connsiteY187" fmla="*/ 607687 h 714118"/>
                <a:gd name="connsiteX188" fmla="*/ 337833 w 597387"/>
                <a:gd name="connsiteY188" fmla="*/ 582968 h 714118"/>
                <a:gd name="connsiteX189" fmla="*/ 356373 w 597387"/>
                <a:gd name="connsiteY189" fmla="*/ 615240 h 714118"/>
                <a:gd name="connsiteX190" fmla="*/ 359806 w 597387"/>
                <a:gd name="connsiteY190" fmla="*/ 580221 h 714118"/>
                <a:gd name="connsiteX191" fmla="*/ 396198 w 597387"/>
                <a:gd name="connsiteY191" fmla="*/ 600821 h 714118"/>
                <a:gd name="connsiteX192" fmla="*/ 383839 w 597387"/>
                <a:gd name="connsiteY192" fmla="*/ 581594 h 714118"/>
                <a:gd name="connsiteX193" fmla="*/ 412678 w 597387"/>
                <a:gd name="connsiteY193" fmla="*/ 572668 h 714118"/>
                <a:gd name="connsiteX194" fmla="*/ 444264 w 597387"/>
                <a:gd name="connsiteY194" fmla="*/ 567175 h 714118"/>
                <a:gd name="connsiteX195" fmla="*/ 347446 w 597387"/>
                <a:gd name="connsiteY195" fmla="*/ 543829 h 714118"/>
                <a:gd name="connsiteX196" fmla="*/ 330966 w 597387"/>
                <a:gd name="connsiteY196" fmla="*/ 477910 h 714118"/>
                <a:gd name="connsiteX197" fmla="*/ 335773 w 597387"/>
                <a:gd name="connsiteY197" fmla="*/ 370792 h 714118"/>
                <a:gd name="connsiteX198" fmla="*/ 396198 w 597387"/>
                <a:gd name="connsiteY198" fmla="*/ 295947 h 714118"/>
                <a:gd name="connsiteX199" fmla="*/ 422291 w 597387"/>
                <a:gd name="connsiteY199" fmla="*/ 343326 h 714118"/>
                <a:gd name="connsiteX200" fmla="*/ 398945 w 597387"/>
                <a:gd name="connsiteY200" fmla="*/ 294574 h 714118"/>
                <a:gd name="connsiteX201" fmla="*/ 418171 w 597387"/>
                <a:gd name="connsiteY201" fmla="*/ 289081 h 714118"/>
                <a:gd name="connsiteX202" fmla="*/ 425038 w 597387"/>
                <a:gd name="connsiteY202" fmla="*/ 287021 h 714118"/>
                <a:gd name="connsiteX203" fmla="*/ 452504 w 597387"/>
                <a:gd name="connsiteY203" fmla="*/ 326846 h 714118"/>
                <a:gd name="connsiteX204" fmla="*/ 435338 w 597387"/>
                <a:gd name="connsiteY204" fmla="*/ 284274 h 714118"/>
                <a:gd name="connsiteX205" fmla="*/ 464864 w 597387"/>
                <a:gd name="connsiteY205" fmla="*/ 274661 h 714118"/>
                <a:gd name="connsiteX206" fmla="*/ 490956 w 597387"/>
                <a:gd name="connsiteY206" fmla="*/ 317233 h 714118"/>
                <a:gd name="connsiteX207" fmla="*/ 470357 w 597387"/>
                <a:gd name="connsiteY207" fmla="*/ 272601 h 714118"/>
                <a:gd name="connsiteX208" fmla="*/ 495763 w 597387"/>
                <a:gd name="connsiteY208" fmla="*/ 262301 h 714118"/>
                <a:gd name="connsiteX209" fmla="*/ 527349 w 597387"/>
                <a:gd name="connsiteY209" fmla="*/ 300067 h 714118"/>
                <a:gd name="connsiteX210" fmla="*/ 503316 w 597387"/>
                <a:gd name="connsiteY210" fmla="*/ 258868 h 714118"/>
                <a:gd name="connsiteX211" fmla="*/ 531469 w 597387"/>
                <a:gd name="connsiteY211" fmla="*/ 243762 h 714118"/>
                <a:gd name="connsiteX212" fmla="*/ 560308 w 597387"/>
                <a:gd name="connsiteY212" fmla="*/ 286334 h 714118"/>
                <a:gd name="connsiteX213" fmla="*/ 532842 w 597387"/>
                <a:gd name="connsiteY213" fmla="*/ 242388 h 714118"/>
                <a:gd name="connsiteX214" fmla="*/ 560308 w 597387"/>
                <a:gd name="connsiteY214" fmla="*/ 216982 h 714118"/>
                <a:gd name="connsiteX215" fmla="*/ 560308 w 597387"/>
                <a:gd name="connsiteY215" fmla="*/ 216982 h 714118"/>
                <a:gd name="connsiteX216" fmla="*/ 117418 w 597387"/>
                <a:gd name="connsiteY216" fmla="*/ 188143 h 714118"/>
                <a:gd name="connsiteX217" fmla="*/ 94071 w 597387"/>
                <a:gd name="connsiteY217" fmla="*/ 204622 h 714118"/>
                <a:gd name="connsiteX218" fmla="*/ 85832 w 597387"/>
                <a:gd name="connsiteY218" fmla="*/ 200502 h 714118"/>
                <a:gd name="connsiteX219" fmla="*/ 94071 w 597387"/>
                <a:gd name="connsiteY219" fmla="*/ 164110 h 714118"/>
                <a:gd name="connsiteX220" fmla="*/ 117418 w 597387"/>
                <a:gd name="connsiteY220" fmla="*/ 188143 h 714118"/>
                <a:gd name="connsiteX221" fmla="*/ 117418 w 597387"/>
                <a:gd name="connsiteY221" fmla="*/ 188143 h 714118"/>
                <a:gd name="connsiteX222" fmla="*/ 134584 w 597387"/>
                <a:gd name="connsiteY222" fmla="*/ 210116 h 714118"/>
                <a:gd name="connsiteX223" fmla="*/ 120851 w 597387"/>
                <a:gd name="connsiteY223" fmla="*/ 210116 h 714118"/>
                <a:gd name="connsiteX224" fmla="*/ 118791 w 597387"/>
                <a:gd name="connsiteY224" fmla="*/ 189516 h 714118"/>
                <a:gd name="connsiteX225" fmla="*/ 134584 w 597387"/>
                <a:gd name="connsiteY225" fmla="*/ 210116 h 714118"/>
                <a:gd name="connsiteX226" fmla="*/ 134584 w 597387"/>
                <a:gd name="connsiteY226" fmla="*/ 210116 h 714118"/>
                <a:gd name="connsiteX227" fmla="*/ 165483 w 597387"/>
                <a:gd name="connsiteY227" fmla="*/ 267108 h 714118"/>
                <a:gd name="connsiteX228" fmla="*/ 62485 w 597387"/>
                <a:gd name="connsiteY228" fmla="*/ 223162 h 714118"/>
                <a:gd name="connsiteX229" fmla="*/ 71412 w 597387"/>
                <a:gd name="connsiteY229" fmla="*/ 207369 h 714118"/>
                <a:gd name="connsiteX230" fmla="*/ 79652 w 597387"/>
                <a:gd name="connsiteY230" fmla="*/ 204622 h 714118"/>
                <a:gd name="connsiteX231" fmla="*/ 91325 w 597387"/>
                <a:gd name="connsiteY231" fmla="*/ 212176 h 714118"/>
                <a:gd name="connsiteX232" fmla="*/ 94071 w 597387"/>
                <a:gd name="connsiteY232" fmla="*/ 234835 h 714118"/>
                <a:gd name="connsiteX233" fmla="*/ 116731 w 597387"/>
                <a:gd name="connsiteY233" fmla="*/ 221102 h 714118"/>
                <a:gd name="connsiteX234" fmla="*/ 142137 w 597387"/>
                <a:gd name="connsiteY234" fmla="*/ 224535 h 714118"/>
                <a:gd name="connsiteX235" fmla="*/ 140764 w 597387"/>
                <a:gd name="connsiteY235" fmla="*/ 255435 h 714118"/>
                <a:gd name="connsiteX236" fmla="*/ 155870 w 597387"/>
                <a:gd name="connsiteY236" fmla="*/ 249255 h 714118"/>
                <a:gd name="connsiteX237" fmla="*/ 165483 w 597387"/>
                <a:gd name="connsiteY237" fmla="*/ 267108 h 714118"/>
                <a:gd name="connsiteX238" fmla="*/ 165483 w 597387"/>
                <a:gd name="connsiteY238" fmla="*/ 267108 h 714118"/>
                <a:gd name="connsiteX239" fmla="*/ 192949 w 597387"/>
                <a:gd name="connsiteY239" fmla="*/ 214236 h 714118"/>
                <a:gd name="connsiteX240" fmla="*/ 190203 w 597387"/>
                <a:gd name="connsiteY240" fmla="*/ 212862 h 714118"/>
                <a:gd name="connsiteX241" fmla="*/ 191576 w 597387"/>
                <a:gd name="connsiteY241" fmla="*/ 212176 h 714118"/>
                <a:gd name="connsiteX242" fmla="*/ 192949 w 597387"/>
                <a:gd name="connsiteY242" fmla="*/ 214236 h 714118"/>
                <a:gd name="connsiteX243" fmla="*/ 192949 w 597387"/>
                <a:gd name="connsiteY243" fmla="*/ 214236 h 714118"/>
                <a:gd name="connsiteX244" fmla="*/ 394825 w 597387"/>
                <a:gd name="connsiteY244" fmla="*/ 238268 h 714118"/>
                <a:gd name="connsiteX245" fmla="*/ 409245 w 597387"/>
                <a:gd name="connsiteY245" fmla="*/ 221789 h 714118"/>
                <a:gd name="connsiteX246" fmla="*/ 432591 w 597387"/>
                <a:gd name="connsiteY246" fmla="*/ 240328 h 714118"/>
                <a:gd name="connsiteX247" fmla="*/ 420918 w 597387"/>
                <a:gd name="connsiteY247" fmla="*/ 264361 h 714118"/>
                <a:gd name="connsiteX248" fmla="*/ 394825 w 597387"/>
                <a:gd name="connsiteY248" fmla="*/ 238268 h 714118"/>
                <a:gd name="connsiteX249" fmla="*/ 394825 w 597387"/>
                <a:gd name="connsiteY249" fmla="*/ 238268 h 714118"/>
                <a:gd name="connsiteX250" fmla="*/ 378345 w 597387"/>
                <a:gd name="connsiteY250" fmla="*/ 257495 h 714118"/>
                <a:gd name="connsiteX251" fmla="*/ 387958 w 597387"/>
                <a:gd name="connsiteY251" fmla="*/ 246508 h 714118"/>
                <a:gd name="connsiteX252" fmla="*/ 406498 w 597387"/>
                <a:gd name="connsiteY252" fmla="*/ 278094 h 714118"/>
                <a:gd name="connsiteX253" fmla="*/ 385899 w 597387"/>
                <a:gd name="connsiteY253" fmla="*/ 287021 h 714118"/>
                <a:gd name="connsiteX254" fmla="*/ 378345 w 597387"/>
                <a:gd name="connsiteY254" fmla="*/ 257495 h 714118"/>
                <a:gd name="connsiteX255" fmla="*/ 378345 w 597387"/>
                <a:gd name="connsiteY255" fmla="*/ 257495 h 714118"/>
                <a:gd name="connsiteX256" fmla="*/ 354313 w 597387"/>
                <a:gd name="connsiteY256" fmla="*/ 262988 h 714118"/>
                <a:gd name="connsiteX257" fmla="*/ 341266 w 597387"/>
                <a:gd name="connsiteY257" fmla="*/ 272601 h 714118"/>
                <a:gd name="connsiteX258" fmla="*/ 355686 w 597387"/>
                <a:gd name="connsiteY258" fmla="*/ 227282 h 714118"/>
                <a:gd name="connsiteX259" fmla="*/ 378345 w 597387"/>
                <a:gd name="connsiteY259" fmla="*/ 242388 h 714118"/>
                <a:gd name="connsiteX260" fmla="*/ 368732 w 597387"/>
                <a:gd name="connsiteY260" fmla="*/ 251315 h 714118"/>
                <a:gd name="connsiteX261" fmla="*/ 356373 w 597387"/>
                <a:gd name="connsiteY261" fmla="*/ 248568 h 714118"/>
                <a:gd name="connsiteX262" fmla="*/ 354313 w 597387"/>
                <a:gd name="connsiteY262" fmla="*/ 262988 h 714118"/>
                <a:gd name="connsiteX263" fmla="*/ 354313 w 597387"/>
                <a:gd name="connsiteY263" fmla="*/ 262988 h 714118"/>
                <a:gd name="connsiteX264" fmla="*/ 351566 w 597387"/>
                <a:gd name="connsiteY264" fmla="*/ 285647 h 714118"/>
                <a:gd name="connsiteX265" fmla="*/ 359119 w 597387"/>
                <a:gd name="connsiteY265" fmla="*/ 278094 h 714118"/>
                <a:gd name="connsiteX266" fmla="*/ 377659 w 597387"/>
                <a:gd name="connsiteY266" fmla="*/ 291827 h 714118"/>
                <a:gd name="connsiteX267" fmla="*/ 361866 w 597387"/>
                <a:gd name="connsiteY267" fmla="*/ 302127 h 714118"/>
                <a:gd name="connsiteX268" fmla="*/ 351566 w 597387"/>
                <a:gd name="connsiteY268" fmla="*/ 285647 h 714118"/>
                <a:gd name="connsiteX269" fmla="*/ 351566 w 597387"/>
                <a:gd name="connsiteY269" fmla="*/ 285647 h 714118"/>
                <a:gd name="connsiteX270" fmla="*/ 317233 w 597387"/>
                <a:gd name="connsiteY270" fmla="*/ 339893 h 714118"/>
                <a:gd name="connsiteX271" fmla="*/ 317920 w 597387"/>
                <a:gd name="connsiteY271" fmla="*/ 338520 h 714118"/>
                <a:gd name="connsiteX272" fmla="*/ 329593 w 597387"/>
                <a:gd name="connsiteY272" fmla="*/ 304874 h 714118"/>
                <a:gd name="connsiteX273" fmla="*/ 349506 w 597387"/>
                <a:gd name="connsiteY273" fmla="*/ 310367 h 714118"/>
                <a:gd name="connsiteX274" fmla="*/ 318607 w 597387"/>
                <a:gd name="connsiteY274" fmla="*/ 338520 h 714118"/>
                <a:gd name="connsiteX275" fmla="*/ 317233 w 597387"/>
                <a:gd name="connsiteY275" fmla="*/ 339893 h 714118"/>
                <a:gd name="connsiteX276" fmla="*/ 317233 w 597387"/>
                <a:gd name="connsiteY276" fmla="*/ 339893 h 714118"/>
                <a:gd name="connsiteX277" fmla="*/ 290454 w 597387"/>
                <a:gd name="connsiteY277" fmla="*/ 314487 h 714118"/>
                <a:gd name="connsiteX278" fmla="*/ 310367 w 597387"/>
                <a:gd name="connsiteY278" fmla="*/ 288394 h 714118"/>
                <a:gd name="connsiteX279" fmla="*/ 315860 w 597387"/>
                <a:gd name="connsiteY279" fmla="*/ 308994 h 714118"/>
                <a:gd name="connsiteX280" fmla="*/ 300754 w 597387"/>
                <a:gd name="connsiteY280" fmla="*/ 340579 h 714118"/>
                <a:gd name="connsiteX281" fmla="*/ 290454 w 597387"/>
                <a:gd name="connsiteY281" fmla="*/ 314487 h 714118"/>
                <a:gd name="connsiteX282" fmla="*/ 290454 w 597387"/>
                <a:gd name="connsiteY282" fmla="*/ 314487 h 714118"/>
                <a:gd name="connsiteX283" fmla="*/ 296634 w 597387"/>
                <a:gd name="connsiteY283" fmla="*/ 153123 h 714118"/>
                <a:gd name="connsiteX284" fmla="*/ 295947 w 597387"/>
                <a:gd name="connsiteY284" fmla="*/ 149690 h 714118"/>
                <a:gd name="connsiteX285" fmla="*/ 297320 w 597387"/>
                <a:gd name="connsiteY285" fmla="*/ 142824 h 714118"/>
                <a:gd name="connsiteX286" fmla="*/ 308307 w 597387"/>
                <a:gd name="connsiteY286" fmla="*/ 151750 h 714118"/>
                <a:gd name="connsiteX287" fmla="*/ 304187 w 597387"/>
                <a:gd name="connsiteY287" fmla="*/ 198443 h 714118"/>
                <a:gd name="connsiteX288" fmla="*/ 304187 w 597387"/>
                <a:gd name="connsiteY288" fmla="*/ 207369 h 714118"/>
                <a:gd name="connsiteX289" fmla="*/ 307620 w 597387"/>
                <a:gd name="connsiteY289" fmla="*/ 270541 h 714118"/>
                <a:gd name="connsiteX290" fmla="*/ 306247 w 597387"/>
                <a:gd name="connsiteY290" fmla="*/ 269854 h 714118"/>
                <a:gd name="connsiteX291" fmla="*/ 294574 w 597387"/>
                <a:gd name="connsiteY291" fmla="*/ 274661 h 714118"/>
                <a:gd name="connsiteX292" fmla="*/ 296634 w 597387"/>
                <a:gd name="connsiteY292" fmla="*/ 153123 h 714118"/>
                <a:gd name="connsiteX293" fmla="*/ 296634 w 597387"/>
                <a:gd name="connsiteY293" fmla="*/ 153123 h 714118"/>
                <a:gd name="connsiteX294" fmla="*/ 250628 w 597387"/>
                <a:gd name="connsiteY294" fmla="*/ 307620 h 714118"/>
                <a:gd name="connsiteX295" fmla="*/ 265048 w 597387"/>
                <a:gd name="connsiteY295" fmla="*/ 291827 h 714118"/>
                <a:gd name="connsiteX296" fmla="*/ 281527 w 597387"/>
                <a:gd name="connsiteY296" fmla="*/ 336460 h 714118"/>
                <a:gd name="connsiteX297" fmla="*/ 250628 w 597387"/>
                <a:gd name="connsiteY297" fmla="*/ 307620 h 714118"/>
                <a:gd name="connsiteX298" fmla="*/ 250628 w 597387"/>
                <a:gd name="connsiteY298" fmla="*/ 307620 h 714118"/>
                <a:gd name="connsiteX299" fmla="*/ 232088 w 597387"/>
                <a:gd name="connsiteY299" fmla="*/ 261614 h 714118"/>
                <a:gd name="connsiteX300" fmla="*/ 245822 w 597387"/>
                <a:gd name="connsiteY300" fmla="*/ 273288 h 714118"/>
                <a:gd name="connsiteX301" fmla="*/ 236208 w 597387"/>
                <a:gd name="connsiteY301" fmla="*/ 298007 h 714118"/>
                <a:gd name="connsiteX302" fmla="*/ 230028 w 597387"/>
                <a:gd name="connsiteY302" fmla="*/ 293887 h 714118"/>
                <a:gd name="connsiteX303" fmla="*/ 232088 w 597387"/>
                <a:gd name="connsiteY303" fmla="*/ 261614 h 714118"/>
                <a:gd name="connsiteX304" fmla="*/ 232088 w 597387"/>
                <a:gd name="connsiteY304" fmla="*/ 261614 h 714118"/>
                <a:gd name="connsiteX305" fmla="*/ 238955 w 597387"/>
                <a:gd name="connsiteY305" fmla="*/ 193636 h 714118"/>
                <a:gd name="connsiteX306" fmla="*/ 256808 w 597387"/>
                <a:gd name="connsiteY306" fmla="*/ 266421 h 714118"/>
                <a:gd name="connsiteX307" fmla="*/ 227282 w 597387"/>
                <a:gd name="connsiteY307" fmla="*/ 241702 h 714118"/>
                <a:gd name="connsiteX308" fmla="*/ 237582 w 597387"/>
                <a:gd name="connsiteY308" fmla="*/ 201876 h 714118"/>
                <a:gd name="connsiteX309" fmla="*/ 223849 w 597387"/>
                <a:gd name="connsiteY309" fmla="*/ 207369 h 714118"/>
                <a:gd name="connsiteX310" fmla="*/ 218355 w 597387"/>
                <a:gd name="connsiteY310" fmla="*/ 179216 h 714118"/>
                <a:gd name="connsiteX311" fmla="*/ 238955 w 597387"/>
                <a:gd name="connsiteY311" fmla="*/ 193636 h 714118"/>
                <a:gd name="connsiteX312" fmla="*/ 238955 w 597387"/>
                <a:gd name="connsiteY312" fmla="*/ 193636 h 714118"/>
                <a:gd name="connsiteX313" fmla="*/ 261615 w 597387"/>
                <a:gd name="connsiteY313" fmla="*/ 135957 h 714118"/>
                <a:gd name="connsiteX314" fmla="*/ 240328 w 597387"/>
                <a:gd name="connsiteY314" fmla="*/ 153810 h 714118"/>
                <a:gd name="connsiteX315" fmla="*/ 237582 w 597387"/>
                <a:gd name="connsiteY315" fmla="*/ 140077 h 714118"/>
                <a:gd name="connsiteX316" fmla="*/ 258868 w 597387"/>
                <a:gd name="connsiteY316" fmla="*/ 130464 h 714118"/>
                <a:gd name="connsiteX317" fmla="*/ 261615 w 597387"/>
                <a:gd name="connsiteY317" fmla="*/ 135957 h 714118"/>
                <a:gd name="connsiteX318" fmla="*/ 261615 w 597387"/>
                <a:gd name="connsiteY318" fmla="*/ 135957 h 714118"/>
                <a:gd name="connsiteX319" fmla="*/ 269854 w 597387"/>
                <a:gd name="connsiteY319" fmla="*/ 155870 h 714118"/>
                <a:gd name="connsiteX320" fmla="*/ 254061 w 597387"/>
                <a:gd name="connsiteY320" fmla="*/ 205309 h 714118"/>
                <a:gd name="connsiteX321" fmla="*/ 246508 w 597387"/>
                <a:gd name="connsiteY321" fmla="*/ 183336 h 714118"/>
                <a:gd name="connsiteX322" fmla="*/ 265048 w 597387"/>
                <a:gd name="connsiteY322" fmla="*/ 144197 h 714118"/>
                <a:gd name="connsiteX323" fmla="*/ 269854 w 597387"/>
                <a:gd name="connsiteY323" fmla="*/ 155870 h 714118"/>
                <a:gd name="connsiteX324" fmla="*/ 269854 w 597387"/>
                <a:gd name="connsiteY324" fmla="*/ 155870 h 714118"/>
                <a:gd name="connsiteX325" fmla="*/ 288394 w 597387"/>
                <a:gd name="connsiteY325" fmla="*/ 163423 h 714118"/>
                <a:gd name="connsiteX326" fmla="*/ 289767 w 597387"/>
                <a:gd name="connsiteY326" fmla="*/ 161363 h 714118"/>
                <a:gd name="connsiteX327" fmla="*/ 279467 w 597387"/>
                <a:gd name="connsiteY327" fmla="*/ 287021 h 714118"/>
                <a:gd name="connsiteX328" fmla="*/ 262301 w 597387"/>
                <a:gd name="connsiteY328" fmla="*/ 236208 h 714118"/>
                <a:gd name="connsiteX329" fmla="*/ 285647 w 597387"/>
                <a:gd name="connsiteY329" fmla="*/ 192949 h 714118"/>
                <a:gd name="connsiteX330" fmla="*/ 265048 w 597387"/>
                <a:gd name="connsiteY330" fmla="*/ 201876 h 714118"/>
                <a:gd name="connsiteX331" fmla="*/ 277408 w 597387"/>
                <a:gd name="connsiteY331" fmla="*/ 157243 h 714118"/>
                <a:gd name="connsiteX332" fmla="*/ 288394 w 597387"/>
                <a:gd name="connsiteY332" fmla="*/ 163423 h 714118"/>
                <a:gd name="connsiteX333" fmla="*/ 288394 w 597387"/>
                <a:gd name="connsiteY333" fmla="*/ 163423 h 714118"/>
                <a:gd name="connsiteX334" fmla="*/ 328220 w 597387"/>
                <a:gd name="connsiteY334" fmla="*/ 172350 h 714118"/>
                <a:gd name="connsiteX335" fmla="*/ 311053 w 597387"/>
                <a:gd name="connsiteY335" fmla="*/ 183336 h 714118"/>
                <a:gd name="connsiteX336" fmla="*/ 310367 w 597387"/>
                <a:gd name="connsiteY336" fmla="*/ 153123 h 714118"/>
                <a:gd name="connsiteX337" fmla="*/ 319980 w 597387"/>
                <a:gd name="connsiteY337" fmla="*/ 156557 h 714118"/>
                <a:gd name="connsiteX338" fmla="*/ 295260 w 597387"/>
                <a:gd name="connsiteY338" fmla="*/ 107804 h 714118"/>
                <a:gd name="connsiteX339" fmla="*/ 291827 w 597387"/>
                <a:gd name="connsiteY339" fmla="*/ 123597 h 714118"/>
                <a:gd name="connsiteX340" fmla="*/ 282901 w 597387"/>
                <a:gd name="connsiteY340" fmla="*/ 114671 h 714118"/>
                <a:gd name="connsiteX341" fmla="*/ 282214 w 597387"/>
                <a:gd name="connsiteY341" fmla="*/ 110551 h 714118"/>
                <a:gd name="connsiteX342" fmla="*/ 282214 w 597387"/>
                <a:gd name="connsiteY342" fmla="*/ 110551 h 714118"/>
                <a:gd name="connsiteX343" fmla="*/ 298694 w 597387"/>
                <a:gd name="connsiteY343" fmla="*/ 97505 h 714118"/>
                <a:gd name="connsiteX344" fmla="*/ 324787 w 597387"/>
                <a:gd name="connsiteY344" fmla="*/ 111238 h 714118"/>
                <a:gd name="connsiteX345" fmla="*/ 326160 w 597387"/>
                <a:gd name="connsiteY345" fmla="*/ 105058 h 714118"/>
                <a:gd name="connsiteX346" fmla="*/ 328220 w 597387"/>
                <a:gd name="connsiteY346" fmla="*/ 172350 h 714118"/>
                <a:gd name="connsiteX347" fmla="*/ 328220 w 597387"/>
                <a:gd name="connsiteY347" fmla="*/ 172350 h 714118"/>
                <a:gd name="connsiteX348" fmla="*/ 333713 w 597387"/>
                <a:gd name="connsiteY348" fmla="*/ 199129 h 714118"/>
                <a:gd name="connsiteX349" fmla="*/ 346073 w 597387"/>
                <a:gd name="connsiteY349" fmla="*/ 224535 h 714118"/>
                <a:gd name="connsiteX350" fmla="*/ 344013 w 597387"/>
                <a:gd name="connsiteY350" fmla="*/ 230715 h 714118"/>
                <a:gd name="connsiteX351" fmla="*/ 326846 w 597387"/>
                <a:gd name="connsiteY351" fmla="*/ 211489 h 714118"/>
                <a:gd name="connsiteX352" fmla="*/ 333713 w 597387"/>
                <a:gd name="connsiteY352" fmla="*/ 262301 h 714118"/>
                <a:gd name="connsiteX353" fmla="*/ 326846 w 597387"/>
                <a:gd name="connsiteY353" fmla="*/ 279467 h 714118"/>
                <a:gd name="connsiteX354" fmla="*/ 320667 w 597387"/>
                <a:gd name="connsiteY354" fmla="*/ 280841 h 714118"/>
                <a:gd name="connsiteX355" fmla="*/ 312427 w 597387"/>
                <a:gd name="connsiteY355" fmla="*/ 214922 h 714118"/>
                <a:gd name="connsiteX356" fmla="*/ 333713 w 597387"/>
                <a:gd name="connsiteY356" fmla="*/ 199129 h 714118"/>
                <a:gd name="connsiteX357" fmla="*/ 333713 w 597387"/>
                <a:gd name="connsiteY357" fmla="*/ 199129 h 714118"/>
                <a:gd name="connsiteX358" fmla="*/ 359806 w 597387"/>
                <a:gd name="connsiteY358" fmla="*/ 171663 h 714118"/>
                <a:gd name="connsiteX359" fmla="*/ 357059 w 597387"/>
                <a:gd name="connsiteY359" fmla="*/ 184023 h 714118"/>
                <a:gd name="connsiteX360" fmla="*/ 352939 w 597387"/>
                <a:gd name="connsiteY360" fmla="*/ 187456 h 714118"/>
                <a:gd name="connsiteX361" fmla="*/ 355686 w 597387"/>
                <a:gd name="connsiteY361" fmla="*/ 190889 h 714118"/>
                <a:gd name="connsiteX362" fmla="*/ 352939 w 597387"/>
                <a:gd name="connsiteY362" fmla="*/ 201876 h 714118"/>
                <a:gd name="connsiteX363" fmla="*/ 351566 w 597387"/>
                <a:gd name="connsiteY363" fmla="*/ 201876 h 714118"/>
                <a:gd name="connsiteX364" fmla="*/ 350879 w 597387"/>
                <a:gd name="connsiteY364" fmla="*/ 207369 h 714118"/>
                <a:gd name="connsiteX365" fmla="*/ 348819 w 597387"/>
                <a:gd name="connsiteY365" fmla="*/ 209429 h 714118"/>
                <a:gd name="connsiteX366" fmla="*/ 335773 w 597387"/>
                <a:gd name="connsiteY366" fmla="*/ 162737 h 714118"/>
                <a:gd name="connsiteX367" fmla="*/ 359806 w 597387"/>
                <a:gd name="connsiteY367" fmla="*/ 171663 h 714118"/>
                <a:gd name="connsiteX368" fmla="*/ 359806 w 597387"/>
                <a:gd name="connsiteY368" fmla="*/ 171663 h 714118"/>
                <a:gd name="connsiteX369" fmla="*/ 387272 w 597387"/>
                <a:gd name="connsiteY369" fmla="*/ 203249 h 714118"/>
                <a:gd name="connsiteX370" fmla="*/ 385212 w 597387"/>
                <a:gd name="connsiteY370" fmla="*/ 227282 h 714118"/>
                <a:gd name="connsiteX371" fmla="*/ 361866 w 597387"/>
                <a:gd name="connsiteY371" fmla="*/ 203249 h 714118"/>
                <a:gd name="connsiteX372" fmla="*/ 363239 w 597387"/>
                <a:gd name="connsiteY372" fmla="*/ 197756 h 714118"/>
                <a:gd name="connsiteX373" fmla="*/ 387272 w 597387"/>
                <a:gd name="connsiteY373" fmla="*/ 203249 h 714118"/>
                <a:gd name="connsiteX374" fmla="*/ 387272 w 597387"/>
                <a:gd name="connsiteY374" fmla="*/ 203249 h 714118"/>
                <a:gd name="connsiteX375" fmla="*/ 373539 w 597387"/>
                <a:gd name="connsiteY375" fmla="*/ 148317 h 714118"/>
                <a:gd name="connsiteX376" fmla="*/ 395512 w 597387"/>
                <a:gd name="connsiteY376" fmla="*/ 166170 h 714118"/>
                <a:gd name="connsiteX377" fmla="*/ 392078 w 597387"/>
                <a:gd name="connsiteY377" fmla="*/ 179903 h 714118"/>
                <a:gd name="connsiteX378" fmla="*/ 367359 w 597387"/>
                <a:gd name="connsiteY378" fmla="*/ 177843 h 714118"/>
                <a:gd name="connsiteX379" fmla="*/ 373539 w 597387"/>
                <a:gd name="connsiteY379" fmla="*/ 148317 h 714118"/>
                <a:gd name="connsiteX380" fmla="*/ 373539 w 597387"/>
                <a:gd name="connsiteY380" fmla="*/ 148317 h 714118"/>
                <a:gd name="connsiteX381" fmla="*/ 411305 w 597387"/>
                <a:gd name="connsiteY381" fmla="*/ 124971 h 714118"/>
                <a:gd name="connsiteX382" fmla="*/ 403752 w 597387"/>
                <a:gd name="connsiteY382" fmla="*/ 142824 h 714118"/>
                <a:gd name="connsiteX383" fmla="*/ 376285 w 597387"/>
                <a:gd name="connsiteY383" fmla="*/ 130464 h 714118"/>
                <a:gd name="connsiteX384" fmla="*/ 378345 w 597387"/>
                <a:gd name="connsiteY384" fmla="*/ 113984 h 714118"/>
                <a:gd name="connsiteX385" fmla="*/ 411305 w 597387"/>
                <a:gd name="connsiteY385" fmla="*/ 124971 h 714118"/>
                <a:gd name="connsiteX386" fmla="*/ 411305 w 597387"/>
                <a:gd name="connsiteY386" fmla="*/ 124971 h 714118"/>
                <a:gd name="connsiteX387" fmla="*/ 407185 w 597387"/>
                <a:gd name="connsiteY387" fmla="*/ 148317 h 714118"/>
                <a:gd name="connsiteX388" fmla="*/ 407185 w 597387"/>
                <a:gd name="connsiteY388" fmla="*/ 149004 h 714118"/>
                <a:gd name="connsiteX389" fmla="*/ 407185 w 597387"/>
                <a:gd name="connsiteY389" fmla="*/ 148317 h 714118"/>
                <a:gd name="connsiteX390" fmla="*/ 407185 w 597387"/>
                <a:gd name="connsiteY390" fmla="*/ 148317 h 714118"/>
                <a:gd name="connsiteX391" fmla="*/ 407185 w 597387"/>
                <a:gd name="connsiteY391" fmla="*/ 148317 h 714118"/>
                <a:gd name="connsiteX392" fmla="*/ 427098 w 597387"/>
                <a:gd name="connsiteY392" fmla="*/ 182649 h 714118"/>
                <a:gd name="connsiteX393" fmla="*/ 414051 w 597387"/>
                <a:gd name="connsiteY393" fmla="*/ 199129 h 714118"/>
                <a:gd name="connsiteX394" fmla="*/ 407185 w 597387"/>
                <a:gd name="connsiteY394" fmla="*/ 198443 h 714118"/>
                <a:gd name="connsiteX395" fmla="*/ 405811 w 597387"/>
                <a:gd name="connsiteY395" fmla="*/ 208742 h 714118"/>
                <a:gd name="connsiteX396" fmla="*/ 394825 w 597387"/>
                <a:gd name="connsiteY396" fmla="*/ 221789 h 714118"/>
                <a:gd name="connsiteX397" fmla="*/ 394825 w 597387"/>
                <a:gd name="connsiteY397" fmla="*/ 201189 h 714118"/>
                <a:gd name="connsiteX398" fmla="*/ 405125 w 597387"/>
                <a:gd name="connsiteY398" fmla="*/ 192949 h 714118"/>
                <a:gd name="connsiteX399" fmla="*/ 397572 w 597387"/>
                <a:gd name="connsiteY399" fmla="*/ 184709 h 714118"/>
                <a:gd name="connsiteX400" fmla="*/ 401692 w 597387"/>
                <a:gd name="connsiteY400" fmla="*/ 167543 h 714118"/>
                <a:gd name="connsiteX401" fmla="*/ 409245 w 597387"/>
                <a:gd name="connsiteY401" fmla="*/ 166170 h 714118"/>
                <a:gd name="connsiteX402" fmla="*/ 427098 w 597387"/>
                <a:gd name="connsiteY402" fmla="*/ 182649 h 714118"/>
                <a:gd name="connsiteX403" fmla="*/ 427098 w 597387"/>
                <a:gd name="connsiteY403" fmla="*/ 182649 h 714118"/>
                <a:gd name="connsiteX404" fmla="*/ 459370 w 597387"/>
                <a:gd name="connsiteY404" fmla="*/ 178530 h 714118"/>
                <a:gd name="connsiteX405" fmla="*/ 428471 w 597387"/>
                <a:gd name="connsiteY405" fmla="*/ 195009 h 714118"/>
                <a:gd name="connsiteX406" fmla="*/ 447697 w 597387"/>
                <a:gd name="connsiteY406" fmla="*/ 163423 h 714118"/>
                <a:gd name="connsiteX407" fmla="*/ 459370 w 597387"/>
                <a:gd name="connsiteY407" fmla="*/ 178530 h 714118"/>
                <a:gd name="connsiteX408" fmla="*/ 459370 w 597387"/>
                <a:gd name="connsiteY408" fmla="*/ 178530 h 714118"/>
                <a:gd name="connsiteX409" fmla="*/ 440144 w 597387"/>
                <a:gd name="connsiteY409" fmla="*/ 227282 h 714118"/>
                <a:gd name="connsiteX410" fmla="*/ 430531 w 597387"/>
                <a:gd name="connsiteY410" fmla="*/ 206682 h 714118"/>
                <a:gd name="connsiteX411" fmla="*/ 463490 w 597387"/>
                <a:gd name="connsiteY411" fmla="*/ 181276 h 714118"/>
                <a:gd name="connsiteX412" fmla="*/ 477910 w 597387"/>
                <a:gd name="connsiteY412" fmla="*/ 184709 h 714118"/>
                <a:gd name="connsiteX413" fmla="*/ 440144 w 597387"/>
                <a:gd name="connsiteY413" fmla="*/ 227282 h 714118"/>
                <a:gd name="connsiteX414" fmla="*/ 440144 w 597387"/>
                <a:gd name="connsiteY414" fmla="*/ 227282 h 714118"/>
                <a:gd name="connsiteX415" fmla="*/ 464864 w 597387"/>
                <a:gd name="connsiteY415" fmla="*/ 229342 h 714118"/>
                <a:gd name="connsiteX416" fmla="*/ 449757 w 597387"/>
                <a:gd name="connsiteY416" fmla="*/ 267108 h 714118"/>
                <a:gd name="connsiteX417" fmla="*/ 430531 w 597387"/>
                <a:gd name="connsiteY417" fmla="*/ 272601 h 714118"/>
                <a:gd name="connsiteX418" fmla="*/ 448384 w 597387"/>
                <a:gd name="connsiteY418" fmla="*/ 230028 h 714118"/>
                <a:gd name="connsiteX419" fmla="*/ 464864 w 597387"/>
                <a:gd name="connsiteY419" fmla="*/ 229342 h 714118"/>
                <a:gd name="connsiteX420" fmla="*/ 464864 w 597387"/>
                <a:gd name="connsiteY420" fmla="*/ 229342 h 714118"/>
                <a:gd name="connsiteX421" fmla="*/ 376285 w 597387"/>
                <a:gd name="connsiteY421" fmla="*/ 68665 h 714118"/>
                <a:gd name="connsiteX422" fmla="*/ 376285 w 597387"/>
                <a:gd name="connsiteY422" fmla="*/ 67292 h 714118"/>
                <a:gd name="connsiteX423" fmla="*/ 376285 w 597387"/>
                <a:gd name="connsiteY423" fmla="*/ 68665 h 714118"/>
                <a:gd name="connsiteX424" fmla="*/ 376285 w 597387"/>
                <a:gd name="connsiteY424" fmla="*/ 68665 h 714118"/>
                <a:gd name="connsiteX425" fmla="*/ 522542 w 597387"/>
                <a:gd name="connsiteY425" fmla="*/ 113984 h 714118"/>
                <a:gd name="connsiteX426" fmla="*/ 490270 w 597387"/>
                <a:gd name="connsiteY426" fmla="*/ 96818 h 714118"/>
                <a:gd name="connsiteX427" fmla="*/ 490956 w 597387"/>
                <a:gd name="connsiteY427" fmla="*/ 65919 h 714118"/>
                <a:gd name="connsiteX428" fmla="*/ 466237 w 597387"/>
                <a:gd name="connsiteY428" fmla="*/ 111924 h 714118"/>
                <a:gd name="connsiteX429" fmla="*/ 472417 w 597387"/>
                <a:gd name="connsiteY429" fmla="*/ 109864 h 714118"/>
                <a:gd name="connsiteX430" fmla="*/ 522542 w 597387"/>
                <a:gd name="connsiteY430" fmla="*/ 113984 h 714118"/>
                <a:gd name="connsiteX431" fmla="*/ 522542 w 597387"/>
                <a:gd name="connsiteY431" fmla="*/ 113984 h 714118"/>
                <a:gd name="connsiteX432" fmla="*/ 462117 w 597387"/>
                <a:gd name="connsiteY432" fmla="*/ 33646 h 714118"/>
                <a:gd name="connsiteX433" fmla="*/ 456624 w 597387"/>
                <a:gd name="connsiteY433" fmla="*/ 85832 h 714118"/>
                <a:gd name="connsiteX434" fmla="*/ 462117 w 597387"/>
                <a:gd name="connsiteY434" fmla="*/ 33646 h 714118"/>
                <a:gd name="connsiteX435" fmla="*/ 462117 w 597387"/>
                <a:gd name="connsiteY435" fmla="*/ 33646 h 714118"/>
                <a:gd name="connsiteX436" fmla="*/ 383839 w 597387"/>
                <a:gd name="connsiteY436" fmla="*/ 6180 h 714118"/>
                <a:gd name="connsiteX437" fmla="*/ 374912 w 597387"/>
                <a:gd name="connsiteY437" fmla="*/ 60425 h 714118"/>
                <a:gd name="connsiteX438" fmla="*/ 383839 w 597387"/>
                <a:gd name="connsiteY438" fmla="*/ 6180 h 714118"/>
                <a:gd name="connsiteX439" fmla="*/ 383839 w 597387"/>
                <a:gd name="connsiteY439" fmla="*/ 6180 h 714118"/>
                <a:gd name="connsiteX440" fmla="*/ 359119 w 597387"/>
                <a:gd name="connsiteY440" fmla="*/ 23346 h 714118"/>
                <a:gd name="connsiteX441" fmla="*/ 335086 w 597387"/>
                <a:gd name="connsiteY441" fmla="*/ 70039 h 714118"/>
                <a:gd name="connsiteX442" fmla="*/ 359119 w 597387"/>
                <a:gd name="connsiteY442" fmla="*/ 23346 h 714118"/>
                <a:gd name="connsiteX443" fmla="*/ 359119 w 597387"/>
                <a:gd name="connsiteY443" fmla="*/ 23346 h 714118"/>
                <a:gd name="connsiteX444" fmla="*/ 326160 w 597387"/>
                <a:gd name="connsiteY444" fmla="*/ 63859 h 714118"/>
                <a:gd name="connsiteX445" fmla="*/ 302127 w 597387"/>
                <a:gd name="connsiteY445" fmla="*/ 17166 h 714118"/>
                <a:gd name="connsiteX446" fmla="*/ 298694 w 597387"/>
                <a:gd name="connsiteY446" fmla="*/ 32273 h 714118"/>
                <a:gd name="connsiteX447" fmla="*/ 286334 w 597387"/>
                <a:gd name="connsiteY447" fmla="*/ 9613 h 714118"/>
                <a:gd name="connsiteX448" fmla="*/ 281527 w 597387"/>
                <a:gd name="connsiteY448" fmla="*/ 63859 h 714118"/>
                <a:gd name="connsiteX449" fmla="*/ 298007 w 597387"/>
                <a:gd name="connsiteY449" fmla="*/ 35019 h 714118"/>
                <a:gd name="connsiteX450" fmla="*/ 326160 w 597387"/>
                <a:gd name="connsiteY450" fmla="*/ 63859 h 714118"/>
                <a:gd name="connsiteX451" fmla="*/ 326160 w 597387"/>
                <a:gd name="connsiteY451" fmla="*/ 63859 h 714118"/>
                <a:gd name="connsiteX452" fmla="*/ 238268 w 597387"/>
                <a:gd name="connsiteY452" fmla="*/ 0 h 714118"/>
                <a:gd name="connsiteX453" fmla="*/ 228655 w 597387"/>
                <a:gd name="connsiteY453" fmla="*/ 55619 h 714118"/>
                <a:gd name="connsiteX454" fmla="*/ 238268 w 597387"/>
                <a:gd name="connsiteY454" fmla="*/ 0 h 714118"/>
                <a:gd name="connsiteX455" fmla="*/ 238268 w 597387"/>
                <a:gd name="connsiteY455" fmla="*/ 0 h 714118"/>
                <a:gd name="connsiteX456" fmla="*/ 186769 w 597387"/>
                <a:gd name="connsiteY456" fmla="*/ 82398 h 714118"/>
                <a:gd name="connsiteX457" fmla="*/ 161363 w 597387"/>
                <a:gd name="connsiteY457" fmla="*/ 37079 h 714118"/>
                <a:gd name="connsiteX458" fmla="*/ 186769 w 597387"/>
                <a:gd name="connsiteY458" fmla="*/ 82398 h 714118"/>
                <a:gd name="connsiteX459" fmla="*/ 186769 w 597387"/>
                <a:gd name="connsiteY459" fmla="*/ 82398 h 714118"/>
                <a:gd name="connsiteX460" fmla="*/ 16480 w 597387"/>
                <a:gd name="connsiteY460" fmla="*/ 569921 h 714118"/>
                <a:gd name="connsiteX461" fmla="*/ 9613 w 597387"/>
                <a:gd name="connsiteY461" fmla="*/ 554128 h 714118"/>
                <a:gd name="connsiteX462" fmla="*/ 0 w 597387"/>
                <a:gd name="connsiteY462" fmla="*/ 557562 h 714118"/>
                <a:gd name="connsiteX463" fmla="*/ 7553 w 597387"/>
                <a:gd name="connsiteY463" fmla="*/ 574728 h 714118"/>
                <a:gd name="connsiteX464" fmla="*/ 37766 w 597387"/>
                <a:gd name="connsiteY464" fmla="*/ 582968 h 714118"/>
                <a:gd name="connsiteX465" fmla="*/ 41886 w 597387"/>
                <a:gd name="connsiteY465" fmla="*/ 557562 h 714118"/>
                <a:gd name="connsiteX466" fmla="*/ 41886 w 597387"/>
                <a:gd name="connsiteY466" fmla="*/ 541769 h 714118"/>
                <a:gd name="connsiteX467" fmla="*/ 54246 w 597387"/>
                <a:gd name="connsiteY467" fmla="*/ 545889 h 714118"/>
                <a:gd name="connsiteX468" fmla="*/ 60425 w 597387"/>
                <a:gd name="connsiteY468" fmla="*/ 558935 h 714118"/>
                <a:gd name="connsiteX469" fmla="*/ 69352 w 597387"/>
                <a:gd name="connsiteY469" fmla="*/ 555502 h 714118"/>
                <a:gd name="connsiteX470" fmla="*/ 61799 w 597387"/>
                <a:gd name="connsiteY470" fmla="*/ 540395 h 714118"/>
                <a:gd name="connsiteX471" fmla="*/ 33646 w 597387"/>
                <a:gd name="connsiteY471" fmla="*/ 532842 h 714118"/>
                <a:gd name="connsiteX472" fmla="*/ 30213 w 597387"/>
                <a:gd name="connsiteY472" fmla="*/ 558248 h 714118"/>
                <a:gd name="connsiteX473" fmla="*/ 29526 w 597387"/>
                <a:gd name="connsiteY473" fmla="*/ 573355 h 714118"/>
                <a:gd name="connsiteX474" fmla="*/ 16480 w 597387"/>
                <a:gd name="connsiteY474" fmla="*/ 569921 h 714118"/>
                <a:gd name="connsiteX475" fmla="*/ 16480 w 597387"/>
                <a:gd name="connsiteY475" fmla="*/ 569921 h 714118"/>
                <a:gd name="connsiteX476" fmla="*/ 49439 w 597387"/>
                <a:gd name="connsiteY476" fmla="*/ 578161 h 714118"/>
                <a:gd name="connsiteX477" fmla="*/ 52872 w 597387"/>
                <a:gd name="connsiteY477" fmla="*/ 624854 h 714118"/>
                <a:gd name="connsiteX478" fmla="*/ 68665 w 597387"/>
                <a:gd name="connsiteY478" fmla="*/ 635153 h 714118"/>
                <a:gd name="connsiteX479" fmla="*/ 73472 w 597387"/>
                <a:gd name="connsiteY479" fmla="*/ 626914 h 714118"/>
                <a:gd name="connsiteX480" fmla="*/ 61112 w 597387"/>
                <a:gd name="connsiteY480" fmla="*/ 618674 h 714118"/>
                <a:gd name="connsiteX481" fmla="*/ 59052 w 597387"/>
                <a:gd name="connsiteY481" fmla="*/ 586401 h 714118"/>
                <a:gd name="connsiteX482" fmla="*/ 92011 w 597387"/>
                <a:gd name="connsiteY482" fmla="*/ 586401 h 714118"/>
                <a:gd name="connsiteX483" fmla="*/ 100251 w 597387"/>
                <a:gd name="connsiteY483" fmla="*/ 598074 h 714118"/>
                <a:gd name="connsiteX484" fmla="*/ 108491 w 597387"/>
                <a:gd name="connsiteY484" fmla="*/ 593268 h 714118"/>
                <a:gd name="connsiteX485" fmla="*/ 98191 w 597387"/>
                <a:gd name="connsiteY485" fmla="*/ 579535 h 714118"/>
                <a:gd name="connsiteX486" fmla="*/ 49439 w 597387"/>
                <a:gd name="connsiteY486" fmla="*/ 578161 h 714118"/>
                <a:gd name="connsiteX487" fmla="*/ 49439 w 597387"/>
                <a:gd name="connsiteY487" fmla="*/ 578161 h 714118"/>
                <a:gd name="connsiteX488" fmla="*/ 114671 w 597387"/>
                <a:gd name="connsiteY488" fmla="*/ 596014 h 714118"/>
                <a:gd name="connsiteX489" fmla="*/ 81712 w 597387"/>
                <a:gd name="connsiteY489" fmla="*/ 648200 h 714118"/>
                <a:gd name="connsiteX490" fmla="*/ 92011 w 597387"/>
                <a:gd name="connsiteY490" fmla="*/ 654380 h 714118"/>
                <a:gd name="connsiteX491" fmla="*/ 106431 w 597387"/>
                <a:gd name="connsiteY491" fmla="*/ 631720 h 714118"/>
                <a:gd name="connsiteX492" fmla="*/ 131837 w 597387"/>
                <a:gd name="connsiteY492" fmla="*/ 647513 h 714118"/>
                <a:gd name="connsiteX493" fmla="*/ 117418 w 597387"/>
                <a:gd name="connsiteY493" fmla="*/ 670173 h 714118"/>
                <a:gd name="connsiteX494" fmla="*/ 127717 w 597387"/>
                <a:gd name="connsiteY494" fmla="*/ 676352 h 714118"/>
                <a:gd name="connsiteX495" fmla="*/ 160677 w 597387"/>
                <a:gd name="connsiteY495" fmla="*/ 624167 h 714118"/>
                <a:gd name="connsiteX496" fmla="*/ 150377 w 597387"/>
                <a:gd name="connsiteY496" fmla="*/ 617987 h 714118"/>
                <a:gd name="connsiteX497" fmla="*/ 137330 w 597387"/>
                <a:gd name="connsiteY497" fmla="*/ 638587 h 714118"/>
                <a:gd name="connsiteX498" fmla="*/ 111924 w 597387"/>
                <a:gd name="connsiteY498" fmla="*/ 622794 h 714118"/>
                <a:gd name="connsiteX499" fmla="*/ 124971 w 597387"/>
                <a:gd name="connsiteY499" fmla="*/ 602194 h 714118"/>
                <a:gd name="connsiteX500" fmla="*/ 114671 w 597387"/>
                <a:gd name="connsiteY500" fmla="*/ 596014 h 714118"/>
                <a:gd name="connsiteX501" fmla="*/ 114671 w 597387"/>
                <a:gd name="connsiteY501" fmla="*/ 596014 h 714118"/>
                <a:gd name="connsiteX502" fmla="*/ 154497 w 597387"/>
                <a:gd name="connsiteY502" fmla="*/ 659873 h 714118"/>
                <a:gd name="connsiteX503" fmla="*/ 168230 w 597387"/>
                <a:gd name="connsiteY503" fmla="*/ 696265 h 714118"/>
                <a:gd name="connsiteX504" fmla="*/ 203936 w 597387"/>
                <a:gd name="connsiteY504" fmla="*/ 679099 h 714118"/>
                <a:gd name="connsiteX505" fmla="*/ 216295 w 597387"/>
                <a:gd name="connsiteY505" fmla="*/ 647513 h 714118"/>
                <a:gd name="connsiteX506" fmla="*/ 205309 w 597387"/>
                <a:gd name="connsiteY506" fmla="*/ 643393 h 714118"/>
                <a:gd name="connsiteX507" fmla="*/ 192949 w 597387"/>
                <a:gd name="connsiteY507" fmla="*/ 675666 h 714118"/>
                <a:gd name="connsiteX508" fmla="*/ 172350 w 597387"/>
                <a:gd name="connsiteY508" fmla="*/ 688026 h 714118"/>
                <a:gd name="connsiteX509" fmla="*/ 165483 w 597387"/>
                <a:gd name="connsiteY509" fmla="*/ 664679 h 714118"/>
                <a:gd name="connsiteX510" fmla="*/ 177843 w 597387"/>
                <a:gd name="connsiteY510" fmla="*/ 632407 h 714118"/>
                <a:gd name="connsiteX511" fmla="*/ 166857 w 597387"/>
                <a:gd name="connsiteY511" fmla="*/ 628287 h 714118"/>
                <a:gd name="connsiteX512" fmla="*/ 154497 w 597387"/>
                <a:gd name="connsiteY512" fmla="*/ 659873 h 714118"/>
                <a:gd name="connsiteX513" fmla="*/ 154497 w 597387"/>
                <a:gd name="connsiteY513" fmla="*/ 659873 h 714118"/>
                <a:gd name="connsiteX514" fmla="*/ 213549 w 597387"/>
                <a:gd name="connsiteY514" fmla="*/ 696952 h 714118"/>
                <a:gd name="connsiteX515" fmla="*/ 209429 w 597387"/>
                <a:gd name="connsiteY515" fmla="*/ 705879 h 714118"/>
                <a:gd name="connsiteX516" fmla="*/ 226595 w 597387"/>
                <a:gd name="connsiteY516" fmla="*/ 713432 h 714118"/>
                <a:gd name="connsiteX517" fmla="*/ 254748 w 597387"/>
                <a:gd name="connsiteY517" fmla="*/ 699699 h 714118"/>
                <a:gd name="connsiteX518" fmla="*/ 241015 w 597387"/>
                <a:gd name="connsiteY518" fmla="*/ 678412 h 714118"/>
                <a:gd name="connsiteX519" fmla="*/ 230028 w 597387"/>
                <a:gd name="connsiteY519" fmla="*/ 666739 h 714118"/>
                <a:gd name="connsiteX520" fmla="*/ 241702 w 597387"/>
                <a:gd name="connsiteY520" fmla="*/ 661246 h 714118"/>
                <a:gd name="connsiteX521" fmla="*/ 254748 w 597387"/>
                <a:gd name="connsiteY521" fmla="*/ 666739 h 714118"/>
                <a:gd name="connsiteX522" fmla="*/ 259555 w 597387"/>
                <a:gd name="connsiteY522" fmla="*/ 657813 h 714118"/>
                <a:gd name="connsiteX523" fmla="*/ 243762 w 597387"/>
                <a:gd name="connsiteY523" fmla="*/ 651633 h 714118"/>
                <a:gd name="connsiteX524" fmla="*/ 217669 w 597387"/>
                <a:gd name="connsiteY524" fmla="*/ 664679 h 714118"/>
                <a:gd name="connsiteX525" fmla="*/ 232775 w 597387"/>
                <a:gd name="connsiteY525" fmla="*/ 685966 h 714118"/>
                <a:gd name="connsiteX526" fmla="*/ 242388 w 597387"/>
                <a:gd name="connsiteY526" fmla="*/ 697639 h 714118"/>
                <a:gd name="connsiteX527" fmla="*/ 229342 w 597387"/>
                <a:gd name="connsiteY527" fmla="*/ 703819 h 714118"/>
                <a:gd name="connsiteX528" fmla="*/ 213549 w 597387"/>
                <a:gd name="connsiteY528" fmla="*/ 696952 h 714118"/>
                <a:gd name="connsiteX529" fmla="*/ 213549 w 597387"/>
                <a:gd name="connsiteY529" fmla="*/ 696952 h 714118"/>
                <a:gd name="connsiteX530" fmla="*/ 264361 w 597387"/>
                <a:gd name="connsiteY530" fmla="*/ 667426 h 714118"/>
                <a:gd name="connsiteX531" fmla="*/ 284274 w 597387"/>
                <a:gd name="connsiteY531" fmla="*/ 668113 h 714118"/>
                <a:gd name="connsiteX532" fmla="*/ 283587 w 597387"/>
                <a:gd name="connsiteY532" fmla="*/ 720298 h 714118"/>
                <a:gd name="connsiteX533" fmla="*/ 295260 w 597387"/>
                <a:gd name="connsiteY533" fmla="*/ 720298 h 714118"/>
                <a:gd name="connsiteX534" fmla="*/ 295947 w 597387"/>
                <a:gd name="connsiteY534" fmla="*/ 668113 h 714118"/>
                <a:gd name="connsiteX535" fmla="*/ 315860 w 597387"/>
                <a:gd name="connsiteY535" fmla="*/ 668799 h 714118"/>
                <a:gd name="connsiteX536" fmla="*/ 315860 w 597387"/>
                <a:gd name="connsiteY536" fmla="*/ 659186 h 714118"/>
                <a:gd name="connsiteX537" fmla="*/ 264361 w 597387"/>
                <a:gd name="connsiteY537" fmla="*/ 658500 h 714118"/>
                <a:gd name="connsiteX538" fmla="*/ 264361 w 597387"/>
                <a:gd name="connsiteY538" fmla="*/ 667426 h 714118"/>
                <a:gd name="connsiteX539" fmla="*/ 264361 w 597387"/>
                <a:gd name="connsiteY539" fmla="*/ 667426 h 714118"/>
                <a:gd name="connsiteX540" fmla="*/ 362552 w 597387"/>
                <a:gd name="connsiteY540" fmla="*/ 653006 h 714118"/>
                <a:gd name="connsiteX541" fmla="*/ 323413 w 597387"/>
                <a:gd name="connsiteY541" fmla="*/ 658500 h 714118"/>
                <a:gd name="connsiteX542" fmla="*/ 332340 w 597387"/>
                <a:gd name="connsiteY542" fmla="*/ 719612 h 714118"/>
                <a:gd name="connsiteX543" fmla="*/ 372852 w 597387"/>
                <a:gd name="connsiteY543" fmla="*/ 713432 h 714118"/>
                <a:gd name="connsiteX544" fmla="*/ 371479 w 597387"/>
                <a:gd name="connsiteY544" fmla="*/ 703819 h 714118"/>
                <a:gd name="connsiteX545" fmla="*/ 342639 w 597387"/>
                <a:gd name="connsiteY545" fmla="*/ 707938 h 714118"/>
                <a:gd name="connsiteX546" fmla="*/ 339893 w 597387"/>
                <a:gd name="connsiteY546" fmla="*/ 690772 h 714118"/>
                <a:gd name="connsiteX547" fmla="*/ 365986 w 597387"/>
                <a:gd name="connsiteY547" fmla="*/ 686652 h 714118"/>
                <a:gd name="connsiteX548" fmla="*/ 364612 w 597387"/>
                <a:gd name="connsiteY548" fmla="*/ 677039 h 714118"/>
                <a:gd name="connsiteX549" fmla="*/ 338520 w 597387"/>
                <a:gd name="connsiteY549" fmla="*/ 681159 h 714118"/>
                <a:gd name="connsiteX550" fmla="*/ 336460 w 597387"/>
                <a:gd name="connsiteY550" fmla="*/ 666053 h 714118"/>
                <a:gd name="connsiteX551" fmla="*/ 363926 w 597387"/>
                <a:gd name="connsiteY551" fmla="*/ 661933 h 714118"/>
                <a:gd name="connsiteX552" fmla="*/ 362552 w 597387"/>
                <a:gd name="connsiteY552" fmla="*/ 653006 h 714118"/>
                <a:gd name="connsiteX553" fmla="*/ 362552 w 597387"/>
                <a:gd name="connsiteY553" fmla="*/ 653006 h 714118"/>
                <a:gd name="connsiteX554" fmla="*/ 371479 w 597387"/>
                <a:gd name="connsiteY554" fmla="*/ 652320 h 714118"/>
                <a:gd name="connsiteX555" fmla="*/ 390018 w 597387"/>
                <a:gd name="connsiteY555" fmla="*/ 709998 h 714118"/>
                <a:gd name="connsiteX556" fmla="*/ 401005 w 597387"/>
                <a:gd name="connsiteY556" fmla="*/ 706565 h 714118"/>
                <a:gd name="connsiteX557" fmla="*/ 393452 w 597387"/>
                <a:gd name="connsiteY557" fmla="*/ 682532 h 714118"/>
                <a:gd name="connsiteX558" fmla="*/ 399632 w 597387"/>
                <a:gd name="connsiteY558" fmla="*/ 680472 h 714118"/>
                <a:gd name="connsiteX559" fmla="*/ 414738 w 597387"/>
                <a:gd name="connsiteY559" fmla="*/ 687339 h 714118"/>
                <a:gd name="connsiteX560" fmla="*/ 423664 w 597387"/>
                <a:gd name="connsiteY560" fmla="*/ 699699 h 714118"/>
                <a:gd name="connsiteX561" fmla="*/ 435338 w 597387"/>
                <a:gd name="connsiteY561" fmla="*/ 696265 h 714118"/>
                <a:gd name="connsiteX562" fmla="*/ 425038 w 597387"/>
                <a:gd name="connsiteY562" fmla="*/ 681159 h 714118"/>
                <a:gd name="connsiteX563" fmla="*/ 413365 w 597387"/>
                <a:gd name="connsiteY563" fmla="*/ 672919 h 714118"/>
                <a:gd name="connsiteX564" fmla="*/ 413365 w 597387"/>
                <a:gd name="connsiteY564" fmla="*/ 672919 h 714118"/>
                <a:gd name="connsiteX565" fmla="*/ 419544 w 597387"/>
                <a:gd name="connsiteY565" fmla="*/ 654380 h 714118"/>
                <a:gd name="connsiteX566" fmla="*/ 410618 w 597387"/>
                <a:gd name="connsiteY566" fmla="*/ 644080 h 714118"/>
                <a:gd name="connsiteX567" fmla="*/ 390018 w 597387"/>
                <a:gd name="connsiteY567" fmla="*/ 645453 h 714118"/>
                <a:gd name="connsiteX568" fmla="*/ 371479 w 597387"/>
                <a:gd name="connsiteY568" fmla="*/ 652320 h 714118"/>
                <a:gd name="connsiteX569" fmla="*/ 371479 w 597387"/>
                <a:gd name="connsiteY569" fmla="*/ 652320 h 714118"/>
                <a:gd name="connsiteX570" fmla="*/ 385212 w 597387"/>
                <a:gd name="connsiteY570" fmla="*/ 656440 h 714118"/>
                <a:gd name="connsiteX571" fmla="*/ 392765 w 597387"/>
                <a:gd name="connsiteY571" fmla="*/ 653006 h 714118"/>
                <a:gd name="connsiteX572" fmla="*/ 407871 w 597387"/>
                <a:gd name="connsiteY572" fmla="*/ 658500 h 714118"/>
                <a:gd name="connsiteX573" fmla="*/ 398258 w 597387"/>
                <a:gd name="connsiteY573" fmla="*/ 672233 h 714118"/>
                <a:gd name="connsiteX574" fmla="*/ 390705 w 597387"/>
                <a:gd name="connsiteY574" fmla="*/ 674979 h 714118"/>
                <a:gd name="connsiteX575" fmla="*/ 385212 w 597387"/>
                <a:gd name="connsiteY575" fmla="*/ 656440 h 714118"/>
                <a:gd name="connsiteX576" fmla="*/ 385212 w 597387"/>
                <a:gd name="connsiteY576" fmla="*/ 656440 h 714118"/>
                <a:gd name="connsiteX577" fmla="*/ 420918 w 597387"/>
                <a:gd name="connsiteY577" fmla="*/ 636527 h 714118"/>
                <a:gd name="connsiteX578" fmla="*/ 447011 w 597387"/>
                <a:gd name="connsiteY578" fmla="*/ 692832 h 714118"/>
                <a:gd name="connsiteX579" fmla="*/ 456624 w 597387"/>
                <a:gd name="connsiteY579" fmla="*/ 687339 h 714118"/>
                <a:gd name="connsiteX580" fmla="*/ 445637 w 597387"/>
                <a:gd name="connsiteY580" fmla="*/ 664679 h 714118"/>
                <a:gd name="connsiteX581" fmla="*/ 433278 w 597387"/>
                <a:gd name="connsiteY581" fmla="*/ 639960 h 714118"/>
                <a:gd name="connsiteX582" fmla="*/ 433278 w 597387"/>
                <a:gd name="connsiteY582" fmla="*/ 639960 h 714118"/>
                <a:gd name="connsiteX583" fmla="*/ 451131 w 597387"/>
                <a:gd name="connsiteY583" fmla="*/ 658500 h 714118"/>
                <a:gd name="connsiteX584" fmla="*/ 471730 w 597387"/>
                <a:gd name="connsiteY584" fmla="*/ 677726 h 714118"/>
                <a:gd name="connsiteX585" fmla="*/ 479970 w 597387"/>
                <a:gd name="connsiteY585" fmla="*/ 672919 h 714118"/>
                <a:gd name="connsiteX586" fmla="*/ 475850 w 597387"/>
                <a:gd name="connsiteY586" fmla="*/ 644080 h 714118"/>
                <a:gd name="connsiteX587" fmla="*/ 471043 w 597387"/>
                <a:gd name="connsiteY587" fmla="*/ 617987 h 714118"/>
                <a:gd name="connsiteX588" fmla="*/ 471043 w 597387"/>
                <a:gd name="connsiteY588" fmla="*/ 617987 h 714118"/>
                <a:gd name="connsiteX589" fmla="*/ 484776 w 597387"/>
                <a:gd name="connsiteY589" fmla="*/ 641333 h 714118"/>
                <a:gd name="connsiteX590" fmla="*/ 498509 w 597387"/>
                <a:gd name="connsiteY590" fmla="*/ 663306 h 714118"/>
                <a:gd name="connsiteX591" fmla="*/ 508809 w 597387"/>
                <a:gd name="connsiteY591" fmla="*/ 657813 h 714118"/>
                <a:gd name="connsiteX592" fmla="*/ 475850 w 597387"/>
                <a:gd name="connsiteY592" fmla="*/ 605627 h 714118"/>
                <a:gd name="connsiteX593" fmla="*/ 462117 w 597387"/>
                <a:gd name="connsiteY593" fmla="*/ 613180 h 714118"/>
                <a:gd name="connsiteX594" fmla="*/ 465550 w 597387"/>
                <a:gd name="connsiteY594" fmla="*/ 639273 h 714118"/>
                <a:gd name="connsiteX595" fmla="*/ 469670 w 597387"/>
                <a:gd name="connsiteY595" fmla="*/ 661246 h 714118"/>
                <a:gd name="connsiteX596" fmla="*/ 469670 w 597387"/>
                <a:gd name="connsiteY596" fmla="*/ 661246 h 714118"/>
                <a:gd name="connsiteX597" fmla="*/ 453877 w 597387"/>
                <a:gd name="connsiteY597" fmla="*/ 645453 h 714118"/>
                <a:gd name="connsiteX598" fmla="*/ 434651 w 597387"/>
                <a:gd name="connsiteY598" fmla="*/ 628287 h 714118"/>
                <a:gd name="connsiteX599" fmla="*/ 420918 w 597387"/>
                <a:gd name="connsiteY599" fmla="*/ 636527 h 714118"/>
                <a:gd name="connsiteX600" fmla="*/ 420918 w 597387"/>
                <a:gd name="connsiteY600" fmla="*/ 636527 h 714118"/>
                <a:gd name="connsiteX601" fmla="*/ 492330 w 597387"/>
                <a:gd name="connsiteY601" fmla="*/ 591894 h 714118"/>
                <a:gd name="connsiteX602" fmla="*/ 515676 w 597387"/>
                <a:gd name="connsiteY602" fmla="*/ 653006 h 714118"/>
                <a:gd name="connsiteX603" fmla="*/ 525289 w 597387"/>
                <a:gd name="connsiteY603" fmla="*/ 644766 h 714118"/>
                <a:gd name="connsiteX604" fmla="*/ 518422 w 597387"/>
                <a:gd name="connsiteY604" fmla="*/ 627600 h 714118"/>
                <a:gd name="connsiteX605" fmla="*/ 534902 w 597387"/>
                <a:gd name="connsiteY605" fmla="*/ 613180 h 714118"/>
                <a:gd name="connsiteX606" fmla="*/ 551382 w 597387"/>
                <a:gd name="connsiteY606" fmla="*/ 622794 h 714118"/>
                <a:gd name="connsiteX607" fmla="*/ 560995 w 597387"/>
                <a:gd name="connsiteY607" fmla="*/ 614554 h 714118"/>
                <a:gd name="connsiteX608" fmla="*/ 504003 w 597387"/>
                <a:gd name="connsiteY608" fmla="*/ 582281 h 714118"/>
                <a:gd name="connsiteX609" fmla="*/ 492330 w 597387"/>
                <a:gd name="connsiteY609" fmla="*/ 591894 h 714118"/>
                <a:gd name="connsiteX610" fmla="*/ 492330 w 597387"/>
                <a:gd name="connsiteY610" fmla="*/ 591894 h 714118"/>
                <a:gd name="connsiteX611" fmla="*/ 508123 w 597387"/>
                <a:gd name="connsiteY611" fmla="*/ 603567 h 714118"/>
                <a:gd name="connsiteX612" fmla="*/ 503316 w 597387"/>
                <a:gd name="connsiteY612" fmla="*/ 593268 h 714118"/>
                <a:gd name="connsiteX613" fmla="*/ 503316 w 597387"/>
                <a:gd name="connsiteY613" fmla="*/ 593268 h 714118"/>
                <a:gd name="connsiteX614" fmla="*/ 512929 w 597387"/>
                <a:gd name="connsiteY614" fmla="*/ 599447 h 714118"/>
                <a:gd name="connsiteX615" fmla="*/ 527349 w 597387"/>
                <a:gd name="connsiteY615" fmla="*/ 607687 h 714118"/>
                <a:gd name="connsiteX616" fmla="*/ 513616 w 597387"/>
                <a:gd name="connsiteY616" fmla="*/ 619360 h 714118"/>
                <a:gd name="connsiteX617" fmla="*/ 508123 w 597387"/>
                <a:gd name="connsiteY617" fmla="*/ 603567 h 714118"/>
                <a:gd name="connsiteX618" fmla="*/ 508123 w 597387"/>
                <a:gd name="connsiteY618" fmla="*/ 603567 h 714118"/>
                <a:gd name="connsiteX619" fmla="*/ 586401 w 597387"/>
                <a:gd name="connsiteY619" fmla="*/ 271228 h 714118"/>
                <a:gd name="connsiteX620" fmla="*/ 562368 w 597387"/>
                <a:gd name="connsiteY620" fmla="*/ 224535 h 714118"/>
                <a:gd name="connsiteX621" fmla="*/ 586401 w 597387"/>
                <a:gd name="connsiteY621" fmla="*/ 271228 h 714118"/>
                <a:gd name="connsiteX622" fmla="*/ 586401 w 597387"/>
                <a:gd name="connsiteY622" fmla="*/ 271228 h 714118"/>
                <a:gd name="connsiteX623" fmla="*/ 519796 w 597387"/>
                <a:gd name="connsiteY623" fmla="*/ 568548 h 714118"/>
                <a:gd name="connsiteX624" fmla="*/ 567861 w 597387"/>
                <a:gd name="connsiteY624" fmla="*/ 607687 h 714118"/>
                <a:gd name="connsiteX625" fmla="*/ 574728 w 597387"/>
                <a:gd name="connsiteY625" fmla="*/ 599447 h 714118"/>
                <a:gd name="connsiteX626" fmla="*/ 556188 w 597387"/>
                <a:gd name="connsiteY626" fmla="*/ 584341 h 714118"/>
                <a:gd name="connsiteX627" fmla="*/ 536275 w 597387"/>
                <a:gd name="connsiteY627" fmla="*/ 568548 h 714118"/>
                <a:gd name="connsiteX628" fmla="*/ 536275 w 597387"/>
                <a:gd name="connsiteY628" fmla="*/ 568548 h 714118"/>
                <a:gd name="connsiteX629" fmla="*/ 560995 w 597387"/>
                <a:gd name="connsiteY629" fmla="*/ 572668 h 714118"/>
                <a:gd name="connsiteX630" fmla="*/ 593954 w 597387"/>
                <a:gd name="connsiteY630" fmla="*/ 576101 h 714118"/>
                <a:gd name="connsiteX631" fmla="*/ 602194 w 597387"/>
                <a:gd name="connsiteY631" fmla="*/ 566488 h 714118"/>
                <a:gd name="connsiteX632" fmla="*/ 554128 w 597387"/>
                <a:gd name="connsiteY632" fmla="*/ 527349 h 714118"/>
                <a:gd name="connsiteX633" fmla="*/ 547262 w 597387"/>
                <a:gd name="connsiteY633" fmla="*/ 535589 h 714118"/>
                <a:gd name="connsiteX634" fmla="*/ 565115 w 597387"/>
                <a:gd name="connsiteY634" fmla="*/ 550008 h 714118"/>
                <a:gd name="connsiteX635" fmla="*/ 585028 w 597387"/>
                <a:gd name="connsiteY635" fmla="*/ 565115 h 714118"/>
                <a:gd name="connsiteX636" fmla="*/ 585028 w 597387"/>
                <a:gd name="connsiteY636" fmla="*/ 565115 h 714118"/>
                <a:gd name="connsiteX637" fmla="*/ 561682 w 597387"/>
                <a:gd name="connsiteY637" fmla="*/ 560995 h 714118"/>
                <a:gd name="connsiteX638" fmla="*/ 530096 w 597387"/>
                <a:gd name="connsiteY638" fmla="*/ 558248 h 714118"/>
                <a:gd name="connsiteX639" fmla="*/ 519796 w 597387"/>
                <a:gd name="connsiteY639" fmla="*/ 568548 h 714118"/>
                <a:gd name="connsiteX640" fmla="*/ 519796 w 597387"/>
                <a:gd name="connsiteY640" fmla="*/ 568548 h 71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Lst>
              <a:rect l="l" t="t" r="r" b="b"/>
              <a:pathLst>
                <a:path w="597387" h="714118">
                  <a:moveTo>
                    <a:pt x="591208" y="172350"/>
                  </a:moveTo>
                  <a:cubicBezTo>
                    <a:pt x="553442" y="180590"/>
                    <a:pt x="562368" y="219042"/>
                    <a:pt x="566488" y="218355"/>
                  </a:cubicBezTo>
                  <a:cubicBezTo>
                    <a:pt x="607001" y="209429"/>
                    <a:pt x="591208" y="172350"/>
                    <a:pt x="591208" y="172350"/>
                  </a:cubicBezTo>
                  <a:lnTo>
                    <a:pt x="591208" y="172350"/>
                  </a:lnTo>
                  <a:close/>
                  <a:moveTo>
                    <a:pt x="560308" y="216982"/>
                  </a:moveTo>
                  <a:cubicBezTo>
                    <a:pt x="554815" y="220415"/>
                    <a:pt x="549322" y="223162"/>
                    <a:pt x="544515" y="226595"/>
                  </a:cubicBezTo>
                  <a:cubicBezTo>
                    <a:pt x="564428" y="203936"/>
                    <a:pt x="544515" y="177156"/>
                    <a:pt x="541082" y="179216"/>
                  </a:cubicBezTo>
                  <a:cubicBezTo>
                    <a:pt x="510869" y="200502"/>
                    <a:pt x="528036" y="225222"/>
                    <a:pt x="533529" y="232088"/>
                  </a:cubicBezTo>
                  <a:cubicBezTo>
                    <a:pt x="511556" y="243762"/>
                    <a:pt x="490270" y="252688"/>
                    <a:pt x="473790" y="258868"/>
                  </a:cubicBezTo>
                  <a:cubicBezTo>
                    <a:pt x="484090" y="247881"/>
                    <a:pt x="481343" y="232775"/>
                    <a:pt x="479283" y="227282"/>
                  </a:cubicBezTo>
                  <a:cubicBezTo>
                    <a:pt x="508123" y="221102"/>
                    <a:pt x="517736" y="208056"/>
                    <a:pt x="517736" y="208056"/>
                  </a:cubicBezTo>
                  <a:cubicBezTo>
                    <a:pt x="517736" y="208056"/>
                    <a:pt x="512243" y="209429"/>
                    <a:pt x="504003" y="211489"/>
                  </a:cubicBezTo>
                  <a:cubicBezTo>
                    <a:pt x="524602" y="197756"/>
                    <a:pt x="513616" y="171663"/>
                    <a:pt x="513616" y="171663"/>
                  </a:cubicBezTo>
                  <a:cubicBezTo>
                    <a:pt x="481343" y="178530"/>
                    <a:pt x="482717" y="207369"/>
                    <a:pt x="486836" y="215609"/>
                  </a:cubicBezTo>
                  <a:cubicBezTo>
                    <a:pt x="472417" y="218355"/>
                    <a:pt x="457997" y="221102"/>
                    <a:pt x="458684" y="217669"/>
                  </a:cubicBezTo>
                  <a:cubicBezTo>
                    <a:pt x="459370" y="214236"/>
                    <a:pt x="474477" y="197756"/>
                    <a:pt x="486836" y="184023"/>
                  </a:cubicBezTo>
                  <a:cubicBezTo>
                    <a:pt x="490956" y="183336"/>
                    <a:pt x="493703" y="181276"/>
                    <a:pt x="493703" y="180590"/>
                  </a:cubicBezTo>
                  <a:cubicBezTo>
                    <a:pt x="493703" y="179903"/>
                    <a:pt x="493016" y="178530"/>
                    <a:pt x="493016" y="177843"/>
                  </a:cubicBezTo>
                  <a:cubicBezTo>
                    <a:pt x="499196" y="170976"/>
                    <a:pt x="504003" y="166856"/>
                    <a:pt x="504003" y="166856"/>
                  </a:cubicBezTo>
                  <a:cubicBezTo>
                    <a:pt x="499883" y="169603"/>
                    <a:pt x="495763" y="172350"/>
                    <a:pt x="492330" y="174410"/>
                  </a:cubicBezTo>
                  <a:cubicBezTo>
                    <a:pt x="490270" y="168916"/>
                    <a:pt x="487523" y="164797"/>
                    <a:pt x="484776" y="161363"/>
                  </a:cubicBezTo>
                  <a:cubicBezTo>
                    <a:pt x="486836" y="158617"/>
                    <a:pt x="487523" y="158617"/>
                    <a:pt x="484776" y="161363"/>
                  </a:cubicBezTo>
                  <a:cubicBezTo>
                    <a:pt x="474477" y="151063"/>
                    <a:pt x="461430" y="152437"/>
                    <a:pt x="453877" y="154497"/>
                  </a:cubicBezTo>
                  <a:cubicBezTo>
                    <a:pt x="455937" y="149004"/>
                    <a:pt x="457997" y="143510"/>
                    <a:pt x="460057" y="138017"/>
                  </a:cubicBezTo>
                  <a:cubicBezTo>
                    <a:pt x="476537" y="159303"/>
                    <a:pt x="499883" y="150377"/>
                    <a:pt x="506063" y="144884"/>
                  </a:cubicBezTo>
                  <a:cubicBezTo>
                    <a:pt x="503316" y="157243"/>
                    <a:pt x="508809" y="168916"/>
                    <a:pt x="508809" y="168916"/>
                  </a:cubicBezTo>
                  <a:cubicBezTo>
                    <a:pt x="546575" y="159303"/>
                    <a:pt x="535589" y="120851"/>
                    <a:pt x="532155" y="122224"/>
                  </a:cubicBezTo>
                  <a:cubicBezTo>
                    <a:pt x="517049" y="126344"/>
                    <a:pt x="510183" y="133897"/>
                    <a:pt x="506749" y="141450"/>
                  </a:cubicBezTo>
                  <a:cubicBezTo>
                    <a:pt x="492330" y="117418"/>
                    <a:pt x="473790" y="122224"/>
                    <a:pt x="463490" y="127031"/>
                  </a:cubicBezTo>
                  <a:cubicBezTo>
                    <a:pt x="465550" y="118791"/>
                    <a:pt x="466924" y="113984"/>
                    <a:pt x="466237" y="116044"/>
                  </a:cubicBezTo>
                  <a:cubicBezTo>
                    <a:pt x="464864" y="120164"/>
                    <a:pt x="463490" y="124284"/>
                    <a:pt x="461430" y="128404"/>
                  </a:cubicBezTo>
                  <a:cubicBezTo>
                    <a:pt x="457997" y="130464"/>
                    <a:pt x="455937" y="131837"/>
                    <a:pt x="455937" y="131837"/>
                  </a:cubicBezTo>
                  <a:cubicBezTo>
                    <a:pt x="456624" y="133211"/>
                    <a:pt x="457310" y="133897"/>
                    <a:pt x="457997" y="135270"/>
                  </a:cubicBezTo>
                  <a:cubicBezTo>
                    <a:pt x="452504" y="145570"/>
                    <a:pt x="446324" y="156557"/>
                    <a:pt x="439457" y="166170"/>
                  </a:cubicBezTo>
                  <a:cubicBezTo>
                    <a:pt x="440831" y="143510"/>
                    <a:pt x="418171" y="135957"/>
                    <a:pt x="413365" y="135270"/>
                  </a:cubicBezTo>
                  <a:cubicBezTo>
                    <a:pt x="414738" y="130464"/>
                    <a:pt x="416798" y="126344"/>
                    <a:pt x="418171" y="122224"/>
                  </a:cubicBezTo>
                  <a:cubicBezTo>
                    <a:pt x="422978" y="120164"/>
                    <a:pt x="425038" y="118104"/>
                    <a:pt x="425038" y="116731"/>
                  </a:cubicBezTo>
                  <a:cubicBezTo>
                    <a:pt x="424351" y="115358"/>
                    <a:pt x="422978" y="113298"/>
                    <a:pt x="422291" y="111924"/>
                  </a:cubicBezTo>
                  <a:cubicBezTo>
                    <a:pt x="426411" y="102311"/>
                    <a:pt x="429844" y="94071"/>
                    <a:pt x="431904" y="89951"/>
                  </a:cubicBezTo>
                  <a:cubicBezTo>
                    <a:pt x="433964" y="90638"/>
                    <a:pt x="435338" y="91325"/>
                    <a:pt x="436711" y="92011"/>
                  </a:cubicBezTo>
                  <a:cubicBezTo>
                    <a:pt x="412678" y="122224"/>
                    <a:pt x="444264" y="146257"/>
                    <a:pt x="447011" y="143510"/>
                  </a:cubicBezTo>
                  <a:cubicBezTo>
                    <a:pt x="470357" y="113984"/>
                    <a:pt x="443577" y="96131"/>
                    <a:pt x="438084" y="92698"/>
                  </a:cubicBezTo>
                  <a:cubicBezTo>
                    <a:pt x="440144" y="93385"/>
                    <a:pt x="441517" y="92698"/>
                    <a:pt x="441517" y="92011"/>
                  </a:cubicBezTo>
                  <a:cubicBezTo>
                    <a:pt x="455937" y="52872"/>
                    <a:pt x="416111" y="46006"/>
                    <a:pt x="416111" y="46006"/>
                  </a:cubicBezTo>
                  <a:cubicBezTo>
                    <a:pt x="414738" y="50126"/>
                    <a:pt x="414051" y="54246"/>
                    <a:pt x="413365" y="58365"/>
                  </a:cubicBezTo>
                  <a:cubicBezTo>
                    <a:pt x="411991" y="49439"/>
                    <a:pt x="407871" y="42572"/>
                    <a:pt x="407871" y="42572"/>
                  </a:cubicBezTo>
                  <a:cubicBezTo>
                    <a:pt x="371479" y="56305"/>
                    <a:pt x="385899" y="93385"/>
                    <a:pt x="390018" y="92011"/>
                  </a:cubicBezTo>
                  <a:cubicBezTo>
                    <a:pt x="407185" y="85145"/>
                    <a:pt x="412678" y="75532"/>
                    <a:pt x="413365" y="65919"/>
                  </a:cubicBezTo>
                  <a:cubicBezTo>
                    <a:pt x="414738" y="78278"/>
                    <a:pt x="423664" y="85832"/>
                    <a:pt x="430531" y="89951"/>
                  </a:cubicBezTo>
                  <a:cubicBezTo>
                    <a:pt x="426411" y="96818"/>
                    <a:pt x="422978" y="102998"/>
                    <a:pt x="419544" y="109178"/>
                  </a:cubicBezTo>
                  <a:cubicBezTo>
                    <a:pt x="406498" y="91325"/>
                    <a:pt x="389332" y="95445"/>
                    <a:pt x="379719" y="100251"/>
                  </a:cubicBezTo>
                  <a:cubicBezTo>
                    <a:pt x="380405" y="81025"/>
                    <a:pt x="378345" y="71412"/>
                    <a:pt x="377659" y="67979"/>
                  </a:cubicBezTo>
                  <a:cubicBezTo>
                    <a:pt x="377659" y="76218"/>
                    <a:pt x="370792" y="118791"/>
                    <a:pt x="363926" y="155183"/>
                  </a:cubicBezTo>
                  <a:cubicBezTo>
                    <a:pt x="361179" y="145570"/>
                    <a:pt x="354999" y="140077"/>
                    <a:pt x="348819" y="137330"/>
                  </a:cubicBezTo>
                  <a:cubicBezTo>
                    <a:pt x="350879" y="132524"/>
                    <a:pt x="352939" y="127717"/>
                    <a:pt x="354999" y="122224"/>
                  </a:cubicBezTo>
                  <a:cubicBezTo>
                    <a:pt x="361866" y="125657"/>
                    <a:pt x="368046" y="126344"/>
                    <a:pt x="368732" y="124971"/>
                  </a:cubicBezTo>
                  <a:cubicBezTo>
                    <a:pt x="372852" y="109178"/>
                    <a:pt x="369419" y="98878"/>
                    <a:pt x="363926" y="92698"/>
                  </a:cubicBezTo>
                  <a:cubicBezTo>
                    <a:pt x="368046" y="76218"/>
                    <a:pt x="368732" y="66605"/>
                    <a:pt x="365299" y="79652"/>
                  </a:cubicBezTo>
                  <a:cubicBezTo>
                    <a:pt x="363926" y="83085"/>
                    <a:pt x="363239" y="87205"/>
                    <a:pt x="361866" y="90638"/>
                  </a:cubicBezTo>
                  <a:cubicBezTo>
                    <a:pt x="352939" y="83085"/>
                    <a:pt x="340579" y="81712"/>
                    <a:pt x="340579" y="81712"/>
                  </a:cubicBezTo>
                  <a:cubicBezTo>
                    <a:pt x="335773" y="99565"/>
                    <a:pt x="341953" y="111238"/>
                    <a:pt x="349506" y="118104"/>
                  </a:cubicBezTo>
                  <a:cubicBezTo>
                    <a:pt x="345386" y="124971"/>
                    <a:pt x="341953" y="131151"/>
                    <a:pt x="339206" y="135270"/>
                  </a:cubicBezTo>
                  <a:cubicBezTo>
                    <a:pt x="337146" y="135270"/>
                    <a:pt x="335773" y="135270"/>
                    <a:pt x="333713" y="135270"/>
                  </a:cubicBezTo>
                  <a:cubicBezTo>
                    <a:pt x="329593" y="114671"/>
                    <a:pt x="329593" y="57679"/>
                    <a:pt x="329593" y="63172"/>
                  </a:cubicBezTo>
                  <a:cubicBezTo>
                    <a:pt x="328906" y="74158"/>
                    <a:pt x="328220" y="83772"/>
                    <a:pt x="327533" y="93385"/>
                  </a:cubicBezTo>
                  <a:cubicBezTo>
                    <a:pt x="324787" y="67979"/>
                    <a:pt x="295947" y="65919"/>
                    <a:pt x="295947" y="65919"/>
                  </a:cubicBezTo>
                  <a:cubicBezTo>
                    <a:pt x="295260" y="67979"/>
                    <a:pt x="295260" y="70039"/>
                    <a:pt x="294574" y="72098"/>
                  </a:cubicBezTo>
                  <a:cubicBezTo>
                    <a:pt x="288394" y="73472"/>
                    <a:pt x="283587" y="76218"/>
                    <a:pt x="279467" y="79652"/>
                  </a:cubicBezTo>
                  <a:cubicBezTo>
                    <a:pt x="279467" y="70039"/>
                    <a:pt x="280154" y="64545"/>
                    <a:pt x="280154" y="64545"/>
                  </a:cubicBezTo>
                  <a:cubicBezTo>
                    <a:pt x="280154" y="64545"/>
                    <a:pt x="277408" y="71412"/>
                    <a:pt x="275348" y="83085"/>
                  </a:cubicBezTo>
                  <a:cubicBezTo>
                    <a:pt x="264361" y="95445"/>
                    <a:pt x="267108" y="113298"/>
                    <a:pt x="269854" y="113298"/>
                  </a:cubicBezTo>
                  <a:cubicBezTo>
                    <a:pt x="271914" y="113298"/>
                    <a:pt x="273288" y="112611"/>
                    <a:pt x="275348" y="112611"/>
                  </a:cubicBezTo>
                  <a:cubicBezTo>
                    <a:pt x="275348" y="113298"/>
                    <a:pt x="275348" y="114671"/>
                    <a:pt x="276034" y="115358"/>
                  </a:cubicBezTo>
                  <a:cubicBezTo>
                    <a:pt x="270541" y="124284"/>
                    <a:pt x="269168" y="131837"/>
                    <a:pt x="269854" y="138704"/>
                  </a:cubicBezTo>
                  <a:cubicBezTo>
                    <a:pt x="267794" y="134584"/>
                    <a:pt x="265734" y="129777"/>
                    <a:pt x="263674" y="124971"/>
                  </a:cubicBezTo>
                  <a:cubicBezTo>
                    <a:pt x="269854" y="113298"/>
                    <a:pt x="266421" y="99565"/>
                    <a:pt x="266421" y="99565"/>
                  </a:cubicBezTo>
                  <a:cubicBezTo>
                    <a:pt x="261615" y="99565"/>
                    <a:pt x="257495" y="100938"/>
                    <a:pt x="254061" y="102311"/>
                  </a:cubicBezTo>
                  <a:cubicBezTo>
                    <a:pt x="249941" y="93385"/>
                    <a:pt x="246508" y="85145"/>
                    <a:pt x="245135" y="81712"/>
                  </a:cubicBezTo>
                  <a:cubicBezTo>
                    <a:pt x="284274" y="70039"/>
                    <a:pt x="267108" y="35019"/>
                    <a:pt x="267108" y="35019"/>
                  </a:cubicBezTo>
                  <a:cubicBezTo>
                    <a:pt x="227282" y="45319"/>
                    <a:pt x="238268" y="83772"/>
                    <a:pt x="242388" y="83085"/>
                  </a:cubicBezTo>
                  <a:cubicBezTo>
                    <a:pt x="243075" y="83085"/>
                    <a:pt x="243075" y="83085"/>
                    <a:pt x="243762" y="82398"/>
                  </a:cubicBezTo>
                  <a:cubicBezTo>
                    <a:pt x="243075" y="87891"/>
                    <a:pt x="245135" y="96131"/>
                    <a:pt x="248568" y="105058"/>
                  </a:cubicBezTo>
                  <a:cubicBezTo>
                    <a:pt x="241702" y="108491"/>
                    <a:pt x="237582" y="113984"/>
                    <a:pt x="235522" y="119477"/>
                  </a:cubicBezTo>
                  <a:cubicBezTo>
                    <a:pt x="231402" y="89265"/>
                    <a:pt x="229342" y="64545"/>
                    <a:pt x="229342" y="64545"/>
                  </a:cubicBezTo>
                  <a:cubicBezTo>
                    <a:pt x="225222" y="74158"/>
                    <a:pt x="224535" y="91325"/>
                    <a:pt x="225909" y="111238"/>
                  </a:cubicBezTo>
                  <a:cubicBezTo>
                    <a:pt x="214922" y="98191"/>
                    <a:pt x="195696" y="100938"/>
                    <a:pt x="193636" y="100938"/>
                  </a:cubicBezTo>
                  <a:cubicBezTo>
                    <a:pt x="235522" y="89265"/>
                    <a:pt x="217669" y="52872"/>
                    <a:pt x="217669" y="52872"/>
                  </a:cubicBezTo>
                  <a:cubicBezTo>
                    <a:pt x="178530" y="63859"/>
                    <a:pt x="189516" y="102311"/>
                    <a:pt x="193636" y="100938"/>
                  </a:cubicBezTo>
                  <a:cubicBezTo>
                    <a:pt x="193636" y="100938"/>
                    <a:pt x="193636" y="100938"/>
                    <a:pt x="193636" y="100938"/>
                  </a:cubicBezTo>
                  <a:cubicBezTo>
                    <a:pt x="193636" y="131837"/>
                    <a:pt x="219042" y="138017"/>
                    <a:pt x="228655" y="137330"/>
                  </a:cubicBezTo>
                  <a:cubicBezTo>
                    <a:pt x="229342" y="142824"/>
                    <a:pt x="230028" y="147630"/>
                    <a:pt x="231402" y="153123"/>
                  </a:cubicBezTo>
                  <a:cubicBezTo>
                    <a:pt x="223849" y="148317"/>
                    <a:pt x="216295" y="146944"/>
                    <a:pt x="216295" y="146944"/>
                  </a:cubicBezTo>
                  <a:cubicBezTo>
                    <a:pt x="214235" y="152437"/>
                    <a:pt x="213549" y="157243"/>
                    <a:pt x="212862" y="162050"/>
                  </a:cubicBezTo>
                  <a:cubicBezTo>
                    <a:pt x="199129" y="116731"/>
                    <a:pt x="179903" y="93385"/>
                    <a:pt x="179903" y="93385"/>
                  </a:cubicBezTo>
                  <a:cubicBezTo>
                    <a:pt x="197069" y="121537"/>
                    <a:pt x="211489" y="186769"/>
                    <a:pt x="214922" y="214236"/>
                  </a:cubicBezTo>
                  <a:cubicBezTo>
                    <a:pt x="212862" y="216295"/>
                    <a:pt x="211489" y="219042"/>
                    <a:pt x="210116" y="221789"/>
                  </a:cubicBezTo>
                  <a:cubicBezTo>
                    <a:pt x="205996" y="216982"/>
                    <a:pt x="201876" y="212176"/>
                    <a:pt x="197756" y="207369"/>
                  </a:cubicBezTo>
                  <a:cubicBezTo>
                    <a:pt x="212862" y="190889"/>
                    <a:pt x="199129" y="168916"/>
                    <a:pt x="199129" y="168916"/>
                  </a:cubicBezTo>
                  <a:cubicBezTo>
                    <a:pt x="189516" y="172350"/>
                    <a:pt x="183336" y="177843"/>
                    <a:pt x="179903" y="183336"/>
                  </a:cubicBezTo>
                  <a:cubicBezTo>
                    <a:pt x="176470" y="178530"/>
                    <a:pt x="173723" y="174410"/>
                    <a:pt x="170976" y="169603"/>
                  </a:cubicBezTo>
                  <a:cubicBezTo>
                    <a:pt x="199816" y="154497"/>
                    <a:pt x="187456" y="121537"/>
                    <a:pt x="183336" y="122911"/>
                  </a:cubicBezTo>
                  <a:cubicBezTo>
                    <a:pt x="165483" y="129777"/>
                    <a:pt x="159990" y="140077"/>
                    <a:pt x="159303" y="149690"/>
                  </a:cubicBezTo>
                  <a:cubicBezTo>
                    <a:pt x="155183" y="141450"/>
                    <a:pt x="151063" y="134584"/>
                    <a:pt x="148317" y="128404"/>
                  </a:cubicBezTo>
                  <a:cubicBezTo>
                    <a:pt x="186083" y="121537"/>
                    <a:pt x="174410" y="85832"/>
                    <a:pt x="174410" y="85832"/>
                  </a:cubicBezTo>
                  <a:cubicBezTo>
                    <a:pt x="151063" y="88578"/>
                    <a:pt x="143510" y="103684"/>
                    <a:pt x="142137" y="115358"/>
                  </a:cubicBezTo>
                  <a:cubicBezTo>
                    <a:pt x="142137" y="114671"/>
                    <a:pt x="141450" y="113984"/>
                    <a:pt x="141450" y="113984"/>
                  </a:cubicBezTo>
                  <a:cubicBezTo>
                    <a:pt x="141450" y="114671"/>
                    <a:pt x="141450" y="115358"/>
                    <a:pt x="141450" y="116044"/>
                  </a:cubicBezTo>
                  <a:cubicBezTo>
                    <a:pt x="140077" y="112611"/>
                    <a:pt x="138704" y="109178"/>
                    <a:pt x="136644" y="107118"/>
                  </a:cubicBezTo>
                  <a:cubicBezTo>
                    <a:pt x="139390" y="107804"/>
                    <a:pt x="140764" y="107804"/>
                    <a:pt x="141450" y="107118"/>
                  </a:cubicBezTo>
                  <a:cubicBezTo>
                    <a:pt x="159990" y="65919"/>
                    <a:pt x="116731" y="55619"/>
                    <a:pt x="116731" y="55619"/>
                  </a:cubicBezTo>
                  <a:cubicBezTo>
                    <a:pt x="107804" y="75532"/>
                    <a:pt x="114671" y="89951"/>
                    <a:pt x="122911" y="98191"/>
                  </a:cubicBezTo>
                  <a:cubicBezTo>
                    <a:pt x="112611" y="95445"/>
                    <a:pt x="102311" y="98191"/>
                    <a:pt x="102311" y="98191"/>
                  </a:cubicBezTo>
                  <a:cubicBezTo>
                    <a:pt x="105058" y="131151"/>
                    <a:pt x="133897" y="133211"/>
                    <a:pt x="142137" y="131151"/>
                  </a:cubicBezTo>
                  <a:cubicBezTo>
                    <a:pt x="146257" y="152437"/>
                    <a:pt x="162050" y="176470"/>
                    <a:pt x="174410" y="193636"/>
                  </a:cubicBezTo>
                  <a:cubicBezTo>
                    <a:pt x="173723" y="197756"/>
                    <a:pt x="173723" y="201189"/>
                    <a:pt x="173723" y="204622"/>
                  </a:cubicBezTo>
                  <a:cubicBezTo>
                    <a:pt x="164110" y="197069"/>
                    <a:pt x="151750" y="188143"/>
                    <a:pt x="143510" y="181963"/>
                  </a:cubicBezTo>
                  <a:cubicBezTo>
                    <a:pt x="157243" y="142137"/>
                    <a:pt x="118104" y="135270"/>
                    <a:pt x="118104" y="135270"/>
                  </a:cubicBezTo>
                  <a:cubicBezTo>
                    <a:pt x="102998" y="173036"/>
                    <a:pt x="138017" y="187456"/>
                    <a:pt x="142137" y="185396"/>
                  </a:cubicBezTo>
                  <a:cubicBezTo>
                    <a:pt x="153123" y="198443"/>
                    <a:pt x="168230" y="209429"/>
                    <a:pt x="179903" y="216982"/>
                  </a:cubicBezTo>
                  <a:cubicBezTo>
                    <a:pt x="180590" y="217669"/>
                    <a:pt x="181276" y="218355"/>
                    <a:pt x="181276" y="217669"/>
                  </a:cubicBezTo>
                  <a:cubicBezTo>
                    <a:pt x="190203" y="223162"/>
                    <a:pt x="197069" y="226595"/>
                    <a:pt x="197069" y="226595"/>
                  </a:cubicBezTo>
                  <a:cubicBezTo>
                    <a:pt x="197756" y="228655"/>
                    <a:pt x="201876" y="233462"/>
                    <a:pt x="208056" y="238955"/>
                  </a:cubicBezTo>
                  <a:cubicBezTo>
                    <a:pt x="208742" y="243762"/>
                    <a:pt x="210116" y="247195"/>
                    <a:pt x="211489" y="247195"/>
                  </a:cubicBezTo>
                  <a:cubicBezTo>
                    <a:pt x="212862" y="247195"/>
                    <a:pt x="214235" y="246508"/>
                    <a:pt x="215609" y="246508"/>
                  </a:cubicBezTo>
                  <a:cubicBezTo>
                    <a:pt x="220415" y="251315"/>
                    <a:pt x="225909" y="256121"/>
                    <a:pt x="231402" y="260928"/>
                  </a:cubicBezTo>
                  <a:cubicBezTo>
                    <a:pt x="216982" y="265048"/>
                    <a:pt x="210116" y="272601"/>
                    <a:pt x="206682" y="280841"/>
                  </a:cubicBezTo>
                  <a:cubicBezTo>
                    <a:pt x="201189" y="278094"/>
                    <a:pt x="196383" y="275348"/>
                    <a:pt x="192263" y="273974"/>
                  </a:cubicBezTo>
                  <a:cubicBezTo>
                    <a:pt x="214235" y="256808"/>
                    <a:pt x="197756" y="230715"/>
                    <a:pt x="197756" y="230715"/>
                  </a:cubicBezTo>
                  <a:cubicBezTo>
                    <a:pt x="184023" y="236208"/>
                    <a:pt x="177843" y="245135"/>
                    <a:pt x="175096" y="254061"/>
                  </a:cubicBezTo>
                  <a:cubicBezTo>
                    <a:pt x="172350" y="249255"/>
                    <a:pt x="168916" y="243762"/>
                    <a:pt x="166170" y="239642"/>
                  </a:cubicBezTo>
                  <a:cubicBezTo>
                    <a:pt x="174410" y="225909"/>
                    <a:pt x="169603" y="209429"/>
                    <a:pt x="166857" y="210116"/>
                  </a:cubicBezTo>
                  <a:cubicBezTo>
                    <a:pt x="159990" y="211489"/>
                    <a:pt x="154497" y="213549"/>
                    <a:pt x="150377" y="216295"/>
                  </a:cubicBezTo>
                  <a:cubicBezTo>
                    <a:pt x="129091" y="186769"/>
                    <a:pt x="111924" y="170290"/>
                    <a:pt x="99565" y="161363"/>
                  </a:cubicBezTo>
                  <a:cubicBezTo>
                    <a:pt x="124971" y="139390"/>
                    <a:pt x="103684" y="110551"/>
                    <a:pt x="100251" y="112611"/>
                  </a:cubicBezTo>
                  <a:cubicBezTo>
                    <a:pt x="87891" y="120851"/>
                    <a:pt x="83772" y="129777"/>
                    <a:pt x="83772" y="138017"/>
                  </a:cubicBezTo>
                  <a:cubicBezTo>
                    <a:pt x="72098" y="127717"/>
                    <a:pt x="54246" y="131151"/>
                    <a:pt x="54246" y="131151"/>
                  </a:cubicBezTo>
                  <a:cubicBezTo>
                    <a:pt x="54246" y="156557"/>
                    <a:pt x="71412" y="165483"/>
                    <a:pt x="83085" y="166856"/>
                  </a:cubicBezTo>
                  <a:cubicBezTo>
                    <a:pt x="75532" y="170290"/>
                    <a:pt x="70725" y="175783"/>
                    <a:pt x="67292" y="181276"/>
                  </a:cubicBezTo>
                  <a:cubicBezTo>
                    <a:pt x="61799" y="173036"/>
                    <a:pt x="54246" y="168230"/>
                    <a:pt x="54246" y="168230"/>
                  </a:cubicBezTo>
                  <a:cubicBezTo>
                    <a:pt x="39826" y="184023"/>
                    <a:pt x="39826" y="199129"/>
                    <a:pt x="44632" y="209429"/>
                  </a:cubicBezTo>
                  <a:cubicBezTo>
                    <a:pt x="33646" y="192263"/>
                    <a:pt x="10300" y="196383"/>
                    <a:pt x="10300" y="196383"/>
                  </a:cubicBezTo>
                  <a:cubicBezTo>
                    <a:pt x="10300" y="235522"/>
                    <a:pt x="50126" y="234835"/>
                    <a:pt x="50126" y="230715"/>
                  </a:cubicBezTo>
                  <a:cubicBezTo>
                    <a:pt x="50126" y="225909"/>
                    <a:pt x="49439" y="221789"/>
                    <a:pt x="48752" y="218355"/>
                  </a:cubicBezTo>
                  <a:cubicBezTo>
                    <a:pt x="51499" y="222475"/>
                    <a:pt x="55619" y="226595"/>
                    <a:pt x="61112" y="231402"/>
                  </a:cubicBezTo>
                  <a:cubicBezTo>
                    <a:pt x="26093" y="245821"/>
                    <a:pt x="40512" y="281527"/>
                    <a:pt x="43946" y="280154"/>
                  </a:cubicBezTo>
                  <a:cubicBezTo>
                    <a:pt x="76905" y="267794"/>
                    <a:pt x="67292" y="241015"/>
                    <a:pt x="63172" y="233462"/>
                  </a:cubicBezTo>
                  <a:cubicBezTo>
                    <a:pt x="70725" y="238955"/>
                    <a:pt x="79652" y="244448"/>
                    <a:pt x="89951" y="249941"/>
                  </a:cubicBezTo>
                  <a:cubicBezTo>
                    <a:pt x="54246" y="261614"/>
                    <a:pt x="70725" y="295947"/>
                    <a:pt x="70725" y="295947"/>
                  </a:cubicBezTo>
                  <a:cubicBezTo>
                    <a:pt x="99565" y="288394"/>
                    <a:pt x="100251" y="263674"/>
                    <a:pt x="96818" y="253375"/>
                  </a:cubicBezTo>
                  <a:cubicBezTo>
                    <a:pt x="103684" y="256808"/>
                    <a:pt x="109864" y="260241"/>
                    <a:pt x="116731" y="262988"/>
                  </a:cubicBezTo>
                  <a:cubicBezTo>
                    <a:pt x="86518" y="274661"/>
                    <a:pt x="94758" y="308307"/>
                    <a:pt x="98878" y="306934"/>
                  </a:cubicBezTo>
                  <a:cubicBezTo>
                    <a:pt x="129777" y="300067"/>
                    <a:pt x="128404" y="277408"/>
                    <a:pt x="125657" y="266421"/>
                  </a:cubicBezTo>
                  <a:cubicBezTo>
                    <a:pt x="133211" y="269854"/>
                    <a:pt x="140077" y="272601"/>
                    <a:pt x="146944" y="275348"/>
                  </a:cubicBezTo>
                  <a:cubicBezTo>
                    <a:pt x="117418" y="288394"/>
                    <a:pt x="127717" y="322040"/>
                    <a:pt x="131837" y="320667"/>
                  </a:cubicBezTo>
                  <a:cubicBezTo>
                    <a:pt x="162050" y="311740"/>
                    <a:pt x="158617" y="289081"/>
                    <a:pt x="155183" y="278094"/>
                  </a:cubicBezTo>
                  <a:cubicBezTo>
                    <a:pt x="169603" y="283587"/>
                    <a:pt x="181276" y="287707"/>
                    <a:pt x="187456" y="289767"/>
                  </a:cubicBezTo>
                  <a:cubicBezTo>
                    <a:pt x="151063" y="300067"/>
                    <a:pt x="162050" y="337833"/>
                    <a:pt x="165483" y="336460"/>
                  </a:cubicBezTo>
                  <a:cubicBezTo>
                    <a:pt x="202562" y="326160"/>
                    <a:pt x="190889" y="295947"/>
                    <a:pt x="188829" y="290454"/>
                  </a:cubicBezTo>
                  <a:cubicBezTo>
                    <a:pt x="190889" y="291141"/>
                    <a:pt x="191576" y="291141"/>
                    <a:pt x="191576" y="291141"/>
                  </a:cubicBezTo>
                  <a:cubicBezTo>
                    <a:pt x="195696" y="291827"/>
                    <a:pt x="199816" y="293201"/>
                    <a:pt x="203936" y="294574"/>
                  </a:cubicBezTo>
                  <a:cubicBezTo>
                    <a:pt x="204622" y="300754"/>
                    <a:pt x="206682" y="305560"/>
                    <a:pt x="208056" y="305560"/>
                  </a:cubicBezTo>
                  <a:cubicBezTo>
                    <a:pt x="212176" y="304874"/>
                    <a:pt x="215609" y="303500"/>
                    <a:pt x="218355" y="302127"/>
                  </a:cubicBezTo>
                  <a:cubicBezTo>
                    <a:pt x="271228" y="335773"/>
                    <a:pt x="267108" y="426411"/>
                    <a:pt x="267108" y="426411"/>
                  </a:cubicBezTo>
                  <a:cubicBezTo>
                    <a:pt x="271914" y="539022"/>
                    <a:pt x="236208" y="559622"/>
                    <a:pt x="236208" y="559622"/>
                  </a:cubicBezTo>
                  <a:lnTo>
                    <a:pt x="223849" y="559622"/>
                  </a:lnTo>
                  <a:lnTo>
                    <a:pt x="216982" y="563055"/>
                  </a:lnTo>
                  <a:lnTo>
                    <a:pt x="199129" y="563741"/>
                  </a:lnTo>
                  <a:cubicBezTo>
                    <a:pt x="199129" y="563741"/>
                    <a:pt x="177843" y="578848"/>
                    <a:pt x="177843" y="578848"/>
                  </a:cubicBezTo>
                  <a:cubicBezTo>
                    <a:pt x="144884" y="576788"/>
                    <a:pt x="149690" y="581594"/>
                    <a:pt x="149690" y="581594"/>
                  </a:cubicBezTo>
                  <a:lnTo>
                    <a:pt x="149004" y="585028"/>
                  </a:lnTo>
                  <a:cubicBezTo>
                    <a:pt x="173036" y="583654"/>
                    <a:pt x="166170" y="588461"/>
                    <a:pt x="171663" y="587774"/>
                  </a:cubicBezTo>
                  <a:cubicBezTo>
                    <a:pt x="177156" y="587088"/>
                    <a:pt x="186083" y="580908"/>
                    <a:pt x="186083" y="580908"/>
                  </a:cubicBezTo>
                  <a:cubicBezTo>
                    <a:pt x="193636" y="580221"/>
                    <a:pt x="179903" y="593268"/>
                    <a:pt x="184023" y="591894"/>
                  </a:cubicBezTo>
                  <a:cubicBezTo>
                    <a:pt x="198442" y="588461"/>
                    <a:pt x="224535" y="579535"/>
                    <a:pt x="224535" y="579535"/>
                  </a:cubicBezTo>
                  <a:cubicBezTo>
                    <a:pt x="225909" y="578848"/>
                    <a:pt x="239642" y="580221"/>
                    <a:pt x="241702" y="578848"/>
                  </a:cubicBezTo>
                  <a:cubicBezTo>
                    <a:pt x="249255" y="573355"/>
                    <a:pt x="276034" y="567861"/>
                    <a:pt x="258181" y="574041"/>
                  </a:cubicBezTo>
                  <a:cubicBezTo>
                    <a:pt x="240328" y="580221"/>
                    <a:pt x="228655" y="594641"/>
                    <a:pt x="228655" y="594641"/>
                  </a:cubicBezTo>
                  <a:cubicBezTo>
                    <a:pt x="228655" y="594641"/>
                    <a:pt x="219729" y="609747"/>
                    <a:pt x="229342" y="612494"/>
                  </a:cubicBezTo>
                  <a:cubicBezTo>
                    <a:pt x="238268" y="615240"/>
                    <a:pt x="234835" y="593954"/>
                    <a:pt x="247195" y="591894"/>
                  </a:cubicBezTo>
                  <a:cubicBezTo>
                    <a:pt x="259555" y="589834"/>
                    <a:pt x="265734" y="588461"/>
                    <a:pt x="273974" y="588461"/>
                  </a:cubicBezTo>
                  <a:cubicBezTo>
                    <a:pt x="282214" y="588461"/>
                    <a:pt x="287707" y="579535"/>
                    <a:pt x="287707" y="579535"/>
                  </a:cubicBezTo>
                  <a:cubicBezTo>
                    <a:pt x="293887" y="580908"/>
                    <a:pt x="298694" y="586401"/>
                    <a:pt x="282901" y="591894"/>
                  </a:cubicBezTo>
                  <a:cubicBezTo>
                    <a:pt x="246508" y="604254"/>
                    <a:pt x="261615" y="622107"/>
                    <a:pt x="261615" y="622107"/>
                  </a:cubicBezTo>
                  <a:cubicBezTo>
                    <a:pt x="276721" y="599447"/>
                    <a:pt x="290454" y="601507"/>
                    <a:pt x="290454" y="601507"/>
                  </a:cubicBezTo>
                  <a:cubicBezTo>
                    <a:pt x="300067" y="616614"/>
                    <a:pt x="313800" y="610434"/>
                    <a:pt x="313113" y="608374"/>
                  </a:cubicBezTo>
                  <a:cubicBezTo>
                    <a:pt x="311053" y="604941"/>
                    <a:pt x="306247" y="598761"/>
                    <a:pt x="306247" y="596701"/>
                  </a:cubicBezTo>
                  <a:cubicBezTo>
                    <a:pt x="306247" y="588461"/>
                    <a:pt x="314487" y="582281"/>
                    <a:pt x="314487" y="582281"/>
                  </a:cubicBezTo>
                  <a:cubicBezTo>
                    <a:pt x="342639" y="615927"/>
                    <a:pt x="344699" y="607687"/>
                    <a:pt x="344699" y="607687"/>
                  </a:cubicBezTo>
                  <a:cubicBezTo>
                    <a:pt x="346759" y="601507"/>
                    <a:pt x="333713" y="583654"/>
                    <a:pt x="337833" y="582968"/>
                  </a:cubicBezTo>
                  <a:cubicBezTo>
                    <a:pt x="350193" y="581594"/>
                    <a:pt x="356373" y="615240"/>
                    <a:pt x="356373" y="615240"/>
                  </a:cubicBezTo>
                  <a:cubicBezTo>
                    <a:pt x="371479" y="613180"/>
                    <a:pt x="353626" y="574728"/>
                    <a:pt x="359806" y="580221"/>
                  </a:cubicBezTo>
                  <a:cubicBezTo>
                    <a:pt x="387272" y="602881"/>
                    <a:pt x="396198" y="600821"/>
                    <a:pt x="396198" y="600821"/>
                  </a:cubicBezTo>
                  <a:cubicBezTo>
                    <a:pt x="409245" y="600821"/>
                    <a:pt x="372852" y="580221"/>
                    <a:pt x="383839" y="581594"/>
                  </a:cubicBezTo>
                  <a:cubicBezTo>
                    <a:pt x="483403" y="595327"/>
                    <a:pt x="412678" y="572668"/>
                    <a:pt x="412678" y="572668"/>
                  </a:cubicBezTo>
                  <a:cubicBezTo>
                    <a:pt x="434651" y="579535"/>
                    <a:pt x="456624" y="567861"/>
                    <a:pt x="444264" y="567175"/>
                  </a:cubicBezTo>
                  <a:cubicBezTo>
                    <a:pt x="346073" y="558935"/>
                    <a:pt x="354999" y="547262"/>
                    <a:pt x="347446" y="543829"/>
                  </a:cubicBezTo>
                  <a:cubicBezTo>
                    <a:pt x="339206" y="540395"/>
                    <a:pt x="330966" y="477910"/>
                    <a:pt x="330966" y="477910"/>
                  </a:cubicBezTo>
                  <a:cubicBezTo>
                    <a:pt x="331653" y="477223"/>
                    <a:pt x="326846" y="432591"/>
                    <a:pt x="335773" y="370792"/>
                  </a:cubicBezTo>
                  <a:cubicBezTo>
                    <a:pt x="342639" y="326846"/>
                    <a:pt x="374225" y="305560"/>
                    <a:pt x="396198" y="295947"/>
                  </a:cubicBezTo>
                  <a:cubicBezTo>
                    <a:pt x="381092" y="337146"/>
                    <a:pt x="422291" y="343326"/>
                    <a:pt x="422291" y="343326"/>
                  </a:cubicBezTo>
                  <a:cubicBezTo>
                    <a:pt x="434651" y="310367"/>
                    <a:pt x="407871" y="295260"/>
                    <a:pt x="398945" y="294574"/>
                  </a:cubicBezTo>
                  <a:cubicBezTo>
                    <a:pt x="409931" y="290454"/>
                    <a:pt x="418171" y="289081"/>
                    <a:pt x="418171" y="289081"/>
                  </a:cubicBezTo>
                  <a:cubicBezTo>
                    <a:pt x="420231" y="288394"/>
                    <a:pt x="422978" y="287707"/>
                    <a:pt x="425038" y="287021"/>
                  </a:cubicBezTo>
                  <a:cubicBezTo>
                    <a:pt x="417485" y="319293"/>
                    <a:pt x="451817" y="330280"/>
                    <a:pt x="452504" y="326846"/>
                  </a:cubicBezTo>
                  <a:cubicBezTo>
                    <a:pt x="462117" y="299380"/>
                    <a:pt x="445637" y="288394"/>
                    <a:pt x="435338" y="284274"/>
                  </a:cubicBezTo>
                  <a:cubicBezTo>
                    <a:pt x="446324" y="280841"/>
                    <a:pt x="455937" y="278094"/>
                    <a:pt x="464864" y="274661"/>
                  </a:cubicBezTo>
                  <a:cubicBezTo>
                    <a:pt x="454564" y="308994"/>
                    <a:pt x="489583" y="321353"/>
                    <a:pt x="490956" y="317233"/>
                  </a:cubicBezTo>
                  <a:cubicBezTo>
                    <a:pt x="502629" y="286334"/>
                    <a:pt x="479970" y="275348"/>
                    <a:pt x="470357" y="272601"/>
                  </a:cubicBezTo>
                  <a:cubicBezTo>
                    <a:pt x="479970" y="269168"/>
                    <a:pt x="488210" y="265734"/>
                    <a:pt x="495763" y="262301"/>
                  </a:cubicBezTo>
                  <a:cubicBezTo>
                    <a:pt x="490956" y="296634"/>
                    <a:pt x="526662" y="304187"/>
                    <a:pt x="527349" y="300067"/>
                  </a:cubicBezTo>
                  <a:cubicBezTo>
                    <a:pt x="534215" y="269854"/>
                    <a:pt x="514303" y="260928"/>
                    <a:pt x="503316" y="258868"/>
                  </a:cubicBezTo>
                  <a:cubicBezTo>
                    <a:pt x="514989" y="253375"/>
                    <a:pt x="523916" y="248568"/>
                    <a:pt x="531469" y="243762"/>
                  </a:cubicBezTo>
                  <a:cubicBezTo>
                    <a:pt x="521856" y="280154"/>
                    <a:pt x="559622" y="290454"/>
                    <a:pt x="560308" y="286334"/>
                  </a:cubicBezTo>
                  <a:cubicBezTo>
                    <a:pt x="570608" y="250628"/>
                    <a:pt x="539709" y="243762"/>
                    <a:pt x="532842" y="242388"/>
                  </a:cubicBezTo>
                  <a:cubicBezTo>
                    <a:pt x="560308" y="226595"/>
                    <a:pt x="562368" y="215609"/>
                    <a:pt x="560308" y="216982"/>
                  </a:cubicBezTo>
                  <a:lnTo>
                    <a:pt x="560308" y="216982"/>
                  </a:lnTo>
                  <a:close/>
                  <a:moveTo>
                    <a:pt x="117418" y="188143"/>
                  </a:moveTo>
                  <a:cubicBezTo>
                    <a:pt x="105058" y="191576"/>
                    <a:pt x="98191" y="197756"/>
                    <a:pt x="94071" y="204622"/>
                  </a:cubicBezTo>
                  <a:cubicBezTo>
                    <a:pt x="91325" y="203249"/>
                    <a:pt x="88578" y="201876"/>
                    <a:pt x="85832" y="200502"/>
                  </a:cubicBezTo>
                  <a:cubicBezTo>
                    <a:pt x="100938" y="188829"/>
                    <a:pt x="96131" y="168916"/>
                    <a:pt x="94071" y="164110"/>
                  </a:cubicBezTo>
                  <a:cubicBezTo>
                    <a:pt x="102311" y="170976"/>
                    <a:pt x="110551" y="179903"/>
                    <a:pt x="117418" y="188143"/>
                  </a:cubicBezTo>
                  <a:lnTo>
                    <a:pt x="117418" y="188143"/>
                  </a:lnTo>
                  <a:close/>
                  <a:moveTo>
                    <a:pt x="134584" y="210116"/>
                  </a:moveTo>
                  <a:cubicBezTo>
                    <a:pt x="129777" y="210802"/>
                    <a:pt x="124971" y="210802"/>
                    <a:pt x="120851" y="210116"/>
                  </a:cubicBezTo>
                  <a:cubicBezTo>
                    <a:pt x="122224" y="201876"/>
                    <a:pt x="120164" y="193636"/>
                    <a:pt x="118791" y="189516"/>
                  </a:cubicBezTo>
                  <a:cubicBezTo>
                    <a:pt x="127717" y="201189"/>
                    <a:pt x="134584" y="210116"/>
                    <a:pt x="134584" y="210116"/>
                  </a:cubicBezTo>
                  <a:lnTo>
                    <a:pt x="134584" y="210116"/>
                  </a:lnTo>
                  <a:close/>
                  <a:moveTo>
                    <a:pt x="165483" y="267108"/>
                  </a:moveTo>
                  <a:cubicBezTo>
                    <a:pt x="118791" y="255435"/>
                    <a:pt x="82398" y="235522"/>
                    <a:pt x="62485" y="223162"/>
                  </a:cubicBezTo>
                  <a:cubicBezTo>
                    <a:pt x="67292" y="217669"/>
                    <a:pt x="70039" y="212176"/>
                    <a:pt x="71412" y="207369"/>
                  </a:cubicBezTo>
                  <a:cubicBezTo>
                    <a:pt x="74845" y="206682"/>
                    <a:pt x="77592" y="205309"/>
                    <a:pt x="79652" y="204622"/>
                  </a:cubicBezTo>
                  <a:cubicBezTo>
                    <a:pt x="83085" y="207369"/>
                    <a:pt x="87205" y="210116"/>
                    <a:pt x="91325" y="212176"/>
                  </a:cubicBezTo>
                  <a:cubicBezTo>
                    <a:pt x="87891" y="223849"/>
                    <a:pt x="92011" y="235522"/>
                    <a:pt x="94071" y="234835"/>
                  </a:cubicBezTo>
                  <a:cubicBezTo>
                    <a:pt x="105744" y="232088"/>
                    <a:pt x="113298" y="226595"/>
                    <a:pt x="116731" y="221102"/>
                  </a:cubicBezTo>
                  <a:cubicBezTo>
                    <a:pt x="128404" y="223849"/>
                    <a:pt x="138017" y="224535"/>
                    <a:pt x="142137" y="224535"/>
                  </a:cubicBezTo>
                  <a:cubicBezTo>
                    <a:pt x="133897" y="238268"/>
                    <a:pt x="140764" y="255435"/>
                    <a:pt x="140764" y="255435"/>
                  </a:cubicBezTo>
                  <a:cubicBezTo>
                    <a:pt x="146944" y="254061"/>
                    <a:pt x="152437" y="252001"/>
                    <a:pt x="155870" y="249255"/>
                  </a:cubicBezTo>
                  <a:lnTo>
                    <a:pt x="165483" y="267108"/>
                  </a:lnTo>
                  <a:lnTo>
                    <a:pt x="165483" y="267108"/>
                  </a:lnTo>
                  <a:close/>
                  <a:moveTo>
                    <a:pt x="192949" y="214236"/>
                  </a:moveTo>
                  <a:cubicBezTo>
                    <a:pt x="192263" y="214236"/>
                    <a:pt x="190889" y="213549"/>
                    <a:pt x="190203" y="212862"/>
                  </a:cubicBezTo>
                  <a:cubicBezTo>
                    <a:pt x="190889" y="212862"/>
                    <a:pt x="190889" y="212176"/>
                    <a:pt x="191576" y="212176"/>
                  </a:cubicBezTo>
                  <a:cubicBezTo>
                    <a:pt x="192949" y="213549"/>
                    <a:pt x="192949" y="214236"/>
                    <a:pt x="192949" y="214236"/>
                  </a:cubicBezTo>
                  <a:lnTo>
                    <a:pt x="192949" y="214236"/>
                  </a:lnTo>
                  <a:close/>
                  <a:moveTo>
                    <a:pt x="394825" y="238268"/>
                  </a:moveTo>
                  <a:cubicBezTo>
                    <a:pt x="400318" y="232088"/>
                    <a:pt x="405125" y="225909"/>
                    <a:pt x="409245" y="221789"/>
                  </a:cubicBezTo>
                  <a:cubicBezTo>
                    <a:pt x="414051" y="233462"/>
                    <a:pt x="425038" y="238955"/>
                    <a:pt x="432591" y="240328"/>
                  </a:cubicBezTo>
                  <a:cubicBezTo>
                    <a:pt x="427098" y="249941"/>
                    <a:pt x="423664" y="258181"/>
                    <a:pt x="420918" y="264361"/>
                  </a:cubicBezTo>
                  <a:cubicBezTo>
                    <a:pt x="418858" y="245821"/>
                    <a:pt x="403752" y="240328"/>
                    <a:pt x="394825" y="238268"/>
                  </a:cubicBezTo>
                  <a:lnTo>
                    <a:pt x="394825" y="238268"/>
                  </a:lnTo>
                  <a:close/>
                  <a:moveTo>
                    <a:pt x="378345" y="257495"/>
                  </a:moveTo>
                  <a:cubicBezTo>
                    <a:pt x="381779" y="254061"/>
                    <a:pt x="384525" y="249941"/>
                    <a:pt x="387958" y="246508"/>
                  </a:cubicBezTo>
                  <a:cubicBezTo>
                    <a:pt x="387272" y="264361"/>
                    <a:pt x="397572" y="273974"/>
                    <a:pt x="406498" y="278094"/>
                  </a:cubicBezTo>
                  <a:cubicBezTo>
                    <a:pt x="399632" y="280154"/>
                    <a:pt x="392765" y="283587"/>
                    <a:pt x="385899" y="287021"/>
                  </a:cubicBezTo>
                  <a:cubicBezTo>
                    <a:pt x="388645" y="272601"/>
                    <a:pt x="384525" y="263674"/>
                    <a:pt x="378345" y="257495"/>
                  </a:cubicBezTo>
                  <a:lnTo>
                    <a:pt x="378345" y="257495"/>
                  </a:lnTo>
                  <a:close/>
                  <a:moveTo>
                    <a:pt x="354313" y="262988"/>
                  </a:moveTo>
                  <a:cubicBezTo>
                    <a:pt x="346759" y="269168"/>
                    <a:pt x="340579" y="273288"/>
                    <a:pt x="341266" y="272601"/>
                  </a:cubicBezTo>
                  <a:cubicBezTo>
                    <a:pt x="346759" y="256121"/>
                    <a:pt x="351566" y="241015"/>
                    <a:pt x="355686" y="227282"/>
                  </a:cubicBezTo>
                  <a:cubicBezTo>
                    <a:pt x="361179" y="236895"/>
                    <a:pt x="371479" y="241702"/>
                    <a:pt x="378345" y="242388"/>
                  </a:cubicBezTo>
                  <a:cubicBezTo>
                    <a:pt x="375599" y="245135"/>
                    <a:pt x="372166" y="248568"/>
                    <a:pt x="368732" y="251315"/>
                  </a:cubicBezTo>
                  <a:cubicBezTo>
                    <a:pt x="362552" y="248568"/>
                    <a:pt x="356373" y="248568"/>
                    <a:pt x="356373" y="248568"/>
                  </a:cubicBezTo>
                  <a:cubicBezTo>
                    <a:pt x="354313" y="254061"/>
                    <a:pt x="353626" y="258868"/>
                    <a:pt x="354313" y="262988"/>
                  </a:cubicBezTo>
                  <a:lnTo>
                    <a:pt x="354313" y="262988"/>
                  </a:lnTo>
                  <a:close/>
                  <a:moveTo>
                    <a:pt x="351566" y="285647"/>
                  </a:moveTo>
                  <a:cubicBezTo>
                    <a:pt x="354313" y="283587"/>
                    <a:pt x="356373" y="280841"/>
                    <a:pt x="359119" y="278094"/>
                  </a:cubicBezTo>
                  <a:cubicBezTo>
                    <a:pt x="363926" y="285647"/>
                    <a:pt x="371479" y="289767"/>
                    <a:pt x="377659" y="291827"/>
                  </a:cubicBezTo>
                  <a:cubicBezTo>
                    <a:pt x="372166" y="295260"/>
                    <a:pt x="366672" y="298694"/>
                    <a:pt x="361866" y="302127"/>
                  </a:cubicBezTo>
                  <a:cubicBezTo>
                    <a:pt x="359119" y="294574"/>
                    <a:pt x="355686" y="289081"/>
                    <a:pt x="351566" y="285647"/>
                  </a:cubicBezTo>
                  <a:lnTo>
                    <a:pt x="351566" y="285647"/>
                  </a:lnTo>
                  <a:close/>
                  <a:moveTo>
                    <a:pt x="317233" y="339893"/>
                  </a:moveTo>
                  <a:cubicBezTo>
                    <a:pt x="317233" y="339893"/>
                    <a:pt x="317233" y="339206"/>
                    <a:pt x="317920" y="338520"/>
                  </a:cubicBezTo>
                  <a:cubicBezTo>
                    <a:pt x="320667" y="333026"/>
                    <a:pt x="326846" y="313113"/>
                    <a:pt x="329593" y="304874"/>
                  </a:cubicBezTo>
                  <a:cubicBezTo>
                    <a:pt x="335773" y="308994"/>
                    <a:pt x="343326" y="310367"/>
                    <a:pt x="349506" y="310367"/>
                  </a:cubicBezTo>
                  <a:cubicBezTo>
                    <a:pt x="333713" y="322727"/>
                    <a:pt x="321353" y="334400"/>
                    <a:pt x="318607" y="338520"/>
                  </a:cubicBezTo>
                  <a:cubicBezTo>
                    <a:pt x="317920" y="339206"/>
                    <a:pt x="317920" y="339893"/>
                    <a:pt x="317233" y="339893"/>
                  </a:cubicBezTo>
                  <a:lnTo>
                    <a:pt x="317233" y="339893"/>
                  </a:lnTo>
                  <a:close/>
                  <a:moveTo>
                    <a:pt x="290454" y="314487"/>
                  </a:moveTo>
                  <a:cubicBezTo>
                    <a:pt x="304187" y="308307"/>
                    <a:pt x="309680" y="297320"/>
                    <a:pt x="310367" y="288394"/>
                  </a:cubicBezTo>
                  <a:cubicBezTo>
                    <a:pt x="313113" y="302127"/>
                    <a:pt x="315860" y="308994"/>
                    <a:pt x="315860" y="308994"/>
                  </a:cubicBezTo>
                  <a:cubicBezTo>
                    <a:pt x="313113" y="311740"/>
                    <a:pt x="300754" y="340579"/>
                    <a:pt x="300754" y="340579"/>
                  </a:cubicBezTo>
                  <a:lnTo>
                    <a:pt x="290454" y="314487"/>
                  </a:lnTo>
                  <a:lnTo>
                    <a:pt x="290454" y="314487"/>
                  </a:lnTo>
                  <a:close/>
                  <a:moveTo>
                    <a:pt x="296634" y="153123"/>
                  </a:moveTo>
                  <a:cubicBezTo>
                    <a:pt x="296634" y="151750"/>
                    <a:pt x="295947" y="151063"/>
                    <a:pt x="295947" y="149690"/>
                  </a:cubicBezTo>
                  <a:cubicBezTo>
                    <a:pt x="296634" y="146944"/>
                    <a:pt x="297320" y="144884"/>
                    <a:pt x="297320" y="142824"/>
                  </a:cubicBezTo>
                  <a:cubicBezTo>
                    <a:pt x="300754" y="146944"/>
                    <a:pt x="304874" y="149690"/>
                    <a:pt x="308307" y="151750"/>
                  </a:cubicBezTo>
                  <a:cubicBezTo>
                    <a:pt x="306247" y="168230"/>
                    <a:pt x="304874" y="184023"/>
                    <a:pt x="304187" y="198443"/>
                  </a:cubicBezTo>
                  <a:cubicBezTo>
                    <a:pt x="303500" y="201876"/>
                    <a:pt x="303500" y="204622"/>
                    <a:pt x="304187" y="207369"/>
                  </a:cubicBezTo>
                  <a:cubicBezTo>
                    <a:pt x="303500" y="232775"/>
                    <a:pt x="305560" y="254061"/>
                    <a:pt x="307620" y="270541"/>
                  </a:cubicBezTo>
                  <a:cubicBezTo>
                    <a:pt x="306934" y="269854"/>
                    <a:pt x="306934" y="269854"/>
                    <a:pt x="306247" y="269854"/>
                  </a:cubicBezTo>
                  <a:cubicBezTo>
                    <a:pt x="301440" y="271228"/>
                    <a:pt x="298007" y="272601"/>
                    <a:pt x="294574" y="274661"/>
                  </a:cubicBezTo>
                  <a:cubicBezTo>
                    <a:pt x="300754" y="237582"/>
                    <a:pt x="304874" y="180590"/>
                    <a:pt x="296634" y="153123"/>
                  </a:cubicBezTo>
                  <a:lnTo>
                    <a:pt x="296634" y="153123"/>
                  </a:lnTo>
                  <a:close/>
                  <a:moveTo>
                    <a:pt x="250628" y="307620"/>
                  </a:moveTo>
                  <a:cubicBezTo>
                    <a:pt x="258868" y="303500"/>
                    <a:pt x="262988" y="297320"/>
                    <a:pt x="265048" y="291827"/>
                  </a:cubicBezTo>
                  <a:cubicBezTo>
                    <a:pt x="269168" y="302814"/>
                    <a:pt x="284961" y="339893"/>
                    <a:pt x="281527" y="336460"/>
                  </a:cubicBezTo>
                  <a:cubicBezTo>
                    <a:pt x="273288" y="326160"/>
                    <a:pt x="262301" y="316547"/>
                    <a:pt x="250628" y="307620"/>
                  </a:cubicBezTo>
                  <a:lnTo>
                    <a:pt x="250628" y="307620"/>
                  </a:lnTo>
                  <a:close/>
                  <a:moveTo>
                    <a:pt x="232088" y="261614"/>
                  </a:moveTo>
                  <a:cubicBezTo>
                    <a:pt x="236895" y="265734"/>
                    <a:pt x="241702" y="269854"/>
                    <a:pt x="245822" y="273288"/>
                  </a:cubicBezTo>
                  <a:cubicBezTo>
                    <a:pt x="238268" y="280841"/>
                    <a:pt x="236208" y="289767"/>
                    <a:pt x="236208" y="298007"/>
                  </a:cubicBezTo>
                  <a:cubicBezTo>
                    <a:pt x="234148" y="296634"/>
                    <a:pt x="232088" y="295260"/>
                    <a:pt x="230028" y="293887"/>
                  </a:cubicBezTo>
                  <a:cubicBezTo>
                    <a:pt x="238955" y="282214"/>
                    <a:pt x="234148" y="266421"/>
                    <a:pt x="232088" y="261614"/>
                  </a:cubicBezTo>
                  <a:lnTo>
                    <a:pt x="232088" y="261614"/>
                  </a:lnTo>
                  <a:close/>
                  <a:moveTo>
                    <a:pt x="238955" y="193636"/>
                  </a:moveTo>
                  <a:cubicBezTo>
                    <a:pt x="247195" y="233462"/>
                    <a:pt x="256808" y="266421"/>
                    <a:pt x="256808" y="266421"/>
                  </a:cubicBezTo>
                  <a:cubicBezTo>
                    <a:pt x="256808" y="266421"/>
                    <a:pt x="230715" y="249941"/>
                    <a:pt x="227282" y="241702"/>
                  </a:cubicBezTo>
                  <a:cubicBezTo>
                    <a:pt x="247881" y="228655"/>
                    <a:pt x="237582" y="201876"/>
                    <a:pt x="237582" y="201876"/>
                  </a:cubicBezTo>
                  <a:cubicBezTo>
                    <a:pt x="232088" y="203249"/>
                    <a:pt x="227282" y="204622"/>
                    <a:pt x="223849" y="207369"/>
                  </a:cubicBezTo>
                  <a:cubicBezTo>
                    <a:pt x="222475" y="197069"/>
                    <a:pt x="220415" y="187456"/>
                    <a:pt x="218355" y="179216"/>
                  </a:cubicBezTo>
                  <a:cubicBezTo>
                    <a:pt x="223849" y="188143"/>
                    <a:pt x="234148" y="192949"/>
                    <a:pt x="238955" y="193636"/>
                  </a:cubicBezTo>
                  <a:lnTo>
                    <a:pt x="238955" y="193636"/>
                  </a:lnTo>
                  <a:close/>
                  <a:moveTo>
                    <a:pt x="261615" y="135957"/>
                  </a:moveTo>
                  <a:cubicBezTo>
                    <a:pt x="249941" y="140077"/>
                    <a:pt x="243762" y="146944"/>
                    <a:pt x="240328" y="153810"/>
                  </a:cubicBezTo>
                  <a:cubicBezTo>
                    <a:pt x="239642" y="149004"/>
                    <a:pt x="238955" y="144884"/>
                    <a:pt x="237582" y="140077"/>
                  </a:cubicBezTo>
                  <a:cubicBezTo>
                    <a:pt x="247881" y="138704"/>
                    <a:pt x="254748" y="135270"/>
                    <a:pt x="258868" y="130464"/>
                  </a:cubicBezTo>
                  <a:cubicBezTo>
                    <a:pt x="260241" y="132524"/>
                    <a:pt x="260928" y="134584"/>
                    <a:pt x="261615" y="135957"/>
                  </a:cubicBezTo>
                  <a:lnTo>
                    <a:pt x="261615" y="135957"/>
                  </a:lnTo>
                  <a:close/>
                  <a:moveTo>
                    <a:pt x="269854" y="155870"/>
                  </a:moveTo>
                  <a:cubicBezTo>
                    <a:pt x="269854" y="187456"/>
                    <a:pt x="254061" y="205309"/>
                    <a:pt x="254061" y="205309"/>
                  </a:cubicBezTo>
                  <a:cubicBezTo>
                    <a:pt x="251315" y="199129"/>
                    <a:pt x="249255" y="191576"/>
                    <a:pt x="246508" y="183336"/>
                  </a:cubicBezTo>
                  <a:cubicBezTo>
                    <a:pt x="269854" y="173036"/>
                    <a:pt x="268481" y="154497"/>
                    <a:pt x="265048" y="144197"/>
                  </a:cubicBezTo>
                  <a:cubicBezTo>
                    <a:pt x="267794" y="149690"/>
                    <a:pt x="269854" y="153810"/>
                    <a:pt x="269854" y="155870"/>
                  </a:cubicBezTo>
                  <a:lnTo>
                    <a:pt x="269854" y="155870"/>
                  </a:lnTo>
                  <a:close/>
                  <a:moveTo>
                    <a:pt x="288394" y="163423"/>
                  </a:moveTo>
                  <a:cubicBezTo>
                    <a:pt x="289081" y="162737"/>
                    <a:pt x="289081" y="162050"/>
                    <a:pt x="289767" y="161363"/>
                  </a:cubicBezTo>
                  <a:cubicBezTo>
                    <a:pt x="298694" y="210116"/>
                    <a:pt x="279467" y="287021"/>
                    <a:pt x="279467" y="287021"/>
                  </a:cubicBezTo>
                  <a:cubicBezTo>
                    <a:pt x="279467" y="287021"/>
                    <a:pt x="268481" y="256121"/>
                    <a:pt x="262301" y="236208"/>
                  </a:cubicBezTo>
                  <a:cubicBezTo>
                    <a:pt x="298007" y="227969"/>
                    <a:pt x="285647" y="192949"/>
                    <a:pt x="285647" y="192949"/>
                  </a:cubicBezTo>
                  <a:cubicBezTo>
                    <a:pt x="276721" y="194323"/>
                    <a:pt x="269854" y="197756"/>
                    <a:pt x="265048" y="201876"/>
                  </a:cubicBezTo>
                  <a:cubicBezTo>
                    <a:pt x="270541" y="186769"/>
                    <a:pt x="277408" y="165483"/>
                    <a:pt x="277408" y="157243"/>
                  </a:cubicBezTo>
                  <a:cubicBezTo>
                    <a:pt x="282901" y="162050"/>
                    <a:pt x="287707" y="164110"/>
                    <a:pt x="288394" y="163423"/>
                  </a:cubicBezTo>
                  <a:lnTo>
                    <a:pt x="288394" y="163423"/>
                  </a:lnTo>
                  <a:close/>
                  <a:moveTo>
                    <a:pt x="328220" y="172350"/>
                  </a:moveTo>
                  <a:cubicBezTo>
                    <a:pt x="320667" y="175096"/>
                    <a:pt x="315173" y="178530"/>
                    <a:pt x="311053" y="183336"/>
                  </a:cubicBezTo>
                  <a:cubicBezTo>
                    <a:pt x="311053" y="170976"/>
                    <a:pt x="310367" y="160677"/>
                    <a:pt x="310367" y="153123"/>
                  </a:cubicBezTo>
                  <a:cubicBezTo>
                    <a:pt x="315860" y="155870"/>
                    <a:pt x="319980" y="156557"/>
                    <a:pt x="319980" y="156557"/>
                  </a:cubicBezTo>
                  <a:cubicBezTo>
                    <a:pt x="335086" y="118104"/>
                    <a:pt x="296634" y="103684"/>
                    <a:pt x="295260" y="107804"/>
                  </a:cubicBezTo>
                  <a:cubicBezTo>
                    <a:pt x="293201" y="113984"/>
                    <a:pt x="291827" y="118791"/>
                    <a:pt x="291827" y="123597"/>
                  </a:cubicBezTo>
                  <a:cubicBezTo>
                    <a:pt x="289081" y="119477"/>
                    <a:pt x="285647" y="116731"/>
                    <a:pt x="282901" y="114671"/>
                  </a:cubicBezTo>
                  <a:cubicBezTo>
                    <a:pt x="282214" y="113298"/>
                    <a:pt x="282214" y="111924"/>
                    <a:pt x="282214" y="110551"/>
                  </a:cubicBezTo>
                  <a:cubicBezTo>
                    <a:pt x="282214" y="110551"/>
                    <a:pt x="282214" y="110551"/>
                    <a:pt x="282214" y="110551"/>
                  </a:cubicBezTo>
                  <a:cubicBezTo>
                    <a:pt x="290454" y="107804"/>
                    <a:pt x="295947" y="102311"/>
                    <a:pt x="298694" y="97505"/>
                  </a:cubicBezTo>
                  <a:cubicBezTo>
                    <a:pt x="307620" y="110551"/>
                    <a:pt x="324100" y="113984"/>
                    <a:pt x="324787" y="111238"/>
                  </a:cubicBezTo>
                  <a:cubicBezTo>
                    <a:pt x="325473" y="109178"/>
                    <a:pt x="325473" y="107118"/>
                    <a:pt x="326160" y="105058"/>
                  </a:cubicBezTo>
                  <a:cubicBezTo>
                    <a:pt x="324787" y="133211"/>
                    <a:pt x="325473" y="155183"/>
                    <a:pt x="328220" y="172350"/>
                  </a:cubicBezTo>
                  <a:lnTo>
                    <a:pt x="328220" y="172350"/>
                  </a:lnTo>
                  <a:close/>
                  <a:moveTo>
                    <a:pt x="333713" y="199129"/>
                  </a:moveTo>
                  <a:cubicBezTo>
                    <a:pt x="339206" y="219042"/>
                    <a:pt x="346073" y="224535"/>
                    <a:pt x="346073" y="224535"/>
                  </a:cubicBezTo>
                  <a:cubicBezTo>
                    <a:pt x="345386" y="225909"/>
                    <a:pt x="345386" y="227969"/>
                    <a:pt x="344013" y="230715"/>
                  </a:cubicBezTo>
                  <a:cubicBezTo>
                    <a:pt x="339206" y="218355"/>
                    <a:pt x="326846" y="211489"/>
                    <a:pt x="326846" y="211489"/>
                  </a:cubicBezTo>
                  <a:cubicBezTo>
                    <a:pt x="306247" y="237582"/>
                    <a:pt x="325473" y="258868"/>
                    <a:pt x="333713" y="262301"/>
                  </a:cubicBezTo>
                  <a:cubicBezTo>
                    <a:pt x="330966" y="269168"/>
                    <a:pt x="328906" y="275348"/>
                    <a:pt x="326846" y="279467"/>
                  </a:cubicBezTo>
                  <a:cubicBezTo>
                    <a:pt x="324787" y="280154"/>
                    <a:pt x="322727" y="280154"/>
                    <a:pt x="320667" y="280841"/>
                  </a:cubicBezTo>
                  <a:cubicBezTo>
                    <a:pt x="316547" y="271228"/>
                    <a:pt x="313800" y="243075"/>
                    <a:pt x="312427" y="214922"/>
                  </a:cubicBezTo>
                  <a:cubicBezTo>
                    <a:pt x="324100" y="212176"/>
                    <a:pt x="330280" y="205309"/>
                    <a:pt x="333713" y="199129"/>
                  </a:cubicBezTo>
                  <a:lnTo>
                    <a:pt x="333713" y="199129"/>
                  </a:lnTo>
                  <a:close/>
                  <a:moveTo>
                    <a:pt x="359806" y="171663"/>
                  </a:moveTo>
                  <a:cubicBezTo>
                    <a:pt x="359119" y="175783"/>
                    <a:pt x="357746" y="179903"/>
                    <a:pt x="357059" y="184023"/>
                  </a:cubicBezTo>
                  <a:cubicBezTo>
                    <a:pt x="354313" y="186083"/>
                    <a:pt x="352939" y="187456"/>
                    <a:pt x="352939" y="187456"/>
                  </a:cubicBezTo>
                  <a:cubicBezTo>
                    <a:pt x="353626" y="188829"/>
                    <a:pt x="354999" y="189516"/>
                    <a:pt x="355686" y="190889"/>
                  </a:cubicBezTo>
                  <a:cubicBezTo>
                    <a:pt x="354313" y="195009"/>
                    <a:pt x="353626" y="199129"/>
                    <a:pt x="352939" y="201876"/>
                  </a:cubicBezTo>
                  <a:cubicBezTo>
                    <a:pt x="352253" y="201876"/>
                    <a:pt x="351566" y="201876"/>
                    <a:pt x="351566" y="201876"/>
                  </a:cubicBezTo>
                  <a:cubicBezTo>
                    <a:pt x="351566" y="203936"/>
                    <a:pt x="350879" y="205996"/>
                    <a:pt x="350879" y="207369"/>
                  </a:cubicBezTo>
                  <a:cubicBezTo>
                    <a:pt x="350193" y="208742"/>
                    <a:pt x="349506" y="209429"/>
                    <a:pt x="348819" y="209429"/>
                  </a:cubicBezTo>
                  <a:cubicBezTo>
                    <a:pt x="343326" y="209429"/>
                    <a:pt x="337833" y="176470"/>
                    <a:pt x="335773" y="162737"/>
                  </a:cubicBezTo>
                  <a:cubicBezTo>
                    <a:pt x="343326" y="169603"/>
                    <a:pt x="353626" y="171663"/>
                    <a:pt x="359806" y="171663"/>
                  </a:cubicBezTo>
                  <a:lnTo>
                    <a:pt x="359806" y="171663"/>
                  </a:lnTo>
                  <a:close/>
                  <a:moveTo>
                    <a:pt x="387272" y="203249"/>
                  </a:moveTo>
                  <a:cubicBezTo>
                    <a:pt x="385899" y="213549"/>
                    <a:pt x="385212" y="221789"/>
                    <a:pt x="385212" y="227282"/>
                  </a:cubicBezTo>
                  <a:cubicBezTo>
                    <a:pt x="382465" y="211489"/>
                    <a:pt x="370792" y="205309"/>
                    <a:pt x="361866" y="203249"/>
                  </a:cubicBezTo>
                  <a:cubicBezTo>
                    <a:pt x="362552" y="201189"/>
                    <a:pt x="362552" y="199816"/>
                    <a:pt x="363239" y="197756"/>
                  </a:cubicBezTo>
                  <a:cubicBezTo>
                    <a:pt x="371479" y="203936"/>
                    <a:pt x="380405" y="204622"/>
                    <a:pt x="387272" y="203249"/>
                  </a:cubicBezTo>
                  <a:lnTo>
                    <a:pt x="387272" y="203249"/>
                  </a:lnTo>
                  <a:close/>
                  <a:moveTo>
                    <a:pt x="373539" y="148317"/>
                  </a:moveTo>
                  <a:cubicBezTo>
                    <a:pt x="378345" y="159303"/>
                    <a:pt x="387958" y="164110"/>
                    <a:pt x="395512" y="166170"/>
                  </a:cubicBezTo>
                  <a:cubicBezTo>
                    <a:pt x="394138" y="170976"/>
                    <a:pt x="392765" y="175783"/>
                    <a:pt x="392078" y="179903"/>
                  </a:cubicBezTo>
                  <a:cubicBezTo>
                    <a:pt x="383152" y="174410"/>
                    <a:pt x="374225" y="175783"/>
                    <a:pt x="367359" y="177843"/>
                  </a:cubicBezTo>
                  <a:cubicBezTo>
                    <a:pt x="370106" y="166856"/>
                    <a:pt x="372166" y="157243"/>
                    <a:pt x="373539" y="148317"/>
                  </a:cubicBezTo>
                  <a:lnTo>
                    <a:pt x="373539" y="148317"/>
                  </a:lnTo>
                  <a:close/>
                  <a:moveTo>
                    <a:pt x="411305" y="124971"/>
                  </a:moveTo>
                  <a:cubicBezTo>
                    <a:pt x="408558" y="131151"/>
                    <a:pt x="405811" y="136644"/>
                    <a:pt x="403752" y="142824"/>
                  </a:cubicBezTo>
                  <a:cubicBezTo>
                    <a:pt x="396198" y="131837"/>
                    <a:pt x="383839" y="130464"/>
                    <a:pt x="376285" y="130464"/>
                  </a:cubicBezTo>
                  <a:cubicBezTo>
                    <a:pt x="376972" y="124284"/>
                    <a:pt x="377659" y="118791"/>
                    <a:pt x="378345" y="113984"/>
                  </a:cubicBezTo>
                  <a:cubicBezTo>
                    <a:pt x="388645" y="126344"/>
                    <a:pt x="401692" y="127031"/>
                    <a:pt x="411305" y="124971"/>
                  </a:cubicBezTo>
                  <a:lnTo>
                    <a:pt x="411305" y="124971"/>
                  </a:lnTo>
                  <a:close/>
                  <a:moveTo>
                    <a:pt x="407185" y="148317"/>
                  </a:moveTo>
                  <a:cubicBezTo>
                    <a:pt x="407185" y="148317"/>
                    <a:pt x="407185" y="149004"/>
                    <a:pt x="407185" y="149004"/>
                  </a:cubicBezTo>
                  <a:cubicBezTo>
                    <a:pt x="407185" y="149004"/>
                    <a:pt x="407185" y="149004"/>
                    <a:pt x="407185" y="148317"/>
                  </a:cubicBezTo>
                  <a:cubicBezTo>
                    <a:pt x="407185" y="149004"/>
                    <a:pt x="407185" y="148317"/>
                    <a:pt x="407185" y="148317"/>
                  </a:cubicBezTo>
                  <a:lnTo>
                    <a:pt x="407185" y="148317"/>
                  </a:lnTo>
                  <a:close/>
                  <a:moveTo>
                    <a:pt x="427098" y="182649"/>
                  </a:moveTo>
                  <a:cubicBezTo>
                    <a:pt x="422291" y="188829"/>
                    <a:pt x="418171" y="194323"/>
                    <a:pt x="414051" y="199129"/>
                  </a:cubicBezTo>
                  <a:cubicBezTo>
                    <a:pt x="409931" y="198443"/>
                    <a:pt x="407185" y="198443"/>
                    <a:pt x="407185" y="198443"/>
                  </a:cubicBezTo>
                  <a:cubicBezTo>
                    <a:pt x="406498" y="201876"/>
                    <a:pt x="405811" y="205309"/>
                    <a:pt x="405811" y="208742"/>
                  </a:cubicBezTo>
                  <a:cubicBezTo>
                    <a:pt x="398945" y="216982"/>
                    <a:pt x="394825" y="221789"/>
                    <a:pt x="394825" y="221789"/>
                  </a:cubicBezTo>
                  <a:cubicBezTo>
                    <a:pt x="394138" y="215609"/>
                    <a:pt x="394138" y="208742"/>
                    <a:pt x="394825" y="201189"/>
                  </a:cubicBezTo>
                  <a:cubicBezTo>
                    <a:pt x="401692" y="198443"/>
                    <a:pt x="405811" y="194323"/>
                    <a:pt x="405125" y="192949"/>
                  </a:cubicBezTo>
                  <a:cubicBezTo>
                    <a:pt x="402378" y="189516"/>
                    <a:pt x="400318" y="186769"/>
                    <a:pt x="397572" y="184709"/>
                  </a:cubicBezTo>
                  <a:cubicBezTo>
                    <a:pt x="398945" y="179216"/>
                    <a:pt x="400318" y="173036"/>
                    <a:pt x="401692" y="167543"/>
                  </a:cubicBezTo>
                  <a:cubicBezTo>
                    <a:pt x="405811" y="167543"/>
                    <a:pt x="409245" y="166856"/>
                    <a:pt x="409245" y="166170"/>
                  </a:cubicBezTo>
                  <a:cubicBezTo>
                    <a:pt x="414051" y="174410"/>
                    <a:pt x="421604" y="179903"/>
                    <a:pt x="427098" y="182649"/>
                  </a:cubicBezTo>
                  <a:lnTo>
                    <a:pt x="427098" y="182649"/>
                  </a:lnTo>
                  <a:close/>
                  <a:moveTo>
                    <a:pt x="459370" y="178530"/>
                  </a:moveTo>
                  <a:cubicBezTo>
                    <a:pt x="444264" y="187456"/>
                    <a:pt x="428471" y="195009"/>
                    <a:pt x="428471" y="195009"/>
                  </a:cubicBezTo>
                  <a:cubicBezTo>
                    <a:pt x="436024" y="185396"/>
                    <a:pt x="442891" y="174410"/>
                    <a:pt x="447697" y="163423"/>
                  </a:cubicBezTo>
                  <a:cubicBezTo>
                    <a:pt x="451131" y="170290"/>
                    <a:pt x="455250" y="175783"/>
                    <a:pt x="459370" y="178530"/>
                  </a:cubicBezTo>
                  <a:lnTo>
                    <a:pt x="459370" y="178530"/>
                  </a:lnTo>
                  <a:close/>
                  <a:moveTo>
                    <a:pt x="440144" y="227282"/>
                  </a:moveTo>
                  <a:cubicBezTo>
                    <a:pt x="439457" y="217669"/>
                    <a:pt x="436024" y="210802"/>
                    <a:pt x="430531" y="206682"/>
                  </a:cubicBezTo>
                  <a:cubicBezTo>
                    <a:pt x="440831" y="201189"/>
                    <a:pt x="453190" y="190889"/>
                    <a:pt x="463490" y="181276"/>
                  </a:cubicBezTo>
                  <a:cubicBezTo>
                    <a:pt x="468297" y="184023"/>
                    <a:pt x="473103" y="184709"/>
                    <a:pt x="477910" y="184709"/>
                  </a:cubicBezTo>
                  <a:cubicBezTo>
                    <a:pt x="461430" y="198443"/>
                    <a:pt x="449071" y="213549"/>
                    <a:pt x="440144" y="227282"/>
                  </a:cubicBezTo>
                  <a:lnTo>
                    <a:pt x="440144" y="227282"/>
                  </a:lnTo>
                  <a:close/>
                  <a:moveTo>
                    <a:pt x="464864" y="229342"/>
                  </a:moveTo>
                  <a:cubicBezTo>
                    <a:pt x="447011" y="239642"/>
                    <a:pt x="447011" y="259555"/>
                    <a:pt x="449757" y="267108"/>
                  </a:cubicBezTo>
                  <a:cubicBezTo>
                    <a:pt x="437397" y="270541"/>
                    <a:pt x="430531" y="272601"/>
                    <a:pt x="430531" y="272601"/>
                  </a:cubicBezTo>
                  <a:cubicBezTo>
                    <a:pt x="425724" y="271228"/>
                    <a:pt x="448384" y="230028"/>
                    <a:pt x="448384" y="230028"/>
                  </a:cubicBezTo>
                  <a:cubicBezTo>
                    <a:pt x="453877" y="230028"/>
                    <a:pt x="459370" y="230028"/>
                    <a:pt x="464864" y="229342"/>
                  </a:cubicBezTo>
                  <a:lnTo>
                    <a:pt x="464864" y="229342"/>
                  </a:lnTo>
                  <a:close/>
                  <a:moveTo>
                    <a:pt x="376285" y="68665"/>
                  </a:moveTo>
                  <a:cubicBezTo>
                    <a:pt x="376285" y="67979"/>
                    <a:pt x="376285" y="67292"/>
                    <a:pt x="376285" y="67292"/>
                  </a:cubicBezTo>
                  <a:cubicBezTo>
                    <a:pt x="376285" y="66605"/>
                    <a:pt x="376285" y="66605"/>
                    <a:pt x="376285" y="68665"/>
                  </a:cubicBezTo>
                  <a:lnTo>
                    <a:pt x="376285" y="68665"/>
                  </a:lnTo>
                  <a:close/>
                  <a:moveTo>
                    <a:pt x="522542" y="113984"/>
                  </a:moveTo>
                  <a:cubicBezTo>
                    <a:pt x="511556" y="98191"/>
                    <a:pt x="499883" y="95445"/>
                    <a:pt x="490270" y="96818"/>
                  </a:cubicBezTo>
                  <a:cubicBezTo>
                    <a:pt x="498509" y="83085"/>
                    <a:pt x="490956" y="65919"/>
                    <a:pt x="490956" y="65919"/>
                  </a:cubicBezTo>
                  <a:cubicBezTo>
                    <a:pt x="453190" y="74845"/>
                    <a:pt x="462117" y="113298"/>
                    <a:pt x="466237" y="111924"/>
                  </a:cubicBezTo>
                  <a:cubicBezTo>
                    <a:pt x="468297" y="111238"/>
                    <a:pt x="470357" y="110551"/>
                    <a:pt x="472417" y="109864"/>
                  </a:cubicBezTo>
                  <a:cubicBezTo>
                    <a:pt x="494390" y="138704"/>
                    <a:pt x="525289" y="117418"/>
                    <a:pt x="522542" y="113984"/>
                  </a:cubicBezTo>
                  <a:lnTo>
                    <a:pt x="522542" y="113984"/>
                  </a:lnTo>
                  <a:close/>
                  <a:moveTo>
                    <a:pt x="462117" y="33646"/>
                  </a:moveTo>
                  <a:cubicBezTo>
                    <a:pt x="429844" y="56305"/>
                    <a:pt x="453190" y="87891"/>
                    <a:pt x="456624" y="85832"/>
                  </a:cubicBezTo>
                  <a:cubicBezTo>
                    <a:pt x="490956" y="61799"/>
                    <a:pt x="462117" y="33646"/>
                    <a:pt x="462117" y="33646"/>
                  </a:cubicBezTo>
                  <a:lnTo>
                    <a:pt x="462117" y="33646"/>
                  </a:lnTo>
                  <a:close/>
                  <a:moveTo>
                    <a:pt x="383839" y="6180"/>
                  </a:moveTo>
                  <a:cubicBezTo>
                    <a:pt x="349506" y="26779"/>
                    <a:pt x="371479" y="62485"/>
                    <a:pt x="374912" y="60425"/>
                  </a:cubicBezTo>
                  <a:cubicBezTo>
                    <a:pt x="411991" y="37766"/>
                    <a:pt x="383839" y="6180"/>
                    <a:pt x="383839" y="6180"/>
                  </a:cubicBezTo>
                  <a:lnTo>
                    <a:pt x="383839" y="6180"/>
                  </a:lnTo>
                  <a:close/>
                  <a:moveTo>
                    <a:pt x="359119" y="23346"/>
                  </a:moveTo>
                  <a:cubicBezTo>
                    <a:pt x="318607" y="33646"/>
                    <a:pt x="335086" y="70039"/>
                    <a:pt x="335086" y="70039"/>
                  </a:cubicBezTo>
                  <a:cubicBezTo>
                    <a:pt x="373539" y="61112"/>
                    <a:pt x="363239" y="22660"/>
                    <a:pt x="359119" y="23346"/>
                  </a:cubicBezTo>
                  <a:lnTo>
                    <a:pt x="359119" y="23346"/>
                  </a:lnTo>
                  <a:close/>
                  <a:moveTo>
                    <a:pt x="326160" y="63859"/>
                  </a:moveTo>
                  <a:cubicBezTo>
                    <a:pt x="341266" y="24033"/>
                    <a:pt x="302127" y="17166"/>
                    <a:pt x="302127" y="17166"/>
                  </a:cubicBezTo>
                  <a:cubicBezTo>
                    <a:pt x="300067" y="22660"/>
                    <a:pt x="299380" y="27466"/>
                    <a:pt x="298694" y="32273"/>
                  </a:cubicBezTo>
                  <a:cubicBezTo>
                    <a:pt x="298007" y="18540"/>
                    <a:pt x="288394" y="8240"/>
                    <a:pt x="286334" y="9613"/>
                  </a:cubicBezTo>
                  <a:cubicBezTo>
                    <a:pt x="251315" y="37079"/>
                    <a:pt x="281527" y="63859"/>
                    <a:pt x="281527" y="63859"/>
                  </a:cubicBezTo>
                  <a:cubicBezTo>
                    <a:pt x="293887" y="54246"/>
                    <a:pt x="298007" y="43946"/>
                    <a:pt x="298007" y="35019"/>
                  </a:cubicBezTo>
                  <a:cubicBezTo>
                    <a:pt x="300067" y="58365"/>
                    <a:pt x="324787" y="67292"/>
                    <a:pt x="326160" y="63859"/>
                  </a:cubicBezTo>
                  <a:lnTo>
                    <a:pt x="326160" y="63859"/>
                  </a:lnTo>
                  <a:close/>
                  <a:moveTo>
                    <a:pt x="238268" y="0"/>
                  </a:moveTo>
                  <a:cubicBezTo>
                    <a:pt x="203249" y="20600"/>
                    <a:pt x="225222" y="57679"/>
                    <a:pt x="228655" y="55619"/>
                  </a:cubicBezTo>
                  <a:cubicBezTo>
                    <a:pt x="267108" y="34333"/>
                    <a:pt x="238268" y="0"/>
                    <a:pt x="238268" y="0"/>
                  </a:cubicBezTo>
                  <a:lnTo>
                    <a:pt x="238268" y="0"/>
                  </a:lnTo>
                  <a:close/>
                  <a:moveTo>
                    <a:pt x="186769" y="82398"/>
                  </a:moveTo>
                  <a:cubicBezTo>
                    <a:pt x="201189" y="43259"/>
                    <a:pt x="161363" y="37079"/>
                    <a:pt x="161363" y="37079"/>
                  </a:cubicBezTo>
                  <a:cubicBezTo>
                    <a:pt x="147630" y="73472"/>
                    <a:pt x="185396" y="85832"/>
                    <a:pt x="186769" y="82398"/>
                  </a:cubicBezTo>
                  <a:lnTo>
                    <a:pt x="186769" y="82398"/>
                  </a:lnTo>
                  <a:close/>
                  <a:moveTo>
                    <a:pt x="16480" y="569921"/>
                  </a:moveTo>
                  <a:cubicBezTo>
                    <a:pt x="12360" y="564428"/>
                    <a:pt x="10300" y="558935"/>
                    <a:pt x="9613" y="554128"/>
                  </a:cubicBezTo>
                  <a:lnTo>
                    <a:pt x="0" y="557562"/>
                  </a:lnTo>
                  <a:cubicBezTo>
                    <a:pt x="687" y="561682"/>
                    <a:pt x="3433" y="569235"/>
                    <a:pt x="7553" y="574728"/>
                  </a:cubicBezTo>
                  <a:cubicBezTo>
                    <a:pt x="18540" y="588461"/>
                    <a:pt x="30213" y="589148"/>
                    <a:pt x="37766" y="582968"/>
                  </a:cubicBezTo>
                  <a:cubicBezTo>
                    <a:pt x="45319" y="576788"/>
                    <a:pt x="46006" y="569235"/>
                    <a:pt x="41886" y="557562"/>
                  </a:cubicBezTo>
                  <a:cubicBezTo>
                    <a:pt x="38453" y="548635"/>
                    <a:pt x="37766" y="544515"/>
                    <a:pt x="41886" y="541769"/>
                  </a:cubicBezTo>
                  <a:cubicBezTo>
                    <a:pt x="44632" y="539709"/>
                    <a:pt x="49439" y="539709"/>
                    <a:pt x="54246" y="545889"/>
                  </a:cubicBezTo>
                  <a:cubicBezTo>
                    <a:pt x="58365" y="551382"/>
                    <a:pt x="59739" y="556188"/>
                    <a:pt x="60425" y="558935"/>
                  </a:cubicBezTo>
                  <a:lnTo>
                    <a:pt x="69352" y="555502"/>
                  </a:lnTo>
                  <a:cubicBezTo>
                    <a:pt x="68665" y="551382"/>
                    <a:pt x="66605" y="546575"/>
                    <a:pt x="61799" y="540395"/>
                  </a:cubicBezTo>
                  <a:cubicBezTo>
                    <a:pt x="52872" y="529409"/>
                    <a:pt x="41886" y="526662"/>
                    <a:pt x="33646" y="532842"/>
                  </a:cubicBezTo>
                  <a:cubicBezTo>
                    <a:pt x="26093" y="539022"/>
                    <a:pt x="26093" y="547262"/>
                    <a:pt x="30213" y="558248"/>
                  </a:cubicBezTo>
                  <a:cubicBezTo>
                    <a:pt x="33646" y="566488"/>
                    <a:pt x="32959" y="570608"/>
                    <a:pt x="29526" y="573355"/>
                  </a:cubicBezTo>
                  <a:cubicBezTo>
                    <a:pt x="26093" y="577475"/>
                    <a:pt x="20600" y="576101"/>
                    <a:pt x="16480" y="569921"/>
                  </a:cubicBezTo>
                  <a:lnTo>
                    <a:pt x="16480" y="569921"/>
                  </a:lnTo>
                  <a:close/>
                  <a:moveTo>
                    <a:pt x="49439" y="578161"/>
                  </a:moveTo>
                  <a:cubicBezTo>
                    <a:pt x="36393" y="591894"/>
                    <a:pt x="37766" y="609747"/>
                    <a:pt x="52872" y="624854"/>
                  </a:cubicBezTo>
                  <a:cubicBezTo>
                    <a:pt x="59052" y="631033"/>
                    <a:pt x="65232" y="634467"/>
                    <a:pt x="68665" y="635153"/>
                  </a:cubicBezTo>
                  <a:lnTo>
                    <a:pt x="73472" y="626914"/>
                  </a:lnTo>
                  <a:cubicBezTo>
                    <a:pt x="70039" y="625540"/>
                    <a:pt x="65232" y="622794"/>
                    <a:pt x="61112" y="618674"/>
                  </a:cubicBezTo>
                  <a:cubicBezTo>
                    <a:pt x="50126" y="607687"/>
                    <a:pt x="50126" y="595327"/>
                    <a:pt x="59052" y="586401"/>
                  </a:cubicBezTo>
                  <a:cubicBezTo>
                    <a:pt x="68665" y="576101"/>
                    <a:pt x="81712" y="576788"/>
                    <a:pt x="92011" y="586401"/>
                  </a:cubicBezTo>
                  <a:cubicBezTo>
                    <a:pt x="96131" y="590521"/>
                    <a:pt x="98878" y="594641"/>
                    <a:pt x="100251" y="598074"/>
                  </a:cubicBezTo>
                  <a:lnTo>
                    <a:pt x="108491" y="593268"/>
                  </a:lnTo>
                  <a:cubicBezTo>
                    <a:pt x="107804" y="590521"/>
                    <a:pt x="104371" y="585028"/>
                    <a:pt x="98191" y="579535"/>
                  </a:cubicBezTo>
                  <a:cubicBezTo>
                    <a:pt x="82398" y="564428"/>
                    <a:pt x="62485" y="564428"/>
                    <a:pt x="49439" y="578161"/>
                  </a:cubicBezTo>
                  <a:lnTo>
                    <a:pt x="49439" y="578161"/>
                  </a:lnTo>
                  <a:close/>
                  <a:moveTo>
                    <a:pt x="114671" y="596014"/>
                  </a:moveTo>
                  <a:lnTo>
                    <a:pt x="81712" y="648200"/>
                  </a:lnTo>
                  <a:lnTo>
                    <a:pt x="92011" y="654380"/>
                  </a:lnTo>
                  <a:lnTo>
                    <a:pt x="106431" y="631720"/>
                  </a:lnTo>
                  <a:lnTo>
                    <a:pt x="131837" y="647513"/>
                  </a:lnTo>
                  <a:lnTo>
                    <a:pt x="117418" y="670173"/>
                  </a:lnTo>
                  <a:lnTo>
                    <a:pt x="127717" y="676352"/>
                  </a:lnTo>
                  <a:lnTo>
                    <a:pt x="160677" y="624167"/>
                  </a:lnTo>
                  <a:lnTo>
                    <a:pt x="150377" y="617987"/>
                  </a:lnTo>
                  <a:lnTo>
                    <a:pt x="137330" y="638587"/>
                  </a:lnTo>
                  <a:lnTo>
                    <a:pt x="111924" y="622794"/>
                  </a:lnTo>
                  <a:lnTo>
                    <a:pt x="124971" y="602194"/>
                  </a:lnTo>
                  <a:lnTo>
                    <a:pt x="114671" y="596014"/>
                  </a:lnTo>
                  <a:lnTo>
                    <a:pt x="114671" y="596014"/>
                  </a:lnTo>
                  <a:close/>
                  <a:moveTo>
                    <a:pt x="154497" y="659873"/>
                  </a:moveTo>
                  <a:cubicBezTo>
                    <a:pt x="146944" y="679099"/>
                    <a:pt x="153810" y="690772"/>
                    <a:pt x="168230" y="696265"/>
                  </a:cubicBezTo>
                  <a:cubicBezTo>
                    <a:pt x="183336" y="702445"/>
                    <a:pt x="197069" y="697639"/>
                    <a:pt x="203936" y="679099"/>
                  </a:cubicBezTo>
                  <a:lnTo>
                    <a:pt x="216295" y="647513"/>
                  </a:lnTo>
                  <a:lnTo>
                    <a:pt x="205309" y="643393"/>
                  </a:lnTo>
                  <a:lnTo>
                    <a:pt x="192949" y="675666"/>
                  </a:lnTo>
                  <a:cubicBezTo>
                    <a:pt x="188143" y="687339"/>
                    <a:pt x="180590" y="691459"/>
                    <a:pt x="172350" y="688026"/>
                  </a:cubicBezTo>
                  <a:cubicBezTo>
                    <a:pt x="164110" y="684592"/>
                    <a:pt x="161363" y="677039"/>
                    <a:pt x="165483" y="664679"/>
                  </a:cubicBezTo>
                  <a:lnTo>
                    <a:pt x="177843" y="632407"/>
                  </a:lnTo>
                  <a:lnTo>
                    <a:pt x="166857" y="628287"/>
                  </a:lnTo>
                  <a:lnTo>
                    <a:pt x="154497" y="659873"/>
                  </a:lnTo>
                  <a:lnTo>
                    <a:pt x="154497" y="659873"/>
                  </a:lnTo>
                  <a:close/>
                  <a:moveTo>
                    <a:pt x="213549" y="696952"/>
                  </a:moveTo>
                  <a:lnTo>
                    <a:pt x="209429" y="705879"/>
                  </a:lnTo>
                  <a:cubicBezTo>
                    <a:pt x="212862" y="708625"/>
                    <a:pt x="219729" y="712058"/>
                    <a:pt x="226595" y="713432"/>
                  </a:cubicBezTo>
                  <a:cubicBezTo>
                    <a:pt x="243762" y="716865"/>
                    <a:pt x="252688" y="709312"/>
                    <a:pt x="254748" y="699699"/>
                  </a:cubicBezTo>
                  <a:cubicBezTo>
                    <a:pt x="256808" y="690085"/>
                    <a:pt x="252001" y="683906"/>
                    <a:pt x="241015" y="678412"/>
                  </a:cubicBezTo>
                  <a:cubicBezTo>
                    <a:pt x="232775" y="674292"/>
                    <a:pt x="229342" y="670859"/>
                    <a:pt x="230028" y="666739"/>
                  </a:cubicBezTo>
                  <a:cubicBezTo>
                    <a:pt x="230715" y="663306"/>
                    <a:pt x="234148" y="659873"/>
                    <a:pt x="241702" y="661246"/>
                  </a:cubicBezTo>
                  <a:cubicBezTo>
                    <a:pt x="247881" y="662619"/>
                    <a:pt x="252688" y="665366"/>
                    <a:pt x="254748" y="666739"/>
                  </a:cubicBezTo>
                  <a:lnTo>
                    <a:pt x="259555" y="657813"/>
                  </a:lnTo>
                  <a:cubicBezTo>
                    <a:pt x="256121" y="655066"/>
                    <a:pt x="251315" y="653006"/>
                    <a:pt x="243762" y="651633"/>
                  </a:cubicBezTo>
                  <a:cubicBezTo>
                    <a:pt x="230028" y="648886"/>
                    <a:pt x="219729" y="655066"/>
                    <a:pt x="217669" y="664679"/>
                  </a:cubicBezTo>
                  <a:cubicBezTo>
                    <a:pt x="215609" y="674292"/>
                    <a:pt x="221789" y="680472"/>
                    <a:pt x="232775" y="685966"/>
                  </a:cubicBezTo>
                  <a:cubicBezTo>
                    <a:pt x="241015" y="690085"/>
                    <a:pt x="243075" y="693519"/>
                    <a:pt x="242388" y="697639"/>
                  </a:cubicBezTo>
                  <a:cubicBezTo>
                    <a:pt x="241702" y="702445"/>
                    <a:pt x="236895" y="705192"/>
                    <a:pt x="229342" y="703819"/>
                  </a:cubicBezTo>
                  <a:cubicBezTo>
                    <a:pt x="222475" y="703132"/>
                    <a:pt x="216982" y="700385"/>
                    <a:pt x="213549" y="696952"/>
                  </a:cubicBezTo>
                  <a:lnTo>
                    <a:pt x="213549" y="696952"/>
                  </a:lnTo>
                  <a:close/>
                  <a:moveTo>
                    <a:pt x="264361" y="667426"/>
                  </a:moveTo>
                  <a:lnTo>
                    <a:pt x="284274" y="668113"/>
                  </a:lnTo>
                  <a:lnTo>
                    <a:pt x="283587" y="720298"/>
                  </a:lnTo>
                  <a:lnTo>
                    <a:pt x="295260" y="720298"/>
                  </a:lnTo>
                  <a:lnTo>
                    <a:pt x="295947" y="668113"/>
                  </a:lnTo>
                  <a:lnTo>
                    <a:pt x="315860" y="668799"/>
                  </a:lnTo>
                  <a:lnTo>
                    <a:pt x="315860" y="659186"/>
                  </a:lnTo>
                  <a:lnTo>
                    <a:pt x="264361" y="658500"/>
                  </a:lnTo>
                  <a:lnTo>
                    <a:pt x="264361" y="667426"/>
                  </a:lnTo>
                  <a:lnTo>
                    <a:pt x="264361" y="667426"/>
                  </a:lnTo>
                  <a:close/>
                  <a:moveTo>
                    <a:pt x="362552" y="653006"/>
                  </a:moveTo>
                  <a:lnTo>
                    <a:pt x="323413" y="658500"/>
                  </a:lnTo>
                  <a:lnTo>
                    <a:pt x="332340" y="719612"/>
                  </a:lnTo>
                  <a:lnTo>
                    <a:pt x="372852" y="713432"/>
                  </a:lnTo>
                  <a:lnTo>
                    <a:pt x="371479" y="703819"/>
                  </a:lnTo>
                  <a:lnTo>
                    <a:pt x="342639" y="707938"/>
                  </a:lnTo>
                  <a:lnTo>
                    <a:pt x="339893" y="690772"/>
                  </a:lnTo>
                  <a:lnTo>
                    <a:pt x="365986" y="686652"/>
                  </a:lnTo>
                  <a:lnTo>
                    <a:pt x="364612" y="677039"/>
                  </a:lnTo>
                  <a:lnTo>
                    <a:pt x="338520" y="681159"/>
                  </a:lnTo>
                  <a:lnTo>
                    <a:pt x="336460" y="666053"/>
                  </a:lnTo>
                  <a:lnTo>
                    <a:pt x="363926" y="661933"/>
                  </a:lnTo>
                  <a:lnTo>
                    <a:pt x="362552" y="653006"/>
                  </a:lnTo>
                  <a:lnTo>
                    <a:pt x="362552" y="653006"/>
                  </a:lnTo>
                  <a:close/>
                  <a:moveTo>
                    <a:pt x="371479" y="652320"/>
                  </a:moveTo>
                  <a:lnTo>
                    <a:pt x="390018" y="709998"/>
                  </a:lnTo>
                  <a:lnTo>
                    <a:pt x="401005" y="706565"/>
                  </a:lnTo>
                  <a:lnTo>
                    <a:pt x="393452" y="682532"/>
                  </a:lnTo>
                  <a:lnTo>
                    <a:pt x="399632" y="680472"/>
                  </a:lnTo>
                  <a:cubicBezTo>
                    <a:pt x="406498" y="678412"/>
                    <a:pt x="409931" y="679786"/>
                    <a:pt x="414738" y="687339"/>
                  </a:cubicBezTo>
                  <a:cubicBezTo>
                    <a:pt x="418858" y="694205"/>
                    <a:pt x="421604" y="698325"/>
                    <a:pt x="423664" y="699699"/>
                  </a:cubicBezTo>
                  <a:lnTo>
                    <a:pt x="435338" y="696265"/>
                  </a:lnTo>
                  <a:cubicBezTo>
                    <a:pt x="433278" y="694205"/>
                    <a:pt x="429158" y="688026"/>
                    <a:pt x="425038" y="681159"/>
                  </a:cubicBezTo>
                  <a:cubicBezTo>
                    <a:pt x="421604" y="676352"/>
                    <a:pt x="418171" y="672919"/>
                    <a:pt x="413365" y="672919"/>
                  </a:cubicBezTo>
                  <a:lnTo>
                    <a:pt x="413365" y="672919"/>
                  </a:lnTo>
                  <a:cubicBezTo>
                    <a:pt x="418171" y="669486"/>
                    <a:pt x="422291" y="662619"/>
                    <a:pt x="419544" y="654380"/>
                  </a:cubicBezTo>
                  <a:cubicBezTo>
                    <a:pt x="418171" y="649573"/>
                    <a:pt x="414738" y="646140"/>
                    <a:pt x="410618" y="644080"/>
                  </a:cubicBezTo>
                  <a:cubicBezTo>
                    <a:pt x="405125" y="642020"/>
                    <a:pt x="398945" y="642706"/>
                    <a:pt x="390018" y="645453"/>
                  </a:cubicBezTo>
                  <a:cubicBezTo>
                    <a:pt x="381779" y="647513"/>
                    <a:pt x="375599" y="650260"/>
                    <a:pt x="371479" y="652320"/>
                  </a:cubicBezTo>
                  <a:lnTo>
                    <a:pt x="371479" y="652320"/>
                  </a:lnTo>
                  <a:close/>
                  <a:moveTo>
                    <a:pt x="385212" y="656440"/>
                  </a:moveTo>
                  <a:cubicBezTo>
                    <a:pt x="386585" y="655753"/>
                    <a:pt x="388645" y="654380"/>
                    <a:pt x="392765" y="653006"/>
                  </a:cubicBezTo>
                  <a:cubicBezTo>
                    <a:pt x="400318" y="650946"/>
                    <a:pt x="405811" y="651633"/>
                    <a:pt x="407871" y="658500"/>
                  </a:cubicBezTo>
                  <a:cubicBezTo>
                    <a:pt x="409931" y="663993"/>
                    <a:pt x="405811" y="669486"/>
                    <a:pt x="398258" y="672233"/>
                  </a:cubicBezTo>
                  <a:lnTo>
                    <a:pt x="390705" y="674979"/>
                  </a:lnTo>
                  <a:lnTo>
                    <a:pt x="385212" y="656440"/>
                  </a:lnTo>
                  <a:lnTo>
                    <a:pt x="385212" y="656440"/>
                  </a:lnTo>
                  <a:close/>
                  <a:moveTo>
                    <a:pt x="420918" y="636527"/>
                  </a:moveTo>
                  <a:lnTo>
                    <a:pt x="447011" y="692832"/>
                  </a:lnTo>
                  <a:lnTo>
                    <a:pt x="456624" y="687339"/>
                  </a:lnTo>
                  <a:lnTo>
                    <a:pt x="445637" y="664679"/>
                  </a:lnTo>
                  <a:cubicBezTo>
                    <a:pt x="442204" y="657126"/>
                    <a:pt x="437397" y="647513"/>
                    <a:pt x="433278" y="639960"/>
                  </a:cubicBezTo>
                  <a:lnTo>
                    <a:pt x="433278" y="639960"/>
                  </a:lnTo>
                  <a:cubicBezTo>
                    <a:pt x="438771" y="646140"/>
                    <a:pt x="444951" y="652320"/>
                    <a:pt x="451131" y="658500"/>
                  </a:cubicBezTo>
                  <a:lnTo>
                    <a:pt x="471730" y="677726"/>
                  </a:lnTo>
                  <a:lnTo>
                    <a:pt x="479970" y="672919"/>
                  </a:lnTo>
                  <a:lnTo>
                    <a:pt x="475850" y="644080"/>
                  </a:lnTo>
                  <a:cubicBezTo>
                    <a:pt x="474477" y="635153"/>
                    <a:pt x="473103" y="626227"/>
                    <a:pt x="471043" y="617987"/>
                  </a:cubicBezTo>
                  <a:lnTo>
                    <a:pt x="471043" y="617987"/>
                  </a:lnTo>
                  <a:cubicBezTo>
                    <a:pt x="475163" y="625540"/>
                    <a:pt x="480657" y="634467"/>
                    <a:pt x="484776" y="641333"/>
                  </a:cubicBezTo>
                  <a:lnTo>
                    <a:pt x="498509" y="663306"/>
                  </a:lnTo>
                  <a:lnTo>
                    <a:pt x="508809" y="657813"/>
                  </a:lnTo>
                  <a:lnTo>
                    <a:pt x="475850" y="605627"/>
                  </a:lnTo>
                  <a:lnTo>
                    <a:pt x="462117" y="613180"/>
                  </a:lnTo>
                  <a:lnTo>
                    <a:pt x="465550" y="639273"/>
                  </a:lnTo>
                  <a:cubicBezTo>
                    <a:pt x="466924" y="646826"/>
                    <a:pt x="468297" y="655066"/>
                    <a:pt x="469670" y="661246"/>
                  </a:cubicBezTo>
                  <a:lnTo>
                    <a:pt x="469670" y="661246"/>
                  </a:lnTo>
                  <a:cubicBezTo>
                    <a:pt x="464864" y="655753"/>
                    <a:pt x="459370" y="650260"/>
                    <a:pt x="453877" y="645453"/>
                  </a:cubicBezTo>
                  <a:lnTo>
                    <a:pt x="434651" y="628287"/>
                  </a:lnTo>
                  <a:lnTo>
                    <a:pt x="420918" y="636527"/>
                  </a:lnTo>
                  <a:lnTo>
                    <a:pt x="420918" y="636527"/>
                  </a:lnTo>
                  <a:close/>
                  <a:moveTo>
                    <a:pt x="492330" y="591894"/>
                  </a:moveTo>
                  <a:lnTo>
                    <a:pt x="515676" y="653006"/>
                  </a:lnTo>
                  <a:lnTo>
                    <a:pt x="525289" y="644766"/>
                  </a:lnTo>
                  <a:lnTo>
                    <a:pt x="518422" y="627600"/>
                  </a:lnTo>
                  <a:lnTo>
                    <a:pt x="534902" y="613180"/>
                  </a:lnTo>
                  <a:lnTo>
                    <a:pt x="551382" y="622794"/>
                  </a:lnTo>
                  <a:lnTo>
                    <a:pt x="560995" y="614554"/>
                  </a:lnTo>
                  <a:lnTo>
                    <a:pt x="504003" y="582281"/>
                  </a:lnTo>
                  <a:lnTo>
                    <a:pt x="492330" y="591894"/>
                  </a:lnTo>
                  <a:lnTo>
                    <a:pt x="492330" y="591894"/>
                  </a:lnTo>
                  <a:close/>
                  <a:moveTo>
                    <a:pt x="508123" y="603567"/>
                  </a:moveTo>
                  <a:cubicBezTo>
                    <a:pt x="506749" y="600134"/>
                    <a:pt x="504689" y="596701"/>
                    <a:pt x="503316" y="593268"/>
                  </a:cubicBezTo>
                  <a:lnTo>
                    <a:pt x="503316" y="593268"/>
                  </a:lnTo>
                  <a:cubicBezTo>
                    <a:pt x="506063" y="595327"/>
                    <a:pt x="509496" y="597387"/>
                    <a:pt x="512929" y="599447"/>
                  </a:cubicBezTo>
                  <a:lnTo>
                    <a:pt x="527349" y="607687"/>
                  </a:lnTo>
                  <a:lnTo>
                    <a:pt x="513616" y="619360"/>
                  </a:lnTo>
                  <a:lnTo>
                    <a:pt x="508123" y="603567"/>
                  </a:lnTo>
                  <a:lnTo>
                    <a:pt x="508123" y="603567"/>
                  </a:lnTo>
                  <a:close/>
                  <a:moveTo>
                    <a:pt x="586401" y="271228"/>
                  </a:moveTo>
                  <a:cubicBezTo>
                    <a:pt x="602194" y="232088"/>
                    <a:pt x="562368" y="224535"/>
                    <a:pt x="562368" y="224535"/>
                  </a:cubicBezTo>
                  <a:cubicBezTo>
                    <a:pt x="547948" y="260928"/>
                    <a:pt x="585028" y="275348"/>
                    <a:pt x="586401" y="271228"/>
                  </a:cubicBezTo>
                  <a:lnTo>
                    <a:pt x="586401" y="271228"/>
                  </a:lnTo>
                  <a:close/>
                  <a:moveTo>
                    <a:pt x="519796" y="568548"/>
                  </a:moveTo>
                  <a:lnTo>
                    <a:pt x="567861" y="607687"/>
                  </a:lnTo>
                  <a:lnTo>
                    <a:pt x="574728" y="599447"/>
                  </a:lnTo>
                  <a:lnTo>
                    <a:pt x="556188" y="584341"/>
                  </a:lnTo>
                  <a:cubicBezTo>
                    <a:pt x="549322" y="578161"/>
                    <a:pt x="542455" y="573355"/>
                    <a:pt x="536275" y="568548"/>
                  </a:cubicBezTo>
                  <a:lnTo>
                    <a:pt x="536275" y="568548"/>
                  </a:lnTo>
                  <a:cubicBezTo>
                    <a:pt x="543829" y="570608"/>
                    <a:pt x="552755" y="571295"/>
                    <a:pt x="560995" y="572668"/>
                  </a:cubicBezTo>
                  <a:lnTo>
                    <a:pt x="593954" y="576101"/>
                  </a:lnTo>
                  <a:lnTo>
                    <a:pt x="602194" y="566488"/>
                  </a:lnTo>
                  <a:lnTo>
                    <a:pt x="554128" y="527349"/>
                  </a:lnTo>
                  <a:lnTo>
                    <a:pt x="547262" y="535589"/>
                  </a:lnTo>
                  <a:lnTo>
                    <a:pt x="565115" y="550008"/>
                  </a:lnTo>
                  <a:cubicBezTo>
                    <a:pt x="571981" y="555502"/>
                    <a:pt x="578161" y="560308"/>
                    <a:pt x="585028" y="565115"/>
                  </a:cubicBezTo>
                  <a:lnTo>
                    <a:pt x="585028" y="565115"/>
                  </a:lnTo>
                  <a:cubicBezTo>
                    <a:pt x="577475" y="563055"/>
                    <a:pt x="569921" y="561682"/>
                    <a:pt x="561682" y="560995"/>
                  </a:cubicBezTo>
                  <a:lnTo>
                    <a:pt x="530096" y="558248"/>
                  </a:lnTo>
                  <a:lnTo>
                    <a:pt x="519796" y="568548"/>
                  </a:lnTo>
                  <a:lnTo>
                    <a:pt x="519796" y="568548"/>
                  </a:lnTo>
                  <a:close/>
                </a:path>
              </a:pathLst>
            </a:custGeom>
            <a:solidFill>
              <a:schemeClr val="bg1">
                <a:lumMod val="85000"/>
              </a:schemeClr>
            </a:solidFill>
            <a:ln w="68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prstClr val="black"/>
                </a:solidFill>
                <a:effectLst/>
                <a:uLnTx/>
                <a:uFillTx/>
                <a:latin typeface="Arial"/>
                <a:cs typeface="Arial"/>
                <a:sym typeface="Arial"/>
              </a:endParaRPr>
            </a:p>
          </p:txBody>
        </p:sp>
      </p:grpSp>
    </p:spTree>
    <p:extLst>
      <p:ext uri="{BB962C8B-B14F-4D97-AF65-F5344CB8AC3E}">
        <p14:creationId xmlns:p14="http://schemas.microsoft.com/office/powerpoint/2010/main" val="290983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9D8-DE7A-3F41-A28F-332551A396B9}"/>
              </a:ext>
            </a:extLst>
          </p:cNvPr>
          <p:cNvSpPr>
            <a:spLocks noGrp="1"/>
          </p:cNvSpPr>
          <p:nvPr>
            <p:ph type="title" idx="4294967295"/>
          </p:nvPr>
        </p:nvSpPr>
        <p:spPr/>
        <p:txBody>
          <a:bodyPr/>
          <a:lstStyle/>
          <a:p>
            <a:r>
              <a:rPr lang="en-US" dirty="0"/>
              <a:t>Charles and Lynn Schusterman Family Philanthropies</a:t>
            </a:r>
            <a:r>
              <a:rPr lang="en-US" baseline="0" dirty="0"/>
              <a:t> (2)</a:t>
            </a:r>
            <a:endParaRPr lang="en-US" dirty="0"/>
          </a:p>
        </p:txBody>
      </p:sp>
    </p:spTree>
    <p:extLst>
      <p:ext uri="{BB962C8B-B14F-4D97-AF65-F5344CB8AC3E}">
        <p14:creationId xmlns:p14="http://schemas.microsoft.com/office/powerpoint/2010/main" val="328444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A3DD6-9059-CC45-90A5-45CFDA9EF6BF}"/>
              </a:ext>
            </a:extLst>
          </p:cNvPr>
          <p:cNvSpPr>
            <a:spLocks noGrp="1"/>
          </p:cNvSpPr>
          <p:nvPr>
            <p:ph type="title"/>
          </p:nvPr>
        </p:nvSpPr>
        <p:spPr/>
        <p:txBody>
          <a:bodyPr>
            <a:normAutofit fontScale="90000"/>
          </a:bodyPr>
          <a:lstStyle/>
          <a:p>
            <a:r>
              <a:rPr lang="en-US" b="1" dirty="0"/>
              <a:t>National Disability Speakers Bureau:</a:t>
            </a:r>
            <a:br>
              <a:rPr lang="en-US" b="1" dirty="0"/>
            </a:br>
            <a:r>
              <a:rPr lang="en-US" b="1" dirty="0"/>
              <a:t>Jewish Division</a:t>
            </a:r>
          </a:p>
        </p:txBody>
      </p:sp>
      <p:pic>
        <p:nvPicPr>
          <p:cNvPr id="4" name="Picture 3" descr="Individual black and white headshots of 36 Jews with disabilities smiling. Text: National Disability Speakers Bureau: Jewish Division">
            <a:extLst>
              <a:ext uri="{FF2B5EF4-FFF2-40B4-BE49-F238E27FC236}">
                <a16:creationId xmlns:a16="http://schemas.microsoft.com/office/drawing/2014/main" id="{8F72B44E-36C7-9D45-8FCB-0438E34E8549}"/>
              </a:ext>
            </a:extLst>
          </p:cNvPr>
          <p:cNvPicPr>
            <a:picLocks noChangeAspect="1"/>
          </p:cNvPicPr>
          <p:nvPr/>
        </p:nvPicPr>
        <p:blipFill rotWithShape="1">
          <a:blip r:embed="rId3">
            <a:extLst>
              <a:ext uri="{28A0092B-C50C-407E-A947-70E740481C1C}">
                <a14:useLocalDpi xmlns:a14="http://schemas.microsoft.com/office/drawing/2010/main"/>
              </a:ext>
            </a:extLst>
          </a:blip>
          <a:srcRect t="21102"/>
          <a:stretch/>
        </p:blipFill>
        <p:spPr>
          <a:xfrm>
            <a:off x="1368240" y="1645551"/>
            <a:ext cx="9455519" cy="4196359"/>
          </a:xfrm>
          <a:prstGeom prst="rect">
            <a:avLst/>
          </a:prstGeom>
        </p:spPr>
      </p:pic>
      <p:sp>
        <p:nvSpPr>
          <p:cNvPr id="6" name="Rectangle 5">
            <a:extLst>
              <a:ext uri="{FF2B5EF4-FFF2-40B4-BE49-F238E27FC236}">
                <a16:creationId xmlns:a16="http://schemas.microsoft.com/office/drawing/2014/main" id="{A6FC8AB6-640F-A04C-98C7-749D144BC06C}"/>
              </a:ext>
            </a:extLst>
          </p:cNvPr>
          <p:cNvSpPr/>
          <p:nvPr/>
        </p:nvSpPr>
        <p:spPr>
          <a:xfrm>
            <a:off x="2828159" y="5982512"/>
            <a:ext cx="5809346" cy="646331"/>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For more information contact </a:t>
            </a:r>
            <a:r>
              <a:rPr lang="en-US" b="1" dirty="0">
                <a:latin typeface="Times New Roman" panose="02020603050405020304" pitchFamily="18" charset="0"/>
                <a:cs typeface="Times New Roman" panose="02020603050405020304" pitchFamily="18" charset="0"/>
                <a:hlinkClick r:id="rId4"/>
              </a:rPr>
              <a:t>JakeS@RespectAbility.org</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5"/>
              </a:rPr>
              <a:t>www.RespectAbility.org/speakers-bureau/jewish/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2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Three Logistical Points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r>
              <a:rPr lang="en-US" sz="3600" dirty="0">
                <a:solidFill>
                  <a:schemeClr val="tx1"/>
                </a:solidFill>
              </a:rPr>
              <a:t>We have live captioning and an ASL interpreter for this webinar.</a:t>
            </a:r>
          </a:p>
          <a:p>
            <a:r>
              <a:rPr lang="en-US" sz="3600" dirty="0">
                <a:solidFill>
                  <a:schemeClr val="tx1"/>
                </a:solidFill>
              </a:rPr>
              <a:t>We are taking questions, so if you have something to ask our speakers, use the chat box.</a:t>
            </a:r>
          </a:p>
          <a:p>
            <a:r>
              <a:rPr lang="en-US" sz="3600" dirty="0">
                <a:solidFill>
                  <a:schemeClr val="tx1"/>
                </a:solidFill>
              </a:rPr>
              <a:t>This webinar is being recorded and will be posted to </a:t>
            </a:r>
            <a:r>
              <a:rPr lang="en-US" sz="3600" dirty="0" err="1">
                <a:solidFill>
                  <a:schemeClr val="tx1"/>
                </a:solidFill>
              </a:rPr>
              <a:t>RespectAbility’s</a:t>
            </a:r>
            <a:r>
              <a:rPr lang="en-US" sz="3600" dirty="0">
                <a:solidFill>
                  <a:schemeClr val="tx1"/>
                </a:solidFill>
              </a:rPr>
              <a:t> website by early next week after captions are cleaned up.</a:t>
            </a:r>
          </a:p>
          <a:p>
            <a:pPr lvl="0"/>
            <a:endParaRPr lang="en-US" sz="3600" dirty="0">
              <a:solidFill>
                <a:schemeClr val="tx1"/>
              </a:solidFill>
            </a:endParaRPr>
          </a:p>
        </p:txBody>
      </p:sp>
    </p:spTree>
    <p:extLst>
      <p:ext uri="{BB962C8B-B14F-4D97-AF65-F5344CB8AC3E}">
        <p14:creationId xmlns:p14="http://schemas.microsoft.com/office/powerpoint/2010/main" val="146857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 – See You Tuesday!</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38200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hlinkClick r:id="rId2"/>
              </a:rPr>
              <a:t>Builders of Jewish Education: JKidLA</a:t>
            </a:r>
            <a:r>
              <a:rPr lang="en-US" dirty="0"/>
              <a:t>, </a:t>
            </a:r>
            <a:r>
              <a:rPr lang="en-US" dirty="0">
                <a:hlinkClick r:id="rId3"/>
              </a:rPr>
              <a:t>Congregation Kol Ami</a:t>
            </a:r>
            <a:r>
              <a:rPr lang="en-US" dirty="0"/>
              <a:t>, </a:t>
            </a:r>
            <a:r>
              <a:rPr lang="en-US" dirty="0">
                <a:hlinkClick r:id="rId4"/>
              </a:rPr>
              <a:t>Edlavitch DCJCC</a:t>
            </a:r>
            <a:r>
              <a:rPr lang="en-US" dirty="0"/>
              <a:t>, </a:t>
            </a:r>
            <a:r>
              <a:rPr lang="en-US" dirty="0">
                <a:hlinkClick r:id="rId5"/>
              </a:rPr>
              <a:t>Gateways: Access to Jewish Education</a:t>
            </a:r>
            <a:r>
              <a:rPr lang="en-US" dirty="0"/>
              <a:t>, </a:t>
            </a:r>
            <a:r>
              <a:rPr lang="en-US" dirty="0">
                <a:hlinkClick r:id="rId6"/>
              </a:rPr>
              <a:t>Hillel International</a:t>
            </a:r>
            <a:r>
              <a:rPr lang="en-US" dirty="0"/>
              <a:t>, </a:t>
            </a:r>
            <a:r>
              <a:rPr lang="en-US" dirty="0">
                <a:hlinkClick r:id="rId7"/>
              </a:rPr>
              <a:t>Institute on Theology and Disability</a:t>
            </a:r>
            <a:r>
              <a:rPr lang="en-US" dirty="0"/>
              <a:t>, </a:t>
            </a:r>
            <a:r>
              <a:rPr lang="en-US" dirty="0">
                <a:hlinkClick r:id="rId8"/>
              </a:rPr>
              <a:t>Jewish Family and Children’s Service of Greater Philadelphia</a:t>
            </a:r>
            <a:r>
              <a:rPr lang="en-US" dirty="0"/>
              <a:t>, </a:t>
            </a:r>
            <a:r>
              <a:rPr lang="en-US" dirty="0">
                <a:hlinkClick r:id="rId9"/>
              </a:rPr>
              <a:t>Jewish Family Service Houston</a:t>
            </a:r>
            <a:r>
              <a:rPr lang="en-US" dirty="0"/>
              <a:t>, </a:t>
            </a:r>
            <a:r>
              <a:rPr lang="en-US" dirty="0">
                <a:hlinkClick r:id="rId10" tooltip="https://www.greatermetrowestable.org"/>
              </a:rPr>
              <a:t>Jewish Federation of Greater MetroWest NJ – Greater MetroWest ABLE</a:t>
            </a:r>
            <a:r>
              <a:rPr lang="en-US" dirty="0"/>
              <a:t>, </a:t>
            </a:r>
            <a:r>
              <a:rPr lang="en-US" dirty="0">
                <a:hlinkClick r:id="rId11"/>
              </a:rPr>
              <a:t>Jewish Residential Services</a:t>
            </a:r>
            <a:r>
              <a:rPr lang="en-US" dirty="0"/>
              <a:t>, </a:t>
            </a:r>
            <a:r>
              <a:rPr lang="en-US" dirty="0">
                <a:hlinkClick r:id="rId12"/>
              </a:rPr>
              <a:t>JVS SoCal</a:t>
            </a:r>
            <a:r>
              <a:rPr lang="en-US" dirty="0"/>
              <a:t>, </a:t>
            </a:r>
            <a:r>
              <a:rPr lang="en-US" dirty="0">
                <a:hlinkClick r:id="rId13"/>
              </a:rPr>
              <a:t>JPRO Network</a:t>
            </a:r>
            <a:r>
              <a:rPr lang="en-US" dirty="0"/>
              <a:t>, </a:t>
            </a:r>
            <a:r>
              <a:rPr lang="en-US" dirty="0">
                <a:hlinkClick r:id="rId14"/>
              </a:rPr>
              <a:t>Keshet: For LGBTQ equality in Jewish life</a:t>
            </a:r>
            <a:r>
              <a:rPr lang="en-US" dirty="0"/>
              <a:t>, </a:t>
            </a:r>
            <a:r>
              <a:rPr lang="en-US" dirty="0">
                <a:hlinkClick r:id="rId15"/>
              </a:rPr>
              <a:t>Keshet</a:t>
            </a:r>
            <a:r>
              <a:rPr lang="en-US" dirty="0"/>
              <a:t>, </a:t>
            </a:r>
            <a:r>
              <a:rPr lang="en-US" dirty="0">
                <a:hlinkClick r:id="rId16"/>
              </a:rPr>
              <a:t>Matan</a:t>
            </a:r>
            <a:r>
              <a:rPr lang="en-US" dirty="0"/>
              <a:t>, </a:t>
            </a:r>
            <a:r>
              <a:rPr lang="en-US" dirty="0">
                <a:hlinkClick r:id="rId17"/>
              </a:rPr>
              <a:t>The Miracle Project</a:t>
            </a:r>
            <a:r>
              <a:rPr lang="en-US" dirty="0"/>
              <a:t>, </a:t>
            </a:r>
            <a:r>
              <a:rPr lang="en-US" dirty="0">
                <a:hlinkClick r:id="rId18"/>
              </a:rPr>
              <a:t>National Ramah Commission</a:t>
            </a:r>
            <a:r>
              <a:rPr lang="en-US" dirty="0"/>
              <a:t>, </a:t>
            </a:r>
            <a:r>
              <a:rPr lang="en-US" dirty="0">
                <a:hlinkClick r:id="rId19"/>
              </a:rPr>
              <a:t>Network of Jewish Human Service Agencies (NJHSA)</a:t>
            </a:r>
            <a:r>
              <a:rPr lang="en-US" dirty="0"/>
              <a:t>, </a:t>
            </a:r>
            <a:r>
              <a:rPr lang="en-US" dirty="0">
                <a:hlinkClick r:id="rId20"/>
              </a:rPr>
              <a:t>Pasadena Jewish Temple &amp; Center</a:t>
            </a:r>
            <a:r>
              <a:rPr lang="en-US" dirty="0"/>
              <a:t>, </a:t>
            </a:r>
            <a:r>
              <a:rPr lang="en-US" dirty="0">
                <a:hlinkClick r:id="rId21"/>
              </a:rPr>
              <a:t>SoCal Jewish News</a:t>
            </a:r>
            <a:r>
              <a:rPr lang="en-US" dirty="0"/>
              <a:t>, </a:t>
            </a:r>
            <a:r>
              <a:rPr lang="en-US" dirty="0">
                <a:hlinkClick r:id="rId22" tooltip="https://jewishlearningventure.org/what-we-do/whole-community-inclusion/"/>
              </a:rPr>
              <a:t>Whole Community Inclusion at Jewish Learning Venture</a:t>
            </a:r>
            <a:r>
              <a:rPr lang="en-US" dirty="0"/>
              <a:t>, </a:t>
            </a:r>
            <a:r>
              <a:rPr lang="en-US" dirty="0">
                <a:hlinkClick r:id="rId23"/>
              </a:rPr>
              <a:t>The Women’s Rabbinic Network</a:t>
            </a:r>
            <a:endParaRPr lang="en-US" dirty="0"/>
          </a:p>
        </p:txBody>
      </p:sp>
    </p:spTree>
    <p:extLst>
      <p:ext uri="{BB962C8B-B14F-4D97-AF65-F5344CB8AC3E}">
        <p14:creationId xmlns:p14="http://schemas.microsoft.com/office/powerpoint/2010/main" val="2765425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Sponsored by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3200" dirty="0">
                <a:solidFill>
                  <a:schemeClr val="tx1"/>
                </a:solidFill>
              </a:rPr>
              <a:t>We want to thank our generous funders: The Jewish Community Foundation of Los Angeles and the Charles and Lynn Shusterman Family Philanthropies. Without their support, this series would not be possible.</a:t>
            </a:r>
          </a:p>
          <a:p>
            <a:pPr marL="0" indent="0">
              <a:buNone/>
            </a:pPr>
            <a:r>
              <a:rPr lang="en-US" sz="3200" dirty="0">
                <a:solidFill>
                  <a:schemeClr val="tx1"/>
                </a:solidFill>
              </a:rPr>
              <a:t>Additionally, we want to thank The David Berg Foundation, The Beverly Foundation and The Diane &amp; Guilford Glazer Foundation for their support of our general Jewish inclusion work.</a:t>
            </a:r>
          </a:p>
        </p:txBody>
      </p:sp>
    </p:spTree>
    <p:extLst>
      <p:ext uri="{BB962C8B-B14F-4D97-AF65-F5344CB8AC3E}">
        <p14:creationId xmlns:p14="http://schemas.microsoft.com/office/powerpoint/2010/main" val="207248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2400" dirty="0">
                <a:solidFill>
                  <a:schemeClr val="tx1"/>
                </a:solidFill>
              </a:rPr>
              <a:t>Tuesday, July 13, 2021 – Leading at the Next Level: Working in the Jewish World</a:t>
            </a:r>
          </a:p>
          <a:p>
            <a:pPr marL="285750" indent="-285750"/>
            <a:r>
              <a:rPr lang="en-US" sz="2400" dirty="0">
                <a:solidFill>
                  <a:schemeClr val="tx1"/>
                </a:solidFill>
              </a:rPr>
              <a:t>Thursday, July 15, 2021 – Effective Disability Advocacy from the Inside</a:t>
            </a:r>
          </a:p>
          <a:p>
            <a:pPr marL="285750" indent="-285750"/>
            <a:r>
              <a:rPr lang="en-US" sz="2400"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Why?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pPr lvl="0"/>
            <a:r>
              <a:rPr lang="en-US" dirty="0">
                <a:solidFill>
                  <a:schemeClr val="tx1"/>
                </a:solidFill>
              </a:rPr>
              <a:t>Including people with disabilities is something that more than 90% of Jewish organizations say they want to do.</a:t>
            </a:r>
          </a:p>
          <a:p>
            <a:pPr lvl="0"/>
            <a:r>
              <a:rPr lang="en-US" dirty="0">
                <a:solidFill>
                  <a:schemeClr val="tx1"/>
                </a:solidFill>
              </a:rPr>
              <a:t>Yet, a survey of the Jewish world shows that fewer than 15% of Jews can identify a single leader with a disability in Jewish communal life. </a:t>
            </a:r>
          </a:p>
          <a:p>
            <a:pPr lvl="0"/>
            <a:r>
              <a:rPr lang="en-US" dirty="0">
                <a:solidFill>
                  <a:schemeClr val="tx1"/>
                </a:solidFill>
              </a:rPr>
              <a:t>This series is a complement to our previous series training organizations (which is available to watch online) and is designed to introduce Jewish lay leaders with disabilities to topics and skills that will help them to lead as volunteers and professionals in nonprofit organizations.</a:t>
            </a:r>
          </a:p>
        </p:txBody>
      </p:sp>
    </p:spTree>
    <p:extLst>
      <p:ext uri="{BB962C8B-B14F-4D97-AF65-F5344CB8AC3E}">
        <p14:creationId xmlns:p14="http://schemas.microsoft.com/office/powerpoint/2010/main" val="49255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6" name="Picture 5" descr="Dena Kaufman">
            <a:extLst>
              <a:ext uri="{FF2B5EF4-FFF2-40B4-BE49-F238E27FC236}">
                <a16:creationId xmlns:a16="http://schemas.microsoft.com/office/drawing/2014/main" id="{A9326768-F3B4-3748-9ECF-EC3D5F39B0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3208" y="1785654"/>
            <a:ext cx="2286000" cy="2286000"/>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816555" y="1392606"/>
            <a:ext cx="9661251" cy="30720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rPr>
              <a:t>Dena Kaufman</a:t>
            </a:r>
          </a:p>
          <a:p>
            <a:pPr marL="0" indent="0">
              <a:buNone/>
            </a:pPr>
            <a:r>
              <a:rPr lang="en-US" dirty="0">
                <a:solidFill>
                  <a:schemeClr val="tx1"/>
                </a:solidFill>
              </a:rPr>
              <a:t>Community Legacy Consultant</a:t>
            </a:r>
          </a:p>
          <a:p>
            <a:pPr marL="0" indent="0">
              <a:buNone/>
            </a:pPr>
            <a:r>
              <a:rPr lang="en-US" dirty="0">
                <a:solidFill>
                  <a:schemeClr val="tx1"/>
                </a:solidFill>
              </a:rPr>
              <a:t>Harold Grinspoon Foundation</a:t>
            </a:r>
          </a:p>
          <a:p>
            <a:pPr marL="0" indent="0">
              <a:buNone/>
            </a:pPr>
            <a:r>
              <a:rPr lang="en-US" dirty="0">
                <a:solidFill>
                  <a:schemeClr val="tx1"/>
                </a:solidFill>
              </a:rPr>
              <a:t>She/Her/Hers</a:t>
            </a:r>
          </a:p>
        </p:txBody>
      </p:sp>
      <p:pic>
        <p:nvPicPr>
          <p:cNvPr id="5" name="Picture 4" descr="David Rittberg">
            <a:extLst>
              <a:ext uri="{FF2B5EF4-FFF2-40B4-BE49-F238E27FC236}">
                <a16:creationId xmlns:a16="http://schemas.microsoft.com/office/drawing/2014/main" id="{162A255B-5BF3-BB4A-8DA2-2CC61ED3D8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208" y="4322394"/>
            <a:ext cx="2286000" cy="2286000"/>
          </a:xfrm>
          <a:prstGeom prst="rect">
            <a:avLst/>
          </a:prstGeom>
        </p:spPr>
      </p:pic>
      <p:sp>
        <p:nvSpPr>
          <p:cNvPr id="8" name="Content Placeholder 2">
            <a:extLst>
              <a:ext uri="{FF2B5EF4-FFF2-40B4-BE49-F238E27FC236}">
                <a16:creationId xmlns:a16="http://schemas.microsoft.com/office/drawing/2014/main" id="{45749C0F-D2AD-174E-87FD-49FF577B40A1}"/>
              </a:ext>
            </a:extLst>
          </p:cNvPr>
          <p:cNvSpPr txBox="1">
            <a:spLocks/>
          </p:cNvSpPr>
          <p:nvPr/>
        </p:nvSpPr>
        <p:spPr>
          <a:xfrm>
            <a:off x="2816555" y="3929346"/>
            <a:ext cx="9661251" cy="30720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rPr>
              <a:t>David Rittberg</a:t>
            </a:r>
          </a:p>
          <a:p>
            <a:pPr marL="0" indent="0">
              <a:buNone/>
            </a:pPr>
            <a:r>
              <a:rPr lang="en-US" dirty="0">
                <a:solidFill>
                  <a:schemeClr val="tx1"/>
                </a:solidFill>
              </a:rPr>
              <a:t>Senior Director, US Jewish Grantmaking</a:t>
            </a:r>
          </a:p>
          <a:p>
            <a:pPr marL="0" indent="0">
              <a:buNone/>
            </a:pPr>
            <a:r>
              <a:rPr lang="en-US" dirty="0">
                <a:solidFill>
                  <a:schemeClr val="tx1"/>
                </a:solidFill>
              </a:rPr>
              <a:t>Charles and Lynn Schusterman Family Philanthropies</a:t>
            </a:r>
          </a:p>
          <a:p>
            <a:pPr marL="0" indent="0">
              <a:buNone/>
            </a:pPr>
            <a:r>
              <a:rPr lang="en-US" dirty="0">
                <a:solidFill>
                  <a:schemeClr val="tx1"/>
                </a:solidFill>
              </a:rPr>
              <a:t>He/Him/His</a:t>
            </a:r>
          </a:p>
        </p:txBody>
      </p:sp>
    </p:spTree>
    <p:extLst>
      <p:ext uri="{BB962C8B-B14F-4D97-AF65-F5344CB8AC3E}">
        <p14:creationId xmlns:p14="http://schemas.microsoft.com/office/powerpoint/2010/main" val="20364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54161B6-656A-214B-9883-080EB2CA3E28}"/>
              </a:ext>
            </a:extLst>
          </p:cNvPr>
          <p:cNvSpPr>
            <a:spLocks noGrp="1"/>
          </p:cNvSpPr>
          <p:nvPr>
            <p:ph type="ctrTitle"/>
          </p:nvPr>
        </p:nvSpPr>
        <p:spPr/>
        <p:txBody>
          <a:bodyPr/>
          <a:lstStyle/>
          <a:p>
            <a:r>
              <a:rPr lang="en-US" dirty="0"/>
              <a:t>Harold Grinspoon Foundation</a:t>
            </a:r>
          </a:p>
        </p:txBody>
      </p:sp>
      <p:pic>
        <p:nvPicPr>
          <p:cNvPr id="9" name="Picture 2" descr="Jcamp180">
            <a:extLst>
              <a:ext uri="{FF2B5EF4-FFF2-40B4-BE49-F238E27FC236}">
                <a16:creationId xmlns:a16="http://schemas.microsoft.com/office/drawing/2014/main" id="{CB5913A9-BE10-4AC5-A7A7-A41952415E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8499" y="2861596"/>
            <a:ext cx="2590800" cy="811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Voices &amp; Visions icon">
            <a:extLst>
              <a:ext uri="{FF2B5EF4-FFF2-40B4-BE49-F238E27FC236}">
                <a16:creationId xmlns:a16="http://schemas.microsoft.com/office/drawing/2014/main" id="{F0B30B19-ACCC-43BD-96AC-22A3143D8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500" y="4457700"/>
            <a:ext cx="146538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ife &amp; Legacy Assuring Jewish Tomorrows logo">
            <a:extLst>
              <a:ext uri="{FF2B5EF4-FFF2-40B4-BE49-F238E27FC236}">
                <a16:creationId xmlns:a16="http://schemas.microsoft.com/office/drawing/2014/main" id="{649B4F4F-851B-423B-AD10-83094518BE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020" y="3033838"/>
            <a:ext cx="1847087" cy="1390412"/>
          </a:xfrm>
          <a:prstGeom prst="rect">
            <a:avLst/>
          </a:prstGeom>
        </p:spPr>
      </p:pic>
      <p:pic>
        <p:nvPicPr>
          <p:cNvPr id="7" name="Picture 4" descr="PJ Library – Australian Jewish Funders">
            <a:extLst>
              <a:ext uri="{FF2B5EF4-FFF2-40B4-BE49-F238E27FC236}">
                <a16:creationId xmlns:a16="http://schemas.microsoft.com/office/drawing/2014/main" id="{95D7030B-0F3D-497A-A256-C778266CB4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9821" y="4686300"/>
            <a:ext cx="368253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wo people sitting at a table with books">
            <a:extLst>
              <a:ext uri="{FF2B5EF4-FFF2-40B4-BE49-F238E27FC236}">
                <a16:creationId xmlns:a16="http://schemas.microsoft.com/office/drawing/2014/main" id="{83934968-287C-41D5-A30A-B8AF845FF6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163"/>
          <a:stretch/>
        </p:blipFill>
        <p:spPr>
          <a:xfrm>
            <a:off x="7467600" y="2743200"/>
            <a:ext cx="2488926" cy="3429000"/>
          </a:xfrm>
          <a:prstGeom prst="rect">
            <a:avLst/>
          </a:prstGeom>
        </p:spPr>
      </p:pic>
    </p:spTree>
    <p:extLst>
      <p:ext uri="{BB962C8B-B14F-4D97-AF65-F5344CB8AC3E}">
        <p14:creationId xmlns:p14="http://schemas.microsoft.com/office/powerpoint/2010/main" val="4220874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hidden="1"/>
          <p:cNvSpPr>
            <a:spLocks noGrp="1"/>
          </p:cNvSpPr>
          <p:nvPr>
            <p:ph type="title"/>
          </p:nvPr>
        </p:nvSpPr>
        <p:spPr>
          <a:xfrm>
            <a:off x="1872688" y="533400"/>
            <a:ext cx="8534400" cy="838200"/>
          </a:xfrm>
        </p:spPr>
        <p:txBody>
          <a:bodyPr>
            <a:noAutofit/>
          </a:bodyPr>
          <a:lstStyle/>
          <a:p>
            <a:r>
              <a:rPr lang="en-US" sz="3200" dirty="0">
                <a:latin typeface="Gill Sans MT" pitchFamily="34" charset="0"/>
              </a:rPr>
              <a:t>PJ Library</a:t>
            </a:r>
          </a:p>
        </p:txBody>
      </p:sp>
      <p:pic>
        <p:nvPicPr>
          <p:cNvPr id="3076" name="Picture 4" descr="PJ Library – Australian Jewish Funders">
            <a:extLst>
              <a:ext uri="{FF2B5EF4-FFF2-40B4-BE49-F238E27FC236}">
                <a16:creationId xmlns:a16="http://schemas.microsoft.com/office/drawing/2014/main" id="{FA28564F-E647-456B-B3D8-ECD0B5390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021" y="1399713"/>
            <a:ext cx="5181600" cy="1715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3C3574-6B7E-42E6-892C-8ED0CF2B6987}"/>
              </a:ext>
            </a:extLst>
          </p:cNvPr>
          <p:cNvSpPr txBox="1"/>
          <p:nvPr/>
        </p:nvSpPr>
        <p:spPr>
          <a:xfrm>
            <a:off x="6224227" y="1640889"/>
            <a:ext cx="4418621" cy="1938992"/>
          </a:xfrm>
          <a:prstGeom prst="rect">
            <a:avLst/>
          </a:prstGeom>
          <a:noFill/>
        </p:spPr>
        <p:txBody>
          <a:bodyPr wrap="square" rtlCol="0">
            <a:spAutoFit/>
          </a:bodyPr>
          <a:lstStyle/>
          <a:p>
            <a:r>
              <a:rPr lang="en-US" sz="2400" dirty="0">
                <a:solidFill>
                  <a:prstClr val="black"/>
                </a:solidFill>
                <a:latin typeface="Lato"/>
              </a:rPr>
              <a:t>PJ Library sends free, award-winning books that celebrate Jewish values and culture to families with children from birth through 12 years old. </a:t>
            </a:r>
            <a:endParaRPr lang="en-US" sz="2400" dirty="0">
              <a:solidFill>
                <a:prstClr val="black"/>
              </a:solidFill>
              <a:latin typeface="Georgia"/>
            </a:endParaRPr>
          </a:p>
        </p:txBody>
      </p:sp>
      <p:sp>
        <p:nvSpPr>
          <p:cNvPr id="11" name="TextBox 10">
            <a:extLst>
              <a:ext uri="{FF2B5EF4-FFF2-40B4-BE49-F238E27FC236}">
                <a16:creationId xmlns:a16="http://schemas.microsoft.com/office/drawing/2014/main" id="{F2C941BF-6E9C-4410-BDFA-B2F09A08C7FB}"/>
              </a:ext>
            </a:extLst>
          </p:cNvPr>
          <p:cNvSpPr txBox="1"/>
          <p:nvPr/>
        </p:nvSpPr>
        <p:spPr>
          <a:xfrm>
            <a:off x="1872688" y="3369946"/>
            <a:ext cx="4223312" cy="2954655"/>
          </a:xfrm>
          <a:prstGeom prst="rect">
            <a:avLst/>
          </a:prstGeom>
          <a:noFill/>
        </p:spPr>
        <p:txBody>
          <a:bodyPr wrap="square" rtlCol="0">
            <a:spAutoFit/>
          </a:bodyPr>
          <a:lstStyle/>
          <a:p>
            <a:pPr marL="342900" indent="-342900">
              <a:buSzPct val="130000"/>
              <a:buFont typeface="Arial" panose="020B0604020202020204" pitchFamily="34" charset="0"/>
              <a:buChar char="•"/>
            </a:pPr>
            <a:r>
              <a:rPr lang="en-US" sz="2400" dirty="0">
                <a:solidFill>
                  <a:prstClr val="black"/>
                </a:solidFill>
                <a:latin typeface="Gill Sans MT" panose="020B0502020104020203" pitchFamily="34" charset="0"/>
              </a:rPr>
              <a:t>Over 28 Million books sent so far</a:t>
            </a:r>
          </a:p>
          <a:p>
            <a:pPr marL="342900" indent="-342900">
              <a:buSzPct val="130000"/>
              <a:buFont typeface="Arial" panose="020B0604020202020204" pitchFamily="34" charset="0"/>
              <a:buChar char="•"/>
            </a:pPr>
            <a:endParaRPr lang="en-US" sz="2400" dirty="0">
              <a:solidFill>
                <a:prstClr val="black"/>
              </a:solidFill>
              <a:latin typeface="Gill Sans MT" panose="020B0502020104020203" pitchFamily="34" charset="0"/>
            </a:endParaRPr>
          </a:p>
          <a:p>
            <a:pPr marL="342900" indent="-342900">
              <a:buSzPct val="130000"/>
              <a:buFont typeface="Arial" panose="020B0604020202020204" pitchFamily="34" charset="0"/>
              <a:buChar char="•"/>
            </a:pPr>
            <a:r>
              <a:rPr lang="en-US" sz="2400" dirty="0">
                <a:solidFill>
                  <a:prstClr val="black"/>
                </a:solidFill>
                <a:latin typeface="Gill Sans MT" panose="020B0502020104020203" pitchFamily="34" charset="0"/>
              </a:rPr>
              <a:t>670,000 subscribers worldwide in 7 languages</a:t>
            </a:r>
          </a:p>
          <a:p>
            <a:pPr marL="342900" indent="-342900">
              <a:buSzPct val="130000"/>
              <a:buFont typeface="Arial" panose="020B0604020202020204" pitchFamily="34" charset="0"/>
              <a:buChar char="•"/>
            </a:pPr>
            <a:endParaRPr lang="en-US" sz="2400" dirty="0">
              <a:solidFill>
                <a:prstClr val="black"/>
              </a:solidFill>
              <a:latin typeface="Gill Sans MT" panose="020B0502020104020203" pitchFamily="34" charset="0"/>
            </a:endParaRPr>
          </a:p>
          <a:p>
            <a:pPr marL="342900" indent="-342900">
              <a:buSzPct val="130000"/>
              <a:buFont typeface="Arial" panose="020B0604020202020204" pitchFamily="34" charset="0"/>
              <a:buChar char="•"/>
            </a:pPr>
            <a:r>
              <a:rPr lang="en-US" sz="2400" dirty="0">
                <a:solidFill>
                  <a:prstClr val="black"/>
                </a:solidFill>
                <a:latin typeface="Gill Sans MT" panose="020B0502020104020203" pitchFamily="34" charset="0"/>
              </a:rPr>
              <a:t>Over $78 Million spent so far</a:t>
            </a:r>
          </a:p>
          <a:p>
            <a:endParaRPr lang="en-US" dirty="0">
              <a:solidFill>
                <a:prstClr val="black"/>
              </a:solidFill>
              <a:latin typeface="Georgia"/>
            </a:endParaRPr>
          </a:p>
        </p:txBody>
      </p:sp>
      <p:pic>
        <p:nvPicPr>
          <p:cNvPr id="3074" name="Picture 2" descr="Sign up for PJ Library | PJ Library">
            <a:extLst>
              <a:ext uri="{FF2B5EF4-FFF2-40B4-BE49-F238E27FC236}">
                <a16:creationId xmlns:a16="http://schemas.microsoft.com/office/drawing/2014/main" id="{626CB4F1-8996-42F2-B337-D670323FC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498" y="3849171"/>
            <a:ext cx="3656621" cy="219397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05919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me1">
  <a:themeElements>
    <a:clrScheme name="Custom 1">
      <a:dk1>
        <a:srgbClr val="000000"/>
      </a:dk1>
      <a:lt1>
        <a:srgbClr val="FFFFFF"/>
      </a:lt1>
      <a:dk2>
        <a:srgbClr val="025A86"/>
      </a:dk2>
      <a:lt2>
        <a:srgbClr val="E7E6E6"/>
      </a:lt2>
      <a:accent1>
        <a:srgbClr val="323332"/>
      </a:accent1>
      <a:accent2>
        <a:srgbClr val="015D8A"/>
      </a:accent2>
      <a:accent3>
        <a:srgbClr val="239FDA"/>
      </a:accent3>
      <a:accent4>
        <a:srgbClr val="027633"/>
      </a:accent4>
      <a:accent5>
        <a:srgbClr val="73AC43"/>
      </a:accent5>
      <a:accent6>
        <a:srgbClr val="323332"/>
      </a:accent6>
      <a:hlink>
        <a:srgbClr val="239FDA"/>
      </a:hlink>
      <a:folHlink>
        <a:srgbClr val="015D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21263</TotalTime>
  <Words>1448</Words>
  <Application>Microsoft Macintosh PowerPoint</Application>
  <PresentationFormat>Widescreen</PresentationFormat>
  <Paragraphs>116</Paragraphs>
  <Slides>21</Slides>
  <Notes>13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Arial</vt:lpstr>
      <vt:lpstr>Calibri</vt:lpstr>
      <vt:lpstr>Calibri Light</vt:lpstr>
      <vt:lpstr>Georgia</vt:lpstr>
      <vt:lpstr>Gill Sans MT</vt:lpstr>
      <vt:lpstr>Lato</vt:lpstr>
      <vt:lpstr>Montserrat</vt:lpstr>
      <vt:lpstr>Open Sans</vt:lpstr>
      <vt:lpstr>Open Sans Light</vt:lpstr>
      <vt:lpstr>Open Sans SemiBold</vt:lpstr>
      <vt:lpstr>Times New Roman</vt:lpstr>
      <vt:lpstr>Wingdings</vt:lpstr>
      <vt:lpstr>Wingdings 2</vt:lpstr>
      <vt:lpstr>Office Theme</vt:lpstr>
      <vt:lpstr>Civic</vt:lpstr>
      <vt:lpstr>Theme1</vt:lpstr>
      <vt:lpstr>How Disability Inclusion &amp; Equity Can Add to Your Success</vt:lpstr>
      <vt:lpstr>Three Logistical Points</vt:lpstr>
      <vt:lpstr>Partners/Co-Promoters</vt:lpstr>
      <vt:lpstr>Sponsored by</vt:lpstr>
      <vt:lpstr>Upcoming Webinars</vt:lpstr>
      <vt:lpstr>Why?</vt:lpstr>
      <vt:lpstr>Speakers</vt:lpstr>
      <vt:lpstr>Harold Grinspoon Foundation</vt:lpstr>
      <vt:lpstr>PJ Library</vt:lpstr>
      <vt:lpstr>Voices and Visions </vt:lpstr>
      <vt:lpstr>Jcamp 180 </vt:lpstr>
      <vt:lpstr>Life &amp; Legacy</vt:lpstr>
      <vt:lpstr>Charles and Lynn Schusterman Family Philanthropies</vt:lpstr>
      <vt:lpstr>Mission</vt:lpstr>
      <vt:lpstr>Approach</vt:lpstr>
      <vt:lpstr>Values</vt:lpstr>
      <vt:lpstr>Values (2)</vt:lpstr>
      <vt:lpstr>Charles and Lynn Schusterman Family Philanthropies (2)</vt:lpstr>
      <vt:lpstr>National Disability Speakers Bureau: Jewish Division</vt:lpstr>
      <vt:lpstr>RespectAbility Jewish Inclusion Fellowship</vt:lpstr>
      <vt:lpstr>Upcoming Webinars – See You Tuesday!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554</cp:revision>
  <dcterms:created xsi:type="dcterms:W3CDTF">2019-02-07T00:58:17Z</dcterms:created>
  <dcterms:modified xsi:type="dcterms:W3CDTF">2021-07-07T20:18:10Z</dcterms:modified>
</cp:coreProperties>
</file>