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tif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2"/>
  </p:notesMasterIdLst>
  <p:sldIdLst>
    <p:sldId id="839" r:id="rId2"/>
    <p:sldId id="849" r:id="rId3"/>
    <p:sldId id="684" r:id="rId4"/>
    <p:sldId id="851" r:id="rId5"/>
    <p:sldId id="621" r:id="rId6"/>
    <p:sldId id="848" r:id="rId7"/>
    <p:sldId id="838" r:id="rId8"/>
    <p:sldId id="256" r:id="rId9"/>
    <p:sldId id="844" r:id="rId10"/>
    <p:sldId id="852" r:id="rId1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Phillips, Ameerah C" initials="PAC" lastIdx="31" clrIdx="0">
    <p:extLst>
      <p:ext uri="{19B8F6BF-5375-455C-9EA6-DF929625EA0E}">
        <p15:presenceInfo xmlns:p15="http://schemas.microsoft.com/office/powerpoint/2012/main" userId="S-1-5-21-1214440339-1979792683-682003330-3310065" providerId="AD"/>
      </p:ext>
    </p:extLst>
  </p:cmAuthor>
  <p:cmAuthor id="2" name="Rachel Shader" initials="RS" lastIdx="45" clrIdx="1">
    <p:extLst>
      <p:ext uri="{19B8F6BF-5375-455C-9EA6-DF929625EA0E}">
        <p15:presenceInfo xmlns:p15="http://schemas.microsoft.com/office/powerpoint/2012/main" userId="1bef4ead6e0b53c0"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FAF30"/>
    <a:srgbClr val="000000"/>
    <a:srgbClr val="F5BA2B"/>
    <a:srgbClr val="5F5F5F"/>
    <a:srgbClr val="F6D592"/>
    <a:srgbClr val="3F3F3F"/>
    <a:srgbClr val="4D4D4D"/>
    <a:srgbClr val="96969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34564" autoAdjust="0"/>
    <p:restoredTop sz="86420" autoAdjust="0"/>
  </p:normalViewPr>
  <p:slideViewPr>
    <p:cSldViewPr snapToGrid="0">
      <p:cViewPr varScale="1">
        <p:scale>
          <a:sx n="57" d="100"/>
          <a:sy n="57" d="100"/>
        </p:scale>
        <p:origin x="176" y="1008"/>
      </p:cViewPr>
      <p:guideLst>
        <p:guide orient="horz" pos="2160"/>
        <p:guide pos="3840"/>
      </p:guideLst>
    </p:cSldViewPr>
  </p:slideViewPr>
  <p:outlineViewPr>
    <p:cViewPr>
      <p:scale>
        <a:sx n="33" d="100"/>
        <a:sy n="33" d="100"/>
      </p:scale>
      <p:origin x="0" y="-9888"/>
    </p:cViewPr>
  </p:outlineViewPr>
  <p:notesTextViewPr>
    <p:cViewPr>
      <p:scale>
        <a:sx n="1" d="1"/>
        <a:sy n="1" d="1"/>
      </p:scale>
      <p:origin x="0" y="0"/>
    </p:cViewPr>
  </p:notesTextViewPr>
  <p:sorterViewPr>
    <p:cViewPr>
      <p:scale>
        <a:sx n="41" d="100"/>
        <a:sy n="41"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commentAuthors" Target="commentAuthor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939913A-8DA4-42EF-A58F-81A3602C678A}" type="datetimeFigureOut">
              <a:rPr lang="en-US" smtClean="0"/>
              <a:pPr/>
              <a:t>7/15/21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1BF2833-5762-4E0C-9C9E-774432C7BC20}" type="slidenum">
              <a:rPr lang="en-US" smtClean="0"/>
              <a:pPr/>
              <a:t>‹#›</a:t>
            </a:fld>
            <a:endParaRPr lang="en-US"/>
          </a:p>
        </p:txBody>
      </p:sp>
    </p:spTree>
    <p:extLst>
      <p:ext uri="{BB962C8B-B14F-4D97-AF65-F5344CB8AC3E}">
        <p14:creationId xmlns:p14="http://schemas.microsoft.com/office/powerpoint/2010/main" val="272412430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1" dirty="0"/>
          </a:p>
        </p:txBody>
      </p:sp>
      <p:sp>
        <p:nvSpPr>
          <p:cNvPr id="4" name="Slide Number Placeholder 3"/>
          <p:cNvSpPr>
            <a:spLocks noGrp="1"/>
          </p:cNvSpPr>
          <p:nvPr>
            <p:ph type="sldNum" sz="quarter" idx="5"/>
          </p:nvPr>
        </p:nvSpPr>
        <p:spPr/>
        <p:txBody>
          <a:bodyPr/>
          <a:lstStyle/>
          <a:p>
            <a:fld id="{71BF2833-5762-4E0C-9C9E-774432C7BC20}" type="slidenum">
              <a:rPr lang="en-US" smtClean="0"/>
              <a:pPr/>
              <a:t>1</a:t>
            </a:fld>
            <a:endParaRPr lang="en-US"/>
          </a:p>
        </p:txBody>
      </p:sp>
    </p:spTree>
    <p:extLst>
      <p:ext uri="{BB962C8B-B14F-4D97-AF65-F5344CB8AC3E}">
        <p14:creationId xmlns:p14="http://schemas.microsoft.com/office/powerpoint/2010/main" val="265417238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1" dirty="0"/>
          </a:p>
        </p:txBody>
      </p:sp>
      <p:sp>
        <p:nvSpPr>
          <p:cNvPr id="4" name="Slide Number Placeholder 3"/>
          <p:cNvSpPr>
            <a:spLocks noGrp="1"/>
          </p:cNvSpPr>
          <p:nvPr>
            <p:ph type="sldNum" sz="quarter" idx="5"/>
          </p:nvPr>
        </p:nvSpPr>
        <p:spPr/>
        <p:txBody>
          <a:bodyPr/>
          <a:lstStyle/>
          <a:p>
            <a:fld id="{71BF2833-5762-4E0C-9C9E-774432C7BC20}" type="slidenum">
              <a:rPr lang="en-US" smtClean="0"/>
              <a:pPr/>
              <a:t>5</a:t>
            </a:fld>
            <a:endParaRPr lang="en-US"/>
          </a:p>
        </p:txBody>
      </p:sp>
    </p:spTree>
    <p:extLst>
      <p:ext uri="{BB962C8B-B14F-4D97-AF65-F5344CB8AC3E}">
        <p14:creationId xmlns:p14="http://schemas.microsoft.com/office/powerpoint/2010/main" val="355150804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1" dirty="0"/>
          </a:p>
        </p:txBody>
      </p:sp>
      <p:sp>
        <p:nvSpPr>
          <p:cNvPr id="4" name="Slide Number Placeholder 3"/>
          <p:cNvSpPr>
            <a:spLocks noGrp="1"/>
          </p:cNvSpPr>
          <p:nvPr>
            <p:ph type="sldNum" sz="quarter" idx="5"/>
          </p:nvPr>
        </p:nvSpPr>
        <p:spPr/>
        <p:txBody>
          <a:bodyPr/>
          <a:lstStyle/>
          <a:p>
            <a:fld id="{71BF2833-5762-4E0C-9C9E-774432C7BC20}" type="slidenum">
              <a:rPr lang="en-US" smtClean="0"/>
              <a:pPr/>
              <a:t>10</a:t>
            </a:fld>
            <a:endParaRPr lang="en-US"/>
          </a:p>
        </p:txBody>
      </p:sp>
    </p:spTree>
    <p:extLst>
      <p:ext uri="{BB962C8B-B14F-4D97-AF65-F5344CB8AC3E}">
        <p14:creationId xmlns:p14="http://schemas.microsoft.com/office/powerpoint/2010/main" val="402766646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36A7FA42-E5FD-42FD-AF57-0CCC410B32D9}"/>
              </a:ext>
            </a:extLst>
          </p:cNvPr>
          <p:cNvSpPr/>
          <p:nvPr userDrawn="1"/>
        </p:nvSpPr>
        <p:spPr>
          <a:xfrm>
            <a:off x="1524000" y="1122362"/>
            <a:ext cx="9144000" cy="2387601"/>
          </a:xfrm>
          <a:prstGeom prst="rect">
            <a:avLst/>
          </a:prstGeom>
          <a:solidFill>
            <a:srgbClr val="F5BA2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766120BD-D120-40E2-9011-8CC79CC08FC3}"/>
              </a:ext>
            </a:extLst>
          </p:cNvPr>
          <p:cNvSpPr>
            <a:spLocks noGrp="1"/>
          </p:cNvSpPr>
          <p:nvPr>
            <p:ph type="ctrTitle"/>
          </p:nvPr>
        </p:nvSpPr>
        <p:spPr>
          <a:xfrm>
            <a:off x="1524000" y="1122363"/>
            <a:ext cx="9144000" cy="2387600"/>
          </a:xfrm>
        </p:spPr>
        <p:txBody>
          <a:bodyPr anchor="b"/>
          <a:lstStyle>
            <a:lvl1pPr algn="ctr">
              <a:defRPr sz="6000"/>
            </a:lvl1pPr>
          </a:lstStyle>
          <a:p>
            <a:r>
              <a:rPr lang="en-US" dirty="0"/>
              <a:t>Click to edit Master title style</a:t>
            </a:r>
          </a:p>
        </p:txBody>
      </p:sp>
      <p:sp>
        <p:nvSpPr>
          <p:cNvPr id="5" name="Footer Placeholder 4">
            <a:extLst>
              <a:ext uri="{FF2B5EF4-FFF2-40B4-BE49-F238E27FC236}">
                <a16:creationId xmlns:a16="http://schemas.microsoft.com/office/drawing/2014/main" id="{E5BE201F-9696-489D-837F-4E928AAFBF0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6BBBEF2-9D2F-4F1F-923C-1CF87A1A6110}"/>
              </a:ext>
            </a:extLst>
          </p:cNvPr>
          <p:cNvSpPr>
            <a:spLocks noGrp="1"/>
          </p:cNvSpPr>
          <p:nvPr>
            <p:ph type="sldNum" sz="quarter" idx="12"/>
          </p:nvPr>
        </p:nvSpPr>
        <p:spPr/>
        <p:txBody>
          <a:bodyPr/>
          <a:lstStyle/>
          <a:p>
            <a:fld id="{8158A5C0-C843-4798-A68E-D1A36425029C}" type="slidenum">
              <a:rPr lang="en-US" smtClean="0"/>
              <a:pPr/>
              <a:t>‹#›</a:t>
            </a:fld>
            <a:endParaRPr lang="en-US"/>
          </a:p>
        </p:txBody>
      </p:sp>
      <p:sp>
        <p:nvSpPr>
          <p:cNvPr id="8" name="Rectangle 7">
            <a:extLst>
              <a:ext uri="{FF2B5EF4-FFF2-40B4-BE49-F238E27FC236}">
                <a16:creationId xmlns:a16="http://schemas.microsoft.com/office/drawing/2014/main" id="{FD3E059B-CE5D-43C4-A609-247B4E4800CD}"/>
              </a:ext>
            </a:extLst>
          </p:cNvPr>
          <p:cNvSpPr/>
          <p:nvPr userDrawn="1"/>
        </p:nvSpPr>
        <p:spPr>
          <a:xfrm>
            <a:off x="1524000" y="3602039"/>
            <a:ext cx="9144000" cy="1655762"/>
          </a:xfrm>
          <a:prstGeom prst="rect">
            <a:avLst/>
          </a:prstGeom>
          <a:solidFill>
            <a:srgbClr val="F5BA2B">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ubtitle 2">
            <a:extLst>
              <a:ext uri="{FF2B5EF4-FFF2-40B4-BE49-F238E27FC236}">
                <a16:creationId xmlns:a16="http://schemas.microsoft.com/office/drawing/2014/main" id="{4AF504F8-4750-4CAA-A656-CE1CF1AE2D32}"/>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Tree>
    <p:extLst>
      <p:ext uri="{BB962C8B-B14F-4D97-AF65-F5344CB8AC3E}">
        <p14:creationId xmlns:p14="http://schemas.microsoft.com/office/powerpoint/2010/main" val="122397572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EF10A6-5BE0-47AB-A1B9-31FCD9ED9AAD}"/>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084DA191-D6C0-4150-9E8F-004E1C4657C7}"/>
              </a:ext>
            </a:extLst>
          </p:cNvPr>
          <p:cNvSpPr>
            <a:spLocks noGrp="1"/>
          </p:cNvSpPr>
          <p:nvPr>
            <p:ph type="dt" sz="half" idx="10"/>
          </p:nvPr>
        </p:nvSpPr>
        <p:spPr>
          <a:xfrm>
            <a:off x="838200" y="6356350"/>
            <a:ext cx="2743200" cy="365125"/>
          </a:xfrm>
          <a:prstGeom prst="rect">
            <a:avLst/>
          </a:prstGeom>
        </p:spPr>
        <p:txBody>
          <a:bodyPr/>
          <a:lstStyle/>
          <a:p>
            <a:fld id="{9F196160-E13D-46EF-ABB9-2EC5347F161F}" type="datetimeFigureOut">
              <a:rPr lang="en-US" smtClean="0"/>
              <a:pPr/>
              <a:t>7/15/21</a:t>
            </a:fld>
            <a:endParaRPr lang="en-US"/>
          </a:p>
        </p:txBody>
      </p:sp>
      <p:sp>
        <p:nvSpPr>
          <p:cNvPr id="4" name="Footer Placeholder 3">
            <a:extLst>
              <a:ext uri="{FF2B5EF4-FFF2-40B4-BE49-F238E27FC236}">
                <a16:creationId xmlns:a16="http://schemas.microsoft.com/office/drawing/2014/main" id="{F605E72C-FB37-49C9-8E02-67DF1996494F}"/>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5507E27F-F644-4940-B300-2AC9C16B853D}"/>
              </a:ext>
            </a:extLst>
          </p:cNvPr>
          <p:cNvSpPr>
            <a:spLocks noGrp="1"/>
          </p:cNvSpPr>
          <p:nvPr>
            <p:ph type="sldNum" sz="quarter" idx="12"/>
          </p:nvPr>
        </p:nvSpPr>
        <p:spPr/>
        <p:txBody>
          <a:bodyPr/>
          <a:lstStyle/>
          <a:p>
            <a:fld id="{8158A5C0-C843-4798-A68E-D1A36425029C}" type="slidenum">
              <a:rPr lang="en-US" smtClean="0"/>
              <a:pPr/>
              <a:t>‹#›</a:t>
            </a:fld>
            <a:endParaRPr lang="en-US"/>
          </a:p>
        </p:txBody>
      </p:sp>
    </p:spTree>
    <p:extLst>
      <p:ext uri="{BB962C8B-B14F-4D97-AF65-F5344CB8AC3E}">
        <p14:creationId xmlns:p14="http://schemas.microsoft.com/office/powerpoint/2010/main" val="119452017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6C2E50AA-AD40-4C3A-88BE-85A18E3D3761}"/>
              </a:ext>
            </a:extLst>
          </p:cNvPr>
          <p:cNvSpPr>
            <a:spLocks noGrp="1"/>
          </p:cNvSpPr>
          <p:nvPr>
            <p:ph type="dt" sz="half" idx="10"/>
          </p:nvPr>
        </p:nvSpPr>
        <p:spPr>
          <a:xfrm>
            <a:off x="838200" y="6356350"/>
            <a:ext cx="2743200" cy="365125"/>
          </a:xfrm>
          <a:prstGeom prst="rect">
            <a:avLst/>
          </a:prstGeom>
        </p:spPr>
        <p:txBody>
          <a:bodyPr/>
          <a:lstStyle/>
          <a:p>
            <a:fld id="{9F196160-E13D-46EF-ABB9-2EC5347F161F}" type="datetimeFigureOut">
              <a:rPr lang="en-US" smtClean="0"/>
              <a:pPr/>
              <a:t>7/15/21</a:t>
            </a:fld>
            <a:endParaRPr lang="en-US"/>
          </a:p>
        </p:txBody>
      </p:sp>
      <p:sp>
        <p:nvSpPr>
          <p:cNvPr id="3" name="Footer Placeholder 2">
            <a:extLst>
              <a:ext uri="{FF2B5EF4-FFF2-40B4-BE49-F238E27FC236}">
                <a16:creationId xmlns:a16="http://schemas.microsoft.com/office/drawing/2014/main" id="{B68C1F70-FE04-4562-975C-08DABB587237}"/>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2B74EC6E-6C61-470B-BDD3-DA8DF6232226}"/>
              </a:ext>
            </a:extLst>
          </p:cNvPr>
          <p:cNvSpPr>
            <a:spLocks noGrp="1"/>
          </p:cNvSpPr>
          <p:nvPr>
            <p:ph type="sldNum" sz="quarter" idx="12"/>
          </p:nvPr>
        </p:nvSpPr>
        <p:spPr/>
        <p:txBody>
          <a:bodyPr/>
          <a:lstStyle/>
          <a:p>
            <a:fld id="{8158A5C0-C843-4798-A68E-D1A36425029C}" type="slidenum">
              <a:rPr lang="en-US" smtClean="0"/>
              <a:pPr/>
              <a:t>‹#›</a:t>
            </a:fld>
            <a:endParaRPr lang="en-US"/>
          </a:p>
        </p:txBody>
      </p:sp>
    </p:spTree>
    <p:extLst>
      <p:ext uri="{BB962C8B-B14F-4D97-AF65-F5344CB8AC3E}">
        <p14:creationId xmlns:p14="http://schemas.microsoft.com/office/powerpoint/2010/main" val="27654676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F65DE5-CA7A-4F4C-B914-0BB1398255FC}"/>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EB3795F8-1424-4CC6-812A-B27AFDA75C95}"/>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F6BABA0-249A-4213-9913-73239EBD13A1}"/>
              </a:ext>
            </a:extLst>
          </p:cNvPr>
          <p:cNvSpPr>
            <a:spLocks noGrp="1"/>
          </p:cNvSpPr>
          <p:nvPr>
            <p:ph type="dt" sz="half" idx="10"/>
          </p:nvPr>
        </p:nvSpPr>
        <p:spPr>
          <a:xfrm>
            <a:off x="838200" y="6356350"/>
            <a:ext cx="2743200" cy="365125"/>
          </a:xfrm>
          <a:prstGeom prst="rect">
            <a:avLst/>
          </a:prstGeom>
        </p:spPr>
        <p:txBody>
          <a:bodyPr/>
          <a:lstStyle/>
          <a:p>
            <a:fld id="{9F196160-E13D-46EF-ABB9-2EC5347F161F}" type="datetimeFigureOut">
              <a:rPr lang="en-US" smtClean="0"/>
              <a:pPr/>
              <a:t>7/15/21</a:t>
            </a:fld>
            <a:endParaRPr lang="en-US"/>
          </a:p>
        </p:txBody>
      </p:sp>
      <p:sp>
        <p:nvSpPr>
          <p:cNvPr id="5" name="Footer Placeholder 4">
            <a:extLst>
              <a:ext uri="{FF2B5EF4-FFF2-40B4-BE49-F238E27FC236}">
                <a16:creationId xmlns:a16="http://schemas.microsoft.com/office/drawing/2014/main" id="{7DD2987D-5B4F-4413-8198-26E936DE22F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6E51E2B-CCA1-410D-AB25-7FC64B4983ED}"/>
              </a:ext>
            </a:extLst>
          </p:cNvPr>
          <p:cNvSpPr>
            <a:spLocks noGrp="1"/>
          </p:cNvSpPr>
          <p:nvPr>
            <p:ph type="sldNum" sz="quarter" idx="12"/>
          </p:nvPr>
        </p:nvSpPr>
        <p:spPr/>
        <p:txBody>
          <a:bodyPr/>
          <a:lstStyle/>
          <a:p>
            <a:fld id="{8158A5C0-C843-4798-A68E-D1A36425029C}" type="slidenum">
              <a:rPr lang="en-US" smtClean="0"/>
              <a:pPr/>
              <a:t>‹#›</a:t>
            </a:fld>
            <a:endParaRPr lang="en-US"/>
          </a:p>
        </p:txBody>
      </p:sp>
    </p:spTree>
    <p:extLst>
      <p:ext uri="{BB962C8B-B14F-4D97-AF65-F5344CB8AC3E}">
        <p14:creationId xmlns:p14="http://schemas.microsoft.com/office/powerpoint/2010/main" val="353781260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44DF1174-A672-4C28-A8B8-FAECF1F68AC6}"/>
              </a:ext>
            </a:extLst>
          </p:cNvPr>
          <p:cNvSpPr>
            <a:spLocks noGrp="1"/>
          </p:cNvSpPr>
          <p:nvPr>
            <p:ph idx="1"/>
          </p:nvPr>
        </p:nvSpPr>
        <p:spPr>
          <a:xfrm>
            <a:off x="523240" y="1825625"/>
            <a:ext cx="10830559"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a:extLst>
              <a:ext uri="{FF2B5EF4-FFF2-40B4-BE49-F238E27FC236}">
                <a16:creationId xmlns:a16="http://schemas.microsoft.com/office/drawing/2014/main" id="{CADAE6E3-86AC-411D-9777-3835BE301DD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A9D7D15-7F1F-47EB-B87C-2349CCB06EA9}"/>
              </a:ext>
            </a:extLst>
          </p:cNvPr>
          <p:cNvSpPr>
            <a:spLocks noGrp="1"/>
          </p:cNvSpPr>
          <p:nvPr>
            <p:ph type="sldNum" sz="quarter" idx="12"/>
          </p:nvPr>
        </p:nvSpPr>
        <p:spPr/>
        <p:txBody>
          <a:bodyPr/>
          <a:lstStyle/>
          <a:p>
            <a:fld id="{8158A5C0-C843-4798-A68E-D1A36425029C}" type="slidenum">
              <a:rPr lang="en-US" smtClean="0"/>
              <a:pPr/>
              <a:t>‹#›</a:t>
            </a:fld>
            <a:endParaRPr lang="en-US"/>
          </a:p>
        </p:txBody>
      </p:sp>
      <p:sp>
        <p:nvSpPr>
          <p:cNvPr id="7" name="Rectangle 6">
            <a:extLst>
              <a:ext uri="{FF2B5EF4-FFF2-40B4-BE49-F238E27FC236}">
                <a16:creationId xmlns:a16="http://schemas.microsoft.com/office/drawing/2014/main" id="{E7AAD75D-9EA7-4CF2-9079-0544D2FCAF0D}"/>
              </a:ext>
            </a:extLst>
          </p:cNvPr>
          <p:cNvSpPr/>
          <p:nvPr userDrawn="1"/>
        </p:nvSpPr>
        <p:spPr>
          <a:xfrm>
            <a:off x="345440" y="365125"/>
            <a:ext cx="11544598" cy="1139825"/>
          </a:xfrm>
          <a:prstGeom prst="rect">
            <a:avLst/>
          </a:prstGeom>
          <a:solidFill>
            <a:srgbClr val="EFAF3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2" name="Title 1">
            <a:extLst>
              <a:ext uri="{FF2B5EF4-FFF2-40B4-BE49-F238E27FC236}">
                <a16:creationId xmlns:a16="http://schemas.microsoft.com/office/drawing/2014/main" id="{72119C24-0346-4E92-ADBA-AC30952B7387}"/>
              </a:ext>
            </a:extLst>
          </p:cNvPr>
          <p:cNvSpPr>
            <a:spLocks noGrp="1"/>
          </p:cNvSpPr>
          <p:nvPr>
            <p:ph type="title"/>
          </p:nvPr>
        </p:nvSpPr>
        <p:spPr>
          <a:xfrm>
            <a:off x="523240" y="365126"/>
            <a:ext cx="10515600" cy="1139824"/>
          </a:xfrm>
        </p:spPr>
        <p:txBody>
          <a:bodyPr/>
          <a:lstStyle>
            <a:lvl1pPr>
              <a:defRPr>
                <a:solidFill>
                  <a:srgbClr val="000000"/>
                </a:solidFill>
              </a:defRPr>
            </a:lvl1pPr>
          </a:lstStyle>
          <a:p>
            <a:r>
              <a:rPr lang="en-US" dirty="0"/>
              <a:t>Click to edit Master title style</a:t>
            </a:r>
          </a:p>
        </p:txBody>
      </p:sp>
    </p:spTree>
    <p:extLst>
      <p:ext uri="{BB962C8B-B14F-4D97-AF65-F5344CB8AC3E}">
        <p14:creationId xmlns:p14="http://schemas.microsoft.com/office/powerpoint/2010/main" val="299080001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3_Title and Conten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44DF1174-A672-4C28-A8B8-FAECF1F68AC6}"/>
              </a:ext>
            </a:extLst>
          </p:cNvPr>
          <p:cNvSpPr>
            <a:spLocks noGrp="1"/>
          </p:cNvSpPr>
          <p:nvPr>
            <p:ph idx="1"/>
          </p:nvPr>
        </p:nvSpPr>
        <p:spPr>
          <a:xfrm>
            <a:off x="523240" y="1825625"/>
            <a:ext cx="5658485"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a:extLst>
              <a:ext uri="{FF2B5EF4-FFF2-40B4-BE49-F238E27FC236}">
                <a16:creationId xmlns:a16="http://schemas.microsoft.com/office/drawing/2014/main" id="{CADAE6E3-86AC-411D-9777-3835BE301DD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A9D7D15-7F1F-47EB-B87C-2349CCB06EA9}"/>
              </a:ext>
            </a:extLst>
          </p:cNvPr>
          <p:cNvSpPr>
            <a:spLocks noGrp="1"/>
          </p:cNvSpPr>
          <p:nvPr>
            <p:ph type="sldNum" sz="quarter" idx="12"/>
          </p:nvPr>
        </p:nvSpPr>
        <p:spPr/>
        <p:txBody>
          <a:bodyPr/>
          <a:lstStyle/>
          <a:p>
            <a:fld id="{8158A5C0-C843-4798-A68E-D1A36425029C}" type="slidenum">
              <a:rPr lang="en-US" smtClean="0"/>
              <a:pPr/>
              <a:t>‹#›</a:t>
            </a:fld>
            <a:endParaRPr lang="en-US"/>
          </a:p>
        </p:txBody>
      </p:sp>
      <p:sp>
        <p:nvSpPr>
          <p:cNvPr id="7" name="Rectangle 6">
            <a:extLst>
              <a:ext uri="{FF2B5EF4-FFF2-40B4-BE49-F238E27FC236}">
                <a16:creationId xmlns:a16="http://schemas.microsoft.com/office/drawing/2014/main" id="{E7AAD75D-9EA7-4CF2-9079-0544D2FCAF0D}"/>
              </a:ext>
            </a:extLst>
          </p:cNvPr>
          <p:cNvSpPr/>
          <p:nvPr userDrawn="1"/>
        </p:nvSpPr>
        <p:spPr>
          <a:xfrm>
            <a:off x="345440" y="365125"/>
            <a:ext cx="5836285" cy="1139825"/>
          </a:xfrm>
          <a:prstGeom prst="rect">
            <a:avLst/>
          </a:prstGeom>
          <a:solidFill>
            <a:srgbClr val="EFAF3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2" name="Title 1">
            <a:extLst>
              <a:ext uri="{FF2B5EF4-FFF2-40B4-BE49-F238E27FC236}">
                <a16:creationId xmlns:a16="http://schemas.microsoft.com/office/drawing/2014/main" id="{72119C24-0346-4E92-ADBA-AC30952B7387}"/>
              </a:ext>
            </a:extLst>
          </p:cNvPr>
          <p:cNvSpPr>
            <a:spLocks noGrp="1"/>
          </p:cNvSpPr>
          <p:nvPr>
            <p:ph type="title"/>
          </p:nvPr>
        </p:nvSpPr>
        <p:spPr>
          <a:xfrm>
            <a:off x="523240" y="365126"/>
            <a:ext cx="5658485" cy="1139824"/>
          </a:xfrm>
        </p:spPr>
        <p:txBody>
          <a:bodyPr/>
          <a:lstStyle>
            <a:lvl1pPr>
              <a:defRPr>
                <a:solidFill>
                  <a:srgbClr val="000000"/>
                </a:solidFill>
              </a:defRPr>
            </a:lvl1pPr>
          </a:lstStyle>
          <a:p>
            <a:r>
              <a:rPr lang="en-US" dirty="0"/>
              <a:t>Click to edit Master title style</a:t>
            </a:r>
          </a:p>
        </p:txBody>
      </p:sp>
    </p:spTree>
    <p:extLst>
      <p:ext uri="{BB962C8B-B14F-4D97-AF65-F5344CB8AC3E}">
        <p14:creationId xmlns:p14="http://schemas.microsoft.com/office/powerpoint/2010/main" val="332907116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44DF1174-A672-4C28-A8B8-FAECF1F68AC6}"/>
              </a:ext>
            </a:extLst>
          </p:cNvPr>
          <p:cNvSpPr>
            <a:spLocks noGrp="1"/>
          </p:cNvSpPr>
          <p:nvPr>
            <p:ph idx="1"/>
          </p:nvPr>
        </p:nvSpPr>
        <p:spPr>
          <a:xfrm>
            <a:off x="5762625" y="1825625"/>
            <a:ext cx="6127413"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a:extLst>
              <a:ext uri="{FF2B5EF4-FFF2-40B4-BE49-F238E27FC236}">
                <a16:creationId xmlns:a16="http://schemas.microsoft.com/office/drawing/2014/main" id="{CADAE6E3-86AC-411D-9777-3835BE301DD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A9D7D15-7F1F-47EB-B87C-2349CCB06EA9}"/>
              </a:ext>
            </a:extLst>
          </p:cNvPr>
          <p:cNvSpPr>
            <a:spLocks noGrp="1"/>
          </p:cNvSpPr>
          <p:nvPr>
            <p:ph type="sldNum" sz="quarter" idx="12"/>
          </p:nvPr>
        </p:nvSpPr>
        <p:spPr/>
        <p:txBody>
          <a:bodyPr/>
          <a:lstStyle/>
          <a:p>
            <a:fld id="{8158A5C0-C843-4798-A68E-D1A36425029C}" type="slidenum">
              <a:rPr lang="en-US" smtClean="0"/>
              <a:pPr/>
              <a:t>‹#›</a:t>
            </a:fld>
            <a:endParaRPr lang="en-US"/>
          </a:p>
        </p:txBody>
      </p:sp>
      <p:sp>
        <p:nvSpPr>
          <p:cNvPr id="7" name="Rectangle 6">
            <a:extLst>
              <a:ext uri="{FF2B5EF4-FFF2-40B4-BE49-F238E27FC236}">
                <a16:creationId xmlns:a16="http://schemas.microsoft.com/office/drawing/2014/main" id="{E7AAD75D-9EA7-4CF2-9079-0544D2FCAF0D}"/>
              </a:ext>
            </a:extLst>
          </p:cNvPr>
          <p:cNvSpPr/>
          <p:nvPr userDrawn="1"/>
        </p:nvSpPr>
        <p:spPr>
          <a:xfrm>
            <a:off x="5676900" y="365125"/>
            <a:ext cx="6213138" cy="1139825"/>
          </a:xfrm>
          <a:prstGeom prst="rect">
            <a:avLst/>
          </a:prstGeom>
          <a:solidFill>
            <a:srgbClr val="EFAF3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2" name="Title 1">
            <a:extLst>
              <a:ext uri="{FF2B5EF4-FFF2-40B4-BE49-F238E27FC236}">
                <a16:creationId xmlns:a16="http://schemas.microsoft.com/office/drawing/2014/main" id="{72119C24-0346-4E92-ADBA-AC30952B7387}"/>
              </a:ext>
            </a:extLst>
          </p:cNvPr>
          <p:cNvSpPr>
            <a:spLocks noGrp="1"/>
          </p:cNvSpPr>
          <p:nvPr>
            <p:ph type="title"/>
          </p:nvPr>
        </p:nvSpPr>
        <p:spPr>
          <a:xfrm>
            <a:off x="5762625" y="365126"/>
            <a:ext cx="5276215" cy="1139824"/>
          </a:xfrm>
        </p:spPr>
        <p:txBody>
          <a:bodyPr/>
          <a:lstStyle>
            <a:lvl1pPr>
              <a:defRPr>
                <a:solidFill>
                  <a:srgbClr val="000000"/>
                </a:solidFill>
              </a:defRPr>
            </a:lvl1pPr>
          </a:lstStyle>
          <a:p>
            <a:r>
              <a:rPr lang="en-US" dirty="0"/>
              <a:t>Click to edit Master title style</a:t>
            </a:r>
          </a:p>
        </p:txBody>
      </p:sp>
    </p:spTree>
    <p:extLst>
      <p:ext uri="{BB962C8B-B14F-4D97-AF65-F5344CB8AC3E}">
        <p14:creationId xmlns:p14="http://schemas.microsoft.com/office/powerpoint/2010/main" val="334255810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2_Title and Content">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E7AAD75D-9EA7-4CF2-9079-0544D2FCAF0D}"/>
              </a:ext>
            </a:extLst>
          </p:cNvPr>
          <p:cNvSpPr/>
          <p:nvPr userDrawn="1"/>
        </p:nvSpPr>
        <p:spPr>
          <a:xfrm>
            <a:off x="528320" y="347346"/>
            <a:ext cx="11544598" cy="1139825"/>
          </a:xfrm>
          <a:prstGeom prst="rect">
            <a:avLst/>
          </a:prstGeom>
          <a:solidFill>
            <a:schemeClr val="tx1">
              <a:lumMod val="95000"/>
              <a:lumOff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solidFill>
                <a:srgbClr val="F5BA2B"/>
              </a:solidFill>
            </a:endParaRPr>
          </a:p>
        </p:txBody>
      </p:sp>
      <p:sp>
        <p:nvSpPr>
          <p:cNvPr id="3" name="Content Placeholder 2">
            <a:extLst>
              <a:ext uri="{FF2B5EF4-FFF2-40B4-BE49-F238E27FC236}">
                <a16:creationId xmlns:a16="http://schemas.microsoft.com/office/drawing/2014/main" id="{44DF1174-A672-4C28-A8B8-FAECF1F68AC6}"/>
              </a:ext>
            </a:extLst>
          </p:cNvPr>
          <p:cNvSpPr>
            <a:spLocks noGrp="1"/>
          </p:cNvSpPr>
          <p:nvPr>
            <p:ph idx="1"/>
          </p:nvPr>
        </p:nvSpPr>
        <p:spPr>
          <a:xfrm>
            <a:off x="523240" y="1825625"/>
            <a:ext cx="10830559"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a:extLst>
              <a:ext uri="{FF2B5EF4-FFF2-40B4-BE49-F238E27FC236}">
                <a16:creationId xmlns:a16="http://schemas.microsoft.com/office/drawing/2014/main" id="{CADAE6E3-86AC-411D-9777-3835BE301DD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A9D7D15-7F1F-47EB-B87C-2349CCB06EA9}"/>
              </a:ext>
            </a:extLst>
          </p:cNvPr>
          <p:cNvSpPr>
            <a:spLocks noGrp="1"/>
          </p:cNvSpPr>
          <p:nvPr>
            <p:ph type="sldNum" sz="quarter" idx="12"/>
          </p:nvPr>
        </p:nvSpPr>
        <p:spPr/>
        <p:txBody>
          <a:bodyPr/>
          <a:lstStyle/>
          <a:p>
            <a:fld id="{8158A5C0-C843-4798-A68E-D1A36425029C}" type="slidenum">
              <a:rPr lang="en-US" smtClean="0"/>
              <a:pPr/>
              <a:t>‹#›</a:t>
            </a:fld>
            <a:endParaRPr lang="en-US"/>
          </a:p>
        </p:txBody>
      </p:sp>
      <p:sp>
        <p:nvSpPr>
          <p:cNvPr id="2" name="Title 1">
            <a:extLst>
              <a:ext uri="{FF2B5EF4-FFF2-40B4-BE49-F238E27FC236}">
                <a16:creationId xmlns:a16="http://schemas.microsoft.com/office/drawing/2014/main" id="{72119C24-0346-4E92-ADBA-AC30952B7387}"/>
              </a:ext>
            </a:extLst>
          </p:cNvPr>
          <p:cNvSpPr>
            <a:spLocks noGrp="1"/>
          </p:cNvSpPr>
          <p:nvPr>
            <p:ph type="title"/>
          </p:nvPr>
        </p:nvSpPr>
        <p:spPr>
          <a:xfrm>
            <a:off x="523240" y="365126"/>
            <a:ext cx="10515600" cy="1139824"/>
          </a:xfrm>
        </p:spPr>
        <p:txBody>
          <a:bodyPr/>
          <a:lstStyle>
            <a:lvl1pPr>
              <a:defRPr>
                <a:solidFill>
                  <a:srgbClr val="F5BA2B"/>
                </a:solidFill>
              </a:defRPr>
            </a:lvl1pPr>
          </a:lstStyle>
          <a:p>
            <a:r>
              <a:rPr lang="en-US" dirty="0"/>
              <a:t>Click to edit Master title style</a:t>
            </a:r>
          </a:p>
        </p:txBody>
      </p:sp>
    </p:spTree>
    <p:extLst>
      <p:ext uri="{BB962C8B-B14F-4D97-AF65-F5344CB8AC3E}">
        <p14:creationId xmlns:p14="http://schemas.microsoft.com/office/powerpoint/2010/main" val="381189642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59012262-42F6-41C7-9995-4EFD879EDA6D}"/>
              </a:ext>
            </a:extLst>
          </p:cNvPr>
          <p:cNvSpPr>
            <a:spLocks noGrp="1"/>
          </p:cNvSpPr>
          <p:nvPr>
            <p:ph type="dt" sz="half" idx="10"/>
          </p:nvPr>
        </p:nvSpPr>
        <p:spPr>
          <a:xfrm>
            <a:off x="838200" y="6356350"/>
            <a:ext cx="2743200" cy="365125"/>
          </a:xfrm>
          <a:prstGeom prst="rect">
            <a:avLst/>
          </a:prstGeom>
        </p:spPr>
        <p:txBody>
          <a:bodyPr/>
          <a:lstStyle/>
          <a:p>
            <a:fld id="{9F196160-E13D-46EF-ABB9-2EC5347F161F}" type="datetimeFigureOut">
              <a:rPr lang="en-US" smtClean="0"/>
              <a:pPr/>
              <a:t>7/15/21</a:t>
            </a:fld>
            <a:endParaRPr lang="en-US"/>
          </a:p>
        </p:txBody>
      </p:sp>
      <p:sp>
        <p:nvSpPr>
          <p:cNvPr id="5" name="Footer Placeholder 4">
            <a:extLst>
              <a:ext uri="{FF2B5EF4-FFF2-40B4-BE49-F238E27FC236}">
                <a16:creationId xmlns:a16="http://schemas.microsoft.com/office/drawing/2014/main" id="{76C479C6-DADF-43BE-B37A-2648218BB1C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4AE3896-AC24-40A5-B9E7-9C68E148C6B3}"/>
              </a:ext>
            </a:extLst>
          </p:cNvPr>
          <p:cNvSpPr>
            <a:spLocks noGrp="1"/>
          </p:cNvSpPr>
          <p:nvPr>
            <p:ph type="sldNum" sz="quarter" idx="12"/>
          </p:nvPr>
        </p:nvSpPr>
        <p:spPr/>
        <p:txBody>
          <a:bodyPr/>
          <a:lstStyle/>
          <a:p>
            <a:fld id="{8158A5C0-C843-4798-A68E-D1A36425029C}" type="slidenum">
              <a:rPr lang="en-US" smtClean="0"/>
              <a:pPr/>
              <a:t>‹#›</a:t>
            </a:fld>
            <a:endParaRPr lang="en-US"/>
          </a:p>
        </p:txBody>
      </p:sp>
      <p:sp>
        <p:nvSpPr>
          <p:cNvPr id="7" name="Rectangle 6">
            <a:extLst>
              <a:ext uri="{FF2B5EF4-FFF2-40B4-BE49-F238E27FC236}">
                <a16:creationId xmlns:a16="http://schemas.microsoft.com/office/drawing/2014/main" id="{17514657-B334-4C76-8F4C-31A4A567A796}"/>
              </a:ext>
            </a:extLst>
          </p:cNvPr>
          <p:cNvSpPr/>
          <p:nvPr userDrawn="1"/>
        </p:nvSpPr>
        <p:spPr>
          <a:xfrm>
            <a:off x="-20421" y="0"/>
            <a:ext cx="3363696" cy="6858000"/>
          </a:xfrm>
          <a:prstGeom prst="rect">
            <a:avLst/>
          </a:prstGeom>
          <a:solidFill>
            <a:schemeClr val="tx1">
              <a:lumMod val="95000"/>
              <a:lumOff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a:extLst>
              <a:ext uri="{FF2B5EF4-FFF2-40B4-BE49-F238E27FC236}">
                <a16:creationId xmlns:a16="http://schemas.microsoft.com/office/drawing/2014/main" id="{E202C32C-18FB-46AA-923A-57E840546617}"/>
              </a:ext>
            </a:extLst>
          </p:cNvPr>
          <p:cNvSpPr/>
          <p:nvPr userDrawn="1"/>
        </p:nvSpPr>
        <p:spPr>
          <a:xfrm>
            <a:off x="1676400" y="2438400"/>
            <a:ext cx="9686023" cy="2124075"/>
          </a:xfrm>
          <a:prstGeom prst="rect">
            <a:avLst/>
          </a:prstGeom>
          <a:solidFill>
            <a:srgbClr val="F5BA2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F07D3838-8BBA-4DEF-A8BB-CB509E3847BD}"/>
              </a:ext>
            </a:extLst>
          </p:cNvPr>
          <p:cNvSpPr>
            <a:spLocks noGrp="1"/>
          </p:cNvSpPr>
          <p:nvPr>
            <p:ph type="title"/>
          </p:nvPr>
        </p:nvSpPr>
        <p:spPr>
          <a:xfrm>
            <a:off x="1676400" y="2438400"/>
            <a:ext cx="9671050" cy="2124075"/>
          </a:xfrm>
        </p:spPr>
        <p:txBody>
          <a:bodyPr anchor="ctr"/>
          <a:lstStyle>
            <a:lvl1pPr algn="ctr">
              <a:defRPr sz="6000"/>
            </a:lvl1pPr>
          </a:lstStyle>
          <a:p>
            <a:r>
              <a:rPr lang="en-US" dirty="0"/>
              <a:t>Click to edit Master title style</a:t>
            </a:r>
          </a:p>
        </p:txBody>
      </p:sp>
    </p:spTree>
    <p:extLst>
      <p:ext uri="{BB962C8B-B14F-4D97-AF65-F5344CB8AC3E}">
        <p14:creationId xmlns:p14="http://schemas.microsoft.com/office/powerpoint/2010/main" val="353242383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6" name="Footer Placeholder 5">
            <a:extLst>
              <a:ext uri="{FF2B5EF4-FFF2-40B4-BE49-F238E27FC236}">
                <a16:creationId xmlns:a16="http://schemas.microsoft.com/office/drawing/2014/main" id="{6465E39B-3E0C-4146-A841-D90C737927B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348249C-A0B0-41BE-ACCF-9FC3218ACB44}"/>
              </a:ext>
            </a:extLst>
          </p:cNvPr>
          <p:cNvSpPr>
            <a:spLocks noGrp="1"/>
          </p:cNvSpPr>
          <p:nvPr>
            <p:ph type="sldNum" sz="quarter" idx="12"/>
          </p:nvPr>
        </p:nvSpPr>
        <p:spPr/>
        <p:txBody>
          <a:bodyPr/>
          <a:lstStyle/>
          <a:p>
            <a:fld id="{8158A5C0-C843-4798-A68E-D1A36425029C}" type="slidenum">
              <a:rPr lang="en-US" smtClean="0"/>
              <a:pPr/>
              <a:t>‹#›</a:t>
            </a:fld>
            <a:endParaRPr lang="en-US"/>
          </a:p>
        </p:txBody>
      </p:sp>
      <p:sp>
        <p:nvSpPr>
          <p:cNvPr id="8" name="Rectangle 7">
            <a:extLst>
              <a:ext uri="{FF2B5EF4-FFF2-40B4-BE49-F238E27FC236}">
                <a16:creationId xmlns:a16="http://schemas.microsoft.com/office/drawing/2014/main" id="{A419DBFA-6E9C-4135-BECE-7A979A605190}"/>
              </a:ext>
            </a:extLst>
          </p:cNvPr>
          <p:cNvSpPr/>
          <p:nvPr userDrawn="1"/>
        </p:nvSpPr>
        <p:spPr>
          <a:xfrm>
            <a:off x="-20320" y="0"/>
            <a:ext cx="1310640" cy="68643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07452139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_Two Content">
    <p:spTree>
      <p:nvGrpSpPr>
        <p:cNvPr id="1" name=""/>
        <p:cNvGrpSpPr/>
        <p:nvPr/>
      </p:nvGrpSpPr>
      <p:grpSpPr>
        <a:xfrm>
          <a:off x="0" y="0"/>
          <a:ext cx="0" cy="0"/>
          <a:chOff x="0" y="0"/>
          <a:chExt cx="0" cy="0"/>
        </a:xfrm>
      </p:grpSpPr>
      <p:sp>
        <p:nvSpPr>
          <p:cNvPr id="6" name="Footer Placeholder 5">
            <a:extLst>
              <a:ext uri="{FF2B5EF4-FFF2-40B4-BE49-F238E27FC236}">
                <a16:creationId xmlns:a16="http://schemas.microsoft.com/office/drawing/2014/main" id="{6465E39B-3E0C-4146-A841-D90C737927B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348249C-A0B0-41BE-ACCF-9FC3218ACB44}"/>
              </a:ext>
            </a:extLst>
          </p:cNvPr>
          <p:cNvSpPr>
            <a:spLocks noGrp="1"/>
          </p:cNvSpPr>
          <p:nvPr>
            <p:ph type="sldNum" sz="quarter" idx="12"/>
          </p:nvPr>
        </p:nvSpPr>
        <p:spPr/>
        <p:txBody>
          <a:bodyPr/>
          <a:lstStyle/>
          <a:p>
            <a:fld id="{8158A5C0-C843-4798-A68E-D1A36425029C}" type="slidenum">
              <a:rPr lang="en-US" smtClean="0"/>
              <a:pPr/>
              <a:t>‹#›</a:t>
            </a:fld>
            <a:endParaRPr lang="en-US"/>
          </a:p>
        </p:txBody>
      </p:sp>
      <p:sp>
        <p:nvSpPr>
          <p:cNvPr id="8" name="Rectangle 7">
            <a:extLst>
              <a:ext uri="{FF2B5EF4-FFF2-40B4-BE49-F238E27FC236}">
                <a16:creationId xmlns:a16="http://schemas.microsoft.com/office/drawing/2014/main" id="{A419DBFA-6E9C-4135-BECE-7A979A605190}"/>
              </a:ext>
            </a:extLst>
          </p:cNvPr>
          <p:cNvSpPr/>
          <p:nvPr userDrawn="1"/>
        </p:nvSpPr>
        <p:spPr>
          <a:xfrm>
            <a:off x="914401" y="0"/>
            <a:ext cx="6162674" cy="6858000"/>
          </a:xfrm>
          <a:prstGeom prst="rect">
            <a:avLst/>
          </a:prstGeom>
          <a:solidFill>
            <a:srgbClr val="F5BA2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2BADBD05-11CC-469A-B954-0EA13D385052}"/>
              </a:ext>
            </a:extLst>
          </p:cNvPr>
          <p:cNvSpPr>
            <a:spLocks noGrp="1"/>
          </p:cNvSpPr>
          <p:nvPr>
            <p:ph type="title"/>
          </p:nvPr>
        </p:nvSpPr>
        <p:spPr>
          <a:xfrm>
            <a:off x="1366838" y="2289176"/>
            <a:ext cx="5257800" cy="1139824"/>
          </a:xfrm>
        </p:spPr>
        <p:txBody>
          <a:bodyPr/>
          <a:lstStyle>
            <a:lvl1pPr algn="ctr">
              <a:defRPr/>
            </a:lvl1pPr>
          </a:lstStyle>
          <a:p>
            <a:r>
              <a:rPr lang="en-US" dirty="0"/>
              <a:t>Click to edit Master title style</a:t>
            </a:r>
          </a:p>
        </p:txBody>
      </p:sp>
    </p:spTree>
    <p:extLst>
      <p:ext uri="{BB962C8B-B14F-4D97-AF65-F5344CB8AC3E}">
        <p14:creationId xmlns:p14="http://schemas.microsoft.com/office/powerpoint/2010/main" val="198086757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1B95D0-B393-4507-800E-BC2A3579C8E9}"/>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BE568EA3-A74B-4FF4-9AFD-46FC6204AAE5}"/>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1EA57244-03AA-4236-9DA9-13C118F58CDE}"/>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ADF3EAD2-1D3D-440B-BA43-5934A5E27C98}"/>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8A769C04-1DB8-4E0D-B217-95E7BD00649F}"/>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78CADF1C-CD9C-4034-9D10-3967BF6B7197}"/>
              </a:ext>
            </a:extLst>
          </p:cNvPr>
          <p:cNvSpPr>
            <a:spLocks noGrp="1"/>
          </p:cNvSpPr>
          <p:nvPr>
            <p:ph type="dt" sz="half" idx="10"/>
          </p:nvPr>
        </p:nvSpPr>
        <p:spPr>
          <a:xfrm>
            <a:off x="838200" y="6356350"/>
            <a:ext cx="2743200" cy="365125"/>
          </a:xfrm>
          <a:prstGeom prst="rect">
            <a:avLst/>
          </a:prstGeom>
        </p:spPr>
        <p:txBody>
          <a:bodyPr/>
          <a:lstStyle/>
          <a:p>
            <a:fld id="{9F196160-E13D-46EF-ABB9-2EC5347F161F}" type="datetimeFigureOut">
              <a:rPr lang="en-US" smtClean="0"/>
              <a:pPr/>
              <a:t>7/15/21</a:t>
            </a:fld>
            <a:endParaRPr lang="en-US"/>
          </a:p>
        </p:txBody>
      </p:sp>
      <p:sp>
        <p:nvSpPr>
          <p:cNvPr id="8" name="Footer Placeholder 7">
            <a:extLst>
              <a:ext uri="{FF2B5EF4-FFF2-40B4-BE49-F238E27FC236}">
                <a16:creationId xmlns:a16="http://schemas.microsoft.com/office/drawing/2014/main" id="{DF87DC2F-322A-4BB2-A5DB-28CE2844D48E}"/>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FFC3E038-84A6-4047-801D-A7712A748649}"/>
              </a:ext>
            </a:extLst>
          </p:cNvPr>
          <p:cNvSpPr>
            <a:spLocks noGrp="1"/>
          </p:cNvSpPr>
          <p:nvPr>
            <p:ph type="sldNum" sz="quarter" idx="12"/>
          </p:nvPr>
        </p:nvSpPr>
        <p:spPr/>
        <p:txBody>
          <a:bodyPr/>
          <a:lstStyle/>
          <a:p>
            <a:fld id="{8158A5C0-C843-4798-A68E-D1A36425029C}" type="slidenum">
              <a:rPr lang="en-US" smtClean="0"/>
              <a:pPr/>
              <a:t>‹#›</a:t>
            </a:fld>
            <a:endParaRPr lang="en-US"/>
          </a:p>
        </p:txBody>
      </p:sp>
    </p:spTree>
    <p:extLst>
      <p:ext uri="{BB962C8B-B14F-4D97-AF65-F5344CB8AC3E}">
        <p14:creationId xmlns:p14="http://schemas.microsoft.com/office/powerpoint/2010/main" val="61318668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2CAFBBD7-E326-47AB-9752-D0F64E671A2D}"/>
              </a:ext>
            </a:extLst>
          </p:cNvPr>
          <p:cNvSpPr>
            <a:spLocks noGrp="1"/>
          </p:cNvSpPr>
          <p:nvPr>
            <p:ph type="body" idx="1"/>
          </p:nvPr>
        </p:nvSpPr>
        <p:spPr>
          <a:xfrm>
            <a:off x="508000" y="1825625"/>
            <a:ext cx="11198223" cy="4351338"/>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Footer Placeholder 4">
            <a:extLst>
              <a:ext uri="{FF2B5EF4-FFF2-40B4-BE49-F238E27FC236}">
                <a16:creationId xmlns:a16="http://schemas.microsoft.com/office/drawing/2014/main" id="{CB820148-6572-4E0A-A3B3-AFACE6774E77}"/>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EA3D340F-E019-466E-9425-BCBBA017A230}"/>
              </a:ext>
            </a:extLst>
          </p:cNvPr>
          <p:cNvSpPr>
            <a:spLocks noGrp="1"/>
          </p:cNvSpPr>
          <p:nvPr>
            <p:ph type="sldNum" sz="quarter" idx="4"/>
          </p:nvPr>
        </p:nvSpPr>
        <p:spPr>
          <a:xfrm>
            <a:off x="9277350" y="44451"/>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158A5C0-C843-4798-A68E-D1A36425029C}" type="slidenum">
              <a:rPr lang="en-US" smtClean="0"/>
              <a:pPr/>
              <a:t>‹#›</a:t>
            </a:fld>
            <a:endParaRPr lang="en-US"/>
          </a:p>
        </p:txBody>
      </p:sp>
      <p:sp>
        <p:nvSpPr>
          <p:cNvPr id="2" name="Title Placeholder 1">
            <a:extLst>
              <a:ext uri="{FF2B5EF4-FFF2-40B4-BE49-F238E27FC236}">
                <a16:creationId xmlns:a16="http://schemas.microsoft.com/office/drawing/2014/main" id="{682BB389-2D32-4459-A711-0F392A83F6EB}"/>
              </a:ext>
            </a:extLst>
          </p:cNvPr>
          <p:cNvSpPr>
            <a:spLocks noGrp="1"/>
          </p:cNvSpPr>
          <p:nvPr>
            <p:ph type="title"/>
          </p:nvPr>
        </p:nvSpPr>
        <p:spPr>
          <a:xfrm>
            <a:off x="508000" y="365126"/>
            <a:ext cx="11198224" cy="1139824"/>
          </a:xfrm>
          <a:prstGeom prst="rect">
            <a:avLst/>
          </a:prstGeom>
        </p:spPr>
        <p:txBody>
          <a:bodyPr vert="horz" lIns="91440" tIns="45720" rIns="91440" bIns="45720" rtlCol="0" anchor="ctr">
            <a:normAutofit/>
          </a:bodyPr>
          <a:lstStyle/>
          <a:p>
            <a:r>
              <a:rPr lang="en-US" dirty="0"/>
              <a:t>Click To Edit Master Title Style</a:t>
            </a:r>
          </a:p>
        </p:txBody>
      </p:sp>
      <p:grpSp>
        <p:nvGrpSpPr>
          <p:cNvPr id="16" name="Group 15">
            <a:extLst>
              <a:ext uri="{FF2B5EF4-FFF2-40B4-BE49-F238E27FC236}">
                <a16:creationId xmlns:a16="http://schemas.microsoft.com/office/drawing/2014/main" id="{91DFF0AA-25CB-4522-8735-CED47F9D6E1A}"/>
              </a:ext>
            </a:extLst>
          </p:cNvPr>
          <p:cNvGrpSpPr>
            <a:grpSpLocks noChangeAspect="1"/>
          </p:cNvGrpSpPr>
          <p:nvPr userDrawn="1"/>
        </p:nvGrpSpPr>
        <p:grpSpPr>
          <a:xfrm>
            <a:off x="11185957" y="6356350"/>
            <a:ext cx="892295" cy="470693"/>
            <a:chOff x="4581525" y="2647950"/>
            <a:chExt cx="2943225" cy="1552575"/>
          </a:xfrm>
        </p:grpSpPr>
        <p:pic>
          <p:nvPicPr>
            <p:cNvPr id="14" name="Picture 13">
              <a:extLst>
                <a:ext uri="{FF2B5EF4-FFF2-40B4-BE49-F238E27FC236}">
                  <a16:creationId xmlns:a16="http://schemas.microsoft.com/office/drawing/2014/main" id="{D637E496-7AE7-42C4-BFF6-DEE5043A9357}"/>
                </a:ext>
              </a:extLst>
            </p:cNvPr>
            <p:cNvPicPr>
              <a:picLocks noChangeAspect="1"/>
            </p:cNvPicPr>
            <p:nvPr userDrawn="1"/>
          </p:nvPicPr>
          <p:blipFill rotWithShape="1">
            <a:blip r:embed="rId14" cstate="email">
              <a:extLst>
                <a:ext uri="{28A0092B-C50C-407E-A947-70E740481C1C}">
                  <a14:useLocalDpi xmlns:a14="http://schemas.microsoft.com/office/drawing/2010/main"/>
                </a:ext>
              </a:extLst>
            </a:blip>
            <a:srcRect/>
            <a:stretch/>
          </p:blipFill>
          <p:spPr>
            <a:xfrm>
              <a:off x="4667250" y="2647950"/>
              <a:ext cx="2857500" cy="1552575"/>
            </a:xfrm>
            <a:prstGeom prst="rect">
              <a:avLst/>
            </a:prstGeom>
          </p:spPr>
        </p:pic>
        <p:sp>
          <p:nvSpPr>
            <p:cNvPr id="15" name="Rectangle 14">
              <a:extLst>
                <a:ext uri="{FF2B5EF4-FFF2-40B4-BE49-F238E27FC236}">
                  <a16:creationId xmlns:a16="http://schemas.microsoft.com/office/drawing/2014/main" id="{9B7B3E67-D8E9-4489-8EA1-C727D3AE3D36}"/>
                </a:ext>
              </a:extLst>
            </p:cNvPr>
            <p:cNvSpPr/>
            <p:nvPr userDrawn="1"/>
          </p:nvSpPr>
          <p:spPr>
            <a:xfrm>
              <a:off x="4581525" y="3867150"/>
              <a:ext cx="2466975" cy="2476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05748887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70" r:id="rId3"/>
    <p:sldLayoutId id="2147483669" r:id="rId4"/>
    <p:sldLayoutId id="2147483664" r:id="rId5"/>
    <p:sldLayoutId id="2147483651" r:id="rId6"/>
    <p:sldLayoutId id="2147483652" r:id="rId7"/>
    <p:sldLayoutId id="2147483660" r:id="rId8"/>
    <p:sldLayoutId id="2147483653" r:id="rId9"/>
    <p:sldLayoutId id="2147483654" r:id="rId10"/>
    <p:sldLayoutId id="2147483655" r:id="rId11"/>
    <p:sldLayoutId id="2147483658" r:id="rId12"/>
  </p:sldLayoutIdLst>
  <p:txStyles>
    <p:titleStyle>
      <a:lvl1pPr algn="l" defTabSz="914400" rtl="0" eaLnBrk="1" latinLnBrk="0" hangingPunct="1">
        <a:lnSpc>
          <a:spcPct val="90000"/>
        </a:lnSpc>
        <a:spcBef>
          <a:spcPct val="0"/>
        </a:spcBef>
        <a:buNone/>
        <a:defRPr sz="4000" kern="1200">
          <a:solidFill>
            <a:schemeClr val="tx1"/>
          </a:solidFill>
          <a:latin typeface="Times New Roman" panose="02020603050405020304" pitchFamily="18" charset="0"/>
          <a:ea typeface="+mj-ea"/>
          <a:cs typeface="Times New Roman" panose="02020603050405020304" pitchFamily="18"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rgbClr val="4D4D4D"/>
          </a:solidFill>
          <a:latin typeface="Times New Roman" panose="02020603050405020304" pitchFamily="18" charset="0"/>
          <a:ea typeface="+mn-ea"/>
          <a:cs typeface="Times New Roman" panose="02020603050405020304" pitchFamily="18"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rgbClr val="4D4D4D"/>
          </a:solidFill>
          <a:latin typeface="Times New Roman" panose="02020603050405020304" pitchFamily="18" charset="0"/>
          <a:ea typeface="+mn-ea"/>
          <a:cs typeface="Times New Roman" panose="02020603050405020304" pitchFamily="18"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rgbClr val="4D4D4D"/>
          </a:solidFill>
          <a:latin typeface="Times New Roman" panose="02020603050405020304" pitchFamily="18" charset="0"/>
          <a:ea typeface="+mn-ea"/>
          <a:cs typeface="Times New Roman" panose="02020603050405020304" pitchFamily="18"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4D4D4D"/>
          </a:solidFill>
          <a:latin typeface="Times New Roman" panose="02020603050405020304" pitchFamily="18" charset="0"/>
          <a:ea typeface="+mn-ea"/>
          <a:cs typeface="Times New Roman" panose="02020603050405020304" pitchFamily="18"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4D4D4D"/>
          </a:solidFill>
          <a:latin typeface="Times New Roman" panose="02020603050405020304" pitchFamily="18" charset="0"/>
          <a:ea typeface="+mn-ea"/>
          <a:cs typeface="Times New Roman" panose="02020603050405020304" pitchFamily="18"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image" Target="../media/image3.tiff"/></Relationships>
</file>

<file path=ppt/slides/_rels/slide10.xml.rels><?xml version="1.0" encoding="UTF-8" standalone="yes"?>
<Relationships xmlns="http://schemas.openxmlformats.org/package/2006/relationships"><Relationship Id="rId3" Type="http://schemas.openxmlformats.org/officeDocument/2006/relationships/hyperlink" Target="https://www.respectability.org/jewish-events/" TargetMode="External"/><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8" Type="http://schemas.openxmlformats.org/officeDocument/2006/relationships/hyperlink" Target="https://www.jfcsphilly.org/" TargetMode="External"/><Relationship Id="rId13" Type="http://schemas.openxmlformats.org/officeDocument/2006/relationships/hyperlink" Target="https://jpro.org/" TargetMode="External"/><Relationship Id="rId18" Type="http://schemas.openxmlformats.org/officeDocument/2006/relationships/hyperlink" Target="https://www.campramah.org/" TargetMode="External"/><Relationship Id="rId3" Type="http://schemas.openxmlformats.org/officeDocument/2006/relationships/hyperlink" Target="http://www.kolamielkinspark.org/" TargetMode="External"/><Relationship Id="rId21" Type="http://schemas.openxmlformats.org/officeDocument/2006/relationships/hyperlink" Target="https://socaljewishnews.com/" TargetMode="External"/><Relationship Id="rId7" Type="http://schemas.openxmlformats.org/officeDocument/2006/relationships/hyperlink" Target="https://faithanddisability.org/institute/" TargetMode="External"/><Relationship Id="rId12" Type="http://schemas.openxmlformats.org/officeDocument/2006/relationships/hyperlink" Target="https://www.jvs-socal.org/" TargetMode="External"/><Relationship Id="rId17" Type="http://schemas.openxmlformats.org/officeDocument/2006/relationships/hyperlink" Target="https://themiracleproject.org/" TargetMode="External"/><Relationship Id="rId2" Type="http://schemas.openxmlformats.org/officeDocument/2006/relationships/hyperlink" Target="https://jkidla.com/" TargetMode="External"/><Relationship Id="rId16" Type="http://schemas.openxmlformats.org/officeDocument/2006/relationships/hyperlink" Target="https://matankids.org/" TargetMode="External"/><Relationship Id="rId20" Type="http://schemas.openxmlformats.org/officeDocument/2006/relationships/hyperlink" Target="https://www.pjtc.net/" TargetMode="External"/><Relationship Id="rId1" Type="http://schemas.openxmlformats.org/officeDocument/2006/relationships/slideLayout" Target="../slideLayouts/slideLayout2.xml"/><Relationship Id="rId6" Type="http://schemas.openxmlformats.org/officeDocument/2006/relationships/hyperlink" Target="https://hillel.org/" TargetMode="External"/><Relationship Id="rId11" Type="http://schemas.openxmlformats.org/officeDocument/2006/relationships/hyperlink" Target="https://jrspgh.org/" TargetMode="External"/><Relationship Id="rId5" Type="http://schemas.openxmlformats.org/officeDocument/2006/relationships/hyperlink" Target="https://www.jgateways.org/" TargetMode="External"/><Relationship Id="rId15" Type="http://schemas.openxmlformats.org/officeDocument/2006/relationships/hyperlink" Target="https://keshet.org/" TargetMode="External"/><Relationship Id="rId23" Type="http://schemas.openxmlformats.org/officeDocument/2006/relationships/hyperlink" Target="https://www.womensrabbinicnetwork.org/" TargetMode="External"/><Relationship Id="rId10" Type="http://schemas.openxmlformats.org/officeDocument/2006/relationships/hyperlink" Target="https://www.greatermetrowestable.org/" TargetMode="External"/><Relationship Id="rId19" Type="http://schemas.openxmlformats.org/officeDocument/2006/relationships/hyperlink" Target="https://www.networkjhsa.org/" TargetMode="External"/><Relationship Id="rId4" Type="http://schemas.openxmlformats.org/officeDocument/2006/relationships/hyperlink" Target="https://www.edcjcc.org/" TargetMode="External"/><Relationship Id="rId9" Type="http://schemas.openxmlformats.org/officeDocument/2006/relationships/hyperlink" Target="https://www.jfshouston.org/" TargetMode="External"/><Relationship Id="rId14" Type="http://schemas.openxmlformats.org/officeDocument/2006/relationships/hyperlink" Target="https://www.keshetonline.org/" TargetMode="External"/><Relationship Id="rId22" Type="http://schemas.openxmlformats.org/officeDocument/2006/relationships/hyperlink" Target="https://jewishlearningventure.org/what-we-do/whole-community-inclusion/" TargetMode="Externa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hyperlink" Target="https://www.respectability.org/jewish-events/" TargetMode="External"/><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4.jpg"/><Relationship Id="rId1" Type="http://schemas.openxmlformats.org/officeDocument/2006/relationships/slideLayout" Target="../slideLayouts/slideLayout2.xml"/><Relationship Id="rId4" Type="http://schemas.openxmlformats.org/officeDocument/2006/relationships/image" Target="../media/image6.jpeg"/></Relationships>
</file>

<file path=ppt/slides/_rels/slide8.xml.rels><?xml version="1.0" encoding="UTF-8" standalone="yes"?>
<Relationships xmlns="http://schemas.openxmlformats.org/package/2006/relationships"><Relationship Id="rId3" Type="http://schemas.openxmlformats.org/officeDocument/2006/relationships/hyperlink" Target="mailto:JakeS@RespectAbility.org" TargetMode="External"/><Relationship Id="rId2" Type="http://schemas.openxmlformats.org/officeDocument/2006/relationships/image" Target="../media/image7.png"/><Relationship Id="rId1" Type="http://schemas.openxmlformats.org/officeDocument/2006/relationships/slideLayout" Target="../slideLayouts/slideLayout2.xml"/><Relationship Id="rId4" Type="http://schemas.openxmlformats.org/officeDocument/2006/relationships/hyperlink" Target="http://www.respectability.org/speakers-bureau/jewish/" TargetMode="External"/></Relationships>
</file>

<file path=ppt/slides/_rels/slide9.xml.rels><?xml version="1.0" encoding="UTF-8" standalone="yes"?>
<Relationships xmlns="http://schemas.openxmlformats.org/package/2006/relationships"><Relationship Id="rId2" Type="http://schemas.openxmlformats.org/officeDocument/2006/relationships/hyperlink" Target="https://www.respectability.org/about-us/fellowship/jewish-inclusion-fellowship/" TargetMode="Externa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Title 3" hidden="1">
            <a:extLst>
              <a:ext uri="{FF2B5EF4-FFF2-40B4-BE49-F238E27FC236}">
                <a16:creationId xmlns:a16="http://schemas.microsoft.com/office/drawing/2014/main" id="{232D6E1D-D4F4-C448-A77C-A9748D276B49}"/>
              </a:ext>
            </a:extLst>
          </p:cNvPr>
          <p:cNvSpPr>
            <a:spLocks noGrp="1"/>
          </p:cNvSpPr>
          <p:nvPr>
            <p:ph type="title" idx="4294967295"/>
          </p:nvPr>
        </p:nvSpPr>
        <p:spPr/>
        <p:txBody>
          <a:bodyPr>
            <a:normAutofit fontScale="90000"/>
          </a:bodyPr>
          <a:lstStyle/>
          <a:p>
            <a:r>
              <a:rPr lang="en-US" dirty="0"/>
              <a:t>How</a:t>
            </a:r>
            <a:r>
              <a:rPr lang="en-US" baseline="0" dirty="0"/>
              <a:t> Disability Inclusion &amp; Equity Can Add to Your Success</a:t>
            </a:r>
            <a:endParaRPr lang="en-US" dirty="0"/>
          </a:p>
        </p:txBody>
      </p:sp>
      <p:pic>
        <p:nvPicPr>
          <p:cNvPr id="13" name="Picture 12" descr="RespectAbility logo">
            <a:extLst>
              <a:ext uri="{FF2B5EF4-FFF2-40B4-BE49-F238E27FC236}">
                <a16:creationId xmlns:a16="http://schemas.microsoft.com/office/drawing/2014/main" id="{F470BEEA-2EE5-4BD6-B08F-117EAA0ADD63}"/>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183050" y="4201184"/>
            <a:ext cx="5410200" cy="2419350"/>
          </a:xfrm>
          <a:prstGeom prst="rect">
            <a:avLst/>
          </a:prstGeom>
        </p:spPr>
      </p:pic>
      <p:sp>
        <p:nvSpPr>
          <p:cNvPr id="2" name="TextBox 1">
            <a:extLst>
              <a:ext uri="{FF2B5EF4-FFF2-40B4-BE49-F238E27FC236}">
                <a16:creationId xmlns:a16="http://schemas.microsoft.com/office/drawing/2014/main" id="{DB4D2C9D-347E-4710-B426-E2F945F2385B}"/>
              </a:ext>
            </a:extLst>
          </p:cNvPr>
          <p:cNvSpPr txBox="1"/>
          <p:nvPr/>
        </p:nvSpPr>
        <p:spPr>
          <a:xfrm>
            <a:off x="6598751" y="4133586"/>
            <a:ext cx="5593249" cy="2554545"/>
          </a:xfrm>
          <a:prstGeom prst="rect">
            <a:avLst/>
          </a:prstGeom>
          <a:noFill/>
        </p:spPr>
        <p:txBody>
          <a:bodyPr wrap="square" rtlCol="0">
            <a:spAutoFit/>
          </a:bodyPr>
          <a:lstStyle/>
          <a:p>
            <a:r>
              <a:rPr lang="en-US" sz="2400" b="1" dirty="0">
                <a:latin typeface="Times New Roman" panose="02020603050405020304" pitchFamily="18" charset="0"/>
                <a:cs typeface="Times New Roman" panose="02020603050405020304" pitchFamily="18" charset="0"/>
              </a:rPr>
              <a:t>Leaders of the Future – Effective Disability Advocacy from the Inside</a:t>
            </a:r>
          </a:p>
          <a:p>
            <a:endParaRPr lang="en-US" sz="1600" b="1" dirty="0">
              <a:solidFill>
                <a:srgbClr val="000000"/>
              </a:solidFill>
              <a:latin typeface="Times New Roman" panose="02020603050405020304" pitchFamily="18" charset="0"/>
              <a:cs typeface="Times New Roman" panose="02020603050405020304" pitchFamily="18" charset="0"/>
            </a:endParaRPr>
          </a:p>
          <a:p>
            <a:r>
              <a:rPr lang="en-US" sz="1600" b="1" dirty="0">
                <a:solidFill>
                  <a:srgbClr val="000000"/>
                </a:solidFill>
                <a:latin typeface="Times New Roman" panose="02020603050405020304" pitchFamily="18" charset="0"/>
                <a:cs typeface="Times New Roman" panose="02020603050405020304" pitchFamily="18" charset="0"/>
              </a:rPr>
              <a:t>Matan Koch, Vice President, Workforce, Leadership and Faith Programs, RespectAbility</a:t>
            </a:r>
          </a:p>
          <a:p>
            <a:pPr algn="l"/>
            <a:r>
              <a:rPr lang="en-US" sz="1600" b="1" i="0" dirty="0">
                <a:solidFill>
                  <a:srgbClr val="000000"/>
                </a:solidFill>
                <a:effectLst/>
                <a:latin typeface="Times New Roman" panose="02020603050405020304" pitchFamily="18" charset="0"/>
                <a:cs typeface="Times New Roman" panose="02020603050405020304" pitchFamily="18" charset="0"/>
              </a:rPr>
              <a:t>Hannah Henschel – Manager, Hillel International</a:t>
            </a:r>
          </a:p>
          <a:p>
            <a:pPr algn="l"/>
            <a:r>
              <a:rPr lang="en-US" sz="1600" b="1" i="0" dirty="0">
                <a:solidFill>
                  <a:srgbClr val="000000"/>
                </a:solidFill>
                <a:effectLst/>
                <a:latin typeface="Times New Roman" panose="02020603050405020304" pitchFamily="18" charset="0"/>
                <a:cs typeface="Times New Roman" panose="02020603050405020304" pitchFamily="18" charset="0"/>
              </a:rPr>
              <a:t>Aaron Kaufman – Senior Manager, Legislative Affairs, The Jewish Federations of North America</a:t>
            </a:r>
          </a:p>
          <a:p>
            <a:pPr algn="l"/>
            <a:r>
              <a:rPr lang="en-US" sz="1600" b="1" i="0" dirty="0">
                <a:solidFill>
                  <a:srgbClr val="000000"/>
                </a:solidFill>
                <a:effectLst/>
                <a:latin typeface="Times New Roman" panose="02020603050405020304" pitchFamily="18" charset="0"/>
                <a:cs typeface="Times New Roman" panose="02020603050405020304" pitchFamily="18" charset="0"/>
              </a:rPr>
              <a:t>Susan Sygall – CEO, Mobility International USA</a:t>
            </a:r>
          </a:p>
        </p:txBody>
      </p:sp>
      <p:cxnSp>
        <p:nvCxnSpPr>
          <p:cNvPr id="10" name="Straight Connector 9">
            <a:extLst>
              <a:ext uri="{FF2B5EF4-FFF2-40B4-BE49-F238E27FC236}">
                <a16:creationId xmlns:a16="http://schemas.microsoft.com/office/drawing/2014/main" id="{2208AE4A-0D4D-4577-A468-1DF7FAB562D8}"/>
              </a:ext>
              <a:ext uri="{C183D7F6-B498-43B3-948B-1728B52AA6E4}">
                <adec:decorative xmlns:adec="http://schemas.microsoft.com/office/drawing/2017/decorative" val="1"/>
              </a:ext>
            </a:extLst>
          </p:cNvPr>
          <p:cNvCxnSpPr>
            <a:cxnSpLocks/>
          </p:cNvCxnSpPr>
          <p:nvPr/>
        </p:nvCxnSpPr>
        <p:spPr>
          <a:xfrm>
            <a:off x="6105043" y="4464804"/>
            <a:ext cx="0" cy="1892111"/>
          </a:xfrm>
          <a:prstGeom prst="line">
            <a:avLst/>
          </a:prstGeom>
          <a:ln>
            <a:solidFill>
              <a:srgbClr val="000000"/>
            </a:solidFill>
          </a:ln>
        </p:spPr>
        <p:style>
          <a:lnRef idx="1">
            <a:schemeClr val="accent1"/>
          </a:lnRef>
          <a:fillRef idx="0">
            <a:schemeClr val="accent1"/>
          </a:fillRef>
          <a:effectRef idx="0">
            <a:schemeClr val="accent1"/>
          </a:effectRef>
          <a:fontRef idx="minor">
            <a:schemeClr val="tx1"/>
          </a:fontRef>
        </p:style>
      </p:cxnSp>
      <p:pic>
        <p:nvPicPr>
          <p:cNvPr id="5" name="Picture 4" descr="black and white headshots of 27 Jewish speakers with disabilities in RespectAbility's speakers bureau">
            <a:extLst>
              <a:ext uri="{FF2B5EF4-FFF2-40B4-BE49-F238E27FC236}">
                <a16:creationId xmlns:a16="http://schemas.microsoft.com/office/drawing/2014/main" id="{48B1D996-1E8D-3D4A-949A-D9DB228FE1F8}"/>
              </a:ext>
            </a:extLst>
          </p:cNvPr>
          <p:cNvPicPr>
            <a:picLocks noChangeAspect="1"/>
          </p:cNvPicPr>
          <p:nvPr/>
        </p:nvPicPr>
        <p:blipFill rotWithShape="1">
          <a:blip r:embed="rId4"/>
          <a:srcRect b="40730"/>
          <a:stretch/>
        </p:blipFill>
        <p:spPr>
          <a:xfrm>
            <a:off x="-1" y="0"/>
            <a:ext cx="12210089" cy="4064753"/>
          </a:xfrm>
          <a:prstGeom prst="rect">
            <a:avLst/>
          </a:prstGeom>
        </p:spPr>
      </p:pic>
    </p:spTree>
    <p:extLst>
      <p:ext uri="{BB962C8B-B14F-4D97-AF65-F5344CB8AC3E}">
        <p14:creationId xmlns:p14="http://schemas.microsoft.com/office/powerpoint/2010/main" val="171490832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E184C1-6CF9-2C4E-A4E0-4A4F8435C8E7}"/>
              </a:ext>
            </a:extLst>
          </p:cNvPr>
          <p:cNvSpPr>
            <a:spLocks noGrp="1"/>
          </p:cNvSpPr>
          <p:nvPr>
            <p:ph type="title"/>
          </p:nvPr>
        </p:nvSpPr>
        <p:spPr/>
        <p:txBody>
          <a:bodyPr>
            <a:normAutofit/>
          </a:bodyPr>
          <a:lstStyle/>
          <a:p>
            <a:r>
              <a:rPr lang="en-US" sz="3600" b="1" dirty="0"/>
              <a:t>See You Tuesday!</a:t>
            </a:r>
          </a:p>
        </p:txBody>
      </p:sp>
      <p:sp>
        <p:nvSpPr>
          <p:cNvPr id="3" name="Content Placeholder 2">
            <a:extLst>
              <a:ext uri="{FF2B5EF4-FFF2-40B4-BE49-F238E27FC236}">
                <a16:creationId xmlns:a16="http://schemas.microsoft.com/office/drawing/2014/main" id="{EB4D9330-5343-D142-94E8-55323310DC85}"/>
              </a:ext>
            </a:extLst>
          </p:cNvPr>
          <p:cNvSpPr>
            <a:spLocks noGrp="1"/>
          </p:cNvSpPr>
          <p:nvPr>
            <p:ph idx="1"/>
          </p:nvPr>
        </p:nvSpPr>
        <p:spPr>
          <a:xfrm>
            <a:off x="523240" y="1825624"/>
            <a:ext cx="10830559" cy="4948613"/>
          </a:xfrm>
        </p:spPr>
        <p:txBody>
          <a:bodyPr>
            <a:normAutofit/>
          </a:bodyPr>
          <a:lstStyle/>
          <a:p>
            <a:pPr marL="285750" indent="-285750"/>
            <a:r>
              <a:rPr lang="en-US" dirty="0">
                <a:solidFill>
                  <a:schemeClr val="tx1"/>
                </a:solidFill>
              </a:rPr>
              <a:t>Tuesday, July 20, 2021 – Accessible Events: Both In-Person and Online</a:t>
            </a:r>
          </a:p>
          <a:p>
            <a:pPr marL="0" indent="0">
              <a:buNone/>
            </a:pPr>
            <a:endParaRPr lang="en-US" sz="2400" dirty="0">
              <a:solidFill>
                <a:schemeClr val="tx1"/>
              </a:solidFill>
            </a:endParaRPr>
          </a:p>
          <a:p>
            <a:pPr marL="0" indent="0" algn="ctr">
              <a:buNone/>
            </a:pPr>
            <a:r>
              <a:rPr lang="en-US" sz="3600" b="1" dirty="0">
                <a:solidFill>
                  <a:schemeClr val="tx1"/>
                </a:solidFill>
              </a:rPr>
              <a:t>Sign Up at </a:t>
            </a:r>
            <a:r>
              <a:rPr lang="en-US" sz="3600" b="1" dirty="0" err="1">
                <a:solidFill>
                  <a:schemeClr val="tx1"/>
                </a:solidFill>
                <a:hlinkClick r:id="rId3"/>
              </a:rPr>
              <a:t>www.respectability.org</a:t>
            </a:r>
            <a:r>
              <a:rPr lang="en-US" sz="3600" b="1" dirty="0">
                <a:solidFill>
                  <a:schemeClr val="tx1"/>
                </a:solidFill>
                <a:hlinkClick r:id="rId3"/>
              </a:rPr>
              <a:t>/</a:t>
            </a:r>
            <a:r>
              <a:rPr lang="en-US" sz="3600" b="1" dirty="0" err="1">
                <a:solidFill>
                  <a:schemeClr val="tx1"/>
                </a:solidFill>
                <a:hlinkClick r:id="rId3"/>
              </a:rPr>
              <a:t>jewish</a:t>
            </a:r>
            <a:r>
              <a:rPr lang="en-US" sz="3600" b="1" dirty="0">
                <a:solidFill>
                  <a:schemeClr val="tx1"/>
                </a:solidFill>
                <a:hlinkClick r:id="rId3"/>
              </a:rPr>
              <a:t>-events/</a:t>
            </a:r>
            <a:endParaRPr lang="en-US" sz="3600" b="1" dirty="0">
              <a:solidFill>
                <a:schemeClr val="tx1"/>
              </a:solidFill>
            </a:endParaRPr>
          </a:p>
        </p:txBody>
      </p:sp>
    </p:spTree>
    <p:extLst>
      <p:ext uri="{BB962C8B-B14F-4D97-AF65-F5344CB8AC3E}">
        <p14:creationId xmlns:p14="http://schemas.microsoft.com/office/powerpoint/2010/main" val="238200294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4EE9C173-438C-4A73-8C7E-25827ECA4737}"/>
              </a:ext>
            </a:extLst>
          </p:cNvPr>
          <p:cNvSpPr>
            <a:spLocks noGrp="1"/>
          </p:cNvSpPr>
          <p:nvPr>
            <p:ph type="title"/>
          </p:nvPr>
        </p:nvSpPr>
        <p:spPr/>
        <p:txBody>
          <a:bodyPr>
            <a:normAutofit/>
          </a:bodyPr>
          <a:lstStyle/>
          <a:p>
            <a:r>
              <a:rPr lang="en-US" sz="3600" b="1" dirty="0"/>
              <a:t>Three Logistical Points</a:t>
            </a:r>
          </a:p>
        </p:txBody>
      </p:sp>
      <p:sp>
        <p:nvSpPr>
          <p:cNvPr id="2" name="Content Placeholder 1">
            <a:extLst>
              <a:ext uri="{FF2B5EF4-FFF2-40B4-BE49-F238E27FC236}">
                <a16:creationId xmlns:a16="http://schemas.microsoft.com/office/drawing/2014/main" id="{EA0A81D8-14D7-4068-A020-0262C6D52D09}"/>
              </a:ext>
            </a:extLst>
          </p:cNvPr>
          <p:cNvSpPr>
            <a:spLocks noGrp="1"/>
          </p:cNvSpPr>
          <p:nvPr>
            <p:ph idx="1"/>
          </p:nvPr>
        </p:nvSpPr>
        <p:spPr/>
        <p:txBody>
          <a:bodyPr>
            <a:normAutofit/>
          </a:bodyPr>
          <a:lstStyle/>
          <a:p>
            <a:r>
              <a:rPr lang="en-US" sz="3600" dirty="0">
                <a:solidFill>
                  <a:schemeClr val="tx1"/>
                </a:solidFill>
              </a:rPr>
              <a:t>We have live captioning and an ASL interpreter for this webinar.</a:t>
            </a:r>
          </a:p>
          <a:p>
            <a:r>
              <a:rPr lang="en-US" sz="3600" dirty="0">
                <a:solidFill>
                  <a:schemeClr val="tx1"/>
                </a:solidFill>
              </a:rPr>
              <a:t>We are taking questions, so if you have something to ask our panelists, use the Q&amp;A box on Zoom. Facebook comments are also being checked.</a:t>
            </a:r>
          </a:p>
          <a:p>
            <a:pPr lvl="0"/>
            <a:r>
              <a:rPr lang="en-US" sz="3600" dirty="0">
                <a:solidFill>
                  <a:schemeClr val="tx1"/>
                </a:solidFill>
              </a:rPr>
              <a:t>This webinar is being recorded and will be posted to </a:t>
            </a:r>
            <a:r>
              <a:rPr lang="en-US" sz="3600" dirty="0" err="1">
                <a:solidFill>
                  <a:schemeClr val="tx1"/>
                </a:solidFill>
              </a:rPr>
              <a:t>RespectAbility’s</a:t>
            </a:r>
            <a:r>
              <a:rPr lang="en-US" sz="3600" dirty="0">
                <a:solidFill>
                  <a:schemeClr val="tx1"/>
                </a:solidFill>
              </a:rPr>
              <a:t> website by the end of this week.</a:t>
            </a:r>
          </a:p>
        </p:txBody>
      </p:sp>
    </p:spTree>
    <p:extLst>
      <p:ext uri="{BB962C8B-B14F-4D97-AF65-F5344CB8AC3E}">
        <p14:creationId xmlns:p14="http://schemas.microsoft.com/office/powerpoint/2010/main" val="146857842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4EE9C173-438C-4A73-8C7E-25827ECA4737}"/>
              </a:ext>
            </a:extLst>
          </p:cNvPr>
          <p:cNvSpPr>
            <a:spLocks noGrp="1"/>
          </p:cNvSpPr>
          <p:nvPr>
            <p:ph type="title"/>
          </p:nvPr>
        </p:nvSpPr>
        <p:spPr/>
        <p:txBody>
          <a:bodyPr>
            <a:normAutofit/>
          </a:bodyPr>
          <a:lstStyle/>
          <a:p>
            <a:r>
              <a:rPr lang="en-US" sz="3600" b="1" dirty="0"/>
              <a:t>Partners/Co-Promoters</a:t>
            </a:r>
          </a:p>
        </p:txBody>
      </p:sp>
      <p:sp>
        <p:nvSpPr>
          <p:cNvPr id="2" name="Content Placeholder 1">
            <a:extLst>
              <a:ext uri="{FF2B5EF4-FFF2-40B4-BE49-F238E27FC236}">
                <a16:creationId xmlns:a16="http://schemas.microsoft.com/office/drawing/2014/main" id="{EA0A81D8-14D7-4068-A020-0262C6D52D09}"/>
              </a:ext>
            </a:extLst>
          </p:cNvPr>
          <p:cNvSpPr>
            <a:spLocks noGrp="1"/>
          </p:cNvSpPr>
          <p:nvPr>
            <p:ph idx="1"/>
          </p:nvPr>
        </p:nvSpPr>
        <p:spPr>
          <a:xfrm>
            <a:off x="523240" y="1702055"/>
            <a:ext cx="10830559" cy="4351338"/>
          </a:xfrm>
        </p:spPr>
        <p:txBody>
          <a:bodyPr>
            <a:noAutofit/>
          </a:bodyPr>
          <a:lstStyle/>
          <a:p>
            <a:pPr marL="0" indent="0">
              <a:buNone/>
            </a:pPr>
            <a:r>
              <a:rPr lang="en-US" dirty="0">
                <a:hlinkClick r:id="rId2"/>
              </a:rPr>
              <a:t>Builders of Jewish Education: JKidLA</a:t>
            </a:r>
            <a:r>
              <a:rPr lang="en-US" dirty="0"/>
              <a:t>, </a:t>
            </a:r>
            <a:r>
              <a:rPr lang="en-US" dirty="0">
                <a:hlinkClick r:id="rId3"/>
              </a:rPr>
              <a:t>Congregation Kol Ami</a:t>
            </a:r>
            <a:r>
              <a:rPr lang="en-US" dirty="0"/>
              <a:t>, </a:t>
            </a:r>
            <a:r>
              <a:rPr lang="en-US" dirty="0">
                <a:hlinkClick r:id="rId4"/>
              </a:rPr>
              <a:t>Edlavitch DCJCC</a:t>
            </a:r>
            <a:r>
              <a:rPr lang="en-US" dirty="0"/>
              <a:t>, </a:t>
            </a:r>
            <a:r>
              <a:rPr lang="en-US" dirty="0">
                <a:hlinkClick r:id="rId5"/>
              </a:rPr>
              <a:t>Gateways: Access to Jewish Education</a:t>
            </a:r>
            <a:r>
              <a:rPr lang="en-US" dirty="0"/>
              <a:t>, </a:t>
            </a:r>
            <a:r>
              <a:rPr lang="en-US" dirty="0">
                <a:hlinkClick r:id="rId6"/>
              </a:rPr>
              <a:t>Hillel International</a:t>
            </a:r>
            <a:r>
              <a:rPr lang="en-US" dirty="0"/>
              <a:t>, </a:t>
            </a:r>
            <a:r>
              <a:rPr lang="en-US" dirty="0">
                <a:hlinkClick r:id="rId7"/>
              </a:rPr>
              <a:t>Institute on Theology and Disability</a:t>
            </a:r>
            <a:r>
              <a:rPr lang="en-US" dirty="0"/>
              <a:t>, </a:t>
            </a:r>
            <a:r>
              <a:rPr lang="en-US" dirty="0">
                <a:hlinkClick r:id="rId8"/>
              </a:rPr>
              <a:t>Jewish Family and Children’s Service of Greater Philadelphia</a:t>
            </a:r>
            <a:r>
              <a:rPr lang="en-US" dirty="0"/>
              <a:t>, </a:t>
            </a:r>
            <a:r>
              <a:rPr lang="en-US" dirty="0">
                <a:hlinkClick r:id="rId9"/>
              </a:rPr>
              <a:t>Jewish Family Service Houston</a:t>
            </a:r>
            <a:r>
              <a:rPr lang="en-US" dirty="0"/>
              <a:t>, </a:t>
            </a:r>
            <a:r>
              <a:rPr lang="en-US" dirty="0">
                <a:hlinkClick r:id="rId10" tooltip="https://www.greatermetrowestable.org"/>
              </a:rPr>
              <a:t>Jewish Federation of Greater MetroWest NJ – Greater MetroWest ABLE</a:t>
            </a:r>
            <a:r>
              <a:rPr lang="en-US" dirty="0"/>
              <a:t>, </a:t>
            </a:r>
            <a:r>
              <a:rPr lang="en-US" dirty="0">
                <a:hlinkClick r:id="rId11"/>
              </a:rPr>
              <a:t>Jewish Residential Services</a:t>
            </a:r>
            <a:r>
              <a:rPr lang="en-US" dirty="0"/>
              <a:t>, </a:t>
            </a:r>
            <a:r>
              <a:rPr lang="en-US" dirty="0">
                <a:hlinkClick r:id="rId12"/>
              </a:rPr>
              <a:t>JVS SoCal</a:t>
            </a:r>
            <a:r>
              <a:rPr lang="en-US" dirty="0"/>
              <a:t>, </a:t>
            </a:r>
            <a:r>
              <a:rPr lang="en-US" dirty="0">
                <a:hlinkClick r:id="rId13"/>
              </a:rPr>
              <a:t>JPRO Network</a:t>
            </a:r>
            <a:r>
              <a:rPr lang="en-US" dirty="0"/>
              <a:t>, </a:t>
            </a:r>
            <a:r>
              <a:rPr lang="en-US" dirty="0">
                <a:hlinkClick r:id="rId14"/>
              </a:rPr>
              <a:t>Keshet: For LGBTQ equality in Jewish life</a:t>
            </a:r>
            <a:r>
              <a:rPr lang="en-US" dirty="0"/>
              <a:t>, </a:t>
            </a:r>
            <a:r>
              <a:rPr lang="en-US" dirty="0">
                <a:hlinkClick r:id="rId15"/>
              </a:rPr>
              <a:t>Keshet</a:t>
            </a:r>
            <a:r>
              <a:rPr lang="en-US" dirty="0"/>
              <a:t>, </a:t>
            </a:r>
            <a:r>
              <a:rPr lang="en-US" dirty="0">
                <a:hlinkClick r:id="rId16"/>
              </a:rPr>
              <a:t>Matan</a:t>
            </a:r>
            <a:r>
              <a:rPr lang="en-US" dirty="0"/>
              <a:t>, </a:t>
            </a:r>
            <a:r>
              <a:rPr lang="en-US" dirty="0">
                <a:hlinkClick r:id="rId17"/>
              </a:rPr>
              <a:t>The Miracle Project</a:t>
            </a:r>
            <a:r>
              <a:rPr lang="en-US" dirty="0"/>
              <a:t>, </a:t>
            </a:r>
            <a:r>
              <a:rPr lang="en-US" dirty="0">
                <a:hlinkClick r:id="rId18"/>
              </a:rPr>
              <a:t>National Ramah Commission</a:t>
            </a:r>
            <a:r>
              <a:rPr lang="en-US" dirty="0"/>
              <a:t>, </a:t>
            </a:r>
            <a:r>
              <a:rPr lang="en-US" dirty="0">
                <a:hlinkClick r:id="rId19"/>
              </a:rPr>
              <a:t>Network of Jewish Human Service Agencies (NJHSA)</a:t>
            </a:r>
            <a:r>
              <a:rPr lang="en-US" dirty="0"/>
              <a:t>, </a:t>
            </a:r>
            <a:r>
              <a:rPr lang="en-US" dirty="0">
                <a:hlinkClick r:id="rId20"/>
              </a:rPr>
              <a:t>Pasadena Jewish Temple &amp; Center</a:t>
            </a:r>
            <a:r>
              <a:rPr lang="en-US" dirty="0"/>
              <a:t>, </a:t>
            </a:r>
            <a:r>
              <a:rPr lang="en-US" dirty="0">
                <a:hlinkClick r:id="rId21"/>
              </a:rPr>
              <a:t>SoCal Jewish News</a:t>
            </a:r>
            <a:r>
              <a:rPr lang="en-US" dirty="0"/>
              <a:t>, </a:t>
            </a:r>
            <a:r>
              <a:rPr lang="en-US" dirty="0">
                <a:hlinkClick r:id="rId22" tooltip="https://jewishlearningventure.org/what-we-do/whole-community-inclusion/"/>
              </a:rPr>
              <a:t>Whole Community Inclusion at Jewish Learning Venture</a:t>
            </a:r>
            <a:r>
              <a:rPr lang="en-US" dirty="0"/>
              <a:t>, </a:t>
            </a:r>
            <a:r>
              <a:rPr lang="en-US" dirty="0">
                <a:hlinkClick r:id="rId23"/>
              </a:rPr>
              <a:t>The Women’s Rabbinic Network</a:t>
            </a:r>
            <a:endParaRPr lang="en-US" dirty="0"/>
          </a:p>
        </p:txBody>
      </p:sp>
    </p:spTree>
    <p:extLst>
      <p:ext uri="{BB962C8B-B14F-4D97-AF65-F5344CB8AC3E}">
        <p14:creationId xmlns:p14="http://schemas.microsoft.com/office/powerpoint/2010/main" val="276542549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4EE9C173-438C-4A73-8C7E-25827ECA4737}"/>
              </a:ext>
            </a:extLst>
          </p:cNvPr>
          <p:cNvSpPr>
            <a:spLocks noGrp="1"/>
          </p:cNvSpPr>
          <p:nvPr>
            <p:ph type="title"/>
          </p:nvPr>
        </p:nvSpPr>
        <p:spPr/>
        <p:txBody>
          <a:bodyPr>
            <a:normAutofit/>
          </a:bodyPr>
          <a:lstStyle/>
          <a:p>
            <a:r>
              <a:rPr lang="en-US" sz="3600" b="1" dirty="0"/>
              <a:t>Sponsored by</a:t>
            </a:r>
          </a:p>
        </p:txBody>
      </p:sp>
      <p:sp>
        <p:nvSpPr>
          <p:cNvPr id="2" name="Content Placeholder 1">
            <a:extLst>
              <a:ext uri="{FF2B5EF4-FFF2-40B4-BE49-F238E27FC236}">
                <a16:creationId xmlns:a16="http://schemas.microsoft.com/office/drawing/2014/main" id="{EA0A81D8-14D7-4068-A020-0262C6D52D09}"/>
              </a:ext>
            </a:extLst>
          </p:cNvPr>
          <p:cNvSpPr>
            <a:spLocks noGrp="1"/>
          </p:cNvSpPr>
          <p:nvPr>
            <p:ph idx="1"/>
          </p:nvPr>
        </p:nvSpPr>
        <p:spPr>
          <a:xfrm>
            <a:off x="523240" y="1702055"/>
            <a:ext cx="10830559" cy="4351338"/>
          </a:xfrm>
        </p:spPr>
        <p:txBody>
          <a:bodyPr>
            <a:noAutofit/>
          </a:bodyPr>
          <a:lstStyle/>
          <a:p>
            <a:pPr marL="0" indent="0">
              <a:buNone/>
            </a:pPr>
            <a:r>
              <a:rPr lang="en-US" sz="3200" dirty="0">
                <a:solidFill>
                  <a:schemeClr val="tx1"/>
                </a:solidFill>
              </a:rPr>
              <a:t>We want to thank our generous funders: The Jewish Community Foundation of Los Angeles and the Charles and Lynn Shusterman Family Philanthropies. Without their support, this series would not be possible.</a:t>
            </a:r>
          </a:p>
          <a:p>
            <a:pPr marL="0" indent="0">
              <a:buNone/>
            </a:pPr>
            <a:r>
              <a:rPr lang="en-US" sz="3200" dirty="0">
                <a:solidFill>
                  <a:schemeClr val="tx1"/>
                </a:solidFill>
              </a:rPr>
              <a:t>Additionally, we want to thank The David Berg Foundation, The Beverly Foundation and The Diane &amp; Guilford Glazer Foundation for their support of our general Jewish inclusion work.</a:t>
            </a:r>
          </a:p>
        </p:txBody>
      </p:sp>
    </p:spTree>
    <p:extLst>
      <p:ext uri="{BB962C8B-B14F-4D97-AF65-F5344CB8AC3E}">
        <p14:creationId xmlns:p14="http://schemas.microsoft.com/office/powerpoint/2010/main" val="207248610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E184C1-6CF9-2C4E-A4E0-4A4F8435C8E7}"/>
              </a:ext>
            </a:extLst>
          </p:cNvPr>
          <p:cNvSpPr>
            <a:spLocks noGrp="1"/>
          </p:cNvSpPr>
          <p:nvPr>
            <p:ph type="title"/>
          </p:nvPr>
        </p:nvSpPr>
        <p:spPr/>
        <p:txBody>
          <a:bodyPr>
            <a:normAutofit/>
          </a:bodyPr>
          <a:lstStyle/>
          <a:p>
            <a:r>
              <a:rPr lang="en-US" sz="3600" b="1" dirty="0"/>
              <a:t>One More Webinar To Go</a:t>
            </a:r>
          </a:p>
        </p:txBody>
      </p:sp>
      <p:sp>
        <p:nvSpPr>
          <p:cNvPr id="3" name="Content Placeholder 2">
            <a:extLst>
              <a:ext uri="{FF2B5EF4-FFF2-40B4-BE49-F238E27FC236}">
                <a16:creationId xmlns:a16="http://schemas.microsoft.com/office/drawing/2014/main" id="{EB4D9330-5343-D142-94E8-55323310DC85}"/>
              </a:ext>
            </a:extLst>
          </p:cNvPr>
          <p:cNvSpPr>
            <a:spLocks noGrp="1"/>
          </p:cNvSpPr>
          <p:nvPr>
            <p:ph idx="1"/>
          </p:nvPr>
        </p:nvSpPr>
        <p:spPr>
          <a:xfrm>
            <a:off x="523240" y="1825624"/>
            <a:ext cx="10830559" cy="4948613"/>
          </a:xfrm>
        </p:spPr>
        <p:txBody>
          <a:bodyPr>
            <a:normAutofit/>
          </a:bodyPr>
          <a:lstStyle/>
          <a:p>
            <a:pPr marL="285750" indent="-285750"/>
            <a:r>
              <a:rPr lang="en-US" sz="3200" dirty="0">
                <a:solidFill>
                  <a:schemeClr val="tx1"/>
                </a:solidFill>
              </a:rPr>
              <a:t>Tuesday, July 20, 2021 – Accessible Events: Both In-Person and Online</a:t>
            </a:r>
          </a:p>
          <a:p>
            <a:pPr marL="0" indent="0">
              <a:buNone/>
            </a:pPr>
            <a:endParaRPr lang="en-US" sz="3200" dirty="0">
              <a:solidFill>
                <a:schemeClr val="tx1"/>
              </a:solidFill>
            </a:endParaRPr>
          </a:p>
          <a:p>
            <a:pPr marL="0" indent="0" algn="ctr">
              <a:buNone/>
            </a:pPr>
            <a:r>
              <a:rPr lang="en-US" sz="3200" b="1" dirty="0">
                <a:solidFill>
                  <a:schemeClr val="tx1"/>
                </a:solidFill>
              </a:rPr>
              <a:t>Sign Up at </a:t>
            </a:r>
            <a:r>
              <a:rPr lang="en-US" sz="3200" b="1" dirty="0" err="1">
                <a:solidFill>
                  <a:schemeClr val="tx1"/>
                </a:solidFill>
                <a:hlinkClick r:id="rId3"/>
              </a:rPr>
              <a:t>www.respectability.org</a:t>
            </a:r>
            <a:r>
              <a:rPr lang="en-US" sz="3200" b="1" dirty="0">
                <a:solidFill>
                  <a:schemeClr val="tx1"/>
                </a:solidFill>
                <a:hlinkClick r:id="rId3"/>
              </a:rPr>
              <a:t>/</a:t>
            </a:r>
            <a:r>
              <a:rPr lang="en-US" sz="3200" b="1" dirty="0" err="1">
                <a:solidFill>
                  <a:schemeClr val="tx1"/>
                </a:solidFill>
                <a:hlinkClick r:id="rId3"/>
              </a:rPr>
              <a:t>jewish</a:t>
            </a:r>
            <a:r>
              <a:rPr lang="en-US" sz="3200" b="1" dirty="0">
                <a:solidFill>
                  <a:schemeClr val="tx1"/>
                </a:solidFill>
                <a:hlinkClick r:id="rId3"/>
              </a:rPr>
              <a:t>-events/</a:t>
            </a:r>
            <a:endParaRPr lang="en-US" sz="3200" b="1" dirty="0">
              <a:solidFill>
                <a:schemeClr val="tx1"/>
              </a:solidFill>
            </a:endParaRPr>
          </a:p>
        </p:txBody>
      </p:sp>
    </p:spTree>
    <p:extLst>
      <p:ext uri="{BB962C8B-B14F-4D97-AF65-F5344CB8AC3E}">
        <p14:creationId xmlns:p14="http://schemas.microsoft.com/office/powerpoint/2010/main" val="240292769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4EE9C173-438C-4A73-8C7E-25827ECA4737}"/>
              </a:ext>
            </a:extLst>
          </p:cNvPr>
          <p:cNvSpPr>
            <a:spLocks noGrp="1"/>
          </p:cNvSpPr>
          <p:nvPr>
            <p:ph type="title"/>
          </p:nvPr>
        </p:nvSpPr>
        <p:spPr/>
        <p:txBody>
          <a:bodyPr>
            <a:normAutofit/>
          </a:bodyPr>
          <a:lstStyle/>
          <a:p>
            <a:r>
              <a:rPr lang="en-US" sz="3600" b="1" dirty="0"/>
              <a:t>Why?</a:t>
            </a:r>
          </a:p>
        </p:txBody>
      </p:sp>
      <p:sp>
        <p:nvSpPr>
          <p:cNvPr id="2" name="Content Placeholder 1">
            <a:extLst>
              <a:ext uri="{FF2B5EF4-FFF2-40B4-BE49-F238E27FC236}">
                <a16:creationId xmlns:a16="http://schemas.microsoft.com/office/drawing/2014/main" id="{EA0A81D8-14D7-4068-A020-0262C6D52D09}"/>
              </a:ext>
            </a:extLst>
          </p:cNvPr>
          <p:cNvSpPr>
            <a:spLocks noGrp="1"/>
          </p:cNvSpPr>
          <p:nvPr>
            <p:ph idx="1"/>
          </p:nvPr>
        </p:nvSpPr>
        <p:spPr/>
        <p:txBody>
          <a:bodyPr>
            <a:normAutofit/>
          </a:bodyPr>
          <a:lstStyle/>
          <a:p>
            <a:pPr lvl="0"/>
            <a:r>
              <a:rPr lang="en-US" dirty="0">
                <a:solidFill>
                  <a:schemeClr val="tx1"/>
                </a:solidFill>
              </a:rPr>
              <a:t>Including people with disabilities is something that more than 90% of Jewish organizations say they want to do.</a:t>
            </a:r>
          </a:p>
          <a:p>
            <a:pPr lvl="0"/>
            <a:r>
              <a:rPr lang="en-US" dirty="0">
                <a:solidFill>
                  <a:schemeClr val="tx1"/>
                </a:solidFill>
              </a:rPr>
              <a:t>Yet, a survey of the Jewish world shows that fewer than 15% of Jews can identify a single leader with a disability in Jewish communal life. </a:t>
            </a:r>
          </a:p>
          <a:p>
            <a:pPr lvl="0"/>
            <a:r>
              <a:rPr lang="en-US" dirty="0">
                <a:solidFill>
                  <a:schemeClr val="tx1"/>
                </a:solidFill>
              </a:rPr>
              <a:t>This series is a complement to our previous series training organizations (which is available to watch online) and is designed to introduce Jewish lay leaders with disabilities to topics and skills that will help them to lead as volunteers and professionals in nonprofit organizations.</a:t>
            </a:r>
          </a:p>
        </p:txBody>
      </p:sp>
    </p:spTree>
    <p:extLst>
      <p:ext uri="{BB962C8B-B14F-4D97-AF65-F5344CB8AC3E}">
        <p14:creationId xmlns:p14="http://schemas.microsoft.com/office/powerpoint/2010/main" val="49255458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b="1" dirty="0"/>
              <a:t>Speakers</a:t>
            </a:r>
          </a:p>
        </p:txBody>
      </p:sp>
      <p:pic>
        <p:nvPicPr>
          <p:cNvPr id="8" name="Picture 7" descr="Hannah Henschel Headshot">
            <a:extLst>
              <a:ext uri="{FF2B5EF4-FFF2-40B4-BE49-F238E27FC236}">
                <a16:creationId xmlns:a16="http://schemas.microsoft.com/office/drawing/2014/main" id="{ED24D813-9D20-48DD-A984-08085E41EAC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76575" y="1771536"/>
            <a:ext cx="1366424" cy="1371600"/>
          </a:xfrm>
          <a:prstGeom prst="rect">
            <a:avLst/>
          </a:prstGeom>
        </p:spPr>
      </p:pic>
      <p:sp>
        <p:nvSpPr>
          <p:cNvPr id="7" name="Content Placeholder 2">
            <a:extLst>
              <a:ext uri="{FF2B5EF4-FFF2-40B4-BE49-F238E27FC236}">
                <a16:creationId xmlns:a16="http://schemas.microsoft.com/office/drawing/2014/main" id="{75041DF3-E8EA-3042-A5A6-A990A4E25F1A}"/>
              </a:ext>
            </a:extLst>
          </p:cNvPr>
          <p:cNvSpPr txBox="1">
            <a:spLocks/>
          </p:cNvSpPr>
          <p:nvPr/>
        </p:nvSpPr>
        <p:spPr>
          <a:xfrm>
            <a:off x="2530749" y="1729399"/>
            <a:ext cx="9661251" cy="1371600"/>
          </a:xfrm>
          <a:prstGeom prst="rect">
            <a:avLst/>
          </a:prstGeom>
        </p:spPr>
        <p:txBody>
          <a:bodyPr vert="horz" lIns="91440" tIns="45720" rIns="91440" bIns="45720" rtlCol="0" anchor="ct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rgbClr val="4D4D4D"/>
                </a:solidFill>
                <a:latin typeface="Times New Roman" panose="02020603050405020304" pitchFamily="18" charset="0"/>
                <a:ea typeface="+mn-ea"/>
                <a:cs typeface="Times New Roman" panose="02020603050405020304" pitchFamily="18"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rgbClr val="4D4D4D"/>
                </a:solidFill>
                <a:latin typeface="Times New Roman" panose="02020603050405020304" pitchFamily="18" charset="0"/>
                <a:ea typeface="+mn-ea"/>
                <a:cs typeface="Times New Roman" panose="02020603050405020304" pitchFamily="18"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rgbClr val="4D4D4D"/>
                </a:solidFill>
                <a:latin typeface="Times New Roman" panose="02020603050405020304" pitchFamily="18" charset="0"/>
                <a:ea typeface="+mn-ea"/>
                <a:cs typeface="Times New Roman" panose="02020603050405020304" pitchFamily="18"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4D4D4D"/>
                </a:solidFill>
                <a:latin typeface="Times New Roman" panose="02020603050405020304" pitchFamily="18" charset="0"/>
                <a:ea typeface="+mn-ea"/>
                <a:cs typeface="Times New Roman" panose="02020603050405020304" pitchFamily="18"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4D4D4D"/>
                </a:solidFill>
                <a:latin typeface="Times New Roman" panose="02020603050405020304" pitchFamily="18" charset="0"/>
                <a:ea typeface="+mn-ea"/>
                <a:cs typeface="Times New Roman" panose="02020603050405020304" pitchFamily="18"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l">
              <a:buNone/>
            </a:pPr>
            <a:r>
              <a:rPr lang="en-US" sz="2400" b="1" i="0" dirty="0">
                <a:solidFill>
                  <a:srgbClr val="000000"/>
                </a:solidFill>
                <a:effectLst/>
                <a:latin typeface="Times New Roman" panose="02020603050405020304" pitchFamily="18" charset="0"/>
                <a:cs typeface="Times New Roman" panose="02020603050405020304" pitchFamily="18" charset="0"/>
              </a:rPr>
              <a:t>Hannah Henschel – Manager, Hillel International</a:t>
            </a:r>
          </a:p>
        </p:txBody>
      </p:sp>
      <p:pic>
        <p:nvPicPr>
          <p:cNvPr id="5" name="Picture 4" descr="Susan Sygall Headshot">
            <a:extLst>
              <a:ext uri="{FF2B5EF4-FFF2-40B4-BE49-F238E27FC236}">
                <a16:creationId xmlns:a16="http://schemas.microsoft.com/office/drawing/2014/main" id="{5A0BE23E-58F7-4220-BD8C-65F6F23D1AED}"/>
              </a:ext>
            </a:extLst>
          </p:cNvPr>
          <p:cNvPicPr>
            <a:picLocks noChangeAspect="1"/>
          </p:cNvPicPr>
          <p:nvPr/>
        </p:nvPicPr>
        <p:blipFill rotWithShape="1">
          <a:blip r:embed="rId3">
            <a:extLst>
              <a:ext uri="{28A0092B-C50C-407E-A947-70E740481C1C}">
                <a14:useLocalDpi xmlns:a14="http://schemas.microsoft.com/office/drawing/2010/main" val="0"/>
              </a:ext>
            </a:extLst>
          </a:blip>
          <a:srcRect l="1595" t="213" r="34444" b="-213"/>
          <a:stretch/>
        </p:blipFill>
        <p:spPr>
          <a:xfrm>
            <a:off x="671399" y="3348693"/>
            <a:ext cx="1371600" cy="1371600"/>
          </a:xfrm>
          <a:prstGeom prst="rect">
            <a:avLst/>
          </a:prstGeom>
        </p:spPr>
      </p:pic>
      <p:sp>
        <p:nvSpPr>
          <p:cNvPr id="10" name="TextBox 9">
            <a:extLst>
              <a:ext uri="{FF2B5EF4-FFF2-40B4-BE49-F238E27FC236}">
                <a16:creationId xmlns:a16="http://schemas.microsoft.com/office/drawing/2014/main" id="{2C5ED8CB-969D-4ED2-87CB-7D454F4FA523}"/>
              </a:ext>
            </a:extLst>
          </p:cNvPr>
          <p:cNvSpPr txBox="1"/>
          <p:nvPr/>
        </p:nvSpPr>
        <p:spPr>
          <a:xfrm>
            <a:off x="2530749" y="3803660"/>
            <a:ext cx="6923314" cy="461665"/>
          </a:xfrm>
          <a:prstGeom prst="rect">
            <a:avLst/>
          </a:prstGeom>
          <a:noFill/>
        </p:spPr>
        <p:txBody>
          <a:bodyPr wrap="square" rtlCol="0" anchor="ctr">
            <a:spAutoFit/>
          </a:bodyPr>
          <a:lstStyle/>
          <a:p>
            <a:r>
              <a:rPr lang="en-US" sz="2400" b="1" i="0" dirty="0">
                <a:solidFill>
                  <a:srgbClr val="000000"/>
                </a:solidFill>
                <a:effectLst/>
                <a:latin typeface="Times New Roman" panose="02020603050405020304" pitchFamily="18" charset="0"/>
                <a:cs typeface="Times New Roman" panose="02020603050405020304" pitchFamily="18" charset="0"/>
              </a:rPr>
              <a:t>Susan Sygall – CEO, Mobility International USA</a:t>
            </a:r>
          </a:p>
        </p:txBody>
      </p:sp>
      <p:pic>
        <p:nvPicPr>
          <p:cNvPr id="4" name="Picture 3" descr="Aaron Kaufman's Headshot">
            <a:extLst>
              <a:ext uri="{FF2B5EF4-FFF2-40B4-BE49-F238E27FC236}">
                <a16:creationId xmlns:a16="http://schemas.microsoft.com/office/drawing/2014/main" id="{81877F1B-D850-4D5A-811D-FD52CA134037}"/>
              </a:ext>
            </a:extLst>
          </p:cNvPr>
          <p:cNvPicPr>
            <a:picLocks noChangeAspect="1"/>
          </p:cNvPicPr>
          <p:nvPr/>
        </p:nvPicPr>
        <p:blipFill rotWithShape="1">
          <a:blip r:embed="rId4">
            <a:extLst>
              <a:ext uri="{28A0092B-C50C-407E-A947-70E740481C1C}">
                <a14:useLocalDpi xmlns:a14="http://schemas.microsoft.com/office/drawing/2010/main" val="0"/>
              </a:ext>
            </a:extLst>
          </a:blip>
          <a:srcRect t="17552" b="7448"/>
          <a:stretch/>
        </p:blipFill>
        <p:spPr>
          <a:xfrm>
            <a:off x="670853" y="4923707"/>
            <a:ext cx="1371600" cy="1371600"/>
          </a:xfrm>
          <a:prstGeom prst="rect">
            <a:avLst/>
          </a:prstGeom>
        </p:spPr>
      </p:pic>
      <p:sp>
        <p:nvSpPr>
          <p:cNvPr id="11" name="Content Placeholder 2">
            <a:extLst>
              <a:ext uri="{FF2B5EF4-FFF2-40B4-BE49-F238E27FC236}">
                <a16:creationId xmlns:a16="http://schemas.microsoft.com/office/drawing/2014/main" id="{35F39E66-692D-E342-ACFF-BEAC63D33811}"/>
              </a:ext>
            </a:extLst>
          </p:cNvPr>
          <p:cNvSpPr txBox="1">
            <a:spLocks/>
          </p:cNvSpPr>
          <p:nvPr/>
        </p:nvSpPr>
        <p:spPr>
          <a:xfrm>
            <a:off x="2530749" y="4923707"/>
            <a:ext cx="8727638" cy="1371600"/>
          </a:xfrm>
          <a:prstGeom prst="rect">
            <a:avLst/>
          </a:prstGeom>
        </p:spPr>
        <p:txBody>
          <a:bodyPr vert="horz" lIns="91440" tIns="45720" rIns="91440" bIns="45720" rtlCol="0" anchor="ct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rgbClr val="4D4D4D"/>
                </a:solidFill>
                <a:latin typeface="Times New Roman" panose="02020603050405020304" pitchFamily="18" charset="0"/>
                <a:ea typeface="+mn-ea"/>
                <a:cs typeface="Times New Roman" panose="02020603050405020304" pitchFamily="18"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rgbClr val="4D4D4D"/>
                </a:solidFill>
                <a:latin typeface="Times New Roman" panose="02020603050405020304" pitchFamily="18" charset="0"/>
                <a:ea typeface="+mn-ea"/>
                <a:cs typeface="Times New Roman" panose="02020603050405020304" pitchFamily="18"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rgbClr val="4D4D4D"/>
                </a:solidFill>
                <a:latin typeface="Times New Roman" panose="02020603050405020304" pitchFamily="18" charset="0"/>
                <a:ea typeface="+mn-ea"/>
                <a:cs typeface="Times New Roman" panose="02020603050405020304" pitchFamily="18"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4D4D4D"/>
                </a:solidFill>
                <a:latin typeface="Times New Roman" panose="02020603050405020304" pitchFamily="18" charset="0"/>
                <a:ea typeface="+mn-ea"/>
                <a:cs typeface="Times New Roman" panose="02020603050405020304" pitchFamily="18"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4D4D4D"/>
                </a:solidFill>
                <a:latin typeface="Times New Roman" panose="02020603050405020304" pitchFamily="18" charset="0"/>
                <a:ea typeface="+mn-ea"/>
                <a:cs typeface="Times New Roman" panose="02020603050405020304" pitchFamily="18"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l">
              <a:buNone/>
            </a:pPr>
            <a:r>
              <a:rPr lang="en-US" sz="2400" b="1" i="0" dirty="0">
                <a:solidFill>
                  <a:srgbClr val="000000"/>
                </a:solidFill>
                <a:effectLst/>
                <a:latin typeface="Times New Roman" panose="02020603050405020304" pitchFamily="18" charset="0"/>
                <a:cs typeface="Times New Roman" panose="02020603050405020304" pitchFamily="18" charset="0"/>
              </a:rPr>
              <a:t>Aaron Kaufman – Senior Manager, Legislative Affairs, The Jewish Federations of North America</a:t>
            </a:r>
          </a:p>
        </p:txBody>
      </p:sp>
    </p:spTree>
    <p:extLst>
      <p:ext uri="{BB962C8B-B14F-4D97-AF65-F5344CB8AC3E}">
        <p14:creationId xmlns:p14="http://schemas.microsoft.com/office/powerpoint/2010/main" val="203642343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A2AA3DD6-9059-CC45-90A5-45CFDA9EF6BF}"/>
              </a:ext>
            </a:extLst>
          </p:cNvPr>
          <p:cNvSpPr>
            <a:spLocks noGrp="1"/>
          </p:cNvSpPr>
          <p:nvPr>
            <p:ph type="title"/>
          </p:nvPr>
        </p:nvSpPr>
        <p:spPr/>
        <p:txBody>
          <a:bodyPr>
            <a:normAutofit fontScale="90000"/>
          </a:bodyPr>
          <a:lstStyle/>
          <a:p>
            <a:r>
              <a:rPr lang="en-US" b="1" dirty="0"/>
              <a:t>National Disability Speakers Bureau:</a:t>
            </a:r>
            <a:br>
              <a:rPr lang="en-US" b="1" dirty="0"/>
            </a:br>
            <a:r>
              <a:rPr lang="en-US" b="1" dirty="0"/>
              <a:t>Jewish Division</a:t>
            </a:r>
          </a:p>
        </p:txBody>
      </p:sp>
      <p:pic>
        <p:nvPicPr>
          <p:cNvPr id="4" name="Picture 3" descr="Individual black and white headshots of 36 Jews with disabilities smiling. Text: National Disability Speakers Bureau: Jewish Division">
            <a:extLst>
              <a:ext uri="{FF2B5EF4-FFF2-40B4-BE49-F238E27FC236}">
                <a16:creationId xmlns:a16="http://schemas.microsoft.com/office/drawing/2014/main" id="{8F72B44E-36C7-9D45-8FCB-0438E34E8549}"/>
              </a:ext>
            </a:extLst>
          </p:cNvPr>
          <p:cNvPicPr>
            <a:picLocks noChangeAspect="1"/>
          </p:cNvPicPr>
          <p:nvPr/>
        </p:nvPicPr>
        <p:blipFill rotWithShape="1">
          <a:blip r:embed="rId2">
            <a:extLst>
              <a:ext uri="{28A0092B-C50C-407E-A947-70E740481C1C}">
                <a14:useLocalDpi xmlns:a14="http://schemas.microsoft.com/office/drawing/2010/main"/>
              </a:ext>
            </a:extLst>
          </a:blip>
          <a:srcRect t="21102"/>
          <a:stretch/>
        </p:blipFill>
        <p:spPr>
          <a:xfrm>
            <a:off x="1368240" y="1645551"/>
            <a:ext cx="9455519" cy="4196359"/>
          </a:xfrm>
          <a:prstGeom prst="rect">
            <a:avLst/>
          </a:prstGeom>
        </p:spPr>
      </p:pic>
      <p:sp>
        <p:nvSpPr>
          <p:cNvPr id="6" name="Rectangle 5">
            <a:extLst>
              <a:ext uri="{FF2B5EF4-FFF2-40B4-BE49-F238E27FC236}">
                <a16:creationId xmlns:a16="http://schemas.microsoft.com/office/drawing/2014/main" id="{A6FC8AB6-640F-A04C-98C7-749D144BC06C}"/>
              </a:ext>
            </a:extLst>
          </p:cNvPr>
          <p:cNvSpPr/>
          <p:nvPr/>
        </p:nvSpPr>
        <p:spPr>
          <a:xfrm>
            <a:off x="2828159" y="5982512"/>
            <a:ext cx="5809346" cy="646331"/>
          </a:xfrm>
          <a:prstGeom prst="rect">
            <a:avLst/>
          </a:prstGeom>
        </p:spPr>
        <p:txBody>
          <a:bodyPr wrap="none">
            <a:spAutoFit/>
          </a:bodyPr>
          <a:lstStyle/>
          <a:p>
            <a:pPr algn="ctr"/>
            <a:r>
              <a:rPr lang="en-US" b="1" dirty="0">
                <a:latin typeface="Times New Roman" panose="02020603050405020304" pitchFamily="18" charset="0"/>
                <a:cs typeface="Times New Roman" panose="02020603050405020304" pitchFamily="18" charset="0"/>
              </a:rPr>
              <a:t>For more information contact </a:t>
            </a:r>
            <a:r>
              <a:rPr lang="en-US" b="1" dirty="0">
                <a:latin typeface="Times New Roman" panose="02020603050405020304" pitchFamily="18" charset="0"/>
                <a:cs typeface="Times New Roman" panose="02020603050405020304" pitchFamily="18" charset="0"/>
                <a:hlinkClick r:id="rId3"/>
              </a:rPr>
              <a:t>JakeS@RespectAbility.org</a:t>
            </a:r>
            <a:endParaRPr lang="en-US" b="1" dirty="0">
              <a:latin typeface="Times New Roman" panose="02020603050405020304" pitchFamily="18" charset="0"/>
              <a:cs typeface="Times New Roman" panose="02020603050405020304" pitchFamily="18" charset="0"/>
            </a:endParaRPr>
          </a:p>
          <a:p>
            <a:pPr algn="ctr"/>
            <a:r>
              <a:rPr lang="en-US" b="1" dirty="0">
                <a:latin typeface="Times New Roman" panose="02020603050405020304" pitchFamily="18" charset="0"/>
                <a:cs typeface="Times New Roman" panose="02020603050405020304" pitchFamily="18" charset="0"/>
                <a:hlinkClick r:id="rId4"/>
              </a:rPr>
              <a:t>www.RespectAbility.org/speakers-bureau/jewish/</a:t>
            </a:r>
            <a:endParaRPr lang="en-US"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51562085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03931891-1688-0545-B173-20CD05CDAEC4}"/>
              </a:ext>
            </a:extLst>
          </p:cNvPr>
          <p:cNvSpPr>
            <a:spLocks noGrp="1"/>
          </p:cNvSpPr>
          <p:nvPr>
            <p:ph type="title"/>
          </p:nvPr>
        </p:nvSpPr>
        <p:spPr/>
        <p:txBody>
          <a:bodyPr>
            <a:normAutofit/>
          </a:bodyPr>
          <a:lstStyle/>
          <a:p>
            <a:r>
              <a:rPr lang="en-US" sz="3600" b="1" dirty="0" err="1"/>
              <a:t>RespectAbility</a:t>
            </a:r>
            <a:r>
              <a:rPr lang="en-US" sz="3600" b="1" dirty="0"/>
              <a:t> Jewish Inclusion Fellowship</a:t>
            </a:r>
          </a:p>
        </p:txBody>
      </p:sp>
      <p:sp>
        <p:nvSpPr>
          <p:cNvPr id="2" name="Content Placeholder 1">
            <a:extLst>
              <a:ext uri="{FF2B5EF4-FFF2-40B4-BE49-F238E27FC236}">
                <a16:creationId xmlns:a16="http://schemas.microsoft.com/office/drawing/2014/main" id="{4F4BFABA-EDAE-4F4E-A749-AAC9877F08F0}"/>
              </a:ext>
            </a:extLst>
          </p:cNvPr>
          <p:cNvSpPr>
            <a:spLocks noGrp="1"/>
          </p:cNvSpPr>
          <p:nvPr>
            <p:ph idx="1"/>
          </p:nvPr>
        </p:nvSpPr>
        <p:spPr/>
        <p:txBody>
          <a:bodyPr>
            <a:normAutofit/>
          </a:bodyPr>
          <a:lstStyle/>
          <a:p>
            <a:r>
              <a:rPr lang="en-US" sz="2400" dirty="0">
                <a:solidFill>
                  <a:schemeClr val="tx1"/>
                </a:solidFill>
              </a:rPr>
              <a:t>The National Leadership Program is a virtual program, ideal for people who want to gain skills and contacts while making a positive difference for people with disabilities. </a:t>
            </a:r>
          </a:p>
          <a:p>
            <a:r>
              <a:rPr lang="en-US" sz="2400" dirty="0">
                <a:solidFill>
                  <a:schemeClr val="tx1"/>
                </a:solidFill>
              </a:rPr>
              <a:t>For the Jewish inclusion fellowship program in particular, we’re looking for people with an absolute passion for learning and exploring about the different inclusion resources that exist, who would also enjoy research, interaction with other organizations, and deep thought about how to make information useful.</a:t>
            </a:r>
          </a:p>
          <a:p>
            <a:r>
              <a:rPr lang="en-US" sz="2400" dirty="0">
                <a:solidFill>
                  <a:schemeClr val="tx1"/>
                </a:solidFill>
              </a:rPr>
              <a:t>Do you know a future Jewish professional that fits the bill? Or perhaps someone who lost their job during this pandemic and wants to be helpful during their job search? Please encourage them to learn more and apply at: </a:t>
            </a:r>
            <a:r>
              <a:rPr lang="en-US" sz="2400" u="sng" dirty="0">
                <a:solidFill>
                  <a:schemeClr val="tx1"/>
                </a:solidFill>
                <a:hlinkClick r:id="rId2">
                  <a:extLst>
                    <a:ext uri="{A12FA001-AC4F-418D-AE19-62706E023703}">
                      <ahyp:hlinkClr xmlns:ahyp="http://schemas.microsoft.com/office/drawing/2018/hyperlinkcolor" val="tx"/>
                    </a:ext>
                  </a:extLst>
                </a:hlinkClick>
              </a:rPr>
              <a:t>https://www.respectability.org/about-us/fellowship/jewish-inclusion-fellowship/</a:t>
            </a:r>
            <a:endParaRPr lang="en-US" sz="2400" dirty="0">
              <a:solidFill>
                <a:schemeClr val="tx1"/>
              </a:solidFill>
            </a:endParaRPr>
          </a:p>
        </p:txBody>
      </p:sp>
    </p:spTree>
    <p:extLst>
      <p:ext uri="{BB962C8B-B14F-4D97-AF65-F5344CB8AC3E}">
        <p14:creationId xmlns:p14="http://schemas.microsoft.com/office/powerpoint/2010/main" val="175082355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21393</TotalTime>
  <Words>675</Words>
  <Application>Microsoft Macintosh PowerPoint</Application>
  <PresentationFormat>Widescreen</PresentationFormat>
  <Paragraphs>42</Paragraphs>
  <Slides>10</Slides>
  <Notes>3</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10</vt:i4>
      </vt:variant>
    </vt:vector>
  </HeadingPairs>
  <TitlesOfParts>
    <vt:vector size="14" baseType="lpstr">
      <vt:lpstr>Arial</vt:lpstr>
      <vt:lpstr>Calibri</vt:lpstr>
      <vt:lpstr>Times New Roman</vt:lpstr>
      <vt:lpstr>Office Theme</vt:lpstr>
      <vt:lpstr>How Disability Inclusion &amp; Equity Can Add to Your Success</vt:lpstr>
      <vt:lpstr>Three Logistical Points</vt:lpstr>
      <vt:lpstr>Partners/Co-Promoters</vt:lpstr>
      <vt:lpstr>Sponsored by</vt:lpstr>
      <vt:lpstr>One More Webinar To Go</vt:lpstr>
      <vt:lpstr>Why?</vt:lpstr>
      <vt:lpstr>Speakers</vt:lpstr>
      <vt:lpstr>National Disability Speakers Bureau: Jewish Division</vt:lpstr>
      <vt:lpstr>RespectAbility Jewish Inclusion Fellowship</vt:lpstr>
      <vt:lpstr>See You Tuesday!</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Rachel Shader</dc:creator>
  <cp:lastModifiedBy>Eric Ascher</cp:lastModifiedBy>
  <cp:revision>567</cp:revision>
  <dcterms:created xsi:type="dcterms:W3CDTF">2019-02-07T00:58:17Z</dcterms:created>
  <dcterms:modified xsi:type="dcterms:W3CDTF">2021-07-15T16:39:52Z</dcterms:modified>
</cp:coreProperties>
</file>