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708" r:id="rId1"/>
    <p:sldMasterId id="2147483709" r:id="rId2"/>
    <p:sldMasterId id="2147483710" r:id="rId3"/>
    <p:sldMasterId id="2147483711" r:id="rId4"/>
    <p:sldMasterId id="2147483712" r:id="rId5"/>
  </p:sldMasterIdLst>
  <p:notesMasterIdLst>
    <p:notesMasterId r:id="rId3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D9F31F-E0F9-410B-811F-F34EE3C19895}">
  <a:tblStyle styleId="{38D9F31F-E0F9-410B-811F-F34EE3C1989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CEC"/>
          </a:solidFill>
        </a:fill>
      </a:tcStyle>
    </a:wholeTbl>
    <a:band1H>
      <a:tcTxStyle/>
      <a:tcStyle>
        <a:tcBdr/>
        <a:fill>
          <a:solidFill>
            <a:srgbClr val="D7D7D8"/>
          </a:solidFill>
        </a:fill>
      </a:tcStyle>
    </a:band1H>
    <a:band2H>
      <a:tcTxStyle/>
      <a:tcStyle>
        <a:tcBdr/>
      </a:tcStyle>
    </a:band2H>
    <a:band1V>
      <a:tcTxStyle/>
      <a:tcStyle>
        <a:tcBdr/>
        <a:fill>
          <a:solidFill>
            <a:srgbClr val="D7D7D8"/>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86395"/>
  </p:normalViewPr>
  <p:slideViewPr>
    <p:cSldViewPr snapToGrid="0">
      <p:cViewPr varScale="1">
        <p:scale>
          <a:sx n="78" d="100"/>
          <a:sy n="78" d="100"/>
        </p:scale>
        <p:origin x="192" y="8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Times New Roman" panose="02020603050405020304" pitchFamily="18" charset="0"/>
                <a:cs typeface="Times New Roman" panose="02020603050405020304" pitchFamily="18" charset="0"/>
              </a:defRPr>
            </a:lvl1pPr>
          </a:lstStyle>
          <a:p>
            <a:pPr algn="r"/>
            <a:fld id="{00000000-1234-1234-1234-123412341234}" type="slidenum">
              <a:rPr lang="en-US" sz="1200" smtClean="0">
                <a:solidFill>
                  <a:schemeClr val="dk1"/>
                </a:solidFill>
                <a:ea typeface="Calibri"/>
                <a:sym typeface="Calibri"/>
              </a:rPr>
              <a:pPr algn="r"/>
              <a:t>‹#›</a:t>
            </a:fld>
            <a:endParaRPr lang="en-US" sz="1200" dirty="0">
              <a:solidFill>
                <a:schemeClr val="dk1"/>
              </a:solidFill>
              <a:ea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363" name="Google Shape;36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imes New Roman" panose="02020603050405020304" pitchFamily="18" charset="0"/>
                <a:cs typeface="Times New Roman" panose="02020603050405020304" pitchFamily="18" charset="0"/>
              </a:rPr>
              <a:t>1</a:t>
            </a:fld>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41" name="Google Shape;44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imes New Roman" panose="02020603050405020304" pitchFamily="18" charset="0"/>
                <a:cs typeface="Times New Roman" panose="02020603050405020304" pitchFamily="18" charset="0"/>
              </a:rPr>
              <a:t>10</a:t>
            </a:fld>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49" name="Google Shape;44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imes New Roman" panose="02020603050405020304" pitchFamily="18" charset="0"/>
                <a:cs typeface="Times New Roman" panose="02020603050405020304" pitchFamily="18" charset="0"/>
              </a:rPr>
              <a:t>11</a:t>
            </a:fld>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70" name="Google Shape;4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92" name="Google Shape;49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u="none" strike="noStrike" cap="none">
                <a:solidFill>
                  <a:srgbClr val="000000"/>
                </a:solidFill>
                <a:ea typeface="Calibri"/>
                <a:sym typeface="Calibri"/>
              </a:rPr>
              <a:t>17</a:t>
            </a:fld>
            <a:endParaRPr sz="1200" u="none" strike="noStrike" cap="none" dirty="0">
              <a:solidFill>
                <a:srgbClr val="000000"/>
              </a:solidFill>
              <a:ea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99" name="Google Shape;49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imes New Roman" panose="02020603050405020304" pitchFamily="18" charset="0"/>
                <a:cs typeface="Times New Roman" panose="02020603050405020304" pitchFamily="18" charset="0"/>
              </a:rPr>
              <a:t>18</a:t>
            </a:fld>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This question gives you and the person you are connecting with the opportunity to share:  </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What is important to them…</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HOW they demonstrate it…</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And hopefully WHY if you both have the time…   But how many times have you been stuck in that moment when someone says to you, so.. “What are you up to these days?” or what are you doing after you finish school? It can be rough - and especially during these times of uncertainty and opportunity these questions have become even more daunting for ALL of us… So what can WE do together? </a:t>
            </a:r>
            <a:endParaRPr dirty="0">
              <a:latin typeface="Times New Roman" panose="02020603050405020304" pitchFamily="18" charset="0"/>
              <a:cs typeface="Times New Roman" panose="02020603050405020304" pitchFamily="18" charset="0"/>
            </a:endParaRPr>
          </a:p>
        </p:txBody>
      </p:sp>
      <p:sp>
        <p:nvSpPr>
          <p:cNvPr id="506" name="Google Shape;50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372" name="Google Shape;37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imes New Roman" panose="02020603050405020304" pitchFamily="18" charset="0"/>
                <a:cs typeface="Times New Roman" panose="02020603050405020304" pitchFamily="18" charset="0"/>
              </a:rPr>
              <a:t>2</a:t>
            </a:fld>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err="1">
                <a:latin typeface="Times New Roman" panose="02020603050405020304" pitchFamily="18" charset="0"/>
                <a:cs typeface="Times New Roman" panose="02020603050405020304" pitchFamily="18" charset="0"/>
              </a:rPr>
              <a:t>ThIf</a:t>
            </a:r>
            <a:r>
              <a:rPr lang="en-US" dirty="0">
                <a:latin typeface="Times New Roman" panose="02020603050405020304" pitchFamily="18" charset="0"/>
                <a:cs typeface="Times New Roman" panose="02020603050405020304" pitchFamily="18" charset="0"/>
              </a:rPr>
              <a:t> someone asks me, I say my name is Lee and I spend my time giving and growing with my family and the crew at ROSIES. A platform I am grateful to be able to continue growing - because Jeffrey and Leann </a:t>
            </a:r>
            <a:r>
              <a:rPr lang="en-US" dirty="0" err="1">
                <a:latin typeface="Times New Roman" panose="02020603050405020304" pitchFamily="18" charset="0"/>
                <a:cs typeface="Times New Roman" panose="02020603050405020304" pitchFamily="18" charset="0"/>
              </a:rPr>
              <a:t>Sobrato</a:t>
            </a:r>
            <a:r>
              <a:rPr lang="en-US" dirty="0">
                <a:latin typeface="Times New Roman" panose="02020603050405020304" pitchFamily="18" charset="0"/>
                <a:cs typeface="Times New Roman" panose="02020603050405020304" pitchFamily="18" charset="0"/>
              </a:rPr>
              <a:t> gave me time to generate accessible opportunities for people with diverse abilities, like me and you, and a lot of people we ALL know to engage and work. </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If we are doing it right - every day is a new adventure, and when my grandmother, Bubba Rose - who survived the holocaust because her parents fought as partisans - who also never missed an opportunity to let us know “not if, but WHEN you GIVE more than you take, there is a tomorrow!” - because she truly knew what that meant… Which is why we are in the process of repurposing the Bus to provide an accessible podcast production platform to share stories, build skills, and promote networks of people, and opportunities that promote diverse abilities with that purpose!</a:t>
            </a:r>
            <a:endParaRPr dirty="0">
              <a:latin typeface="Times New Roman" panose="02020603050405020304" pitchFamily="18" charset="0"/>
              <a:cs typeface="Times New Roman" panose="02020603050405020304" pitchFamily="18" charset="0"/>
            </a:endParaRPr>
          </a:p>
        </p:txBody>
      </p:sp>
      <p:sp>
        <p:nvSpPr>
          <p:cNvPr id="515" name="Google Shape;51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u="none" strike="noStrike" cap="none">
                <a:solidFill>
                  <a:srgbClr val="000000"/>
                </a:solidFill>
                <a:latin typeface="Times New Roman" panose="02020603050405020304" pitchFamily="18" charset="0"/>
                <a:cs typeface="Times New Roman" panose="02020603050405020304" pitchFamily="18" charset="0"/>
                <a:sym typeface="Arial"/>
              </a:rPr>
              <a:t>20</a:t>
            </a:fld>
            <a:endParaRPr sz="140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Google Shape;52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dirty="0">
                <a:latin typeface="Times New Roman" panose="02020603050405020304" pitchFamily="18" charset="0"/>
                <a:cs typeface="Times New Roman" panose="02020603050405020304" pitchFamily="18" charset="0"/>
              </a:rPr>
              <a:t>in her book mindset: the psychology of success, Dr. Carol Dweck’s insight into why companies like Microsoft understand t</a:t>
            </a:r>
            <a:r>
              <a:rPr lang="en-US" sz="1100" dirty="0">
                <a:latin typeface="Times New Roman" panose="02020603050405020304" pitchFamily="18" charset="0"/>
                <a:cs typeface="Times New Roman" panose="02020603050405020304" pitchFamily="18" charset="0"/>
              </a:rPr>
              <a:t>he disability market is valued &gt; $1.3 trillion. (</a:t>
            </a:r>
            <a:r>
              <a:rPr lang="en-US" sz="1100" dirty="0" err="1">
                <a:latin typeface="Times New Roman" panose="02020603050405020304" pitchFamily="18" charset="0"/>
                <a:cs typeface="Times New Roman" panose="02020603050405020304" pitchFamily="18" charset="0"/>
              </a:rPr>
              <a:t>respectability.org</a:t>
            </a:r>
            <a:r>
              <a:rPr lang="en-US" sz="1100" dirty="0">
                <a:latin typeface="Times New Roman" panose="02020603050405020304" pitchFamily="18" charset="0"/>
                <a:cs typeface="Times New Roman" panose="02020603050405020304" pitchFamily="18" charset="0"/>
              </a:rPr>
              <a:t>) - resilience is </a:t>
            </a:r>
            <a:r>
              <a:rPr lang="en-US" sz="1100" dirty="0" err="1">
                <a:latin typeface="Times New Roman" panose="02020603050405020304" pitchFamily="18" charset="0"/>
                <a:cs typeface="Times New Roman" panose="02020603050405020304" pitchFamily="18" charset="0"/>
              </a:rPr>
              <a:t>somrthing</a:t>
            </a:r>
            <a:r>
              <a:rPr lang="en-US" sz="1100" dirty="0">
                <a:latin typeface="Times New Roman" panose="02020603050405020304" pitchFamily="18" charset="0"/>
                <a:cs typeface="Times New Roman" panose="02020603050405020304" pitchFamily="18" charset="0"/>
              </a:rPr>
              <a:t> that needs to be learned not only taught - the right guide and ability to adjust with what you have learned is the key to GROWTH.</a:t>
            </a:r>
            <a:endParaRPr sz="1100" dirty="0">
              <a:latin typeface="Times New Roman" panose="02020603050405020304" pitchFamily="18"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Calibri"/>
              <a:buNone/>
            </a:pPr>
            <a:r>
              <a:rPr lang="en-US" sz="1100" dirty="0">
                <a:latin typeface="Times New Roman" panose="02020603050405020304" pitchFamily="18" charset="0"/>
                <a:cs typeface="Times New Roman" panose="02020603050405020304" pitchFamily="18" charset="0"/>
              </a:rPr>
              <a:t>Because it was at this session when Josh (pictured in front wearing glasses and a striped shirt)</a:t>
            </a:r>
            <a:endParaRPr sz="1100" dirty="0">
              <a:latin typeface="Times New Roman" panose="02020603050405020304" pitchFamily="18"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Calibri"/>
              <a:buNone/>
            </a:pPr>
            <a:endParaRPr dirty="0">
              <a:latin typeface="Times New Roman" panose="02020603050405020304" pitchFamily="18"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Calibri"/>
              <a:buNone/>
            </a:pPr>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Ways to engage – encourage – then repeat</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Legal to let everyone know they may request an accommodation for an interview or to do their job – However if you design, engage, and consistently promote a more accessible culture and the people in your communities, orgs, and local businesses… </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 you may find people self disclose who you don’t expect leading to</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Solutions that move everyone in the process beyond trainings &amp; discussion around promotion – Because as we like to say at ROSIES, people are able to access the seat they need on any bus, anytime!</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Calibri"/>
              <a:buNone/>
            </a:pP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TODAY -</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latin typeface="Times New Roman" panose="02020603050405020304" pitchFamily="18" charset="0"/>
              <a:cs typeface="Times New Roman" panose="02020603050405020304" pitchFamily="18" charset="0"/>
            </a:endParaRPr>
          </a:p>
        </p:txBody>
      </p:sp>
      <p:sp>
        <p:nvSpPr>
          <p:cNvPr id="537" name="Google Shape;53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u="none" strike="noStrike" cap="none">
                <a:solidFill>
                  <a:srgbClr val="000000"/>
                </a:solidFill>
                <a:latin typeface="Times New Roman" panose="02020603050405020304" pitchFamily="18" charset="0"/>
                <a:cs typeface="Times New Roman" panose="02020603050405020304" pitchFamily="18" charset="0"/>
                <a:sym typeface="Arial"/>
              </a:rPr>
              <a:t>22</a:t>
            </a:fld>
            <a:endParaRPr sz="140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solidFill>
                <a:srgbClr val="FFFFFF"/>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solidFill>
                <a:srgbClr val="FFFFFF"/>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Engage the collective abilities of the community you contribute to - I say that intentionally - Nobody can reasonably expect to always be on the receiving end - we ALL need opportunities to give, especially if we don’t know how to or simply lack experience doing it.. Like any skill! Disability services offices in colleges and universities</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Apprenticeships can be a great recruitment tool – BUT REMEMBER NOT JUST ENTRY LEVEL; also retain and promote</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Collaborate with Leadership programs</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 Respectability</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latin typeface="Times New Roman" panose="02020603050405020304" pitchFamily="18" charset="0"/>
              <a:cs typeface="Times New Roman" panose="02020603050405020304" pitchFamily="18" charset="0"/>
            </a:endParaRPr>
          </a:p>
        </p:txBody>
      </p:sp>
      <p:sp>
        <p:nvSpPr>
          <p:cNvPr id="552" name="Google Shape;55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u="none" strike="noStrike" cap="none">
                <a:solidFill>
                  <a:srgbClr val="000000"/>
                </a:solidFill>
                <a:latin typeface="Times New Roman" panose="02020603050405020304" pitchFamily="18" charset="0"/>
                <a:cs typeface="Times New Roman" panose="02020603050405020304" pitchFamily="18" charset="0"/>
                <a:sym typeface="Arial"/>
              </a:rPr>
              <a:t>23</a:t>
            </a:fld>
            <a:endParaRPr sz="140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dirty="0">
                <a:latin typeface="Nunito"/>
                <a:ea typeface="Nunito"/>
                <a:cs typeface="Nunito"/>
                <a:sym typeface="Nunito"/>
              </a:rPr>
              <a:t>Drop these facts from respectability… </a:t>
            </a:r>
            <a:r>
              <a:rPr lang="en-US" sz="1100" dirty="0">
                <a:solidFill>
                  <a:schemeClr val="dk1"/>
                </a:solidFill>
                <a:latin typeface="Nunito"/>
                <a:ea typeface="Nunito"/>
                <a:cs typeface="Nunito"/>
                <a:sym typeface="Nunito"/>
              </a:rPr>
              <a:t>Did you know that just </a:t>
            </a:r>
            <a:r>
              <a:rPr lang="en-US" sz="1100" b="1" dirty="0">
                <a:solidFill>
                  <a:schemeClr val="dk1"/>
                </a:solidFill>
                <a:latin typeface="Nunito"/>
                <a:ea typeface="Nunito"/>
                <a:cs typeface="Nunito"/>
                <a:sym typeface="Nunito"/>
              </a:rPr>
              <a:t>2.1 percent </a:t>
            </a:r>
            <a:r>
              <a:rPr lang="en-US" sz="1100" dirty="0">
                <a:solidFill>
                  <a:schemeClr val="dk1"/>
                </a:solidFill>
                <a:latin typeface="Nunito"/>
                <a:ea typeface="Nunito"/>
                <a:cs typeface="Nunito"/>
                <a:sym typeface="Nunito"/>
              </a:rPr>
              <a:t>of scripted television characters have disabilities, compared to </a:t>
            </a:r>
            <a:r>
              <a:rPr lang="en-US" sz="1100" b="1" dirty="0">
                <a:solidFill>
                  <a:schemeClr val="dk1"/>
                </a:solidFill>
                <a:latin typeface="Nunito"/>
                <a:ea typeface="Nunito"/>
                <a:cs typeface="Nunito"/>
                <a:sym typeface="Nunito"/>
              </a:rPr>
              <a:t>25 percent </a:t>
            </a:r>
            <a:r>
              <a:rPr lang="en-US" sz="1100" dirty="0">
                <a:solidFill>
                  <a:schemeClr val="dk1"/>
                </a:solidFill>
                <a:latin typeface="Nunito"/>
                <a:ea typeface="Nunito"/>
                <a:cs typeface="Nunito"/>
                <a:sym typeface="Nunito"/>
              </a:rPr>
              <a:t>of American adults having a disability? </a:t>
            </a:r>
            <a:endParaRPr sz="1100" dirty="0">
              <a:solidFill>
                <a:schemeClr val="dk1"/>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100"/>
              <a:buFont typeface="Arial"/>
              <a:buNone/>
            </a:pPr>
            <a:r>
              <a:rPr lang="en-US" sz="1100" dirty="0">
                <a:solidFill>
                  <a:schemeClr val="dk1"/>
                </a:solidFill>
                <a:latin typeface="Nunito"/>
                <a:ea typeface="Nunito"/>
                <a:cs typeface="Nunito"/>
                <a:sym typeface="Nunito"/>
              </a:rPr>
              <a:t> </a:t>
            </a:r>
            <a:r>
              <a:rPr lang="en-US" sz="1500" dirty="0">
                <a:latin typeface="Times New Roman" panose="02020603050405020304" pitchFamily="18" charset="0"/>
                <a:cs typeface="Times New Roman" panose="02020603050405020304" pitchFamily="18" charset="0"/>
              </a:rPr>
              <a:t>Actors without disabilities play more than 95% of all characters with disabilities </a:t>
            </a:r>
            <a:r>
              <a:rPr lang="en-US" sz="900" dirty="0">
                <a:latin typeface="Times New Roman" panose="02020603050405020304" pitchFamily="18" charset="0"/>
                <a:cs typeface="Times New Roman" panose="02020603050405020304" pitchFamily="18" charset="0"/>
              </a:rPr>
              <a:t>(</a:t>
            </a:r>
            <a:r>
              <a:rPr lang="en-US" sz="900" u="sng" dirty="0">
                <a:solidFill>
                  <a:schemeClr val="hlink"/>
                </a:solidFill>
                <a:latin typeface="Times New Roman" panose="02020603050405020304" pitchFamily="18" charset="0"/>
                <a:cs typeface="Times New Roman" panose="02020603050405020304" pitchFamily="18" charset="0"/>
                <a:hlinkClick r:id="rId3"/>
              </a:rPr>
              <a:t>www.respectability.org</a:t>
            </a:r>
            <a:r>
              <a:rPr lang="en-US" sz="900" dirty="0">
                <a:latin typeface="Times New Roman" panose="02020603050405020304" pitchFamily="18" charset="0"/>
                <a:cs typeface="Times New Roman" panose="02020603050405020304" pitchFamily="18" charset="0"/>
              </a:rPr>
              <a:t>)</a:t>
            </a:r>
            <a:endParaRPr sz="9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100"/>
              <a:buFont typeface="Arial"/>
              <a:buNone/>
            </a:pPr>
            <a:endParaRPr sz="9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100"/>
              <a:buFont typeface="Arial"/>
              <a:buNone/>
            </a:pPr>
            <a:endParaRPr sz="1100" dirty="0">
              <a:latin typeface="Nunito"/>
              <a:ea typeface="Nunito"/>
              <a:cs typeface="Nunito"/>
              <a:sym typeface="Nunito"/>
            </a:endParaRPr>
          </a:p>
          <a:p>
            <a:pPr marL="0" lvl="0" indent="0" algn="l" rtl="0">
              <a:spcBef>
                <a:spcPts val="0"/>
              </a:spcBef>
              <a:spcAft>
                <a:spcPts val="0"/>
              </a:spcAft>
              <a:buClr>
                <a:schemeClr val="dk1"/>
              </a:buClr>
              <a:buSzPts val="1200"/>
              <a:buFont typeface="Calibri"/>
              <a:buNone/>
            </a:pPr>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solidFill>
                  <a:srgbClr val="1D2936"/>
                </a:solidFill>
                <a:latin typeface="Comfortaa"/>
                <a:ea typeface="Comfortaa"/>
                <a:cs typeface="Comfortaa"/>
                <a:sym typeface="Comfortaa"/>
              </a:rPr>
              <a:t>An example of a program you or your organization can engage with and encourage others to design with you.. and us if you find yourself in need of </a:t>
            </a:r>
            <a:r>
              <a:rPr lang="en-US" sz="1100" dirty="0" err="1">
                <a:solidFill>
                  <a:srgbClr val="1D2936"/>
                </a:solidFill>
                <a:latin typeface="Comfortaa"/>
                <a:ea typeface="Comfortaa"/>
                <a:cs typeface="Comfortaa"/>
                <a:sym typeface="Comfortaa"/>
              </a:rPr>
              <a:t>solutionaries</a:t>
            </a:r>
            <a:r>
              <a:rPr lang="en-US" sz="1100" dirty="0">
                <a:solidFill>
                  <a:srgbClr val="1D2936"/>
                </a:solidFill>
                <a:latin typeface="Comfortaa"/>
                <a:ea typeface="Comfortaa"/>
                <a:cs typeface="Comfortaa"/>
                <a:sym typeface="Comfortaa"/>
              </a:rPr>
              <a:t>...</a:t>
            </a:r>
            <a:endParaRPr sz="1100" dirty="0">
              <a:solidFill>
                <a:srgbClr val="1D2936"/>
              </a:solidFill>
              <a:latin typeface="Comfortaa"/>
              <a:ea typeface="Comfortaa"/>
              <a:cs typeface="Comfortaa"/>
              <a:sym typeface="Comfortaa"/>
            </a:endParaRPr>
          </a:p>
          <a:p>
            <a:pPr marL="0" lvl="0" indent="0" algn="l" rtl="0">
              <a:lnSpc>
                <a:spcPct val="115000"/>
              </a:lnSpc>
              <a:spcBef>
                <a:spcPts val="1100"/>
              </a:spcBef>
              <a:spcAft>
                <a:spcPts val="0"/>
              </a:spcAft>
              <a:buClr>
                <a:schemeClr val="dk1"/>
              </a:buClr>
              <a:buSzPts val="1100"/>
              <a:buFont typeface="Arial"/>
              <a:buNone/>
            </a:pPr>
            <a:r>
              <a:rPr lang="en-US" sz="1100" dirty="0">
                <a:solidFill>
                  <a:srgbClr val="1D2936"/>
                </a:solidFill>
                <a:latin typeface="Comfortaa"/>
                <a:ea typeface="Comfortaa"/>
                <a:cs typeface="Comfortaa"/>
                <a:sym typeface="Comfortaa"/>
              </a:rPr>
              <a:t>“What bothers you?” Are you tired of hearing about terrible things happening like people’s lives and rights being attacked? Do you feel uncomfortable when you visit a nursing home and see so many people just sitting and staring into space? Here’s an opportunity Now, turn what bothers you into </a:t>
            </a:r>
            <a:r>
              <a:rPr lang="en-US" sz="1100" i="1" dirty="0">
                <a:solidFill>
                  <a:srgbClr val="1D2936"/>
                </a:solidFill>
                <a:latin typeface="Comfortaa"/>
                <a:ea typeface="Comfortaa"/>
                <a:cs typeface="Comfortaa"/>
                <a:sym typeface="Comfortaa"/>
              </a:rPr>
              <a:t>tikkun </a:t>
            </a:r>
            <a:r>
              <a:rPr lang="en-US" sz="1100" i="1" dirty="0" err="1">
                <a:solidFill>
                  <a:srgbClr val="1D2936"/>
                </a:solidFill>
                <a:latin typeface="Comfortaa"/>
                <a:ea typeface="Comfortaa"/>
                <a:cs typeface="Comfortaa"/>
                <a:sym typeface="Comfortaa"/>
              </a:rPr>
              <a:t>olam</a:t>
            </a:r>
            <a:r>
              <a:rPr lang="en-US" sz="1100" dirty="0">
                <a:solidFill>
                  <a:srgbClr val="1D2936"/>
                </a:solidFill>
                <a:latin typeface="Comfortaa"/>
                <a:ea typeface="Comfortaa"/>
                <a:cs typeface="Comfortaa"/>
                <a:sym typeface="Comfortaa"/>
              </a:rPr>
              <a:t> (repairing the world) and make a difference.</a:t>
            </a:r>
            <a:endParaRPr sz="1100" dirty="0">
              <a:solidFill>
                <a:srgbClr val="1D2936"/>
              </a:solidFill>
              <a:latin typeface="Comfortaa"/>
              <a:ea typeface="Comfortaa"/>
              <a:cs typeface="Comfortaa"/>
              <a:sym typeface="Comfortaa"/>
            </a:endParaRPr>
          </a:p>
          <a:p>
            <a:pPr marL="0" lvl="0" indent="0" algn="l" rtl="0">
              <a:spcBef>
                <a:spcPts val="1100"/>
              </a:spcBef>
              <a:spcAft>
                <a:spcPts val="0"/>
              </a:spcAft>
              <a:buClr>
                <a:schemeClr val="dk1"/>
              </a:buClr>
              <a:buSzPts val="1200"/>
              <a:buFont typeface="Calibri"/>
              <a:buNone/>
            </a:pPr>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How is this an example of all 3 things you can do?</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Engage: people to share resources</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Encourage: participation from people beyond the “disability” community</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Design: The opportunities we all need - together!</a:t>
            </a:r>
            <a:endParaRPr dirty="0">
              <a:latin typeface="Times New Roman" panose="02020603050405020304" pitchFamily="18" charset="0"/>
              <a:cs typeface="Times New Roman" panose="02020603050405020304" pitchFamily="18" charset="0"/>
            </a:endParaRPr>
          </a:p>
        </p:txBody>
      </p:sp>
      <p:sp>
        <p:nvSpPr>
          <p:cNvPr id="608" name="Google Shape;60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u="none" strike="noStrike" cap="none">
                <a:solidFill>
                  <a:srgbClr val="000000"/>
                </a:solidFill>
                <a:latin typeface="Times New Roman" panose="02020603050405020304" pitchFamily="18" charset="0"/>
                <a:cs typeface="Times New Roman" panose="02020603050405020304" pitchFamily="18" charset="0"/>
                <a:sym typeface="Arial"/>
              </a:rPr>
              <a:t>27</a:t>
            </a:fld>
            <a:endParaRPr sz="140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617" name="Google Shape;61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u="none" strike="noStrike" cap="none">
                <a:solidFill>
                  <a:srgbClr val="000000"/>
                </a:solidFill>
                <a:ea typeface="Calibri"/>
                <a:sym typeface="Calibri"/>
              </a:rPr>
              <a:t>28</a:t>
            </a:fld>
            <a:endParaRPr sz="1200" u="none" strike="noStrike" cap="none" dirty="0">
              <a:solidFill>
                <a:srgbClr val="000000"/>
              </a:solidFill>
              <a:ea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623" name="Google Shape;6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382" name="Google Shape;3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imes New Roman" panose="02020603050405020304" pitchFamily="18" charset="0"/>
                <a:cs typeface="Times New Roman" panose="02020603050405020304" pitchFamily="18" charset="0"/>
              </a:rPr>
              <a:t>3</a:t>
            </a:fld>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629" name="Google Shape;62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imes New Roman" panose="02020603050405020304" pitchFamily="18" charset="0"/>
                <a:cs typeface="Times New Roman" panose="02020603050405020304" pitchFamily="18" charset="0"/>
              </a:rPr>
              <a:t>30</a:t>
            </a:fld>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635" name="Google Shape;63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642" name="Google Shape;6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389" name="Google Shape;3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imes New Roman" panose="02020603050405020304" pitchFamily="18" charset="0"/>
                <a:cs typeface="Times New Roman" panose="02020603050405020304" pitchFamily="18" charset="0"/>
              </a:rPr>
              <a:t>4</a:t>
            </a:fld>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396" name="Google Shape;39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imes New Roman" panose="02020603050405020304" pitchFamily="18" charset="0"/>
                <a:cs typeface="Times New Roman" panose="02020603050405020304" pitchFamily="18" charset="0"/>
              </a:rPr>
              <a:t>5</a:t>
            </a:fld>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03" name="Google Shape;40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imes New Roman" panose="02020603050405020304" pitchFamily="18" charset="0"/>
                <a:cs typeface="Times New Roman" panose="02020603050405020304" pitchFamily="18" charset="0"/>
              </a:rPr>
              <a:t>6</a:t>
            </a:fld>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10" name="Google Shape;4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imes New Roman" panose="02020603050405020304" pitchFamily="18" charset="0"/>
                <a:cs typeface="Times New Roman" panose="02020603050405020304" pitchFamily="18" charset="0"/>
              </a:rPr>
              <a:t>7</a:t>
            </a:fld>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17" name="Google Shape;4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imes New Roman" panose="02020603050405020304" pitchFamily="18" charset="0"/>
                <a:cs typeface="Times New Roman" panose="02020603050405020304" pitchFamily="18" charset="0"/>
              </a:rPr>
              <a:t>8</a:t>
            </a:fld>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29" name="Google Shape;4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Times New Roman" panose="02020603050405020304" pitchFamily="18" charset="0"/>
                <a:cs typeface="Times New Roman" panose="02020603050405020304" pitchFamily="18" charset="0"/>
              </a:rPr>
              <a:t>9</a:t>
            </a:fld>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
        <p:cNvGrpSpPr/>
        <p:nvPr/>
      </p:nvGrpSpPr>
      <p:grpSpPr>
        <a:xfrm>
          <a:off x="0" y="0"/>
          <a:ext cx="0" cy="0"/>
          <a:chOff x="0" y="0"/>
          <a:chExt cx="0" cy="0"/>
        </a:xfrm>
      </p:grpSpPr>
      <p:sp>
        <p:nvSpPr>
          <p:cNvPr id="18" name="Google Shape;1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
          <p:cNvSpPr/>
          <p:nvPr/>
        </p:nvSpPr>
        <p:spPr>
          <a:xfrm>
            <a:off x="-20320" y="0"/>
            <a:ext cx="1310640" cy="68643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3931442" y="-1597818"/>
            <a:ext cx="4351338" cy="1119822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6" name="Google Shape;8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ndard slide"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609600" y="201600"/>
            <a:ext cx="10972800" cy="86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1800"/>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8" name="Google Shape;98;p15"/>
          <p:cNvSpPr txBox="1">
            <a:spLocks noGrp="1"/>
          </p:cNvSpPr>
          <p:nvPr>
            <p:ph type="body" idx="1"/>
          </p:nvPr>
        </p:nvSpPr>
        <p:spPr>
          <a:xfrm>
            <a:off x="609600" y="1425600"/>
            <a:ext cx="10972800" cy="4698000"/>
          </a:xfrm>
          <a:prstGeom prst="rect">
            <a:avLst/>
          </a:prstGeom>
          <a:noFill/>
          <a:ln>
            <a:noFill/>
          </a:ln>
        </p:spPr>
        <p:txBody>
          <a:bodyPr spcFirstLastPara="1" wrap="square" lIns="0" tIns="0" rIns="0" bIns="0" anchor="t" anchorCtr="0">
            <a:noAutofit/>
          </a:bodyPr>
          <a:lstStyle>
            <a:lvl1pPr marL="457200" lvl="0" indent="-308610" algn="l">
              <a:spcBef>
                <a:spcPts val="360"/>
              </a:spcBef>
              <a:spcAft>
                <a:spcPts val="0"/>
              </a:spcAft>
              <a:buSzPts val="1260"/>
              <a:buChar char="►"/>
              <a:defRPr b="0" i="0">
                <a:latin typeface="Times New Roman" panose="02020603050405020304" pitchFamily="18" charset="0"/>
                <a:cs typeface="Times New Roman" panose="02020603050405020304" pitchFamily="18" charset="0"/>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308610" algn="l">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cxnSp>
        <p:nvCxnSpPr>
          <p:cNvPr id="99" name="Google Shape;99;p15"/>
          <p:cNvCxnSpPr/>
          <p:nvPr/>
        </p:nvCxnSpPr>
        <p:spPr>
          <a:xfrm>
            <a:off x="609600" y="1044000"/>
            <a:ext cx="10972800" cy="0"/>
          </a:xfrm>
          <a:prstGeom prst="straightConnector1">
            <a:avLst/>
          </a:prstGeom>
          <a:noFill/>
          <a:ln w="19050" cap="flat" cmpd="sng">
            <a:solidFill>
              <a:schemeClr val="accent2"/>
            </a:solidFill>
            <a:prstDash val="solid"/>
            <a:round/>
            <a:headEnd type="none" w="med" len="med"/>
            <a:tailEnd type="none" w="med" len="med"/>
          </a:ln>
        </p:spPr>
      </p:cxnSp>
      <p:cxnSp>
        <p:nvCxnSpPr>
          <p:cNvPr id="100" name="Google Shape;100;p15"/>
          <p:cNvCxnSpPr/>
          <p:nvPr/>
        </p:nvCxnSpPr>
        <p:spPr>
          <a:xfrm>
            <a:off x="609600" y="6242400"/>
            <a:ext cx="10972800" cy="0"/>
          </a:xfrm>
          <a:prstGeom prst="straightConnector1">
            <a:avLst/>
          </a:prstGeom>
          <a:noFill/>
          <a:ln w="9525" cap="flat" cmpd="sng">
            <a:solidFill>
              <a:srgbClr val="808080"/>
            </a:solidFill>
            <a:prstDash val="solid"/>
            <a:round/>
            <a:headEnd type="none" w="med" len="med"/>
            <a:tailEnd type="none" w="med" len="med"/>
          </a:ln>
        </p:spPr>
      </p:cxnSp>
      <p:sp>
        <p:nvSpPr>
          <p:cNvPr id="101" name="Google Shape;101;p15"/>
          <p:cNvSpPr txBox="1">
            <a:spLocks noGrp="1"/>
          </p:cNvSpPr>
          <p:nvPr>
            <p:ph type="ftr" idx="11"/>
          </p:nvPr>
        </p:nvSpPr>
        <p:spPr>
          <a:xfrm>
            <a:off x="3451200" y="6415200"/>
            <a:ext cx="4579200" cy="201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ver" type="title">
  <p:cSld name="TITLE">
    <p:spTree>
      <p:nvGrpSpPr>
        <p:cNvPr id="1" name="Shape 102"/>
        <p:cNvGrpSpPr/>
        <p:nvPr/>
      </p:nvGrpSpPr>
      <p:grpSpPr>
        <a:xfrm>
          <a:off x="0" y="0"/>
          <a:ext cx="0" cy="0"/>
          <a:chOff x="0" y="0"/>
          <a:chExt cx="0" cy="0"/>
        </a:xfrm>
      </p:grpSpPr>
      <p:sp>
        <p:nvSpPr>
          <p:cNvPr id="103" name="Google Shape;103;p16"/>
          <p:cNvSpPr txBox="1">
            <a:spLocks noGrp="1"/>
          </p:cNvSpPr>
          <p:nvPr>
            <p:ph type="ctrTitle"/>
          </p:nvPr>
        </p:nvSpPr>
        <p:spPr>
          <a:xfrm>
            <a:off x="3017800" y="777600"/>
            <a:ext cx="7320000" cy="86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1800"/>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4" name="Google Shape;104;p16"/>
          <p:cNvSpPr txBox="1">
            <a:spLocks noGrp="1"/>
          </p:cNvSpPr>
          <p:nvPr>
            <p:ph type="subTitle" idx="1"/>
          </p:nvPr>
        </p:nvSpPr>
        <p:spPr>
          <a:xfrm>
            <a:off x="3017800" y="1753200"/>
            <a:ext cx="7320000" cy="968400"/>
          </a:xfrm>
          <a:prstGeom prst="rect">
            <a:avLst/>
          </a:prstGeom>
          <a:noFill/>
          <a:ln>
            <a:noFill/>
          </a:ln>
        </p:spPr>
        <p:txBody>
          <a:bodyPr spcFirstLastPara="1" wrap="square" lIns="0" tIns="0" rIns="0" bIns="0" anchor="t" anchorCtr="0">
            <a:noAutofit/>
          </a:bodyPr>
          <a:lstStyle>
            <a:lvl1pPr lvl="0" algn="l">
              <a:spcBef>
                <a:spcPts val="400"/>
              </a:spcBef>
              <a:spcAft>
                <a:spcPts val="0"/>
              </a:spcAft>
              <a:buSzPts val="1400"/>
              <a:buNone/>
              <a:defRPr sz="2000" b="0" i="0">
                <a:solidFill>
                  <a:schemeClr val="dk1"/>
                </a:solidFill>
                <a:latin typeface="Times New Roman" panose="02020603050405020304" pitchFamily="18" charset="0"/>
                <a:cs typeface="Times New Roman" panose="02020603050405020304" pitchFamily="18" charset="0"/>
              </a:defRPr>
            </a:lvl1pPr>
            <a:lvl2pPr lvl="1" algn="l">
              <a:spcBef>
                <a:spcPts val="320"/>
              </a:spcBef>
              <a:spcAft>
                <a:spcPts val="0"/>
              </a:spcAft>
              <a:buSzPts val="1120"/>
              <a:buNone/>
              <a:defRPr sz="1600">
                <a:solidFill>
                  <a:schemeClr val="dk1"/>
                </a:solidFill>
              </a:defRPr>
            </a:lvl2pPr>
            <a:lvl3pPr lvl="2" algn="ctr">
              <a:spcBef>
                <a:spcPts val="360"/>
              </a:spcBef>
              <a:spcAft>
                <a:spcPts val="0"/>
              </a:spcAft>
              <a:buSzPts val="1260"/>
              <a:buNone/>
              <a:defRPr>
                <a:solidFill>
                  <a:schemeClr val="dk1"/>
                </a:solidFill>
              </a:defRPr>
            </a:lvl3pPr>
            <a:lvl4pPr lvl="3" algn="ctr">
              <a:spcBef>
                <a:spcPts val="320"/>
              </a:spcBef>
              <a:spcAft>
                <a:spcPts val="0"/>
              </a:spcAft>
              <a:buSzPts val="1120"/>
              <a:buNone/>
              <a:defRPr>
                <a:solidFill>
                  <a:schemeClr val="dk1"/>
                </a:solidFill>
              </a:defRPr>
            </a:lvl4pPr>
            <a:lvl5pPr lvl="4" algn="ctr">
              <a:spcBef>
                <a:spcPts val="320"/>
              </a:spcBef>
              <a:spcAft>
                <a:spcPts val="0"/>
              </a:spcAft>
              <a:buSzPts val="1120"/>
              <a:buNone/>
              <a:defRPr>
                <a:solidFill>
                  <a:schemeClr val="dk1"/>
                </a:solidFill>
              </a:defRPr>
            </a:lvl5pPr>
            <a:lvl6pPr lvl="5" algn="ctr">
              <a:spcBef>
                <a:spcPts val="400"/>
              </a:spcBef>
              <a:spcAft>
                <a:spcPts val="0"/>
              </a:spcAft>
              <a:buClr>
                <a:schemeClr val="dk1"/>
              </a:buClr>
              <a:buSzPts val="2000"/>
              <a:buNone/>
              <a:defRPr>
                <a:solidFill>
                  <a:schemeClr val="dk1"/>
                </a:solidFill>
              </a:defRPr>
            </a:lvl6pPr>
            <a:lvl7pPr lvl="6" algn="ctr">
              <a:spcBef>
                <a:spcPts val="400"/>
              </a:spcBef>
              <a:spcAft>
                <a:spcPts val="0"/>
              </a:spcAft>
              <a:buClr>
                <a:schemeClr val="dk1"/>
              </a:buClr>
              <a:buSzPts val="2000"/>
              <a:buNone/>
              <a:defRPr>
                <a:solidFill>
                  <a:schemeClr val="dk1"/>
                </a:solidFill>
              </a:defRPr>
            </a:lvl7pPr>
            <a:lvl8pPr lvl="7" algn="ctr">
              <a:spcBef>
                <a:spcPts val="400"/>
              </a:spcBef>
              <a:spcAft>
                <a:spcPts val="0"/>
              </a:spcAft>
              <a:buClr>
                <a:schemeClr val="dk1"/>
              </a:buClr>
              <a:buSzPts val="2000"/>
              <a:buNone/>
              <a:defRPr>
                <a:solidFill>
                  <a:schemeClr val="dk1"/>
                </a:solidFill>
              </a:defRPr>
            </a:lvl8pPr>
            <a:lvl9pPr lvl="8" algn="ctr">
              <a:spcBef>
                <a:spcPts val="400"/>
              </a:spcBef>
              <a:spcAft>
                <a:spcPts val="0"/>
              </a:spcAft>
              <a:buClr>
                <a:schemeClr val="dk1"/>
              </a:buClr>
              <a:buSzPts val="2000"/>
              <a:buNone/>
              <a:defRPr>
                <a:solidFill>
                  <a:schemeClr val="dk1"/>
                </a:solidFill>
              </a:defRPr>
            </a:lvl9pPr>
          </a:lstStyle>
          <a:p>
            <a:endParaRPr dirty="0"/>
          </a:p>
        </p:txBody>
      </p:sp>
      <p:sp>
        <p:nvSpPr>
          <p:cNvPr id="105" name="Google Shape;105;p16"/>
          <p:cNvSpPr/>
          <p:nvPr/>
        </p:nvSpPr>
        <p:spPr>
          <a:xfrm>
            <a:off x="3031331" y="2405185"/>
            <a:ext cx="9160669" cy="2495124"/>
          </a:xfrm>
          <a:custGeom>
            <a:avLst/>
            <a:gdLst/>
            <a:ahLst/>
            <a:cxnLst/>
            <a:rect l="l" t="t" r="r" b="b"/>
            <a:pathLst>
              <a:path w="5081" h="1852" extrusionOk="0">
                <a:moveTo>
                  <a:pt x="0" y="1852"/>
                </a:moveTo>
                <a:lnTo>
                  <a:pt x="5081" y="0"/>
                </a:lnTo>
                <a:lnTo>
                  <a:pt x="5081" y="968"/>
                </a:lnTo>
                <a:lnTo>
                  <a:pt x="0" y="185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dirty="0">
              <a:solidFill>
                <a:schemeClr val="dk1"/>
              </a:solidFill>
              <a:latin typeface="Times New Roman" panose="02020603050405020304" pitchFamily="18" charset="0"/>
              <a:ea typeface="Arial"/>
              <a:cs typeface="Times New Roman" panose="02020603050405020304" pitchFamily="18" charset="0"/>
              <a:sym typeface="Arial"/>
            </a:endParaRPr>
          </a:p>
        </p:txBody>
      </p:sp>
      <p:pic>
        <p:nvPicPr>
          <p:cNvPr id="106" name="Google Shape;106;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15" y="4411632"/>
            <a:ext cx="3044089" cy="1338750"/>
          </a:xfrm>
          <a:prstGeom prst="rect">
            <a:avLst/>
          </a:prstGeom>
          <a:noFill/>
          <a:ln>
            <a:noFill/>
          </a:ln>
        </p:spPr>
      </p:pic>
      <p:pic>
        <p:nvPicPr>
          <p:cNvPr id="107" name="Google Shape;107;p16" descr="EY_Logo2_White.emf"/>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23617" y="5751576"/>
            <a:ext cx="1318871" cy="74980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ver_photo_or_illustration_input">
  <p:cSld name="Cover_photo_or_illustration_input">
    <p:spTree>
      <p:nvGrpSpPr>
        <p:cNvPr id="1" name="Shape 108"/>
        <p:cNvGrpSpPr/>
        <p:nvPr/>
      </p:nvGrpSpPr>
      <p:grpSpPr>
        <a:xfrm>
          <a:off x="0" y="0"/>
          <a:ext cx="0" cy="0"/>
          <a:chOff x="0" y="0"/>
          <a:chExt cx="0" cy="0"/>
        </a:xfrm>
      </p:grpSpPr>
      <p:sp>
        <p:nvSpPr>
          <p:cNvPr id="109" name="Google Shape;109;p17"/>
          <p:cNvSpPr txBox="1">
            <a:spLocks noGrp="1"/>
          </p:cNvSpPr>
          <p:nvPr>
            <p:ph type="ctrTitle"/>
          </p:nvPr>
        </p:nvSpPr>
        <p:spPr>
          <a:xfrm>
            <a:off x="3017800" y="777600"/>
            <a:ext cx="7320000" cy="86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1800"/>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0" name="Google Shape;110;p17"/>
          <p:cNvSpPr txBox="1">
            <a:spLocks noGrp="1"/>
          </p:cNvSpPr>
          <p:nvPr>
            <p:ph type="subTitle" idx="1"/>
          </p:nvPr>
        </p:nvSpPr>
        <p:spPr>
          <a:xfrm>
            <a:off x="3017800" y="1753200"/>
            <a:ext cx="7320000" cy="968400"/>
          </a:xfrm>
          <a:prstGeom prst="rect">
            <a:avLst/>
          </a:prstGeom>
          <a:noFill/>
          <a:ln>
            <a:noFill/>
          </a:ln>
        </p:spPr>
        <p:txBody>
          <a:bodyPr spcFirstLastPara="1" wrap="square" lIns="0" tIns="0" rIns="0" bIns="0" anchor="t" anchorCtr="0">
            <a:noAutofit/>
          </a:bodyPr>
          <a:lstStyle>
            <a:lvl1pPr lvl="0" algn="l">
              <a:spcBef>
                <a:spcPts val="400"/>
              </a:spcBef>
              <a:spcAft>
                <a:spcPts val="0"/>
              </a:spcAft>
              <a:buSzPts val="1400"/>
              <a:buNone/>
              <a:defRPr sz="2000" b="0" i="0">
                <a:solidFill>
                  <a:schemeClr val="dk1"/>
                </a:solidFill>
                <a:latin typeface="Times New Roman" panose="02020603050405020304" pitchFamily="18" charset="0"/>
                <a:cs typeface="Times New Roman" panose="02020603050405020304" pitchFamily="18" charset="0"/>
              </a:defRPr>
            </a:lvl1pPr>
            <a:lvl2pPr lvl="1" algn="l">
              <a:spcBef>
                <a:spcPts val="320"/>
              </a:spcBef>
              <a:spcAft>
                <a:spcPts val="0"/>
              </a:spcAft>
              <a:buSzPts val="1120"/>
              <a:buNone/>
              <a:defRPr sz="1600">
                <a:solidFill>
                  <a:schemeClr val="dk1"/>
                </a:solidFill>
              </a:defRPr>
            </a:lvl2pPr>
            <a:lvl3pPr lvl="2" algn="ctr">
              <a:spcBef>
                <a:spcPts val="360"/>
              </a:spcBef>
              <a:spcAft>
                <a:spcPts val="0"/>
              </a:spcAft>
              <a:buSzPts val="1260"/>
              <a:buNone/>
              <a:defRPr>
                <a:solidFill>
                  <a:schemeClr val="dk1"/>
                </a:solidFill>
              </a:defRPr>
            </a:lvl3pPr>
            <a:lvl4pPr lvl="3" algn="ctr">
              <a:spcBef>
                <a:spcPts val="320"/>
              </a:spcBef>
              <a:spcAft>
                <a:spcPts val="0"/>
              </a:spcAft>
              <a:buSzPts val="1120"/>
              <a:buNone/>
              <a:defRPr>
                <a:solidFill>
                  <a:schemeClr val="dk1"/>
                </a:solidFill>
              </a:defRPr>
            </a:lvl4pPr>
            <a:lvl5pPr lvl="4" algn="ctr">
              <a:spcBef>
                <a:spcPts val="320"/>
              </a:spcBef>
              <a:spcAft>
                <a:spcPts val="0"/>
              </a:spcAft>
              <a:buSzPts val="1120"/>
              <a:buNone/>
              <a:defRPr>
                <a:solidFill>
                  <a:schemeClr val="dk1"/>
                </a:solidFill>
              </a:defRPr>
            </a:lvl5pPr>
            <a:lvl6pPr lvl="5" algn="ctr">
              <a:spcBef>
                <a:spcPts val="400"/>
              </a:spcBef>
              <a:spcAft>
                <a:spcPts val="0"/>
              </a:spcAft>
              <a:buClr>
                <a:schemeClr val="dk1"/>
              </a:buClr>
              <a:buSzPts val="2000"/>
              <a:buNone/>
              <a:defRPr>
                <a:solidFill>
                  <a:schemeClr val="dk1"/>
                </a:solidFill>
              </a:defRPr>
            </a:lvl6pPr>
            <a:lvl7pPr lvl="6" algn="ctr">
              <a:spcBef>
                <a:spcPts val="400"/>
              </a:spcBef>
              <a:spcAft>
                <a:spcPts val="0"/>
              </a:spcAft>
              <a:buClr>
                <a:schemeClr val="dk1"/>
              </a:buClr>
              <a:buSzPts val="2000"/>
              <a:buNone/>
              <a:defRPr>
                <a:solidFill>
                  <a:schemeClr val="dk1"/>
                </a:solidFill>
              </a:defRPr>
            </a:lvl7pPr>
            <a:lvl8pPr lvl="7" algn="ctr">
              <a:spcBef>
                <a:spcPts val="400"/>
              </a:spcBef>
              <a:spcAft>
                <a:spcPts val="0"/>
              </a:spcAft>
              <a:buClr>
                <a:schemeClr val="dk1"/>
              </a:buClr>
              <a:buSzPts val="2000"/>
              <a:buNone/>
              <a:defRPr>
                <a:solidFill>
                  <a:schemeClr val="dk1"/>
                </a:solidFill>
              </a:defRPr>
            </a:lvl8pPr>
            <a:lvl9pPr lvl="8" algn="ctr">
              <a:spcBef>
                <a:spcPts val="400"/>
              </a:spcBef>
              <a:spcAft>
                <a:spcPts val="0"/>
              </a:spcAft>
              <a:buClr>
                <a:schemeClr val="dk1"/>
              </a:buClr>
              <a:buSzPts val="2000"/>
              <a:buNone/>
              <a:defRPr>
                <a:solidFill>
                  <a:schemeClr val="dk1"/>
                </a:solidFill>
              </a:defRPr>
            </a:lvl9pPr>
          </a:lstStyle>
          <a:p>
            <a:endParaRPr dirty="0"/>
          </a:p>
        </p:txBody>
      </p:sp>
      <p:sp>
        <p:nvSpPr>
          <p:cNvPr id="111" name="Google Shape;111;p17"/>
          <p:cNvSpPr/>
          <p:nvPr/>
        </p:nvSpPr>
        <p:spPr>
          <a:xfrm>
            <a:off x="3031331" y="2405185"/>
            <a:ext cx="9160669" cy="2495124"/>
          </a:xfrm>
          <a:custGeom>
            <a:avLst/>
            <a:gdLst/>
            <a:ahLst/>
            <a:cxnLst/>
            <a:rect l="l" t="t" r="r" b="b"/>
            <a:pathLst>
              <a:path w="5081" h="1852" extrusionOk="0">
                <a:moveTo>
                  <a:pt x="0" y="1852"/>
                </a:moveTo>
                <a:lnTo>
                  <a:pt x="5081" y="0"/>
                </a:lnTo>
                <a:lnTo>
                  <a:pt x="5081" y="968"/>
                </a:lnTo>
                <a:lnTo>
                  <a:pt x="0" y="185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dirty="0">
              <a:solidFill>
                <a:schemeClr val="dk1"/>
              </a:solidFill>
              <a:latin typeface="Times New Roman" panose="02020603050405020304" pitchFamily="18" charset="0"/>
              <a:ea typeface="Arial"/>
              <a:cs typeface="Times New Roman" panose="02020603050405020304" pitchFamily="18" charset="0"/>
              <a:sym typeface="Arial"/>
            </a:endParaRPr>
          </a:p>
        </p:txBody>
      </p:sp>
      <p:pic>
        <p:nvPicPr>
          <p:cNvPr id="112" name="Google Shape;112;p17" descr="EY_Logo2_White.emf"/>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023617" y="5751576"/>
            <a:ext cx="1318871" cy="749808"/>
          </a:xfrm>
          <a:prstGeom prst="rect">
            <a:avLst/>
          </a:prstGeom>
          <a:noFill/>
          <a:ln>
            <a:noFill/>
          </a:ln>
        </p:spPr>
      </p:pic>
      <p:sp>
        <p:nvSpPr>
          <p:cNvPr id="113" name="Google Shape;113;p17" descr="Sml_Motion_Input"/>
          <p:cNvSpPr/>
          <p:nvPr/>
        </p:nvSpPr>
        <p:spPr>
          <a:xfrm rot="5400000">
            <a:off x="150022" y="2844451"/>
            <a:ext cx="2729861" cy="3041711"/>
          </a:xfrm>
          <a:prstGeom prst="triangle">
            <a:avLst>
              <a:gd name="adj" fmla="val 69219"/>
            </a:avLst>
          </a:prstGeom>
          <a:blipFill rotWithShape="0">
            <a:blip r:embed="rId3" cstate="screen">
              <a:alphaModFix/>
              <a:extLst>
                <a:ext uri="{28A0092B-C50C-407E-A947-70E740481C1C}">
                  <a14:useLocalDpi xmlns:a14="http://schemas.microsoft.com/office/drawing/2010/main"/>
                </a:ext>
              </a:extLst>
            </a:blip>
            <a:tile tx="-5" ty="5" sx="100000" sy="100000" flip="none" algn="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Times New Roman" panose="02020603050405020304" pitchFamily="18" charset="0"/>
              <a:cs typeface="Times New Roman" panose="02020603050405020304" pitchFamily="18" charset="0"/>
            </a:endParaRPr>
          </a:p>
        </p:txBody>
      </p:sp>
      <p:sp>
        <p:nvSpPr>
          <p:cNvPr id="114" name="Google Shape;114;p17"/>
          <p:cNvSpPr txBox="1"/>
          <p:nvPr/>
        </p:nvSpPr>
        <p:spPr>
          <a:xfrm>
            <a:off x="-5925" y="3945166"/>
            <a:ext cx="1520855" cy="136493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a:solidFill>
                <a:schemeClr val="lt1"/>
              </a:solidFill>
              <a:latin typeface="Inter"/>
              <a:ea typeface="Inter"/>
              <a:cs typeface="Inter"/>
              <a:sym typeface="Inte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609600" y="201600"/>
            <a:ext cx="10972800" cy="86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1800"/>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cxnSp>
        <p:nvCxnSpPr>
          <p:cNvPr id="117" name="Google Shape;117;p18"/>
          <p:cNvCxnSpPr/>
          <p:nvPr/>
        </p:nvCxnSpPr>
        <p:spPr>
          <a:xfrm>
            <a:off x="609600" y="1044000"/>
            <a:ext cx="10972800" cy="0"/>
          </a:xfrm>
          <a:prstGeom prst="straightConnector1">
            <a:avLst/>
          </a:prstGeom>
          <a:noFill/>
          <a:ln w="19050" cap="flat" cmpd="sng">
            <a:solidFill>
              <a:schemeClr val="accent2"/>
            </a:solidFill>
            <a:prstDash val="solid"/>
            <a:round/>
            <a:headEnd type="none" w="med" len="med"/>
            <a:tailEnd type="none" w="med" len="med"/>
          </a:ln>
        </p:spPr>
      </p:cxnSp>
      <p:cxnSp>
        <p:nvCxnSpPr>
          <p:cNvPr id="118" name="Google Shape;118;p18"/>
          <p:cNvCxnSpPr/>
          <p:nvPr/>
        </p:nvCxnSpPr>
        <p:spPr>
          <a:xfrm>
            <a:off x="609600" y="6242400"/>
            <a:ext cx="10972800" cy="0"/>
          </a:xfrm>
          <a:prstGeom prst="straightConnector1">
            <a:avLst/>
          </a:prstGeom>
          <a:noFill/>
          <a:ln w="9525" cap="flat" cmpd="sng">
            <a:solidFill>
              <a:srgbClr val="808080"/>
            </a:solidFill>
            <a:prstDash val="solid"/>
            <a:round/>
            <a:headEnd type="none" w="med" len="med"/>
            <a:tailEnd type="none" w="med" len="med"/>
          </a:ln>
        </p:spPr>
      </p:cxnSp>
      <p:sp>
        <p:nvSpPr>
          <p:cNvPr id="119" name="Google Shape;119;p18"/>
          <p:cNvSpPr txBox="1">
            <a:spLocks noGrp="1"/>
          </p:cNvSpPr>
          <p:nvPr>
            <p:ph type="ftr" idx="11"/>
          </p:nvPr>
        </p:nvSpPr>
        <p:spPr>
          <a:xfrm>
            <a:off x="3451200" y="6415200"/>
            <a:ext cx="4579200" cy="201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s, no headings" type="twoObj">
  <p:cSld name="TWO_OBJECTS">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609600" y="201600"/>
            <a:ext cx="10972800" cy="86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1800"/>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2" name="Google Shape;122;p19"/>
          <p:cNvSpPr txBox="1">
            <a:spLocks noGrp="1"/>
          </p:cNvSpPr>
          <p:nvPr>
            <p:ph type="body" idx="1"/>
          </p:nvPr>
        </p:nvSpPr>
        <p:spPr>
          <a:xfrm>
            <a:off x="609600" y="1600201"/>
            <a:ext cx="5384800" cy="4525963"/>
          </a:xfrm>
          <a:prstGeom prst="rect">
            <a:avLst/>
          </a:prstGeom>
          <a:noFill/>
          <a:ln>
            <a:noFill/>
          </a:ln>
        </p:spPr>
        <p:txBody>
          <a:bodyPr spcFirstLastPara="1" wrap="square" lIns="0" tIns="0" rIns="0" bIns="0" anchor="t" anchorCtr="0">
            <a:noAutofit/>
          </a:bodyPr>
          <a:lstStyle>
            <a:lvl1pPr marL="457200" lvl="0" indent="-335280" algn="l">
              <a:spcBef>
                <a:spcPts val="480"/>
              </a:spcBef>
              <a:spcAft>
                <a:spcPts val="0"/>
              </a:spcAft>
              <a:buSzPts val="1680"/>
              <a:buChar char="►"/>
              <a:defRPr sz="2400" b="0" i="0">
                <a:latin typeface="Times New Roman" panose="02020603050405020304" pitchFamily="18" charset="0"/>
                <a:cs typeface="Times New Roman" panose="02020603050405020304" pitchFamily="18" charset="0"/>
              </a:defRPr>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308610" algn="l">
              <a:spcBef>
                <a:spcPts val="360"/>
              </a:spcBef>
              <a:spcAft>
                <a:spcPts val="0"/>
              </a:spcAft>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123" name="Google Shape;123;p19"/>
          <p:cNvSpPr txBox="1">
            <a:spLocks noGrp="1"/>
          </p:cNvSpPr>
          <p:nvPr>
            <p:ph type="body" idx="2"/>
          </p:nvPr>
        </p:nvSpPr>
        <p:spPr>
          <a:xfrm>
            <a:off x="6197600" y="1600201"/>
            <a:ext cx="5384800" cy="4525963"/>
          </a:xfrm>
          <a:prstGeom prst="rect">
            <a:avLst/>
          </a:prstGeom>
          <a:noFill/>
          <a:ln>
            <a:noFill/>
          </a:ln>
        </p:spPr>
        <p:txBody>
          <a:bodyPr spcFirstLastPara="1" wrap="square" lIns="0" tIns="0" rIns="0" bIns="0" anchor="t" anchorCtr="0">
            <a:noAutofit/>
          </a:bodyPr>
          <a:lstStyle>
            <a:lvl1pPr marL="457200" lvl="0" indent="-335280" algn="l">
              <a:spcBef>
                <a:spcPts val="480"/>
              </a:spcBef>
              <a:spcAft>
                <a:spcPts val="0"/>
              </a:spcAft>
              <a:buSzPts val="1680"/>
              <a:buChar char="►"/>
              <a:defRPr sz="2400" b="0" i="0">
                <a:latin typeface="Times New Roman" panose="02020603050405020304" pitchFamily="18" charset="0"/>
                <a:cs typeface="Times New Roman" panose="02020603050405020304" pitchFamily="18" charset="0"/>
              </a:defRPr>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308610" algn="l">
              <a:spcBef>
                <a:spcPts val="360"/>
              </a:spcBef>
              <a:spcAft>
                <a:spcPts val="0"/>
              </a:spcAft>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cxnSp>
        <p:nvCxnSpPr>
          <p:cNvPr id="124" name="Google Shape;124;p19"/>
          <p:cNvCxnSpPr/>
          <p:nvPr/>
        </p:nvCxnSpPr>
        <p:spPr>
          <a:xfrm>
            <a:off x="609600" y="1044000"/>
            <a:ext cx="10972800" cy="0"/>
          </a:xfrm>
          <a:prstGeom prst="straightConnector1">
            <a:avLst/>
          </a:prstGeom>
          <a:noFill/>
          <a:ln w="19050" cap="flat" cmpd="sng">
            <a:solidFill>
              <a:schemeClr val="accent2"/>
            </a:solidFill>
            <a:prstDash val="solid"/>
            <a:round/>
            <a:headEnd type="none" w="med" len="med"/>
            <a:tailEnd type="none" w="med" len="med"/>
          </a:ln>
        </p:spPr>
      </p:cxnSp>
      <p:cxnSp>
        <p:nvCxnSpPr>
          <p:cNvPr id="125" name="Google Shape;125;p19"/>
          <p:cNvCxnSpPr/>
          <p:nvPr/>
        </p:nvCxnSpPr>
        <p:spPr>
          <a:xfrm>
            <a:off x="609600" y="6242400"/>
            <a:ext cx="10972800" cy="0"/>
          </a:xfrm>
          <a:prstGeom prst="straightConnector1">
            <a:avLst/>
          </a:prstGeom>
          <a:noFill/>
          <a:ln w="9525" cap="flat" cmpd="sng">
            <a:solidFill>
              <a:srgbClr val="808080"/>
            </a:solidFill>
            <a:prstDash val="solid"/>
            <a:round/>
            <a:headEnd type="none" w="med" len="med"/>
            <a:tailEnd type="none" w="med" len="med"/>
          </a:ln>
        </p:spPr>
      </p:cxnSp>
      <p:sp>
        <p:nvSpPr>
          <p:cNvPr id="126" name="Google Shape;126;p19"/>
          <p:cNvSpPr txBox="1">
            <a:spLocks noGrp="1"/>
          </p:cNvSpPr>
          <p:nvPr>
            <p:ph type="ftr" idx="11"/>
          </p:nvPr>
        </p:nvSpPr>
        <p:spPr>
          <a:xfrm>
            <a:off x="3451200" y="6415200"/>
            <a:ext cx="4579200" cy="201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with headings">
  <p:cSld name="Two columns with headings">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609600" y="201600"/>
            <a:ext cx="10972800" cy="86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1800"/>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9" name="Google Shape;129;p20"/>
          <p:cNvSpPr txBox="1">
            <a:spLocks noGrp="1"/>
          </p:cNvSpPr>
          <p:nvPr>
            <p:ph type="body" idx="1"/>
          </p:nvPr>
        </p:nvSpPr>
        <p:spPr>
          <a:xfrm>
            <a:off x="609600" y="2196001"/>
            <a:ext cx="5390400" cy="3994963"/>
          </a:xfrm>
          <a:prstGeom prst="rect">
            <a:avLst/>
          </a:prstGeom>
          <a:noFill/>
          <a:ln>
            <a:noFill/>
          </a:ln>
        </p:spPr>
        <p:txBody>
          <a:bodyPr spcFirstLastPara="1" wrap="square" lIns="0" tIns="0" rIns="0" bIns="0" anchor="t" anchorCtr="0">
            <a:noAutofit/>
          </a:bodyPr>
          <a:lstStyle>
            <a:lvl1pPr marL="457200" lvl="0" indent="-335280" algn="l">
              <a:spcBef>
                <a:spcPts val="480"/>
              </a:spcBef>
              <a:spcAft>
                <a:spcPts val="0"/>
              </a:spcAft>
              <a:buSzPts val="1680"/>
              <a:buChar char="►"/>
              <a:defRPr sz="2400" b="0" i="0">
                <a:latin typeface="Times New Roman" panose="02020603050405020304" pitchFamily="18" charset="0"/>
                <a:cs typeface="Times New Roman" panose="02020603050405020304" pitchFamily="18" charset="0"/>
              </a:defRPr>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308610" algn="l">
              <a:spcBef>
                <a:spcPts val="360"/>
              </a:spcBef>
              <a:spcAft>
                <a:spcPts val="0"/>
              </a:spcAft>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130" name="Google Shape;130;p20"/>
          <p:cNvSpPr txBox="1">
            <a:spLocks noGrp="1"/>
          </p:cNvSpPr>
          <p:nvPr>
            <p:ph type="body" idx="2"/>
          </p:nvPr>
        </p:nvSpPr>
        <p:spPr>
          <a:xfrm>
            <a:off x="6201600" y="2178000"/>
            <a:ext cx="5390400" cy="3994963"/>
          </a:xfrm>
          <a:prstGeom prst="rect">
            <a:avLst/>
          </a:prstGeom>
          <a:noFill/>
          <a:ln>
            <a:noFill/>
          </a:ln>
        </p:spPr>
        <p:txBody>
          <a:bodyPr spcFirstLastPara="1" wrap="square" lIns="0" tIns="0" rIns="0" bIns="0" anchor="t" anchorCtr="0">
            <a:noAutofit/>
          </a:bodyPr>
          <a:lstStyle>
            <a:lvl1pPr marL="457200" lvl="0" indent="-335280" algn="l">
              <a:spcBef>
                <a:spcPts val="480"/>
              </a:spcBef>
              <a:spcAft>
                <a:spcPts val="0"/>
              </a:spcAft>
              <a:buSzPts val="1680"/>
              <a:buChar char="►"/>
              <a:defRPr sz="2400" b="0" i="0">
                <a:latin typeface="Times New Roman" panose="02020603050405020304" pitchFamily="18" charset="0"/>
                <a:cs typeface="Times New Roman" panose="02020603050405020304" pitchFamily="18" charset="0"/>
              </a:defRPr>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308610" algn="l">
              <a:spcBef>
                <a:spcPts val="360"/>
              </a:spcBef>
              <a:spcAft>
                <a:spcPts val="0"/>
              </a:spcAft>
              <a:buSzPts val="126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cxnSp>
        <p:nvCxnSpPr>
          <p:cNvPr id="131" name="Google Shape;131;p20"/>
          <p:cNvCxnSpPr/>
          <p:nvPr/>
        </p:nvCxnSpPr>
        <p:spPr>
          <a:xfrm>
            <a:off x="609600" y="1044000"/>
            <a:ext cx="10972800" cy="0"/>
          </a:xfrm>
          <a:prstGeom prst="straightConnector1">
            <a:avLst/>
          </a:prstGeom>
          <a:noFill/>
          <a:ln w="19050" cap="flat" cmpd="sng">
            <a:solidFill>
              <a:schemeClr val="accent2"/>
            </a:solidFill>
            <a:prstDash val="solid"/>
            <a:round/>
            <a:headEnd type="none" w="med" len="med"/>
            <a:tailEnd type="none" w="med" len="med"/>
          </a:ln>
        </p:spPr>
      </p:cxnSp>
      <p:sp>
        <p:nvSpPr>
          <p:cNvPr id="132" name="Google Shape;132;p20"/>
          <p:cNvSpPr txBox="1">
            <a:spLocks noGrp="1"/>
          </p:cNvSpPr>
          <p:nvPr>
            <p:ph type="body" idx="3"/>
          </p:nvPr>
        </p:nvSpPr>
        <p:spPr>
          <a:xfrm>
            <a:off x="609600" y="1490400"/>
            <a:ext cx="5390400" cy="640800"/>
          </a:xfrm>
          <a:prstGeom prst="rect">
            <a:avLst/>
          </a:prstGeom>
          <a:noFill/>
          <a:ln>
            <a:noFill/>
          </a:ln>
        </p:spPr>
        <p:txBody>
          <a:bodyPr spcFirstLastPara="1" wrap="square" lIns="0" tIns="0" rIns="0" bIns="0" anchor="b" anchorCtr="0">
            <a:noAutofit/>
          </a:bodyPr>
          <a:lstStyle>
            <a:lvl1pPr marL="457200" lvl="0" indent="-228600" algn="l">
              <a:spcBef>
                <a:spcPts val="480"/>
              </a:spcBef>
              <a:spcAft>
                <a:spcPts val="0"/>
              </a:spcAft>
              <a:buSzPts val="1680"/>
              <a:buNone/>
              <a:defRPr b="0" i="0">
                <a:latin typeface="Times New Roman" panose="02020603050405020304" pitchFamily="18" charset="0"/>
                <a:cs typeface="Times New Roman" panose="02020603050405020304" pitchFamily="18" charset="0"/>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308610" algn="l">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133" name="Google Shape;133;p20"/>
          <p:cNvSpPr txBox="1">
            <a:spLocks noGrp="1"/>
          </p:cNvSpPr>
          <p:nvPr>
            <p:ph type="body" idx="4"/>
          </p:nvPr>
        </p:nvSpPr>
        <p:spPr>
          <a:xfrm>
            <a:off x="6201600" y="1490400"/>
            <a:ext cx="5390400" cy="640800"/>
          </a:xfrm>
          <a:prstGeom prst="rect">
            <a:avLst/>
          </a:prstGeom>
          <a:noFill/>
          <a:ln>
            <a:noFill/>
          </a:ln>
        </p:spPr>
        <p:txBody>
          <a:bodyPr spcFirstLastPara="1" wrap="square" lIns="0" tIns="0" rIns="0" bIns="0" anchor="b" anchorCtr="0">
            <a:noAutofit/>
          </a:bodyPr>
          <a:lstStyle>
            <a:lvl1pPr marL="457200" lvl="0" indent="-228600" algn="l">
              <a:spcBef>
                <a:spcPts val="480"/>
              </a:spcBef>
              <a:spcAft>
                <a:spcPts val="0"/>
              </a:spcAft>
              <a:buSzPts val="1680"/>
              <a:buNone/>
              <a:defRPr b="0" i="0">
                <a:latin typeface="Times New Roman" panose="02020603050405020304" pitchFamily="18" charset="0"/>
                <a:cs typeface="Times New Roman" panose="02020603050405020304" pitchFamily="18" charset="0"/>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308610" algn="l">
              <a:spcBef>
                <a:spcPts val="360"/>
              </a:spcBef>
              <a:spcAft>
                <a:spcPts val="0"/>
              </a:spcAft>
              <a:buSzPts val="126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cxnSp>
        <p:nvCxnSpPr>
          <p:cNvPr id="134" name="Google Shape;134;p20"/>
          <p:cNvCxnSpPr/>
          <p:nvPr/>
        </p:nvCxnSpPr>
        <p:spPr>
          <a:xfrm>
            <a:off x="609600" y="6242400"/>
            <a:ext cx="10972800" cy="0"/>
          </a:xfrm>
          <a:prstGeom prst="straightConnector1">
            <a:avLst/>
          </a:prstGeom>
          <a:noFill/>
          <a:ln w="9525" cap="flat" cmpd="sng">
            <a:solidFill>
              <a:srgbClr val="808080"/>
            </a:solidFill>
            <a:prstDash val="solid"/>
            <a:round/>
            <a:headEnd type="none" w="med" len="med"/>
            <a:tailEnd type="none" w="med" len="med"/>
          </a:ln>
        </p:spPr>
      </p:cxnSp>
      <p:sp>
        <p:nvSpPr>
          <p:cNvPr id="135" name="Google Shape;135;p20"/>
          <p:cNvSpPr txBox="1">
            <a:spLocks noGrp="1"/>
          </p:cNvSpPr>
          <p:nvPr>
            <p:ph type="ftr" idx="11"/>
          </p:nvPr>
        </p:nvSpPr>
        <p:spPr>
          <a:xfrm>
            <a:off x="3451200" y="6415200"/>
            <a:ext cx="4579200" cy="201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Key statement">
  <p:cSld name="Key statement">
    <p:spTree>
      <p:nvGrpSpPr>
        <p:cNvPr id="1" name="Shape 136"/>
        <p:cNvGrpSpPr/>
        <p:nvPr/>
      </p:nvGrpSpPr>
      <p:grpSpPr>
        <a:xfrm>
          <a:off x="0" y="0"/>
          <a:ext cx="0" cy="0"/>
          <a:chOff x="0" y="0"/>
          <a:chExt cx="0" cy="0"/>
        </a:xfrm>
      </p:grpSpPr>
      <p:sp>
        <p:nvSpPr>
          <p:cNvPr id="137" name="Google Shape;137;p21"/>
          <p:cNvSpPr txBox="1">
            <a:spLocks noGrp="1"/>
          </p:cNvSpPr>
          <p:nvPr>
            <p:ph type="body" idx="1"/>
          </p:nvPr>
        </p:nvSpPr>
        <p:spPr>
          <a:xfrm>
            <a:off x="607485" y="1025526"/>
            <a:ext cx="10972800" cy="1643063"/>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SzPts val="3500"/>
              <a:buNone/>
              <a:defRPr sz="5000" b="0" i="0">
                <a:solidFill>
                  <a:schemeClr val="lt2"/>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914400" lvl="1" indent="-228600" algn="l">
              <a:spcBef>
                <a:spcPts val="400"/>
              </a:spcBef>
              <a:spcAft>
                <a:spcPts val="0"/>
              </a:spcAft>
              <a:buSzPts val="1400"/>
              <a:buNone/>
              <a:defRPr/>
            </a:lvl2pPr>
            <a:lvl3pPr marL="1371600" lvl="2" indent="-228600" algn="l">
              <a:spcBef>
                <a:spcPts val="360"/>
              </a:spcBef>
              <a:spcAft>
                <a:spcPts val="0"/>
              </a:spcAft>
              <a:buSzPts val="1260"/>
              <a:buNone/>
              <a:defRPr/>
            </a:lvl3pPr>
            <a:lvl4pPr marL="1828800" lvl="3" indent="-228600" algn="l">
              <a:spcBef>
                <a:spcPts val="320"/>
              </a:spcBef>
              <a:spcAft>
                <a:spcPts val="0"/>
              </a:spcAft>
              <a:buSzPts val="1120"/>
              <a:buNone/>
              <a:defRPr/>
            </a:lvl4pPr>
            <a:lvl5pPr marL="2286000" lvl="4" indent="-228600" algn="l">
              <a:spcBef>
                <a:spcPts val="320"/>
              </a:spcBef>
              <a:spcAft>
                <a:spcPts val="0"/>
              </a:spcAft>
              <a:buSzPts val="11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cxnSp>
        <p:nvCxnSpPr>
          <p:cNvPr id="138" name="Google Shape;138;p21"/>
          <p:cNvCxnSpPr/>
          <p:nvPr/>
        </p:nvCxnSpPr>
        <p:spPr>
          <a:xfrm>
            <a:off x="609600" y="6242400"/>
            <a:ext cx="10972800" cy="0"/>
          </a:xfrm>
          <a:prstGeom prst="straightConnector1">
            <a:avLst/>
          </a:prstGeom>
          <a:noFill/>
          <a:ln w="9525" cap="flat" cmpd="sng">
            <a:solidFill>
              <a:srgbClr val="808080"/>
            </a:solidFill>
            <a:prstDash val="solid"/>
            <a:round/>
            <a:headEnd type="none" w="med" len="med"/>
            <a:tailEnd type="none" w="med" len="med"/>
          </a:ln>
        </p:spPr>
      </p:cxnSp>
      <p:sp>
        <p:nvSpPr>
          <p:cNvPr id="139" name="Google Shape;139;p21"/>
          <p:cNvSpPr txBox="1">
            <a:spLocks noGrp="1"/>
          </p:cNvSpPr>
          <p:nvPr>
            <p:ph type="ftr" idx="11"/>
          </p:nvPr>
        </p:nvSpPr>
        <p:spPr>
          <a:xfrm>
            <a:off x="3451200" y="6415200"/>
            <a:ext cx="4579200" cy="201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3"/>
          <p:cNvSpPr/>
          <p:nvPr/>
        </p:nvSpPr>
        <p:spPr>
          <a:xfrm>
            <a:off x="345440" y="365125"/>
            <a:ext cx="11544598"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6" name="Google Shape;26;p3"/>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1">
  <p:cSld name="Divider 1">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609600" y="201168"/>
            <a:ext cx="10972800" cy="80467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000"/>
              <a:buFont typeface="Arial"/>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2" name="Google Shape;142;p22"/>
          <p:cNvSpPr/>
          <p:nvPr/>
        </p:nvSpPr>
        <p:spPr>
          <a:xfrm>
            <a:off x="609600" y="1039814"/>
            <a:ext cx="10972800" cy="5184775"/>
          </a:xfrm>
          <a:custGeom>
            <a:avLst/>
            <a:gdLst/>
            <a:ahLst/>
            <a:cxnLst/>
            <a:rect l="l" t="t" r="r" b="b"/>
            <a:pathLst>
              <a:path w="5184" h="3266" extrusionOk="0">
                <a:moveTo>
                  <a:pt x="0" y="0"/>
                </a:moveTo>
                <a:lnTo>
                  <a:pt x="0" y="3266"/>
                </a:lnTo>
                <a:lnTo>
                  <a:pt x="5184" y="2352"/>
                </a:lnTo>
                <a:lnTo>
                  <a:pt x="5184" y="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dirty="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143" name="Google Shape;143;p22"/>
          <p:cNvSpPr txBox="1">
            <a:spLocks noGrp="1"/>
          </p:cNvSpPr>
          <p:nvPr>
            <p:ph type="ftr" idx="11"/>
          </p:nvPr>
        </p:nvSpPr>
        <p:spPr>
          <a:xfrm>
            <a:off x="3451200" y="6415200"/>
            <a:ext cx="4579200" cy="201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vider 2">
  <p:cSld name="Divider 2">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609600" y="201168"/>
            <a:ext cx="10972800" cy="80467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000"/>
              <a:buFont typeface="Arial"/>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6" name="Google Shape;146;p23"/>
          <p:cNvSpPr/>
          <p:nvPr/>
        </p:nvSpPr>
        <p:spPr>
          <a:xfrm>
            <a:off x="609600" y="1040400"/>
            <a:ext cx="10972800" cy="5184775"/>
          </a:xfrm>
          <a:custGeom>
            <a:avLst/>
            <a:gdLst/>
            <a:ahLst/>
            <a:cxnLst/>
            <a:rect l="l" t="t" r="r" b="b"/>
            <a:pathLst>
              <a:path w="5184" h="3266" extrusionOk="0">
                <a:moveTo>
                  <a:pt x="0" y="0"/>
                </a:moveTo>
                <a:lnTo>
                  <a:pt x="0" y="3266"/>
                </a:lnTo>
                <a:lnTo>
                  <a:pt x="5184" y="2352"/>
                </a:lnTo>
                <a:lnTo>
                  <a:pt x="5184"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dirty="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147" name="Google Shape;147;p23"/>
          <p:cNvSpPr txBox="1">
            <a:spLocks noGrp="1"/>
          </p:cNvSpPr>
          <p:nvPr>
            <p:ph type="ftr" idx="11"/>
          </p:nvPr>
        </p:nvSpPr>
        <p:spPr>
          <a:xfrm>
            <a:off x="3451200" y="6415200"/>
            <a:ext cx="4579200" cy="201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vider 3">
  <p:cSld name="Divider 3">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609600" y="201168"/>
            <a:ext cx="10972800" cy="80467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000"/>
              <a:buFont typeface="Arial"/>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150" name="Google Shape;150;p24"/>
          <p:cNvPicPr preferRelativeResize="0"/>
          <p:nvPr/>
        </p:nvPicPr>
        <p:blipFill rotWithShape="1">
          <a:blip r:embed="rId2">
            <a:alphaModFix/>
          </a:blip>
          <a:srcRect/>
          <a:stretch/>
        </p:blipFill>
        <p:spPr>
          <a:xfrm>
            <a:off x="609601" y="1044000"/>
            <a:ext cx="10967399" cy="5184000"/>
          </a:xfrm>
          <a:prstGeom prst="rect">
            <a:avLst/>
          </a:prstGeom>
          <a:noFill/>
          <a:ln>
            <a:noFill/>
          </a:ln>
        </p:spPr>
      </p:pic>
      <p:sp>
        <p:nvSpPr>
          <p:cNvPr id="151" name="Google Shape;151;p24"/>
          <p:cNvSpPr txBox="1">
            <a:spLocks noGrp="1"/>
          </p:cNvSpPr>
          <p:nvPr>
            <p:ph type="ftr" idx="11"/>
          </p:nvPr>
        </p:nvSpPr>
        <p:spPr>
          <a:xfrm>
            <a:off x="3451200" y="6415200"/>
            <a:ext cx="4579200" cy="201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4">
  <p:cSld name="Divider 4">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609600" y="201168"/>
            <a:ext cx="10972800" cy="80467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000"/>
              <a:buFont typeface="Arial"/>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4" name="Google Shape;154;p25"/>
          <p:cNvSpPr/>
          <p:nvPr/>
        </p:nvSpPr>
        <p:spPr>
          <a:xfrm>
            <a:off x="609600" y="1040400"/>
            <a:ext cx="10972800" cy="5184775"/>
          </a:xfrm>
          <a:custGeom>
            <a:avLst/>
            <a:gdLst/>
            <a:ahLst/>
            <a:cxnLst/>
            <a:rect l="l" t="t" r="r" b="b"/>
            <a:pathLst>
              <a:path w="5184" h="3266" extrusionOk="0">
                <a:moveTo>
                  <a:pt x="0" y="0"/>
                </a:moveTo>
                <a:lnTo>
                  <a:pt x="0" y="3266"/>
                </a:lnTo>
                <a:lnTo>
                  <a:pt x="5184" y="2352"/>
                </a:lnTo>
                <a:lnTo>
                  <a:pt x="5184" y="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dirty="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155" name="Google Shape;155;p25"/>
          <p:cNvSpPr txBox="1">
            <a:spLocks noGrp="1"/>
          </p:cNvSpPr>
          <p:nvPr>
            <p:ph type="ftr" idx="11"/>
          </p:nvPr>
        </p:nvSpPr>
        <p:spPr>
          <a:xfrm>
            <a:off x="3451200" y="6415200"/>
            <a:ext cx="4579200" cy="201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mpty">
  <p:cSld name="Empty">
    <p:spTree>
      <p:nvGrpSpPr>
        <p:cNvPr id="1" name="Shape 156"/>
        <p:cNvGrpSpPr/>
        <p:nvPr/>
      </p:nvGrpSpPr>
      <p:grpSpPr>
        <a:xfrm>
          <a:off x="0" y="0"/>
          <a:ext cx="0" cy="0"/>
          <a:chOff x="0" y="0"/>
          <a:chExt cx="0" cy="0"/>
        </a:xfrm>
      </p:grpSpPr>
      <p:cxnSp>
        <p:nvCxnSpPr>
          <p:cNvPr id="157" name="Google Shape;157;p26"/>
          <p:cNvCxnSpPr/>
          <p:nvPr/>
        </p:nvCxnSpPr>
        <p:spPr>
          <a:xfrm>
            <a:off x="607484" y="6243638"/>
            <a:ext cx="10972800" cy="0"/>
          </a:xfrm>
          <a:prstGeom prst="straightConnector1">
            <a:avLst/>
          </a:prstGeom>
          <a:noFill/>
          <a:ln w="9525" cap="flat" cmpd="sng">
            <a:solidFill>
              <a:srgbClr val="808080"/>
            </a:solidFill>
            <a:prstDash val="solid"/>
            <a:round/>
            <a:headEnd type="none" w="med" len="med"/>
            <a:tailEnd type="none" w="med" len="med"/>
          </a:ln>
        </p:spPr>
      </p:cxnSp>
      <p:sp>
        <p:nvSpPr>
          <p:cNvPr id="158" name="Google Shape;158;p26"/>
          <p:cNvSpPr txBox="1">
            <a:spLocks noGrp="1"/>
          </p:cNvSpPr>
          <p:nvPr>
            <p:ph type="ftr" idx="11"/>
          </p:nvPr>
        </p:nvSpPr>
        <p:spPr>
          <a:xfrm>
            <a:off x="3451200" y="6415200"/>
            <a:ext cx="4579200" cy="201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Final legal text">
  <p:cSld name="Final legal text">
    <p:spTree>
      <p:nvGrpSpPr>
        <p:cNvPr id="1" name="Shape 159"/>
        <p:cNvGrpSpPr/>
        <p:nvPr/>
      </p:nvGrpSpPr>
      <p:grpSpPr>
        <a:xfrm>
          <a:off x="0" y="0"/>
          <a:ext cx="0" cy="0"/>
          <a:chOff x="0" y="0"/>
          <a:chExt cx="0" cy="0"/>
        </a:xfrm>
      </p:grpSpPr>
      <p:sp>
        <p:nvSpPr>
          <p:cNvPr id="160" name="Google Shape;160;p27"/>
          <p:cNvSpPr txBox="1">
            <a:spLocks noGrp="1"/>
          </p:cNvSpPr>
          <p:nvPr>
            <p:ph type="body" idx="1"/>
          </p:nvPr>
        </p:nvSpPr>
        <p:spPr>
          <a:xfrm>
            <a:off x="607483" y="719139"/>
            <a:ext cx="4675200" cy="52100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840"/>
              </a:spcBef>
              <a:spcAft>
                <a:spcPts val="0"/>
              </a:spcAft>
              <a:buSzPts val="1200"/>
              <a:buNone/>
              <a:defRPr sz="1200" b="0" i="0">
                <a:solidFill>
                  <a:schemeClr val="lt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914400" lvl="1" indent="-228600" algn="l">
              <a:lnSpc>
                <a:spcPct val="100000"/>
              </a:lnSpc>
              <a:spcBef>
                <a:spcPts val="0"/>
              </a:spcBef>
              <a:spcAft>
                <a:spcPts val="0"/>
              </a:spcAft>
              <a:buSzPts val="900"/>
              <a:buNone/>
              <a:defRPr sz="900" b="1">
                <a:solidFill>
                  <a:schemeClr val="lt1"/>
                </a:solidFill>
                <a:latin typeface="Arial"/>
                <a:ea typeface="Arial"/>
                <a:cs typeface="Arial"/>
                <a:sym typeface="Arial"/>
              </a:defRPr>
            </a:lvl2pPr>
            <a:lvl3pPr marL="1371600" lvl="2" indent="-268605" algn="l">
              <a:lnSpc>
                <a:spcPct val="100000"/>
              </a:lnSpc>
              <a:spcBef>
                <a:spcPts val="0"/>
              </a:spcBef>
              <a:spcAft>
                <a:spcPts val="0"/>
              </a:spcAft>
              <a:buClr>
                <a:schemeClr val="accent2"/>
              </a:buClr>
              <a:buSzPts val="630"/>
              <a:buFont typeface="Arial"/>
              <a:buChar char="►"/>
              <a:defRPr sz="900" b="1">
                <a:solidFill>
                  <a:schemeClr val="lt1"/>
                </a:solidFill>
                <a:latin typeface="Arial"/>
                <a:ea typeface="Arial"/>
                <a:cs typeface="Arial"/>
                <a:sym typeface="Arial"/>
              </a:defRPr>
            </a:lvl3pPr>
            <a:lvl4pPr marL="1828800" lvl="3" indent="-228600" algn="l">
              <a:lnSpc>
                <a:spcPct val="100000"/>
              </a:lnSpc>
              <a:spcBef>
                <a:spcPts val="0"/>
              </a:spcBef>
              <a:spcAft>
                <a:spcPts val="0"/>
              </a:spcAft>
              <a:buSzPts val="800"/>
              <a:buNone/>
              <a:defRPr sz="800">
                <a:solidFill>
                  <a:schemeClr val="lt1"/>
                </a:solidFill>
                <a:latin typeface="Arial"/>
                <a:ea typeface="Arial"/>
                <a:cs typeface="Arial"/>
                <a:sym typeface="Arial"/>
              </a:defRPr>
            </a:lvl4pPr>
            <a:lvl5pPr marL="2286000" lvl="4" indent="-264160" algn="l">
              <a:lnSpc>
                <a:spcPct val="100000"/>
              </a:lnSpc>
              <a:spcBef>
                <a:spcPts val="0"/>
              </a:spcBef>
              <a:spcAft>
                <a:spcPts val="0"/>
              </a:spcAft>
              <a:buClr>
                <a:schemeClr val="accent2"/>
              </a:buClr>
              <a:buSzPts val="560"/>
              <a:buFont typeface="Arial"/>
              <a:buChar char="►"/>
              <a:defRPr sz="80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6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Font typeface="Calibri"/>
              <a:buNone/>
              <a:defRPr b="0" i="0">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70" name="Google Shape;170;p3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Clr>
                <a:schemeClr val="dk1"/>
              </a:buClr>
              <a:buSzPts val="1800"/>
              <a:buChar char="●"/>
              <a:defRPr b="0" i="0">
                <a:latin typeface="Times New Roman" panose="02020603050405020304" pitchFamily="18" charset="0"/>
                <a:cs typeface="Times New Roman" panose="02020603050405020304" pitchFamily="18" charset="0"/>
              </a:defRPr>
            </a:lvl1pPr>
            <a:lvl2pPr marL="914400" lvl="1" indent="-317500" algn="l">
              <a:lnSpc>
                <a:spcPct val="100000"/>
              </a:lnSpc>
              <a:spcBef>
                <a:spcPts val="1600"/>
              </a:spcBef>
              <a:spcAft>
                <a:spcPts val="0"/>
              </a:spcAft>
              <a:buClr>
                <a:schemeClr val="dk1"/>
              </a:buClr>
              <a:buSzPts val="1400"/>
              <a:buChar char="○"/>
              <a:defRPr/>
            </a:lvl2pPr>
            <a:lvl3pPr marL="1371600" lvl="2" indent="-317500" algn="l">
              <a:lnSpc>
                <a:spcPct val="100000"/>
              </a:lnSpc>
              <a:spcBef>
                <a:spcPts val="1600"/>
              </a:spcBef>
              <a:spcAft>
                <a:spcPts val="0"/>
              </a:spcAft>
              <a:buClr>
                <a:schemeClr val="dk1"/>
              </a:buClr>
              <a:buSzPts val="1400"/>
              <a:buChar char="■"/>
              <a:defRPr/>
            </a:lvl3pPr>
            <a:lvl4pPr marL="1828800" lvl="3" indent="-317500" algn="l">
              <a:lnSpc>
                <a:spcPct val="100000"/>
              </a:lnSpc>
              <a:spcBef>
                <a:spcPts val="1600"/>
              </a:spcBef>
              <a:spcAft>
                <a:spcPts val="0"/>
              </a:spcAft>
              <a:buClr>
                <a:schemeClr val="dk1"/>
              </a:buClr>
              <a:buSzPts val="1400"/>
              <a:buChar char="●"/>
              <a:defRPr/>
            </a:lvl4pPr>
            <a:lvl5pPr marL="2286000" lvl="4" indent="-317500" algn="l">
              <a:lnSpc>
                <a:spcPct val="100000"/>
              </a:lnSpc>
              <a:spcBef>
                <a:spcPts val="1600"/>
              </a:spcBef>
              <a:spcAft>
                <a:spcPts val="0"/>
              </a:spcAft>
              <a:buClr>
                <a:schemeClr val="dk1"/>
              </a:buClr>
              <a:buSzPts val="1400"/>
              <a:buChar char="○"/>
              <a:defRPr/>
            </a:lvl5pPr>
            <a:lvl6pPr marL="2743200" lvl="5" indent="-317500" algn="l">
              <a:lnSpc>
                <a:spcPct val="100000"/>
              </a:lnSpc>
              <a:spcBef>
                <a:spcPts val="1600"/>
              </a:spcBef>
              <a:spcAft>
                <a:spcPts val="0"/>
              </a:spcAft>
              <a:buClr>
                <a:schemeClr val="dk1"/>
              </a:buClr>
              <a:buSzPts val="1400"/>
              <a:buChar char="■"/>
              <a:defRPr/>
            </a:lvl6pPr>
            <a:lvl7pPr marL="3200400" lvl="6" indent="-317500" algn="l">
              <a:lnSpc>
                <a:spcPct val="100000"/>
              </a:lnSpc>
              <a:spcBef>
                <a:spcPts val="1600"/>
              </a:spcBef>
              <a:spcAft>
                <a:spcPts val="0"/>
              </a:spcAft>
              <a:buClr>
                <a:schemeClr val="dk1"/>
              </a:buClr>
              <a:buSzPts val="1400"/>
              <a:buChar char="●"/>
              <a:defRPr/>
            </a:lvl7pPr>
            <a:lvl8pPr marL="3657600" lvl="7" indent="-317500" algn="l">
              <a:lnSpc>
                <a:spcPct val="100000"/>
              </a:lnSpc>
              <a:spcBef>
                <a:spcPts val="1600"/>
              </a:spcBef>
              <a:spcAft>
                <a:spcPts val="0"/>
              </a:spcAft>
              <a:buClr>
                <a:schemeClr val="dk1"/>
              </a:buClr>
              <a:buSzPts val="1400"/>
              <a:buChar char="○"/>
              <a:defRPr/>
            </a:lvl8pPr>
            <a:lvl9pPr marL="4114800" lvl="8" indent="-317500" algn="l">
              <a:lnSpc>
                <a:spcPct val="100000"/>
              </a:lnSpc>
              <a:spcBef>
                <a:spcPts val="1600"/>
              </a:spcBef>
              <a:spcAft>
                <a:spcPts val="1600"/>
              </a:spcAft>
              <a:buClr>
                <a:schemeClr val="dk1"/>
              </a:buClr>
              <a:buSzPts val="1400"/>
              <a:buChar char="■"/>
              <a:defRPr/>
            </a:lvl9pPr>
          </a:lstStyle>
          <a:p>
            <a:endParaRPr dirty="0"/>
          </a:p>
        </p:txBody>
      </p:sp>
      <p:sp>
        <p:nvSpPr>
          <p:cNvPr id="171" name="Google Shape;171;p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2"/>
        <p:cNvGrpSpPr/>
        <p:nvPr/>
      </p:nvGrpSpPr>
      <p:grpSpPr>
        <a:xfrm>
          <a:off x="0" y="0"/>
          <a:ext cx="0" cy="0"/>
          <a:chOff x="0" y="0"/>
          <a:chExt cx="0" cy="0"/>
        </a:xfrm>
      </p:grpSpPr>
      <p:sp>
        <p:nvSpPr>
          <p:cNvPr id="173" name="Google Shape;173;p3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b="0" i="0">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4" name="Google Shape;174;p3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b="0" i="0">
                <a:solidFill>
                  <a:srgbClr val="888888"/>
                </a:solidFill>
                <a:latin typeface="Times New Roman" panose="02020603050405020304" pitchFamily="18" charset="0"/>
                <a:cs typeface="Times New Roman" panose="02020603050405020304" pitchFamily="18" charset="0"/>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dirty="0"/>
          </a:p>
        </p:txBody>
      </p:sp>
      <p:sp>
        <p:nvSpPr>
          <p:cNvPr id="175" name="Google Shape;175;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6" name="Google Shape;176;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7" name="Google Shape;177;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Clr>
                <a:srgbClr val="000000"/>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b="0" i="0">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0" name="Google Shape;180;p3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b="0" i="0">
                <a:latin typeface="Times New Roman" panose="02020603050405020304" pitchFamily="18" charset="0"/>
                <a:cs typeface="Times New Roman" panose="02020603050405020304" pitchFamily="18" charset="0"/>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81" name="Google Shape;181;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2" name="Google Shape;182;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3" name="Google Shape;183;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Clr>
                <a:srgbClr val="000000"/>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4"/>
          <p:cNvSpPr/>
          <p:nvPr/>
        </p:nvSpPr>
        <p:spPr>
          <a:xfrm>
            <a:off x="-20421" y="0"/>
            <a:ext cx="3363696"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32" name="Google Shape;32;p4"/>
          <p:cNvSpPr/>
          <p:nvPr/>
        </p:nvSpPr>
        <p:spPr>
          <a:xfrm>
            <a:off x="1676400" y="2438400"/>
            <a:ext cx="9686023" cy="2124075"/>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33" name="Google Shape;33;p4"/>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4"/>
        <p:cNvGrpSpPr/>
        <p:nvPr/>
      </p:nvGrpSpPr>
      <p:grpSpPr>
        <a:xfrm>
          <a:off x="0" y="0"/>
          <a:ext cx="0" cy="0"/>
          <a:chOff x="0" y="0"/>
          <a:chExt cx="0" cy="0"/>
        </a:xfrm>
      </p:grpSpPr>
      <p:sp>
        <p:nvSpPr>
          <p:cNvPr id="185" name="Google Shape;185;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6" name="Google Shape;186;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7" name="Google Shape;187;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Clr>
                <a:srgbClr val="000000"/>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0" i="0" cap="none">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0" name="Google Shape;190;p3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b="0" i="0">
                <a:solidFill>
                  <a:srgbClr val="888888"/>
                </a:solidFill>
                <a:latin typeface="Times New Roman" panose="02020603050405020304" pitchFamily="18" charset="0"/>
                <a:cs typeface="Times New Roman" panose="02020603050405020304" pitchFamily="18" charset="0"/>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dirty="0"/>
          </a:p>
        </p:txBody>
      </p:sp>
      <p:sp>
        <p:nvSpPr>
          <p:cNvPr id="191" name="Google Shape;191;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2" name="Google Shape;192;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3" name="Google Shape;193;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b="0" i="0">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6" name="Google Shape;196;p3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b="0" i="0">
                <a:latin typeface="Times New Roman" panose="02020603050405020304" pitchFamily="18" charset="0"/>
                <a:cs typeface="Times New Roman" panose="02020603050405020304" pitchFamily="18" charset="0"/>
              </a:defRPr>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dirty="0"/>
          </a:p>
        </p:txBody>
      </p:sp>
      <p:sp>
        <p:nvSpPr>
          <p:cNvPr id="197" name="Google Shape;197;p3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b="0" i="0">
                <a:latin typeface="Times New Roman" panose="02020603050405020304" pitchFamily="18" charset="0"/>
                <a:cs typeface="Times New Roman" panose="02020603050405020304" pitchFamily="18" charset="0"/>
              </a:defRPr>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dirty="0"/>
          </a:p>
        </p:txBody>
      </p:sp>
      <p:sp>
        <p:nvSpPr>
          <p:cNvPr id="198" name="Google Shape;198;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9" name="Google Shape;199;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0" name="Google Shape;200;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b="0" i="0">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3" name="Google Shape;203;p3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0" i="0">
                <a:latin typeface="Times New Roman" panose="02020603050405020304" pitchFamily="18" charset="0"/>
                <a:cs typeface="Times New Roman" panose="02020603050405020304" pitchFamily="18" charset="0"/>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dirty="0"/>
          </a:p>
        </p:txBody>
      </p:sp>
      <p:sp>
        <p:nvSpPr>
          <p:cNvPr id="204" name="Google Shape;204;p3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b="0" i="0">
                <a:latin typeface="Times New Roman" panose="02020603050405020304" pitchFamily="18" charset="0"/>
                <a:cs typeface="Times New Roman" panose="02020603050405020304" pitchFamily="18" charset="0"/>
              </a:defRPr>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dirty="0"/>
          </a:p>
        </p:txBody>
      </p:sp>
      <p:sp>
        <p:nvSpPr>
          <p:cNvPr id="205" name="Google Shape;205;p3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0" i="0">
                <a:latin typeface="Times New Roman" panose="02020603050405020304" pitchFamily="18" charset="0"/>
                <a:cs typeface="Times New Roman" panose="02020603050405020304" pitchFamily="18" charset="0"/>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dirty="0"/>
          </a:p>
        </p:txBody>
      </p:sp>
      <p:sp>
        <p:nvSpPr>
          <p:cNvPr id="206" name="Google Shape;206;p3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b="0" i="0">
                <a:latin typeface="Times New Roman" panose="02020603050405020304" pitchFamily="18" charset="0"/>
                <a:cs typeface="Times New Roman" panose="02020603050405020304" pitchFamily="18" charset="0"/>
              </a:defRPr>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dirty="0"/>
          </a:p>
        </p:txBody>
      </p:sp>
      <p:sp>
        <p:nvSpPr>
          <p:cNvPr id="207" name="Google Shape;207;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8" name="Google Shape;208;p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9" name="Google Shape;209;p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b="0" i="0">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2" name="Google Shape;212;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13" name="Google Shape;213;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14" name="Google Shape;214;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0" i="0">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7" name="Google Shape;217;p38"/>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b="0" i="0">
                <a:latin typeface="Times New Roman" panose="02020603050405020304" pitchFamily="18" charset="0"/>
                <a:cs typeface="Times New Roman" panose="02020603050405020304" pitchFamily="18" charset="0"/>
              </a:defRPr>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dirty="0"/>
          </a:p>
        </p:txBody>
      </p:sp>
      <p:sp>
        <p:nvSpPr>
          <p:cNvPr id="218" name="Google Shape;218;p38"/>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b="0" i="0">
                <a:latin typeface="Times New Roman" panose="02020603050405020304" pitchFamily="18" charset="0"/>
                <a:cs typeface="Times New Roman" panose="02020603050405020304" pitchFamily="18" charset="0"/>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dirty="0"/>
          </a:p>
        </p:txBody>
      </p:sp>
      <p:sp>
        <p:nvSpPr>
          <p:cNvPr id="219" name="Google Shape;219;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0" name="Google Shape;220;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1" name="Google Shape;221;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2"/>
        <p:cNvGrpSpPr/>
        <p:nvPr/>
      </p:nvGrpSpPr>
      <p:grpSpPr>
        <a:xfrm>
          <a:off x="0" y="0"/>
          <a:ext cx="0" cy="0"/>
          <a:chOff x="0" y="0"/>
          <a:chExt cx="0" cy="0"/>
        </a:xfrm>
      </p:grpSpPr>
      <p:sp>
        <p:nvSpPr>
          <p:cNvPr id="223" name="Google Shape;223;p3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0" i="0">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4" name="Google Shape;224;p39"/>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225" name="Google Shape;225;p3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b="0" i="0">
                <a:latin typeface="Times New Roman" panose="02020603050405020304" pitchFamily="18" charset="0"/>
                <a:cs typeface="Times New Roman" panose="02020603050405020304" pitchFamily="18" charset="0"/>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dirty="0"/>
          </a:p>
        </p:txBody>
      </p:sp>
      <p:sp>
        <p:nvSpPr>
          <p:cNvPr id="226" name="Google Shape;226;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7" name="Google Shape;227;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8" name="Google Shape;228;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b="0" i="0">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1" name="Google Shape;231;p40"/>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b="0" i="0">
                <a:latin typeface="Times New Roman" panose="02020603050405020304" pitchFamily="18" charset="0"/>
                <a:cs typeface="Times New Roman" panose="02020603050405020304" pitchFamily="18" charset="0"/>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32" name="Google Shape;232;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3" name="Google Shape;233;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4" name="Google Shape;234;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5"/>
        <p:cNvGrpSpPr/>
        <p:nvPr/>
      </p:nvGrpSpPr>
      <p:grpSpPr>
        <a:xfrm>
          <a:off x="0" y="0"/>
          <a:ext cx="0" cy="0"/>
          <a:chOff x="0" y="0"/>
          <a:chExt cx="0" cy="0"/>
        </a:xfrm>
      </p:grpSpPr>
      <p:sp>
        <p:nvSpPr>
          <p:cNvPr id="236" name="Google Shape;236;p41"/>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b="0" i="0">
                <a:latin typeface="Times New Roman" panose="02020603050405020304" pitchFamily="18" charset="0"/>
                <a:cs typeface="Times New Roman" panose="020206030504050203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7" name="Google Shape;237;p41"/>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b="0" i="0">
                <a:latin typeface="Times New Roman" panose="02020603050405020304" pitchFamily="18" charset="0"/>
                <a:cs typeface="Times New Roman" panose="02020603050405020304" pitchFamily="18" charset="0"/>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38" name="Google Shape;238;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9" name="Google Shape;239;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40" name="Google Shape;240;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49"/>
        <p:cNvGrpSpPr/>
        <p:nvPr/>
      </p:nvGrpSpPr>
      <p:grpSpPr>
        <a:xfrm>
          <a:off x="0" y="0"/>
          <a:ext cx="0" cy="0"/>
          <a:chOff x="0" y="0"/>
          <a:chExt cx="0" cy="0"/>
        </a:xfrm>
      </p:grpSpPr>
      <p:pic>
        <p:nvPicPr>
          <p:cNvPr id="250" name="Google Shape;250;p43" descr="HS106_PPT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429" y="-5000"/>
            <a:ext cx="12194117" cy="6859588"/>
          </a:xfrm>
          <a:prstGeom prst="rect">
            <a:avLst/>
          </a:prstGeom>
          <a:noFill/>
          <a:ln>
            <a:noFill/>
          </a:ln>
        </p:spPr>
      </p:pic>
      <p:sp>
        <p:nvSpPr>
          <p:cNvPr id="251" name="Google Shape;251;p43"/>
          <p:cNvSpPr txBox="1">
            <a:spLocks noGrp="1"/>
          </p:cNvSpPr>
          <p:nvPr>
            <p:ph type="ctrTitle"/>
          </p:nvPr>
        </p:nvSpPr>
        <p:spPr>
          <a:xfrm>
            <a:off x="914400" y="2819400"/>
            <a:ext cx="10363200" cy="533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000" b="0" i="0">
                <a:solidFill>
                  <a:srgbClr val="5A4099"/>
                </a:solidFill>
                <a:latin typeface="Times New Roman" panose="02020603050405020304" pitchFamily="18" charset="0"/>
                <a:cs typeface="Times New Roman" panose="020206030504050203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5"/>
          <p:cNvSpPr/>
          <p:nvPr/>
        </p:nvSpPr>
        <p:spPr>
          <a:xfrm>
            <a:off x="1524000" y="1122362"/>
            <a:ext cx="9144000" cy="2387601"/>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36" name="Google Shape;3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5"/>
          <p:cNvSpPr/>
          <p:nvPr/>
        </p:nvSpPr>
        <p:spPr>
          <a:xfrm>
            <a:off x="1524000" y="3602039"/>
            <a:ext cx="9144000" cy="1655762"/>
          </a:xfrm>
          <a:prstGeom prst="rect">
            <a:avLst/>
          </a:prstGeom>
          <a:solidFill>
            <a:srgbClr val="F5BA2B">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40" name="Google Shape;40;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4D4D4D"/>
              </a:buClr>
              <a:buSzPts val="2400"/>
              <a:buNone/>
              <a:defRPr sz="2400"/>
            </a:lvl1pPr>
            <a:lvl2pPr lvl="1" algn="ctr">
              <a:lnSpc>
                <a:spcPct val="90000"/>
              </a:lnSpc>
              <a:spcBef>
                <a:spcPts val="500"/>
              </a:spcBef>
              <a:spcAft>
                <a:spcPts val="0"/>
              </a:spcAft>
              <a:buClr>
                <a:srgbClr val="4D4D4D"/>
              </a:buClr>
              <a:buSzPts val="2000"/>
              <a:buNone/>
              <a:defRPr sz="2000"/>
            </a:lvl2pPr>
            <a:lvl3pPr lvl="2" algn="ctr">
              <a:lnSpc>
                <a:spcPct val="90000"/>
              </a:lnSpc>
              <a:spcBef>
                <a:spcPts val="500"/>
              </a:spcBef>
              <a:spcAft>
                <a:spcPts val="0"/>
              </a:spcAft>
              <a:buClr>
                <a:srgbClr val="4D4D4D"/>
              </a:buClr>
              <a:buSzPts val="1800"/>
              <a:buNone/>
              <a:defRPr sz="1800"/>
            </a:lvl3pPr>
            <a:lvl4pPr lvl="3" algn="ctr">
              <a:lnSpc>
                <a:spcPct val="90000"/>
              </a:lnSpc>
              <a:spcBef>
                <a:spcPts val="500"/>
              </a:spcBef>
              <a:spcAft>
                <a:spcPts val="0"/>
              </a:spcAft>
              <a:buClr>
                <a:srgbClr val="4D4D4D"/>
              </a:buClr>
              <a:buSzPts val="1600"/>
              <a:buNone/>
              <a:defRPr sz="1600"/>
            </a:lvl4pPr>
            <a:lvl5pPr lvl="4" algn="ctr">
              <a:lnSpc>
                <a:spcPct val="90000"/>
              </a:lnSpc>
              <a:spcBef>
                <a:spcPts val="500"/>
              </a:spcBef>
              <a:spcAft>
                <a:spcPts val="0"/>
              </a:spcAft>
              <a:buClr>
                <a:srgbClr val="4D4D4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2"/>
        <p:cNvGrpSpPr/>
        <p:nvPr/>
      </p:nvGrpSpPr>
      <p:grpSpPr>
        <a:xfrm>
          <a:off x="0" y="0"/>
          <a:ext cx="0" cy="0"/>
          <a:chOff x="0" y="0"/>
          <a:chExt cx="0" cy="0"/>
        </a:xfrm>
      </p:grpSpPr>
      <p:sp>
        <p:nvSpPr>
          <p:cNvPr id="253" name="Google Shape;253;p44"/>
          <p:cNvSpPr txBox="1">
            <a:spLocks noGrp="1"/>
          </p:cNvSpPr>
          <p:nvPr>
            <p:ph type="title"/>
          </p:nvPr>
        </p:nvSpPr>
        <p:spPr>
          <a:xfrm>
            <a:off x="609600" y="0"/>
            <a:ext cx="9956800" cy="91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imes New Roman" panose="02020603050405020304" pitchFamily="18" charset="0"/>
                <a:cs typeface="Times New Roman" panose="020206030504050203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4" name="Google Shape;254;p44"/>
          <p:cNvSpPr txBox="1">
            <a:spLocks noGrp="1"/>
          </p:cNvSpPr>
          <p:nvPr>
            <p:ph type="body" idx="1"/>
          </p:nvPr>
        </p:nvSpPr>
        <p:spPr>
          <a:xfrm>
            <a:off x="1117600" y="1251222"/>
            <a:ext cx="9652000" cy="41148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b="0" i="0">
                <a:latin typeface="Times New Roman" panose="02020603050405020304" pitchFamily="18" charset="0"/>
                <a:cs typeface="Times New Roman" panose="02020603050405020304" pitchFamily="18" charset="0"/>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2"/>
              </a:buClr>
              <a:buSzPts val="1800"/>
              <a:buChar char="»"/>
              <a:defRPr/>
            </a:lvl6pPr>
            <a:lvl7pPr marL="3200400" lvl="6" indent="-342900" algn="l">
              <a:spcBef>
                <a:spcPts val="360"/>
              </a:spcBef>
              <a:spcAft>
                <a:spcPts val="0"/>
              </a:spcAft>
              <a:buClr>
                <a:schemeClr val="lt2"/>
              </a:buClr>
              <a:buSzPts val="1800"/>
              <a:buChar char="»"/>
              <a:defRPr/>
            </a:lvl7pPr>
            <a:lvl8pPr marL="3657600" lvl="7" indent="-342900" algn="l">
              <a:spcBef>
                <a:spcPts val="360"/>
              </a:spcBef>
              <a:spcAft>
                <a:spcPts val="0"/>
              </a:spcAft>
              <a:buClr>
                <a:schemeClr val="lt2"/>
              </a:buClr>
              <a:buSzPts val="1800"/>
              <a:buChar char="»"/>
              <a:defRPr/>
            </a:lvl8pPr>
            <a:lvl9pPr marL="4114800" lvl="8" indent="-342900" algn="l">
              <a:spcBef>
                <a:spcPts val="360"/>
              </a:spcBef>
              <a:spcAft>
                <a:spcPts val="0"/>
              </a:spcAft>
              <a:buClr>
                <a:schemeClr val="lt2"/>
              </a:buClr>
              <a:buSzPts val="1800"/>
              <a:buChar char="»"/>
              <a:defRPr/>
            </a:lvl9pPr>
          </a:lstStyle>
          <a:p>
            <a:endParaRP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0" i="0" cap="none">
                <a:latin typeface="Times New Roman" panose="02020603050405020304" pitchFamily="18" charset="0"/>
                <a:cs typeface="Times New Roman" panose="020206030504050203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7" name="Google Shape;257;p4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b="0" i="0">
                <a:latin typeface="Times New Roman" panose="02020603050405020304" pitchFamily="18" charset="0"/>
                <a:cs typeface="Times New Roman" panose="02020603050405020304" pitchFamily="18" charset="0"/>
              </a:defRPr>
            </a:lvl1pPr>
            <a:lvl2pPr marL="914400" lvl="1" indent="-228600" algn="l">
              <a:spcBef>
                <a:spcPts val="360"/>
              </a:spcBef>
              <a:spcAft>
                <a:spcPts val="0"/>
              </a:spcAft>
              <a:buSzPts val="1800"/>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Clr>
                <a:schemeClr val="lt2"/>
              </a:buClr>
              <a:buSzPts val="1400"/>
              <a:buFont typeface="Arial"/>
              <a:buNone/>
              <a:defRPr sz="1400"/>
            </a:lvl4pPr>
            <a:lvl5pPr marL="2286000" lvl="4" indent="-228600" algn="l">
              <a:spcBef>
                <a:spcPts val="280"/>
              </a:spcBef>
              <a:spcAft>
                <a:spcPts val="0"/>
              </a:spcAft>
              <a:buClr>
                <a:schemeClr val="lt2"/>
              </a:buClr>
              <a:buSzPts val="1400"/>
              <a:buFont typeface="Arial"/>
              <a:buNone/>
              <a:defRPr sz="1400"/>
            </a:lvl5pPr>
            <a:lvl6pPr marL="2743200" lvl="5" indent="-228600" algn="l">
              <a:spcBef>
                <a:spcPts val="280"/>
              </a:spcBef>
              <a:spcAft>
                <a:spcPts val="0"/>
              </a:spcAft>
              <a:buClr>
                <a:schemeClr val="lt2"/>
              </a:buClr>
              <a:buSzPts val="1400"/>
              <a:buFont typeface="Arial"/>
              <a:buNone/>
              <a:defRPr sz="1400"/>
            </a:lvl6pPr>
            <a:lvl7pPr marL="3200400" lvl="6" indent="-228600" algn="l">
              <a:spcBef>
                <a:spcPts val="280"/>
              </a:spcBef>
              <a:spcAft>
                <a:spcPts val="0"/>
              </a:spcAft>
              <a:buClr>
                <a:schemeClr val="lt2"/>
              </a:buClr>
              <a:buSzPts val="1400"/>
              <a:buFont typeface="Arial"/>
              <a:buNone/>
              <a:defRPr sz="1400"/>
            </a:lvl7pPr>
            <a:lvl8pPr marL="3657600" lvl="7" indent="-228600" algn="l">
              <a:spcBef>
                <a:spcPts val="280"/>
              </a:spcBef>
              <a:spcAft>
                <a:spcPts val="0"/>
              </a:spcAft>
              <a:buClr>
                <a:schemeClr val="lt2"/>
              </a:buClr>
              <a:buSzPts val="1400"/>
              <a:buFont typeface="Arial"/>
              <a:buNone/>
              <a:defRPr sz="1400"/>
            </a:lvl8pPr>
            <a:lvl9pPr marL="4114800" lvl="8" indent="-228600" algn="l">
              <a:spcBef>
                <a:spcPts val="280"/>
              </a:spcBef>
              <a:spcAft>
                <a:spcPts val="0"/>
              </a:spcAft>
              <a:buClr>
                <a:schemeClr val="lt2"/>
              </a:buClr>
              <a:buSzPts val="1400"/>
              <a:buFont typeface="Arial"/>
              <a:buNone/>
              <a:defRPr sz="1400"/>
            </a:lvl9pPr>
          </a:lstStyle>
          <a:p>
            <a:endParaRP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8"/>
        <p:cNvGrpSpPr/>
        <p:nvPr/>
      </p:nvGrpSpPr>
      <p:grpSpPr>
        <a:xfrm>
          <a:off x="0" y="0"/>
          <a:ext cx="0" cy="0"/>
          <a:chOff x="0" y="0"/>
          <a:chExt cx="0" cy="0"/>
        </a:xfrm>
      </p:grpSpPr>
      <p:sp>
        <p:nvSpPr>
          <p:cNvPr id="259" name="Google Shape;259;p46"/>
          <p:cNvSpPr txBox="1">
            <a:spLocks noGrp="1"/>
          </p:cNvSpPr>
          <p:nvPr>
            <p:ph type="title"/>
          </p:nvPr>
        </p:nvSpPr>
        <p:spPr>
          <a:xfrm>
            <a:off x="609600" y="0"/>
            <a:ext cx="9956800" cy="91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imes New Roman" panose="02020603050405020304" pitchFamily="18" charset="0"/>
                <a:cs typeface="Times New Roman" panose="020206030504050203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0" name="Google Shape;260;p46"/>
          <p:cNvSpPr txBox="1">
            <a:spLocks noGrp="1"/>
          </p:cNvSpPr>
          <p:nvPr>
            <p:ph type="body" idx="1"/>
          </p:nvPr>
        </p:nvSpPr>
        <p:spPr>
          <a:xfrm>
            <a:off x="1270000" y="1219200"/>
            <a:ext cx="4724400" cy="41148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1400"/>
              <a:buNone/>
              <a:defRPr sz="2800" b="0" i="0">
                <a:latin typeface="Times New Roman" panose="02020603050405020304" pitchFamily="18" charset="0"/>
                <a:cs typeface="Times New Roman" panose="02020603050405020304" pitchFamily="18" charset="0"/>
              </a:defRPr>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lt2"/>
              </a:buClr>
              <a:buSzPts val="1800"/>
              <a:buFont typeface="Arial"/>
              <a:buChar char="–"/>
              <a:defRPr sz="1800"/>
            </a:lvl4pPr>
            <a:lvl5pPr marL="2286000" lvl="4" indent="-342900" algn="l">
              <a:spcBef>
                <a:spcPts val="360"/>
              </a:spcBef>
              <a:spcAft>
                <a:spcPts val="0"/>
              </a:spcAft>
              <a:buClr>
                <a:schemeClr val="lt2"/>
              </a:buClr>
              <a:buSzPts val="1800"/>
              <a:buFont typeface="Arial"/>
              <a:buChar char="»"/>
              <a:defRPr sz="1800"/>
            </a:lvl5pPr>
            <a:lvl6pPr marL="2743200" lvl="5" indent="-342900" algn="l">
              <a:spcBef>
                <a:spcPts val="360"/>
              </a:spcBef>
              <a:spcAft>
                <a:spcPts val="0"/>
              </a:spcAft>
              <a:buClr>
                <a:schemeClr val="lt2"/>
              </a:buClr>
              <a:buSzPts val="1800"/>
              <a:buFont typeface="Arial"/>
              <a:buChar char="»"/>
              <a:defRPr sz="1800"/>
            </a:lvl6pPr>
            <a:lvl7pPr marL="3200400" lvl="6" indent="-342900" algn="l">
              <a:spcBef>
                <a:spcPts val="360"/>
              </a:spcBef>
              <a:spcAft>
                <a:spcPts val="0"/>
              </a:spcAft>
              <a:buClr>
                <a:schemeClr val="lt2"/>
              </a:buClr>
              <a:buSzPts val="1800"/>
              <a:buFont typeface="Arial"/>
              <a:buChar char="»"/>
              <a:defRPr sz="1800"/>
            </a:lvl7pPr>
            <a:lvl8pPr marL="3657600" lvl="7" indent="-342900" algn="l">
              <a:spcBef>
                <a:spcPts val="360"/>
              </a:spcBef>
              <a:spcAft>
                <a:spcPts val="0"/>
              </a:spcAft>
              <a:buClr>
                <a:schemeClr val="lt2"/>
              </a:buClr>
              <a:buSzPts val="1800"/>
              <a:buFont typeface="Arial"/>
              <a:buChar char="»"/>
              <a:defRPr sz="1800"/>
            </a:lvl8pPr>
            <a:lvl9pPr marL="4114800" lvl="8" indent="-342900" algn="l">
              <a:spcBef>
                <a:spcPts val="360"/>
              </a:spcBef>
              <a:spcAft>
                <a:spcPts val="0"/>
              </a:spcAft>
              <a:buClr>
                <a:schemeClr val="lt2"/>
              </a:buClr>
              <a:buSzPts val="1800"/>
              <a:buFont typeface="Arial"/>
              <a:buChar char="»"/>
              <a:defRPr sz="1800"/>
            </a:lvl9pPr>
          </a:lstStyle>
          <a:p>
            <a:endParaRPr dirty="0"/>
          </a:p>
        </p:txBody>
      </p:sp>
      <p:sp>
        <p:nvSpPr>
          <p:cNvPr id="261" name="Google Shape;261;p46"/>
          <p:cNvSpPr txBox="1">
            <a:spLocks noGrp="1"/>
          </p:cNvSpPr>
          <p:nvPr>
            <p:ph type="body" idx="2"/>
          </p:nvPr>
        </p:nvSpPr>
        <p:spPr>
          <a:xfrm>
            <a:off x="6197600" y="1219200"/>
            <a:ext cx="4724400" cy="41148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1400"/>
              <a:buNone/>
              <a:defRPr sz="2800" b="0" i="0">
                <a:latin typeface="Times New Roman" panose="02020603050405020304" pitchFamily="18" charset="0"/>
                <a:cs typeface="Times New Roman" panose="02020603050405020304" pitchFamily="18" charset="0"/>
              </a:defRPr>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lt2"/>
              </a:buClr>
              <a:buSzPts val="1800"/>
              <a:buFont typeface="Arial"/>
              <a:buChar char="–"/>
              <a:defRPr sz="1800"/>
            </a:lvl4pPr>
            <a:lvl5pPr marL="2286000" lvl="4" indent="-342900" algn="l">
              <a:spcBef>
                <a:spcPts val="360"/>
              </a:spcBef>
              <a:spcAft>
                <a:spcPts val="0"/>
              </a:spcAft>
              <a:buClr>
                <a:schemeClr val="lt2"/>
              </a:buClr>
              <a:buSzPts val="1800"/>
              <a:buFont typeface="Arial"/>
              <a:buChar char="»"/>
              <a:defRPr sz="1800"/>
            </a:lvl5pPr>
            <a:lvl6pPr marL="2743200" lvl="5" indent="-342900" algn="l">
              <a:spcBef>
                <a:spcPts val="360"/>
              </a:spcBef>
              <a:spcAft>
                <a:spcPts val="0"/>
              </a:spcAft>
              <a:buClr>
                <a:schemeClr val="lt2"/>
              </a:buClr>
              <a:buSzPts val="1800"/>
              <a:buFont typeface="Arial"/>
              <a:buChar char="»"/>
              <a:defRPr sz="1800"/>
            </a:lvl6pPr>
            <a:lvl7pPr marL="3200400" lvl="6" indent="-342900" algn="l">
              <a:spcBef>
                <a:spcPts val="360"/>
              </a:spcBef>
              <a:spcAft>
                <a:spcPts val="0"/>
              </a:spcAft>
              <a:buClr>
                <a:schemeClr val="lt2"/>
              </a:buClr>
              <a:buSzPts val="1800"/>
              <a:buFont typeface="Arial"/>
              <a:buChar char="»"/>
              <a:defRPr sz="1800"/>
            </a:lvl7pPr>
            <a:lvl8pPr marL="3657600" lvl="7" indent="-342900" algn="l">
              <a:spcBef>
                <a:spcPts val="360"/>
              </a:spcBef>
              <a:spcAft>
                <a:spcPts val="0"/>
              </a:spcAft>
              <a:buClr>
                <a:schemeClr val="lt2"/>
              </a:buClr>
              <a:buSzPts val="1800"/>
              <a:buFont typeface="Arial"/>
              <a:buChar char="»"/>
              <a:defRPr sz="1800"/>
            </a:lvl8pPr>
            <a:lvl9pPr marL="4114800" lvl="8" indent="-342900" algn="l">
              <a:spcBef>
                <a:spcPts val="360"/>
              </a:spcBef>
              <a:spcAft>
                <a:spcPts val="0"/>
              </a:spcAft>
              <a:buClr>
                <a:schemeClr val="lt2"/>
              </a:buClr>
              <a:buSzPts val="1800"/>
              <a:buFont typeface="Arial"/>
              <a:buChar char="»"/>
              <a:defRPr sz="1800"/>
            </a:lvl9pPr>
          </a:lstStyle>
          <a:p>
            <a:endParaRP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2"/>
        <p:cNvGrpSpPr/>
        <p:nvPr/>
      </p:nvGrpSpPr>
      <p:grpSpPr>
        <a:xfrm>
          <a:off x="0" y="0"/>
          <a:ext cx="0" cy="0"/>
          <a:chOff x="0" y="0"/>
          <a:chExt cx="0" cy="0"/>
        </a:xfrm>
      </p:grpSpPr>
      <p:sp>
        <p:nvSpPr>
          <p:cNvPr id="263" name="Google Shape;263;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imes New Roman" panose="02020603050405020304" pitchFamily="18" charset="0"/>
                <a:cs typeface="Times New Roman" panose="020206030504050203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4" name="Google Shape;264;p4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0" i="0">
                <a:latin typeface="Times New Roman" panose="02020603050405020304" pitchFamily="18" charset="0"/>
                <a:cs typeface="Times New Roman" panose="02020603050405020304" pitchFamily="18" charset="0"/>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lt2"/>
              </a:buClr>
              <a:buSzPts val="1600"/>
              <a:buFont typeface="Arial"/>
              <a:buNone/>
              <a:defRPr sz="1600" b="1"/>
            </a:lvl4pPr>
            <a:lvl5pPr marL="2286000" lvl="4" indent="-228600" algn="l">
              <a:spcBef>
                <a:spcPts val="320"/>
              </a:spcBef>
              <a:spcAft>
                <a:spcPts val="0"/>
              </a:spcAft>
              <a:buClr>
                <a:schemeClr val="lt2"/>
              </a:buClr>
              <a:buSzPts val="1600"/>
              <a:buFont typeface="Arial"/>
              <a:buNone/>
              <a:defRPr sz="1600" b="1"/>
            </a:lvl5pPr>
            <a:lvl6pPr marL="2743200" lvl="5" indent="-228600" algn="l">
              <a:spcBef>
                <a:spcPts val="320"/>
              </a:spcBef>
              <a:spcAft>
                <a:spcPts val="0"/>
              </a:spcAft>
              <a:buClr>
                <a:schemeClr val="lt2"/>
              </a:buClr>
              <a:buSzPts val="1600"/>
              <a:buFont typeface="Arial"/>
              <a:buNone/>
              <a:defRPr sz="1600" b="1"/>
            </a:lvl6pPr>
            <a:lvl7pPr marL="3200400" lvl="6" indent="-228600" algn="l">
              <a:spcBef>
                <a:spcPts val="320"/>
              </a:spcBef>
              <a:spcAft>
                <a:spcPts val="0"/>
              </a:spcAft>
              <a:buClr>
                <a:schemeClr val="lt2"/>
              </a:buClr>
              <a:buSzPts val="1600"/>
              <a:buFont typeface="Arial"/>
              <a:buNone/>
              <a:defRPr sz="1600" b="1"/>
            </a:lvl7pPr>
            <a:lvl8pPr marL="3657600" lvl="7" indent="-228600" algn="l">
              <a:spcBef>
                <a:spcPts val="320"/>
              </a:spcBef>
              <a:spcAft>
                <a:spcPts val="0"/>
              </a:spcAft>
              <a:buClr>
                <a:schemeClr val="lt2"/>
              </a:buClr>
              <a:buSzPts val="1600"/>
              <a:buFont typeface="Arial"/>
              <a:buNone/>
              <a:defRPr sz="1600" b="1"/>
            </a:lvl8pPr>
            <a:lvl9pPr marL="4114800" lvl="8" indent="-228600" algn="l">
              <a:spcBef>
                <a:spcPts val="320"/>
              </a:spcBef>
              <a:spcAft>
                <a:spcPts val="0"/>
              </a:spcAft>
              <a:buClr>
                <a:schemeClr val="lt2"/>
              </a:buClr>
              <a:buSzPts val="1600"/>
              <a:buFont typeface="Arial"/>
              <a:buNone/>
              <a:defRPr sz="1600" b="1"/>
            </a:lvl9pPr>
          </a:lstStyle>
          <a:p>
            <a:endParaRPr dirty="0"/>
          </a:p>
        </p:txBody>
      </p:sp>
      <p:sp>
        <p:nvSpPr>
          <p:cNvPr id="265" name="Google Shape;265;p4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1400"/>
              <a:buNone/>
              <a:defRPr sz="2400" b="0" i="0">
                <a:latin typeface="Times New Roman" panose="02020603050405020304" pitchFamily="18" charset="0"/>
                <a:cs typeface="Times New Roman" panose="02020603050405020304" pitchFamily="18" charset="0"/>
              </a:defRPr>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lt2"/>
              </a:buClr>
              <a:buSzPts val="1600"/>
              <a:buFont typeface="Arial"/>
              <a:buChar char="–"/>
              <a:defRPr sz="1600"/>
            </a:lvl4pPr>
            <a:lvl5pPr marL="2286000" lvl="4" indent="-330200" algn="l">
              <a:spcBef>
                <a:spcPts val="320"/>
              </a:spcBef>
              <a:spcAft>
                <a:spcPts val="0"/>
              </a:spcAft>
              <a:buClr>
                <a:schemeClr val="lt2"/>
              </a:buClr>
              <a:buSzPts val="1600"/>
              <a:buFont typeface="Arial"/>
              <a:buChar char="»"/>
              <a:defRPr sz="1600"/>
            </a:lvl5pPr>
            <a:lvl6pPr marL="2743200" lvl="5" indent="-330200" algn="l">
              <a:spcBef>
                <a:spcPts val="320"/>
              </a:spcBef>
              <a:spcAft>
                <a:spcPts val="0"/>
              </a:spcAft>
              <a:buClr>
                <a:schemeClr val="lt2"/>
              </a:buClr>
              <a:buSzPts val="1600"/>
              <a:buFont typeface="Arial"/>
              <a:buChar char="»"/>
              <a:defRPr sz="1600"/>
            </a:lvl6pPr>
            <a:lvl7pPr marL="3200400" lvl="6" indent="-330200" algn="l">
              <a:spcBef>
                <a:spcPts val="320"/>
              </a:spcBef>
              <a:spcAft>
                <a:spcPts val="0"/>
              </a:spcAft>
              <a:buClr>
                <a:schemeClr val="lt2"/>
              </a:buClr>
              <a:buSzPts val="1600"/>
              <a:buFont typeface="Arial"/>
              <a:buChar char="»"/>
              <a:defRPr sz="1600"/>
            </a:lvl7pPr>
            <a:lvl8pPr marL="3657600" lvl="7" indent="-330200" algn="l">
              <a:spcBef>
                <a:spcPts val="320"/>
              </a:spcBef>
              <a:spcAft>
                <a:spcPts val="0"/>
              </a:spcAft>
              <a:buClr>
                <a:schemeClr val="lt2"/>
              </a:buClr>
              <a:buSzPts val="1600"/>
              <a:buFont typeface="Arial"/>
              <a:buChar char="»"/>
              <a:defRPr sz="1600"/>
            </a:lvl8pPr>
            <a:lvl9pPr marL="4114800" lvl="8" indent="-330200" algn="l">
              <a:spcBef>
                <a:spcPts val="320"/>
              </a:spcBef>
              <a:spcAft>
                <a:spcPts val="0"/>
              </a:spcAft>
              <a:buClr>
                <a:schemeClr val="lt2"/>
              </a:buClr>
              <a:buSzPts val="1600"/>
              <a:buFont typeface="Arial"/>
              <a:buChar char="»"/>
              <a:defRPr sz="1600"/>
            </a:lvl9pPr>
          </a:lstStyle>
          <a:p>
            <a:endParaRPr dirty="0"/>
          </a:p>
        </p:txBody>
      </p:sp>
      <p:sp>
        <p:nvSpPr>
          <p:cNvPr id="266" name="Google Shape;266;p4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0" i="0">
                <a:latin typeface="Times New Roman" panose="02020603050405020304" pitchFamily="18" charset="0"/>
                <a:cs typeface="Times New Roman" panose="02020603050405020304" pitchFamily="18" charset="0"/>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lt2"/>
              </a:buClr>
              <a:buSzPts val="1600"/>
              <a:buFont typeface="Arial"/>
              <a:buNone/>
              <a:defRPr sz="1600" b="1"/>
            </a:lvl4pPr>
            <a:lvl5pPr marL="2286000" lvl="4" indent="-228600" algn="l">
              <a:spcBef>
                <a:spcPts val="320"/>
              </a:spcBef>
              <a:spcAft>
                <a:spcPts val="0"/>
              </a:spcAft>
              <a:buClr>
                <a:schemeClr val="lt2"/>
              </a:buClr>
              <a:buSzPts val="1600"/>
              <a:buFont typeface="Arial"/>
              <a:buNone/>
              <a:defRPr sz="1600" b="1"/>
            </a:lvl5pPr>
            <a:lvl6pPr marL="2743200" lvl="5" indent="-228600" algn="l">
              <a:spcBef>
                <a:spcPts val="320"/>
              </a:spcBef>
              <a:spcAft>
                <a:spcPts val="0"/>
              </a:spcAft>
              <a:buClr>
                <a:schemeClr val="lt2"/>
              </a:buClr>
              <a:buSzPts val="1600"/>
              <a:buFont typeface="Arial"/>
              <a:buNone/>
              <a:defRPr sz="1600" b="1"/>
            </a:lvl6pPr>
            <a:lvl7pPr marL="3200400" lvl="6" indent="-228600" algn="l">
              <a:spcBef>
                <a:spcPts val="320"/>
              </a:spcBef>
              <a:spcAft>
                <a:spcPts val="0"/>
              </a:spcAft>
              <a:buClr>
                <a:schemeClr val="lt2"/>
              </a:buClr>
              <a:buSzPts val="1600"/>
              <a:buFont typeface="Arial"/>
              <a:buNone/>
              <a:defRPr sz="1600" b="1"/>
            </a:lvl7pPr>
            <a:lvl8pPr marL="3657600" lvl="7" indent="-228600" algn="l">
              <a:spcBef>
                <a:spcPts val="320"/>
              </a:spcBef>
              <a:spcAft>
                <a:spcPts val="0"/>
              </a:spcAft>
              <a:buClr>
                <a:schemeClr val="lt2"/>
              </a:buClr>
              <a:buSzPts val="1600"/>
              <a:buFont typeface="Arial"/>
              <a:buNone/>
              <a:defRPr sz="1600" b="1"/>
            </a:lvl8pPr>
            <a:lvl9pPr marL="4114800" lvl="8" indent="-228600" algn="l">
              <a:spcBef>
                <a:spcPts val="320"/>
              </a:spcBef>
              <a:spcAft>
                <a:spcPts val="0"/>
              </a:spcAft>
              <a:buClr>
                <a:schemeClr val="lt2"/>
              </a:buClr>
              <a:buSzPts val="1600"/>
              <a:buFont typeface="Arial"/>
              <a:buNone/>
              <a:defRPr sz="1600" b="1"/>
            </a:lvl9pPr>
          </a:lstStyle>
          <a:p>
            <a:endParaRPr dirty="0"/>
          </a:p>
        </p:txBody>
      </p:sp>
      <p:sp>
        <p:nvSpPr>
          <p:cNvPr id="267" name="Google Shape;267;p4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1400"/>
              <a:buNone/>
              <a:defRPr sz="2400" b="0" i="0">
                <a:latin typeface="Times New Roman" panose="02020603050405020304" pitchFamily="18" charset="0"/>
                <a:cs typeface="Times New Roman" panose="02020603050405020304" pitchFamily="18" charset="0"/>
              </a:defRPr>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lt2"/>
              </a:buClr>
              <a:buSzPts val="1600"/>
              <a:buFont typeface="Arial"/>
              <a:buChar char="–"/>
              <a:defRPr sz="1600"/>
            </a:lvl4pPr>
            <a:lvl5pPr marL="2286000" lvl="4" indent="-330200" algn="l">
              <a:spcBef>
                <a:spcPts val="320"/>
              </a:spcBef>
              <a:spcAft>
                <a:spcPts val="0"/>
              </a:spcAft>
              <a:buClr>
                <a:schemeClr val="lt2"/>
              </a:buClr>
              <a:buSzPts val="1600"/>
              <a:buFont typeface="Arial"/>
              <a:buChar char="»"/>
              <a:defRPr sz="1600"/>
            </a:lvl5pPr>
            <a:lvl6pPr marL="2743200" lvl="5" indent="-330200" algn="l">
              <a:spcBef>
                <a:spcPts val="320"/>
              </a:spcBef>
              <a:spcAft>
                <a:spcPts val="0"/>
              </a:spcAft>
              <a:buClr>
                <a:schemeClr val="lt2"/>
              </a:buClr>
              <a:buSzPts val="1600"/>
              <a:buFont typeface="Arial"/>
              <a:buChar char="»"/>
              <a:defRPr sz="1600"/>
            </a:lvl6pPr>
            <a:lvl7pPr marL="3200400" lvl="6" indent="-330200" algn="l">
              <a:spcBef>
                <a:spcPts val="320"/>
              </a:spcBef>
              <a:spcAft>
                <a:spcPts val="0"/>
              </a:spcAft>
              <a:buClr>
                <a:schemeClr val="lt2"/>
              </a:buClr>
              <a:buSzPts val="1600"/>
              <a:buFont typeface="Arial"/>
              <a:buChar char="»"/>
              <a:defRPr sz="1600"/>
            </a:lvl7pPr>
            <a:lvl8pPr marL="3657600" lvl="7" indent="-330200" algn="l">
              <a:spcBef>
                <a:spcPts val="320"/>
              </a:spcBef>
              <a:spcAft>
                <a:spcPts val="0"/>
              </a:spcAft>
              <a:buClr>
                <a:schemeClr val="lt2"/>
              </a:buClr>
              <a:buSzPts val="1600"/>
              <a:buFont typeface="Arial"/>
              <a:buChar char="»"/>
              <a:defRPr sz="1600"/>
            </a:lvl8pPr>
            <a:lvl9pPr marL="4114800" lvl="8" indent="-330200" algn="l">
              <a:spcBef>
                <a:spcPts val="320"/>
              </a:spcBef>
              <a:spcAft>
                <a:spcPts val="0"/>
              </a:spcAft>
              <a:buClr>
                <a:schemeClr val="lt2"/>
              </a:buClr>
              <a:buSzPts val="1600"/>
              <a:buFont typeface="Arial"/>
              <a:buChar char="»"/>
              <a:defRPr sz="1600"/>
            </a:lvl9pPr>
          </a:lstStyle>
          <a:p>
            <a:endParaRP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8"/>
        <p:cNvGrpSpPr/>
        <p:nvPr/>
      </p:nvGrpSpPr>
      <p:grpSpPr>
        <a:xfrm>
          <a:off x="0" y="0"/>
          <a:ext cx="0" cy="0"/>
          <a:chOff x="0" y="0"/>
          <a:chExt cx="0" cy="0"/>
        </a:xfrm>
      </p:grpSpPr>
      <p:sp>
        <p:nvSpPr>
          <p:cNvPr id="269" name="Google Shape;269;p48"/>
          <p:cNvSpPr txBox="1">
            <a:spLocks noGrp="1"/>
          </p:cNvSpPr>
          <p:nvPr>
            <p:ph type="title"/>
          </p:nvPr>
        </p:nvSpPr>
        <p:spPr>
          <a:xfrm>
            <a:off x="609600" y="0"/>
            <a:ext cx="9956800" cy="91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imes New Roman" panose="02020603050405020304" pitchFamily="18" charset="0"/>
                <a:cs typeface="Times New Roman" panose="020206030504050203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0"/>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1"/>
        <p:cNvGrpSpPr/>
        <p:nvPr/>
      </p:nvGrpSpPr>
      <p:grpSpPr>
        <a:xfrm>
          <a:off x="0" y="0"/>
          <a:ext cx="0" cy="0"/>
          <a:chOff x="0" y="0"/>
          <a:chExt cx="0" cy="0"/>
        </a:xfrm>
      </p:grpSpPr>
      <p:sp>
        <p:nvSpPr>
          <p:cNvPr id="272" name="Google Shape;272;p5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i="0">
                <a:latin typeface="Times New Roman" panose="02020603050405020304" pitchFamily="18" charset="0"/>
                <a:cs typeface="Times New Roman" panose="020206030504050203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3" name="Google Shape;273;p5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1400"/>
              <a:buNone/>
              <a:defRPr sz="3200" b="0" i="0">
                <a:latin typeface="Times New Roman" panose="02020603050405020304" pitchFamily="18" charset="0"/>
                <a:cs typeface="Times New Roman" panose="02020603050405020304" pitchFamily="18" charset="0"/>
              </a:defRPr>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Clr>
                <a:schemeClr val="lt2"/>
              </a:buClr>
              <a:buSzPts val="2000"/>
              <a:buFont typeface="Arial"/>
              <a:buChar char="–"/>
              <a:defRPr sz="2000"/>
            </a:lvl4pPr>
            <a:lvl5pPr marL="2286000" lvl="4" indent="-355600" algn="l">
              <a:spcBef>
                <a:spcPts val="400"/>
              </a:spcBef>
              <a:spcAft>
                <a:spcPts val="0"/>
              </a:spcAft>
              <a:buClr>
                <a:schemeClr val="lt2"/>
              </a:buClr>
              <a:buSzPts val="2000"/>
              <a:buFont typeface="Arial"/>
              <a:buChar char="»"/>
              <a:defRPr sz="2000"/>
            </a:lvl5pPr>
            <a:lvl6pPr marL="2743200" lvl="5" indent="-355600" algn="l">
              <a:spcBef>
                <a:spcPts val="400"/>
              </a:spcBef>
              <a:spcAft>
                <a:spcPts val="0"/>
              </a:spcAft>
              <a:buClr>
                <a:schemeClr val="lt2"/>
              </a:buClr>
              <a:buSzPts val="2000"/>
              <a:buFont typeface="Arial"/>
              <a:buChar char="»"/>
              <a:defRPr sz="2000"/>
            </a:lvl6pPr>
            <a:lvl7pPr marL="3200400" lvl="6" indent="-355600" algn="l">
              <a:spcBef>
                <a:spcPts val="400"/>
              </a:spcBef>
              <a:spcAft>
                <a:spcPts val="0"/>
              </a:spcAft>
              <a:buClr>
                <a:schemeClr val="lt2"/>
              </a:buClr>
              <a:buSzPts val="2000"/>
              <a:buFont typeface="Arial"/>
              <a:buChar char="»"/>
              <a:defRPr sz="2000"/>
            </a:lvl7pPr>
            <a:lvl8pPr marL="3657600" lvl="7" indent="-355600" algn="l">
              <a:spcBef>
                <a:spcPts val="400"/>
              </a:spcBef>
              <a:spcAft>
                <a:spcPts val="0"/>
              </a:spcAft>
              <a:buClr>
                <a:schemeClr val="lt2"/>
              </a:buClr>
              <a:buSzPts val="2000"/>
              <a:buFont typeface="Arial"/>
              <a:buChar char="»"/>
              <a:defRPr sz="2000"/>
            </a:lvl8pPr>
            <a:lvl9pPr marL="4114800" lvl="8" indent="-355600" algn="l">
              <a:spcBef>
                <a:spcPts val="400"/>
              </a:spcBef>
              <a:spcAft>
                <a:spcPts val="0"/>
              </a:spcAft>
              <a:buClr>
                <a:schemeClr val="lt2"/>
              </a:buClr>
              <a:buSzPts val="2000"/>
              <a:buFont typeface="Arial"/>
              <a:buChar char="»"/>
              <a:defRPr sz="2000"/>
            </a:lvl9pPr>
          </a:lstStyle>
          <a:p>
            <a:endParaRPr dirty="0"/>
          </a:p>
        </p:txBody>
      </p:sp>
      <p:sp>
        <p:nvSpPr>
          <p:cNvPr id="274" name="Google Shape;274;p5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b="0" i="0">
                <a:latin typeface="Times New Roman" panose="02020603050405020304" pitchFamily="18" charset="0"/>
                <a:cs typeface="Times New Roman" panose="02020603050405020304" pitchFamily="18" charset="0"/>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chemeClr val="lt2"/>
              </a:buClr>
              <a:buSzPts val="900"/>
              <a:buFont typeface="Arial"/>
              <a:buNone/>
              <a:defRPr sz="900"/>
            </a:lvl4pPr>
            <a:lvl5pPr marL="2286000" lvl="4" indent="-228600" algn="l">
              <a:spcBef>
                <a:spcPts val="180"/>
              </a:spcBef>
              <a:spcAft>
                <a:spcPts val="0"/>
              </a:spcAft>
              <a:buClr>
                <a:schemeClr val="lt2"/>
              </a:buClr>
              <a:buSzPts val="900"/>
              <a:buFont typeface="Arial"/>
              <a:buNone/>
              <a:defRPr sz="900"/>
            </a:lvl5pPr>
            <a:lvl6pPr marL="2743200" lvl="5" indent="-228600" algn="l">
              <a:spcBef>
                <a:spcPts val="180"/>
              </a:spcBef>
              <a:spcAft>
                <a:spcPts val="0"/>
              </a:spcAft>
              <a:buClr>
                <a:schemeClr val="lt2"/>
              </a:buClr>
              <a:buSzPts val="900"/>
              <a:buFont typeface="Arial"/>
              <a:buNone/>
              <a:defRPr sz="900"/>
            </a:lvl6pPr>
            <a:lvl7pPr marL="3200400" lvl="6" indent="-228600" algn="l">
              <a:spcBef>
                <a:spcPts val="180"/>
              </a:spcBef>
              <a:spcAft>
                <a:spcPts val="0"/>
              </a:spcAft>
              <a:buClr>
                <a:schemeClr val="lt2"/>
              </a:buClr>
              <a:buSzPts val="900"/>
              <a:buFont typeface="Arial"/>
              <a:buNone/>
              <a:defRPr sz="900"/>
            </a:lvl7pPr>
            <a:lvl8pPr marL="3657600" lvl="7" indent="-228600" algn="l">
              <a:spcBef>
                <a:spcPts val="180"/>
              </a:spcBef>
              <a:spcAft>
                <a:spcPts val="0"/>
              </a:spcAft>
              <a:buClr>
                <a:schemeClr val="lt2"/>
              </a:buClr>
              <a:buSzPts val="900"/>
              <a:buFont typeface="Arial"/>
              <a:buNone/>
              <a:defRPr sz="900"/>
            </a:lvl8pPr>
            <a:lvl9pPr marL="4114800" lvl="8" indent="-228600" algn="l">
              <a:spcBef>
                <a:spcPts val="180"/>
              </a:spcBef>
              <a:spcAft>
                <a:spcPts val="0"/>
              </a:spcAft>
              <a:buClr>
                <a:schemeClr val="lt2"/>
              </a:buClr>
              <a:buSzPts val="900"/>
              <a:buFont typeface="Arial"/>
              <a:buNone/>
              <a:defRPr sz="900"/>
            </a:lvl9pPr>
          </a:lstStyle>
          <a:p>
            <a:endParaRP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5"/>
        <p:cNvGrpSpPr/>
        <p:nvPr/>
      </p:nvGrpSpPr>
      <p:grpSpPr>
        <a:xfrm>
          <a:off x="0" y="0"/>
          <a:ext cx="0" cy="0"/>
          <a:chOff x="0" y="0"/>
          <a:chExt cx="0" cy="0"/>
        </a:xfrm>
      </p:grpSpPr>
      <p:sp>
        <p:nvSpPr>
          <p:cNvPr id="276" name="Google Shape;276;p5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i="0">
                <a:latin typeface="Times New Roman" panose="02020603050405020304" pitchFamily="18" charset="0"/>
                <a:cs typeface="Times New Roman" panose="020206030504050203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7" name="Google Shape;277;p51"/>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3200"/>
              <a:buFont typeface="Arial"/>
              <a:buNone/>
              <a:defRPr sz="3200" b="0" i="0" u="none" strike="noStrike" cap="none">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spcBef>
                <a:spcPts val="560"/>
              </a:spcBef>
              <a:spcAft>
                <a:spcPts val="0"/>
              </a:spcAft>
              <a:buClr>
                <a:srgbClr val="513495"/>
              </a:buClr>
              <a:buSzPts val="2800"/>
              <a:buFont typeface="Time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ABC94B"/>
              </a:buClr>
              <a:buSzPts val="2400"/>
              <a:buFont typeface="Time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4pPr>
            <a:lvl5pPr marR="0" lvl="4"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5pPr>
            <a:lvl6pPr marR="0" lvl="5"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6pPr>
            <a:lvl7pPr marR="0" lvl="6"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7pPr>
            <a:lvl8pPr marR="0" lvl="7"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8pPr>
            <a:lvl9pPr marR="0" lvl="8"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9pPr>
          </a:lstStyle>
          <a:p>
            <a:endParaRPr dirty="0"/>
          </a:p>
        </p:txBody>
      </p:sp>
      <p:sp>
        <p:nvSpPr>
          <p:cNvPr id="278" name="Google Shape;278;p5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b="0" i="0">
                <a:latin typeface="Times New Roman" panose="02020603050405020304" pitchFamily="18" charset="0"/>
                <a:cs typeface="Times New Roman" panose="02020603050405020304" pitchFamily="18" charset="0"/>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chemeClr val="lt2"/>
              </a:buClr>
              <a:buSzPts val="900"/>
              <a:buFont typeface="Arial"/>
              <a:buNone/>
              <a:defRPr sz="900"/>
            </a:lvl4pPr>
            <a:lvl5pPr marL="2286000" lvl="4" indent="-228600" algn="l">
              <a:spcBef>
                <a:spcPts val="180"/>
              </a:spcBef>
              <a:spcAft>
                <a:spcPts val="0"/>
              </a:spcAft>
              <a:buClr>
                <a:schemeClr val="lt2"/>
              </a:buClr>
              <a:buSzPts val="900"/>
              <a:buFont typeface="Arial"/>
              <a:buNone/>
              <a:defRPr sz="900"/>
            </a:lvl5pPr>
            <a:lvl6pPr marL="2743200" lvl="5" indent="-228600" algn="l">
              <a:spcBef>
                <a:spcPts val="180"/>
              </a:spcBef>
              <a:spcAft>
                <a:spcPts val="0"/>
              </a:spcAft>
              <a:buClr>
                <a:schemeClr val="lt2"/>
              </a:buClr>
              <a:buSzPts val="900"/>
              <a:buFont typeface="Arial"/>
              <a:buNone/>
              <a:defRPr sz="900"/>
            </a:lvl6pPr>
            <a:lvl7pPr marL="3200400" lvl="6" indent="-228600" algn="l">
              <a:spcBef>
                <a:spcPts val="180"/>
              </a:spcBef>
              <a:spcAft>
                <a:spcPts val="0"/>
              </a:spcAft>
              <a:buClr>
                <a:schemeClr val="lt2"/>
              </a:buClr>
              <a:buSzPts val="900"/>
              <a:buFont typeface="Arial"/>
              <a:buNone/>
              <a:defRPr sz="900"/>
            </a:lvl7pPr>
            <a:lvl8pPr marL="3657600" lvl="7" indent="-228600" algn="l">
              <a:spcBef>
                <a:spcPts val="180"/>
              </a:spcBef>
              <a:spcAft>
                <a:spcPts val="0"/>
              </a:spcAft>
              <a:buClr>
                <a:schemeClr val="lt2"/>
              </a:buClr>
              <a:buSzPts val="900"/>
              <a:buFont typeface="Arial"/>
              <a:buNone/>
              <a:defRPr sz="900"/>
            </a:lvl8pPr>
            <a:lvl9pPr marL="4114800" lvl="8" indent="-228600" algn="l">
              <a:spcBef>
                <a:spcPts val="180"/>
              </a:spcBef>
              <a:spcAft>
                <a:spcPts val="0"/>
              </a:spcAft>
              <a:buClr>
                <a:schemeClr val="lt2"/>
              </a:buClr>
              <a:buSzPts val="900"/>
              <a:buFont typeface="Arial"/>
              <a:buNone/>
              <a:defRPr sz="900"/>
            </a:lvl9pPr>
          </a:lstStyle>
          <a:p>
            <a:endParaRP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9"/>
        <p:cNvGrpSpPr/>
        <p:nvPr/>
      </p:nvGrpSpPr>
      <p:grpSpPr>
        <a:xfrm>
          <a:off x="0" y="0"/>
          <a:ext cx="0" cy="0"/>
          <a:chOff x="0" y="0"/>
          <a:chExt cx="0" cy="0"/>
        </a:xfrm>
      </p:grpSpPr>
      <p:sp>
        <p:nvSpPr>
          <p:cNvPr id="280" name="Google Shape;280;p52"/>
          <p:cNvSpPr txBox="1">
            <a:spLocks noGrp="1"/>
          </p:cNvSpPr>
          <p:nvPr>
            <p:ph type="title"/>
          </p:nvPr>
        </p:nvSpPr>
        <p:spPr>
          <a:xfrm>
            <a:off x="609600" y="0"/>
            <a:ext cx="9956800" cy="91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imes New Roman" panose="02020603050405020304" pitchFamily="18" charset="0"/>
                <a:cs typeface="Times New Roman" panose="020206030504050203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1" name="Google Shape;281;p52"/>
          <p:cNvSpPr txBox="1">
            <a:spLocks noGrp="1"/>
          </p:cNvSpPr>
          <p:nvPr>
            <p:ph type="body" idx="1"/>
          </p:nvPr>
        </p:nvSpPr>
        <p:spPr>
          <a:xfrm rot="5400000">
            <a:off x="3886200" y="-1517378"/>
            <a:ext cx="4114800" cy="96520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b="0" i="0">
                <a:latin typeface="Times New Roman" panose="02020603050405020304" pitchFamily="18" charset="0"/>
                <a:cs typeface="Times New Roman" panose="02020603050405020304" pitchFamily="18" charset="0"/>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2"/>
              </a:buClr>
              <a:buSzPts val="1800"/>
              <a:buChar char="»"/>
              <a:defRPr/>
            </a:lvl6pPr>
            <a:lvl7pPr marL="3200400" lvl="6" indent="-342900" algn="l">
              <a:spcBef>
                <a:spcPts val="360"/>
              </a:spcBef>
              <a:spcAft>
                <a:spcPts val="0"/>
              </a:spcAft>
              <a:buClr>
                <a:schemeClr val="lt2"/>
              </a:buClr>
              <a:buSzPts val="1800"/>
              <a:buChar char="»"/>
              <a:defRPr/>
            </a:lvl7pPr>
            <a:lvl8pPr marL="3657600" lvl="7" indent="-342900" algn="l">
              <a:spcBef>
                <a:spcPts val="360"/>
              </a:spcBef>
              <a:spcAft>
                <a:spcPts val="0"/>
              </a:spcAft>
              <a:buClr>
                <a:schemeClr val="lt2"/>
              </a:buClr>
              <a:buSzPts val="1800"/>
              <a:buChar char="»"/>
              <a:defRPr/>
            </a:lvl8pPr>
            <a:lvl9pPr marL="4114800" lvl="8" indent="-342900" algn="l">
              <a:spcBef>
                <a:spcPts val="360"/>
              </a:spcBef>
              <a:spcAft>
                <a:spcPts val="0"/>
              </a:spcAft>
              <a:buClr>
                <a:schemeClr val="lt2"/>
              </a:buClr>
              <a:buSzPts val="1800"/>
              <a:buChar char="»"/>
              <a:defRPr/>
            </a:lvl9pPr>
          </a:lstStyle>
          <a:p>
            <a:endParaRPr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82"/>
        <p:cNvGrpSpPr/>
        <p:nvPr/>
      </p:nvGrpSpPr>
      <p:grpSpPr>
        <a:xfrm>
          <a:off x="0" y="0"/>
          <a:ext cx="0" cy="0"/>
          <a:chOff x="0" y="0"/>
          <a:chExt cx="0" cy="0"/>
        </a:xfrm>
      </p:grpSpPr>
      <p:sp>
        <p:nvSpPr>
          <p:cNvPr id="283" name="Google Shape;283;p53"/>
          <p:cNvSpPr txBox="1">
            <a:spLocks noGrp="1"/>
          </p:cNvSpPr>
          <p:nvPr>
            <p:ph type="title"/>
          </p:nvPr>
        </p:nvSpPr>
        <p:spPr>
          <a:xfrm rot="5400000">
            <a:off x="6965951" y="1377950"/>
            <a:ext cx="5334000" cy="2578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imes New Roman" panose="02020603050405020304" pitchFamily="18" charset="0"/>
                <a:cs typeface="Times New Roman" panose="020206030504050203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4" name="Google Shape;284;p53"/>
          <p:cNvSpPr txBox="1">
            <a:spLocks noGrp="1"/>
          </p:cNvSpPr>
          <p:nvPr>
            <p:ph type="body" idx="1"/>
          </p:nvPr>
        </p:nvSpPr>
        <p:spPr>
          <a:xfrm rot="5400000">
            <a:off x="1708151" y="-1098550"/>
            <a:ext cx="5334000" cy="75311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00"/>
              <a:buNone/>
              <a:defRPr b="0" i="0">
                <a:latin typeface="Times New Roman" panose="02020603050405020304" pitchFamily="18" charset="0"/>
                <a:cs typeface="Times New Roman" panose="02020603050405020304" pitchFamily="18" charset="0"/>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2"/>
              </a:buClr>
              <a:buSzPts val="1800"/>
              <a:buChar char="»"/>
              <a:defRPr/>
            </a:lvl6pPr>
            <a:lvl7pPr marL="3200400" lvl="6" indent="-342900" algn="l">
              <a:spcBef>
                <a:spcPts val="360"/>
              </a:spcBef>
              <a:spcAft>
                <a:spcPts val="0"/>
              </a:spcAft>
              <a:buClr>
                <a:schemeClr val="lt2"/>
              </a:buClr>
              <a:buSzPts val="1800"/>
              <a:buChar char="»"/>
              <a:defRPr/>
            </a:lvl7pPr>
            <a:lvl8pPr marL="3657600" lvl="7" indent="-342900" algn="l">
              <a:spcBef>
                <a:spcPts val="360"/>
              </a:spcBef>
              <a:spcAft>
                <a:spcPts val="0"/>
              </a:spcAft>
              <a:buClr>
                <a:schemeClr val="lt2"/>
              </a:buClr>
              <a:buSzPts val="1800"/>
              <a:buChar char="»"/>
              <a:defRPr/>
            </a:lvl8pPr>
            <a:lvl9pPr marL="4114800" lvl="8" indent="-342900" algn="l">
              <a:spcBef>
                <a:spcPts val="360"/>
              </a:spcBef>
              <a:spcAft>
                <a:spcPts val="0"/>
              </a:spcAft>
              <a:buClr>
                <a:schemeClr val="lt2"/>
              </a:buClr>
              <a:buSzPts val="1800"/>
              <a:buChar char="»"/>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1"/>
        <p:cNvGrpSpPr/>
        <p:nvPr/>
      </p:nvGrpSpPr>
      <p:grpSpPr>
        <a:xfrm>
          <a:off x="0" y="0"/>
          <a:ext cx="0" cy="0"/>
          <a:chOff x="0" y="0"/>
          <a:chExt cx="0" cy="0"/>
        </a:xfrm>
      </p:grpSpPr>
      <p:sp>
        <p:nvSpPr>
          <p:cNvPr id="42" name="Google Shape;42;p6"/>
          <p:cNvSpPr txBox="1">
            <a:spLocks noGrp="1"/>
          </p:cNvSpPr>
          <p:nvPr>
            <p:ph type="body" idx="1"/>
          </p:nvPr>
        </p:nvSpPr>
        <p:spPr>
          <a:xfrm>
            <a:off x="523240" y="1825625"/>
            <a:ext cx="5658485"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6"/>
          <p:cNvSpPr/>
          <p:nvPr/>
        </p:nvSpPr>
        <p:spPr>
          <a:xfrm>
            <a:off x="345440" y="365125"/>
            <a:ext cx="5836285"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46" name="Google Shape;46;p6"/>
          <p:cNvSpPr txBox="1">
            <a:spLocks noGrp="1"/>
          </p:cNvSpPr>
          <p:nvPr>
            <p:ph type="title"/>
          </p:nvPr>
        </p:nvSpPr>
        <p:spPr>
          <a:xfrm>
            <a:off x="523240" y="365126"/>
            <a:ext cx="5658485"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1"/>
        <p:cNvGrpSpPr/>
        <p:nvPr/>
      </p:nvGrpSpPr>
      <p:grpSpPr>
        <a:xfrm>
          <a:off x="0" y="0"/>
          <a:ext cx="0" cy="0"/>
          <a:chOff x="0" y="0"/>
          <a:chExt cx="0" cy="0"/>
        </a:xfrm>
      </p:grpSpPr>
      <p:sp>
        <p:nvSpPr>
          <p:cNvPr id="292" name="Google Shape;292;p5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3" name="Google Shape;293;p5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b="0" i="0">
                <a:solidFill>
                  <a:srgbClr val="888888"/>
                </a:solidFill>
                <a:latin typeface="Times New Roman" panose="02020603050405020304" pitchFamily="18" charset="0"/>
                <a:cs typeface="Times New Roman" panose="02020603050405020304" pitchFamily="18" charset="0"/>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dirty="0"/>
          </a:p>
        </p:txBody>
      </p:sp>
      <p:sp>
        <p:nvSpPr>
          <p:cNvPr id="294" name="Google Shape;294;p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7"/>
        <p:cNvGrpSpPr/>
        <p:nvPr/>
      </p:nvGrpSpPr>
      <p:grpSpPr>
        <a:xfrm>
          <a:off x="0" y="0"/>
          <a:ext cx="0" cy="0"/>
          <a:chOff x="0" y="0"/>
          <a:chExt cx="0" cy="0"/>
        </a:xfrm>
      </p:grpSpPr>
      <p:sp>
        <p:nvSpPr>
          <p:cNvPr id="298" name="Google Shape;298;p5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9" name="Google Shape;299;p5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b="0" i="0">
                <a:latin typeface="Times New Roman" panose="02020603050405020304" pitchFamily="18" charset="0"/>
                <a:cs typeface="Times New Roman" panose="02020603050405020304" pitchFamily="18"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300" name="Google Shape;300;p5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5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5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3"/>
        <p:cNvGrpSpPr/>
        <p:nvPr/>
      </p:nvGrpSpPr>
      <p:grpSpPr>
        <a:xfrm>
          <a:off x="0" y="0"/>
          <a:ext cx="0" cy="0"/>
          <a:chOff x="0" y="0"/>
          <a:chExt cx="0" cy="0"/>
        </a:xfrm>
      </p:grpSpPr>
      <p:sp>
        <p:nvSpPr>
          <p:cNvPr id="304" name="Google Shape;304;p5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0" i="0" cap="none">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5" name="Google Shape;305;p5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b="0" i="0">
                <a:solidFill>
                  <a:srgbClr val="888888"/>
                </a:solidFill>
                <a:latin typeface="Times New Roman" panose="02020603050405020304" pitchFamily="18" charset="0"/>
                <a:cs typeface="Times New Roman" panose="02020603050405020304" pitchFamily="18" charset="0"/>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dirty="0"/>
          </a:p>
        </p:txBody>
      </p:sp>
      <p:sp>
        <p:nvSpPr>
          <p:cNvPr id="306" name="Google Shape;306;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9"/>
        <p:cNvGrpSpPr/>
        <p:nvPr/>
      </p:nvGrpSpPr>
      <p:grpSpPr>
        <a:xfrm>
          <a:off x="0" y="0"/>
          <a:ext cx="0" cy="0"/>
          <a:chOff x="0" y="0"/>
          <a:chExt cx="0" cy="0"/>
        </a:xfrm>
      </p:grpSpPr>
      <p:sp>
        <p:nvSpPr>
          <p:cNvPr id="310" name="Google Shape;310;p5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1" name="Google Shape;311;p5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b="0" i="0">
                <a:latin typeface="Times New Roman" panose="02020603050405020304" pitchFamily="18" charset="0"/>
                <a:cs typeface="Times New Roman" panose="02020603050405020304" pitchFamily="18" charset="0"/>
              </a:defRPr>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312" name="Google Shape;312;p5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b="0" i="0">
                <a:latin typeface="Times New Roman" panose="02020603050405020304" pitchFamily="18" charset="0"/>
                <a:cs typeface="Times New Roman" panose="02020603050405020304" pitchFamily="18" charset="0"/>
              </a:defRPr>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313" name="Google Shape;313;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6"/>
        <p:cNvGrpSpPr/>
        <p:nvPr/>
      </p:nvGrpSpPr>
      <p:grpSpPr>
        <a:xfrm>
          <a:off x="0" y="0"/>
          <a:ext cx="0" cy="0"/>
          <a:chOff x="0" y="0"/>
          <a:chExt cx="0" cy="0"/>
        </a:xfrm>
      </p:grpSpPr>
      <p:sp>
        <p:nvSpPr>
          <p:cNvPr id="317" name="Google Shape;317;p5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8" name="Google Shape;318;p5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0" i="0">
                <a:latin typeface="Times New Roman" panose="02020603050405020304" pitchFamily="18" charset="0"/>
                <a:cs typeface="Times New Roman" panose="02020603050405020304" pitchFamily="18" charset="0"/>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319" name="Google Shape;319;p5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b="0" i="0">
                <a:latin typeface="Times New Roman" panose="02020603050405020304" pitchFamily="18" charset="0"/>
                <a:cs typeface="Times New Roman" panose="02020603050405020304" pitchFamily="18"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320" name="Google Shape;320;p5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0" i="0">
                <a:latin typeface="Times New Roman" panose="02020603050405020304" pitchFamily="18" charset="0"/>
                <a:cs typeface="Times New Roman" panose="02020603050405020304" pitchFamily="18" charset="0"/>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321" name="Google Shape;321;p5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b="0" i="0">
                <a:latin typeface="Times New Roman" panose="02020603050405020304" pitchFamily="18" charset="0"/>
                <a:cs typeface="Times New Roman" panose="02020603050405020304" pitchFamily="18" charset="0"/>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322" name="Google Shape;322;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5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5"/>
        <p:cNvGrpSpPr/>
        <p:nvPr/>
      </p:nvGrpSpPr>
      <p:grpSpPr>
        <a:xfrm>
          <a:off x="0" y="0"/>
          <a:ext cx="0" cy="0"/>
          <a:chOff x="0" y="0"/>
          <a:chExt cx="0" cy="0"/>
        </a:xfrm>
      </p:grpSpPr>
      <p:sp>
        <p:nvSpPr>
          <p:cNvPr id="326" name="Google Shape;326;p6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27" name="Google Shape;327;p6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6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6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0"/>
        <p:cNvGrpSpPr/>
        <p:nvPr/>
      </p:nvGrpSpPr>
      <p:grpSpPr>
        <a:xfrm>
          <a:off x="0" y="0"/>
          <a:ext cx="0" cy="0"/>
          <a:chOff x="0" y="0"/>
          <a:chExt cx="0" cy="0"/>
        </a:xfrm>
      </p:grpSpPr>
      <p:sp>
        <p:nvSpPr>
          <p:cNvPr id="331" name="Google Shape;331;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4"/>
        <p:cNvGrpSpPr/>
        <p:nvPr/>
      </p:nvGrpSpPr>
      <p:grpSpPr>
        <a:xfrm>
          <a:off x="0" y="0"/>
          <a:ext cx="0" cy="0"/>
          <a:chOff x="0" y="0"/>
          <a:chExt cx="0" cy="0"/>
        </a:xfrm>
      </p:grpSpPr>
      <p:sp>
        <p:nvSpPr>
          <p:cNvPr id="335" name="Google Shape;335;p6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36" name="Google Shape;336;p6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b="0" i="0">
                <a:latin typeface="Times New Roman" panose="02020603050405020304" pitchFamily="18" charset="0"/>
                <a:cs typeface="Times New Roman" panose="02020603050405020304" pitchFamily="18" charset="0"/>
              </a:defRPr>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dirty="0"/>
          </a:p>
        </p:txBody>
      </p:sp>
      <p:sp>
        <p:nvSpPr>
          <p:cNvPr id="337" name="Google Shape;337;p6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b="0" i="0">
                <a:latin typeface="Times New Roman" panose="02020603050405020304" pitchFamily="18" charset="0"/>
                <a:cs typeface="Times New Roman" panose="02020603050405020304" pitchFamily="18" charset="0"/>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dirty="0"/>
          </a:p>
        </p:txBody>
      </p:sp>
      <p:sp>
        <p:nvSpPr>
          <p:cNvPr id="338" name="Google Shape;338;p6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6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6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1"/>
        <p:cNvGrpSpPr/>
        <p:nvPr/>
      </p:nvGrpSpPr>
      <p:grpSpPr>
        <a:xfrm>
          <a:off x="0" y="0"/>
          <a:ext cx="0" cy="0"/>
          <a:chOff x="0" y="0"/>
          <a:chExt cx="0" cy="0"/>
        </a:xfrm>
      </p:grpSpPr>
      <p:sp>
        <p:nvSpPr>
          <p:cNvPr id="342" name="Google Shape;342;p6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43" name="Google Shape;343;p63"/>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44" name="Google Shape;344;p6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b="0" i="0">
                <a:latin typeface="Times New Roman" panose="02020603050405020304" pitchFamily="18" charset="0"/>
                <a:cs typeface="Times New Roman" panose="02020603050405020304" pitchFamily="18" charset="0"/>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dirty="0"/>
          </a:p>
        </p:txBody>
      </p:sp>
      <p:sp>
        <p:nvSpPr>
          <p:cNvPr id="345" name="Google Shape;345;p6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6" name="Google Shape;346;p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8"/>
        <p:cNvGrpSpPr/>
        <p:nvPr/>
      </p:nvGrpSpPr>
      <p:grpSpPr>
        <a:xfrm>
          <a:off x="0" y="0"/>
          <a:ext cx="0" cy="0"/>
          <a:chOff x="0" y="0"/>
          <a:chExt cx="0" cy="0"/>
        </a:xfrm>
      </p:grpSpPr>
      <p:sp>
        <p:nvSpPr>
          <p:cNvPr id="349" name="Google Shape;349;p6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0" name="Google Shape;350;p6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b="0" i="0">
                <a:latin typeface="Times New Roman" panose="02020603050405020304" pitchFamily="18" charset="0"/>
                <a:cs typeface="Times New Roman" panose="02020603050405020304" pitchFamily="18"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351" name="Google Shape;351;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5762625" y="1825625"/>
            <a:ext cx="6127413"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7"/>
          <p:cNvSpPr/>
          <p:nvPr/>
        </p:nvSpPr>
        <p:spPr>
          <a:xfrm>
            <a:off x="5676900" y="365125"/>
            <a:ext cx="6213138"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52" name="Google Shape;52;p7"/>
          <p:cNvSpPr txBox="1">
            <a:spLocks noGrp="1"/>
          </p:cNvSpPr>
          <p:nvPr>
            <p:ph type="title"/>
          </p:nvPr>
        </p:nvSpPr>
        <p:spPr>
          <a:xfrm>
            <a:off x="5762625" y="365126"/>
            <a:ext cx="5276215"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54"/>
        <p:cNvGrpSpPr/>
        <p:nvPr/>
      </p:nvGrpSpPr>
      <p:grpSpPr>
        <a:xfrm>
          <a:off x="0" y="0"/>
          <a:ext cx="0" cy="0"/>
          <a:chOff x="0" y="0"/>
          <a:chExt cx="0" cy="0"/>
        </a:xfrm>
      </p:grpSpPr>
      <p:sp>
        <p:nvSpPr>
          <p:cNvPr id="355" name="Google Shape;355;p65"/>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b="0" i="0">
                <a:latin typeface="Times New Roman" panose="02020603050405020304" pitchFamily="18"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6" name="Google Shape;356;p65"/>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b="0" i="0">
                <a:latin typeface="Times New Roman" panose="02020603050405020304" pitchFamily="18" charset="0"/>
                <a:cs typeface="Times New Roman" panose="02020603050405020304" pitchFamily="18"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357" name="Google Shape;357;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6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3"/>
        <p:cNvGrpSpPr/>
        <p:nvPr/>
      </p:nvGrpSpPr>
      <p:grpSpPr>
        <a:xfrm>
          <a:off x="0" y="0"/>
          <a:ext cx="0" cy="0"/>
          <a:chOff x="0" y="0"/>
          <a:chExt cx="0" cy="0"/>
        </a:xfrm>
      </p:grpSpPr>
      <p:sp>
        <p:nvSpPr>
          <p:cNvPr id="54" name="Google Shape;54;p8"/>
          <p:cNvSpPr/>
          <p:nvPr/>
        </p:nvSpPr>
        <p:spPr>
          <a:xfrm>
            <a:off x="528320" y="347346"/>
            <a:ext cx="11544598" cy="1139825"/>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rgbClr val="F5BA2B"/>
              </a:solidFill>
              <a:latin typeface="Times New Roman" panose="02020603050405020304" pitchFamily="18" charset="0"/>
              <a:ea typeface="Calibri"/>
              <a:cs typeface="Times New Roman" panose="02020603050405020304" pitchFamily="18" charset="0"/>
              <a:sym typeface="Calibri"/>
            </a:endParaRPr>
          </a:p>
        </p:txBody>
      </p:sp>
      <p:sp>
        <p:nvSpPr>
          <p:cNvPr id="55" name="Google Shape;55;p8"/>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8"/>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5BA2B"/>
              </a:buClr>
              <a:buSzPts val="4000"/>
              <a:buFont typeface="Times New Roman"/>
              <a:buNone/>
              <a:defRPr>
                <a:solidFill>
                  <a:srgbClr val="F5BA2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9"/>
        <p:cNvGrpSpPr/>
        <p:nvPr/>
      </p:nvGrpSpPr>
      <p:grpSpPr>
        <a:xfrm>
          <a:off x="0" y="0"/>
          <a:ext cx="0" cy="0"/>
          <a:chOff x="0" y="0"/>
          <a:chExt cx="0" cy="0"/>
        </a:xfrm>
      </p:grpSpPr>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9"/>
          <p:cNvSpPr/>
          <p:nvPr/>
        </p:nvSpPr>
        <p:spPr>
          <a:xfrm>
            <a:off x="914401" y="0"/>
            <a:ext cx="6162674" cy="6858000"/>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63" name="Google Shape;63;p9"/>
          <p:cNvSpPr txBox="1">
            <a:spLocks noGrp="1"/>
          </p:cNvSpPr>
          <p:nvPr>
            <p:ph type="title"/>
          </p:nvPr>
        </p:nvSpPr>
        <p:spPr>
          <a:xfrm>
            <a:off x="1366838" y="2289176"/>
            <a:ext cx="5257800" cy="113982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0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7.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508000" y="1825625"/>
            <a:ext cx="11198223"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4D4D4D"/>
              </a:buClr>
              <a:buSzPts val="2800"/>
              <a:buFont typeface="Arial"/>
              <a:buChar char="•"/>
              <a:defRPr sz="2800" b="0" i="0" u="none" strike="noStrike" cap="none">
                <a:solidFill>
                  <a:srgbClr val="4D4D4D"/>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4D4D4D"/>
              </a:buClr>
              <a:buSzPts val="2400"/>
              <a:buFont typeface="Arial"/>
              <a:buChar char="•"/>
              <a:defRPr sz="2400" b="0" i="0" u="none" strike="noStrike" cap="none">
                <a:solidFill>
                  <a:srgbClr val="4D4D4D"/>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rgbClr val="4D4D4D"/>
              </a:buClr>
              <a:buSzPts val="2000"/>
              <a:buFont typeface="Arial"/>
              <a:buChar char="•"/>
              <a:defRPr sz="2000" b="0" i="0" u="none" strike="noStrike" cap="none">
                <a:solidFill>
                  <a:srgbClr val="4D4D4D"/>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2" name="Google Shape;12;p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13" name="Google Shape;13;p1"/>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4" name="Google Shape;14;p1"/>
          <p:cNvGrpSpPr/>
          <p:nvPr/>
        </p:nvGrpSpPr>
        <p:grpSpPr>
          <a:xfrm>
            <a:off x="11185957" y="6356350"/>
            <a:ext cx="892295" cy="470693"/>
            <a:chOff x="4581525" y="2647950"/>
            <a:chExt cx="2943225" cy="1552575"/>
          </a:xfrm>
        </p:grpSpPr>
        <p:pic>
          <p:nvPicPr>
            <p:cNvPr id="15" name="Google Shape;15;p1"/>
            <p:cNvPicPr preferRelativeResize="0"/>
            <p:nvPr/>
          </p:nvPicPr>
          <p:blipFill rotWithShape="1">
            <a:blip r:embed="rId14">
              <a:alphaModFix/>
            </a:blip>
            <a:srcRect/>
            <a:stretch/>
          </p:blipFill>
          <p:spPr>
            <a:xfrm>
              <a:off x="4667250" y="2647950"/>
              <a:ext cx="2857500" cy="1552575"/>
            </a:xfrm>
            <a:prstGeom prst="rect">
              <a:avLst/>
            </a:prstGeom>
            <a:noFill/>
            <a:ln>
              <a:noFill/>
            </a:ln>
          </p:spPr>
        </p:pic>
        <p:sp>
          <p:nvSpPr>
            <p:cNvPr id="16" name="Google Shape;16;p1"/>
            <p:cNvSpPr/>
            <p:nvPr/>
          </p:nvSpPr>
          <p:spPr>
            <a:xfrm>
              <a:off x="4581525" y="3867150"/>
              <a:ext cx="2466975" cy="247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609600" y="201600"/>
            <a:ext cx="10972800" cy="86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0" name="Google Shape;90;p14"/>
          <p:cNvSpPr txBox="1">
            <a:spLocks noGrp="1"/>
          </p:cNvSpPr>
          <p:nvPr>
            <p:ph type="body" idx="1"/>
          </p:nvPr>
        </p:nvSpPr>
        <p:spPr>
          <a:xfrm>
            <a:off x="609600" y="1425600"/>
            <a:ext cx="10972800" cy="4698000"/>
          </a:xfrm>
          <a:prstGeom prst="rect">
            <a:avLst/>
          </a:prstGeom>
          <a:noFill/>
          <a:ln>
            <a:noFill/>
          </a:ln>
        </p:spPr>
        <p:txBody>
          <a:bodyPr spcFirstLastPara="1" wrap="square" lIns="0" tIns="0" rIns="0" bIns="0" anchor="t" anchorCtr="0">
            <a:noAutofit/>
          </a:bodyPr>
          <a:lstStyle>
            <a:lvl1pPr marL="457200" marR="0" lvl="0" indent="-335280" algn="l" rtl="0">
              <a:spcBef>
                <a:spcPts val="480"/>
              </a:spcBef>
              <a:spcAft>
                <a:spcPts val="0"/>
              </a:spcAft>
              <a:buClr>
                <a:schemeClr val="accent2"/>
              </a:buClr>
              <a:buSzPts val="1680"/>
              <a:buFont typeface="Arial"/>
              <a:buChar char="►"/>
              <a:defRPr sz="2400" b="0" i="0" u="none" strike="noStrike" cap="none">
                <a:solidFill>
                  <a:schemeClr val="lt1"/>
                </a:solidFill>
                <a:latin typeface="Arial"/>
                <a:ea typeface="Arial"/>
                <a:cs typeface="Arial"/>
                <a:sym typeface="Arial"/>
              </a:defRPr>
            </a:lvl1pPr>
            <a:lvl2pPr marL="914400" marR="0" lvl="1" indent="-317500" algn="l" rtl="0">
              <a:spcBef>
                <a:spcPts val="400"/>
              </a:spcBef>
              <a:spcAft>
                <a:spcPts val="0"/>
              </a:spcAft>
              <a:buClr>
                <a:schemeClr val="accent2"/>
              </a:buClr>
              <a:buSzPts val="1400"/>
              <a:buFont typeface="Arial"/>
              <a:buChar char="►"/>
              <a:defRPr sz="2000" b="0" i="0" u="none" strike="noStrike" cap="none">
                <a:solidFill>
                  <a:schemeClr val="lt1"/>
                </a:solidFill>
                <a:latin typeface="Arial"/>
                <a:ea typeface="Arial"/>
                <a:cs typeface="Arial"/>
                <a:sym typeface="Arial"/>
              </a:defRPr>
            </a:lvl2pPr>
            <a:lvl3pPr marL="1371600" marR="0" lvl="2" indent="-308610" algn="l" rtl="0">
              <a:spcBef>
                <a:spcPts val="360"/>
              </a:spcBef>
              <a:spcAft>
                <a:spcPts val="0"/>
              </a:spcAft>
              <a:buClr>
                <a:schemeClr val="accent2"/>
              </a:buClr>
              <a:buSzPts val="1260"/>
              <a:buFont typeface="Arial"/>
              <a:buChar char="►"/>
              <a:defRPr sz="1800" b="0" i="0" u="none" strike="noStrike" cap="none">
                <a:solidFill>
                  <a:schemeClr val="lt1"/>
                </a:solidFill>
                <a:latin typeface="Arial"/>
                <a:ea typeface="Arial"/>
                <a:cs typeface="Arial"/>
                <a:sym typeface="Arial"/>
              </a:defRPr>
            </a:lvl3pPr>
            <a:lvl4pPr marL="1828800" marR="0" lvl="3" indent="-299719" algn="l" rtl="0">
              <a:spcBef>
                <a:spcPts val="320"/>
              </a:spcBef>
              <a:spcAft>
                <a:spcPts val="0"/>
              </a:spcAft>
              <a:buClr>
                <a:schemeClr val="accent2"/>
              </a:buClr>
              <a:buSzPts val="1120"/>
              <a:buFont typeface="Arial"/>
              <a:buChar char="►"/>
              <a:defRPr sz="1600" b="0" i="0" u="none" strike="noStrike" cap="none">
                <a:solidFill>
                  <a:schemeClr val="lt1"/>
                </a:solidFill>
                <a:latin typeface="Arial"/>
                <a:ea typeface="Arial"/>
                <a:cs typeface="Arial"/>
                <a:sym typeface="Arial"/>
              </a:defRPr>
            </a:lvl4pPr>
            <a:lvl5pPr marL="2286000" marR="0" lvl="4" indent="-299720" algn="l" rtl="0">
              <a:spcBef>
                <a:spcPts val="320"/>
              </a:spcBef>
              <a:spcAft>
                <a:spcPts val="0"/>
              </a:spcAft>
              <a:buClr>
                <a:schemeClr val="accent2"/>
              </a:buClr>
              <a:buSzPts val="1120"/>
              <a:buFont typeface="Arial"/>
              <a:buChar char="►"/>
              <a:defRPr sz="16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91" name="Google Shape;91;p14"/>
          <p:cNvSpPr txBox="1">
            <a:spLocks noGrp="1"/>
          </p:cNvSpPr>
          <p:nvPr>
            <p:ph type="ftr" idx="11"/>
          </p:nvPr>
        </p:nvSpPr>
        <p:spPr>
          <a:xfrm>
            <a:off x="3451200" y="6415200"/>
            <a:ext cx="4579200" cy="2016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100" b="0" i="0">
                <a:solidFill>
                  <a:schemeClr val="lt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92" name="Google Shape;92;p14"/>
          <p:cNvSpPr txBox="1"/>
          <p:nvPr/>
        </p:nvSpPr>
        <p:spPr>
          <a:xfrm>
            <a:off x="609600" y="6415200"/>
            <a:ext cx="960000" cy="198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100" b="0" i="0" dirty="0">
                <a:solidFill>
                  <a:schemeClr val="lt1"/>
                </a:solidFill>
                <a:latin typeface="Times New Roman" panose="02020603050405020304" pitchFamily="18" charset="0"/>
                <a:ea typeface="Arial"/>
                <a:cs typeface="Times New Roman" panose="02020603050405020304" pitchFamily="18" charset="0"/>
                <a:sym typeface="Arial"/>
              </a:rPr>
              <a:t>Page </a:t>
            </a:r>
            <a:fld id="{00000000-1234-1234-1234-123412341234}" type="slidenum">
              <a:rPr lang="en-US" sz="1100" b="0" i="0">
                <a:solidFill>
                  <a:schemeClr val="lt1"/>
                </a:solidFill>
                <a:latin typeface="Times New Roman" panose="02020603050405020304" pitchFamily="18" charset="0"/>
                <a:ea typeface="Arial"/>
                <a:cs typeface="Times New Roman" panose="02020603050405020304" pitchFamily="18" charset="0"/>
                <a:sym typeface="Arial"/>
              </a:rPr>
              <a:t>‹#›</a:t>
            </a:fld>
            <a:endParaRPr sz="1100" b="0" i="0" dirty="0">
              <a:solidFill>
                <a:schemeClr val="lt1"/>
              </a:solidFill>
              <a:latin typeface="Times New Roman" panose="02020603050405020304" pitchFamily="18" charset="0"/>
              <a:ea typeface="Arial"/>
              <a:cs typeface="Times New Roman" panose="02020603050405020304" pitchFamily="18" charset="0"/>
              <a:sym typeface="Arial"/>
            </a:endParaRPr>
          </a:p>
        </p:txBody>
      </p:sp>
      <p:grpSp>
        <p:nvGrpSpPr>
          <p:cNvPr id="93" name="Google Shape;93;p14"/>
          <p:cNvGrpSpPr/>
          <p:nvPr/>
        </p:nvGrpSpPr>
        <p:grpSpPr>
          <a:xfrm>
            <a:off x="11131552" y="6450014"/>
            <a:ext cx="450849" cy="204787"/>
            <a:chOff x="8348663" y="6450013"/>
            <a:chExt cx="338137" cy="204787"/>
          </a:xfrm>
        </p:grpSpPr>
        <p:sp>
          <p:nvSpPr>
            <p:cNvPr id="94" name="Google Shape;94;p14"/>
            <p:cNvSpPr/>
            <p:nvPr/>
          </p:nvSpPr>
          <p:spPr>
            <a:xfrm>
              <a:off x="8348663" y="6450013"/>
              <a:ext cx="163512" cy="204787"/>
            </a:xfrm>
            <a:custGeom>
              <a:avLst/>
              <a:gdLst/>
              <a:ahLst/>
              <a:cxnLst/>
              <a:rect l="l" t="t" r="r" b="b"/>
              <a:pathLst>
                <a:path w="103" h="129" extrusionOk="0">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dirty="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95" name="Google Shape;95;p14"/>
            <p:cNvSpPr/>
            <p:nvPr/>
          </p:nvSpPr>
          <p:spPr>
            <a:xfrm>
              <a:off x="8483600" y="6450013"/>
              <a:ext cx="203200" cy="204787"/>
            </a:xfrm>
            <a:custGeom>
              <a:avLst/>
              <a:gdLst/>
              <a:ahLst/>
              <a:cxnLst/>
              <a:rect l="l" t="t" r="r" b="b"/>
              <a:pathLst>
                <a:path w="128" h="129" extrusionOk="0">
                  <a:moveTo>
                    <a:pt x="86" y="0"/>
                  </a:moveTo>
                  <a:lnTo>
                    <a:pt x="64" y="42"/>
                  </a:lnTo>
                  <a:lnTo>
                    <a:pt x="42" y="0"/>
                  </a:lnTo>
                  <a:lnTo>
                    <a:pt x="0" y="0"/>
                  </a:lnTo>
                  <a:lnTo>
                    <a:pt x="45" y="78"/>
                  </a:lnTo>
                  <a:lnTo>
                    <a:pt x="45" y="129"/>
                  </a:lnTo>
                  <a:lnTo>
                    <a:pt x="83" y="129"/>
                  </a:lnTo>
                  <a:lnTo>
                    <a:pt x="83" y="78"/>
                  </a:lnTo>
                  <a:lnTo>
                    <a:pt x="128" y="0"/>
                  </a:lnTo>
                  <a:lnTo>
                    <a:pt x="8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dirty="0">
                <a:solidFill>
                  <a:schemeClr val="dk1"/>
                </a:solidFill>
                <a:latin typeface="Times New Roman" panose="02020603050405020304" pitchFamily="18" charset="0"/>
                <a:ea typeface="Arial"/>
                <a:cs typeface="Times New Roman" panose="02020603050405020304" pitchFamily="18" charset="0"/>
                <a:sym typeface="Arial"/>
              </a:endParaRPr>
            </a:p>
          </p:txBody>
        </p:sp>
      </p:gr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64" name="Google Shape;164;p2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5" name="Google Shape;165;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166" name="Google Shape;166;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167" name="Google Shape;167;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pic>
        <p:nvPicPr>
          <p:cNvPr id="242" name="Google Shape;242;p42" descr="HS_logo"/>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9423400" y="6302639"/>
            <a:ext cx="2336800" cy="515766"/>
          </a:xfrm>
          <a:prstGeom prst="rect">
            <a:avLst/>
          </a:prstGeom>
          <a:noFill/>
          <a:ln>
            <a:noFill/>
          </a:ln>
        </p:spPr>
      </p:pic>
      <p:sp>
        <p:nvSpPr>
          <p:cNvPr id="243" name="Google Shape;243;p42"/>
          <p:cNvSpPr/>
          <p:nvPr/>
        </p:nvSpPr>
        <p:spPr>
          <a:xfrm>
            <a:off x="0" y="0"/>
            <a:ext cx="12192000" cy="914400"/>
          </a:xfrm>
          <a:prstGeom prst="rect">
            <a:avLst/>
          </a:prstGeom>
          <a:solidFill>
            <a:srgbClr val="5A4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dirty="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244" name="Google Shape;244;p42"/>
          <p:cNvSpPr/>
          <p:nvPr/>
        </p:nvSpPr>
        <p:spPr>
          <a:xfrm>
            <a:off x="1524000" y="1279525"/>
            <a:ext cx="91440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dirty="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245" name="Google Shape;245;p42"/>
          <p:cNvSpPr/>
          <p:nvPr/>
        </p:nvSpPr>
        <p:spPr>
          <a:xfrm>
            <a:off x="203201" y="6400800"/>
            <a:ext cx="1225015"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0" i="0" dirty="0">
                <a:solidFill>
                  <a:schemeClr val="dk1"/>
                </a:solidFill>
                <a:latin typeface="Times New Roman" panose="02020603050405020304" pitchFamily="18" charset="0"/>
                <a:ea typeface="Arial"/>
                <a:cs typeface="Times New Roman" panose="02020603050405020304" pitchFamily="18" charset="0"/>
                <a:sym typeface="Arial"/>
              </a:rPr>
              <a:t>© 2020 Hidden Sparks</a:t>
            </a:r>
            <a:endParaRPr sz="2400" b="0" i="0" dirty="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246" name="Google Shape;246;p42"/>
          <p:cNvSpPr txBox="1">
            <a:spLocks noGrp="1"/>
          </p:cNvSpPr>
          <p:nvPr>
            <p:ph type="title"/>
          </p:nvPr>
        </p:nvSpPr>
        <p:spPr>
          <a:xfrm>
            <a:off x="609600" y="0"/>
            <a:ext cx="9956800" cy="914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400" b="1" i="0" u="none" strike="noStrike" cap="none">
                <a:solidFill>
                  <a:schemeClr val="lt1"/>
                </a:solidFill>
                <a:latin typeface="Arial Black"/>
                <a:ea typeface="Arial Black"/>
                <a:cs typeface="Arial Black"/>
                <a:sym typeface="Arial Black"/>
              </a:defRPr>
            </a:lvl1pPr>
            <a:lvl2pPr marR="0" lvl="1" algn="l" rtl="0">
              <a:spcBef>
                <a:spcPts val="0"/>
              </a:spcBef>
              <a:spcAft>
                <a:spcPts val="0"/>
              </a:spcAft>
              <a:buSzPts val="1400"/>
              <a:buNone/>
              <a:defRPr sz="2400" b="1" i="0" u="none" strike="noStrike" cap="none">
                <a:solidFill>
                  <a:schemeClr val="lt1"/>
                </a:solidFill>
                <a:latin typeface="Arial Black"/>
                <a:ea typeface="Arial Black"/>
                <a:cs typeface="Arial Black"/>
                <a:sym typeface="Arial Black"/>
              </a:defRPr>
            </a:lvl2pPr>
            <a:lvl3pPr marR="0" lvl="2" algn="l" rtl="0">
              <a:spcBef>
                <a:spcPts val="0"/>
              </a:spcBef>
              <a:spcAft>
                <a:spcPts val="0"/>
              </a:spcAft>
              <a:buSzPts val="1400"/>
              <a:buNone/>
              <a:defRPr sz="2400" b="1" i="0" u="none" strike="noStrike" cap="none">
                <a:solidFill>
                  <a:schemeClr val="lt1"/>
                </a:solidFill>
                <a:latin typeface="Arial Black"/>
                <a:ea typeface="Arial Black"/>
                <a:cs typeface="Arial Black"/>
                <a:sym typeface="Arial Black"/>
              </a:defRPr>
            </a:lvl3pPr>
            <a:lvl4pPr marR="0" lvl="3" algn="l" rtl="0">
              <a:spcBef>
                <a:spcPts val="0"/>
              </a:spcBef>
              <a:spcAft>
                <a:spcPts val="0"/>
              </a:spcAft>
              <a:buSzPts val="1400"/>
              <a:buNone/>
              <a:defRPr sz="2400" b="1" i="0" u="none" strike="noStrike" cap="none">
                <a:solidFill>
                  <a:schemeClr val="lt1"/>
                </a:solidFill>
                <a:latin typeface="Arial Black"/>
                <a:ea typeface="Arial Black"/>
                <a:cs typeface="Arial Black"/>
                <a:sym typeface="Arial Black"/>
              </a:defRPr>
            </a:lvl4pPr>
            <a:lvl5pPr marR="0" lvl="4" algn="l" rtl="0">
              <a:spcBef>
                <a:spcPts val="0"/>
              </a:spcBef>
              <a:spcAft>
                <a:spcPts val="0"/>
              </a:spcAft>
              <a:buSzPts val="1400"/>
              <a:buNone/>
              <a:defRPr sz="2400" b="1" i="0" u="none" strike="noStrike" cap="none">
                <a:solidFill>
                  <a:schemeClr val="lt1"/>
                </a:solidFill>
                <a:latin typeface="Arial Black"/>
                <a:ea typeface="Arial Black"/>
                <a:cs typeface="Arial Black"/>
                <a:sym typeface="Arial Black"/>
              </a:defRPr>
            </a:lvl5pPr>
            <a:lvl6pPr marR="0" lvl="5" algn="l" rtl="0">
              <a:spcBef>
                <a:spcPts val="0"/>
              </a:spcBef>
              <a:spcAft>
                <a:spcPts val="0"/>
              </a:spcAft>
              <a:buSzPts val="1400"/>
              <a:buNone/>
              <a:defRPr sz="2400" b="1" i="0" u="none" strike="noStrike" cap="none">
                <a:solidFill>
                  <a:schemeClr val="lt1"/>
                </a:solidFill>
                <a:latin typeface="Arial Black"/>
                <a:ea typeface="Arial Black"/>
                <a:cs typeface="Arial Black"/>
                <a:sym typeface="Arial Black"/>
              </a:defRPr>
            </a:lvl6pPr>
            <a:lvl7pPr marR="0" lvl="6" algn="l" rtl="0">
              <a:spcBef>
                <a:spcPts val="0"/>
              </a:spcBef>
              <a:spcAft>
                <a:spcPts val="0"/>
              </a:spcAft>
              <a:buSzPts val="1400"/>
              <a:buNone/>
              <a:defRPr sz="2400" b="1" i="0" u="none" strike="noStrike" cap="none">
                <a:solidFill>
                  <a:schemeClr val="lt1"/>
                </a:solidFill>
                <a:latin typeface="Arial Black"/>
                <a:ea typeface="Arial Black"/>
                <a:cs typeface="Arial Black"/>
                <a:sym typeface="Arial Black"/>
              </a:defRPr>
            </a:lvl7pPr>
            <a:lvl8pPr marR="0" lvl="7" algn="l" rtl="0">
              <a:spcBef>
                <a:spcPts val="0"/>
              </a:spcBef>
              <a:spcAft>
                <a:spcPts val="0"/>
              </a:spcAft>
              <a:buSzPts val="1400"/>
              <a:buNone/>
              <a:defRPr sz="2400" b="1" i="0" u="none" strike="noStrike" cap="none">
                <a:solidFill>
                  <a:schemeClr val="lt1"/>
                </a:solidFill>
                <a:latin typeface="Arial Black"/>
                <a:ea typeface="Arial Black"/>
                <a:cs typeface="Arial Black"/>
                <a:sym typeface="Arial Black"/>
              </a:defRPr>
            </a:lvl8pPr>
            <a:lvl9pPr marR="0" lvl="8" algn="l" rtl="0">
              <a:spcBef>
                <a:spcPts val="0"/>
              </a:spcBef>
              <a:spcAft>
                <a:spcPts val="0"/>
              </a:spcAft>
              <a:buSzPts val="1400"/>
              <a:buNone/>
              <a:defRPr sz="2400" b="1" i="0" u="none" strike="noStrike" cap="none">
                <a:solidFill>
                  <a:schemeClr val="lt1"/>
                </a:solidFill>
                <a:latin typeface="Arial Black"/>
                <a:ea typeface="Arial Black"/>
                <a:cs typeface="Arial Black"/>
                <a:sym typeface="Arial Black"/>
              </a:defRPr>
            </a:lvl9pPr>
          </a:lstStyle>
          <a:p>
            <a:endParaRPr dirty="0"/>
          </a:p>
        </p:txBody>
      </p:sp>
      <p:sp>
        <p:nvSpPr>
          <p:cNvPr id="247" name="Google Shape;247;p42"/>
          <p:cNvSpPr txBox="1">
            <a:spLocks noGrp="1"/>
          </p:cNvSpPr>
          <p:nvPr>
            <p:ph type="body" idx="1"/>
          </p:nvPr>
        </p:nvSpPr>
        <p:spPr>
          <a:xfrm>
            <a:off x="1117600" y="1251222"/>
            <a:ext cx="96520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513495"/>
              </a:buClr>
              <a:buSzPts val="1800"/>
              <a:buFont typeface="Times"/>
              <a:buChar char="•"/>
              <a:defRPr sz="18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rgbClr val="ABC94B"/>
              </a:buClr>
              <a:buSzPts val="1600"/>
              <a:buFont typeface="Times"/>
              <a:buChar char="•"/>
              <a:defRPr sz="1600" b="0" i="0" u="none" strike="noStrike" cap="none">
                <a:solidFill>
                  <a:schemeClr val="dk1"/>
                </a:solidFill>
                <a:latin typeface="Arial"/>
                <a:ea typeface="Arial"/>
                <a:cs typeface="Arial"/>
                <a:sym typeface="Arial"/>
              </a:defRPr>
            </a:lvl3pPr>
            <a:lvl4pPr marL="1828800" marR="0" lvl="3" indent="-368300" algn="l" rtl="0">
              <a:spcBef>
                <a:spcPts val="440"/>
              </a:spcBef>
              <a:spcAft>
                <a:spcPts val="0"/>
              </a:spcAft>
              <a:buClr>
                <a:schemeClr val="lt2"/>
              </a:buClr>
              <a:buSzPts val="2200"/>
              <a:buFont typeface="Arial"/>
              <a:buChar char="–"/>
              <a:defRPr sz="2200" b="0" i="0" u="none" strike="noStrike" cap="none">
                <a:solidFill>
                  <a:schemeClr val="lt2"/>
                </a:solidFill>
                <a:latin typeface="Arial"/>
                <a:ea typeface="Arial"/>
                <a:cs typeface="Arial"/>
                <a:sym typeface="Arial"/>
              </a:defRPr>
            </a:lvl4pPr>
            <a:lvl5pPr marL="2286000" marR="0" lvl="4" indent="-368300" algn="l" rtl="0">
              <a:spcBef>
                <a:spcPts val="440"/>
              </a:spcBef>
              <a:spcAft>
                <a:spcPts val="0"/>
              </a:spcAft>
              <a:buClr>
                <a:schemeClr val="lt2"/>
              </a:buClr>
              <a:buSzPts val="2200"/>
              <a:buFont typeface="Arial"/>
              <a:buChar char="»"/>
              <a:defRPr sz="2200" b="0" i="0" u="none" strike="noStrike" cap="none">
                <a:solidFill>
                  <a:schemeClr val="lt2"/>
                </a:solidFill>
                <a:latin typeface="Arial"/>
                <a:ea typeface="Arial"/>
                <a:cs typeface="Arial"/>
                <a:sym typeface="Arial"/>
              </a:defRPr>
            </a:lvl5pPr>
            <a:lvl6pPr marL="2743200" marR="0" lvl="5" indent="-368300" algn="l" rtl="0">
              <a:spcBef>
                <a:spcPts val="440"/>
              </a:spcBef>
              <a:spcAft>
                <a:spcPts val="0"/>
              </a:spcAft>
              <a:buClr>
                <a:schemeClr val="lt2"/>
              </a:buClr>
              <a:buSzPts val="2200"/>
              <a:buFont typeface="Arial"/>
              <a:buChar char="»"/>
              <a:defRPr sz="2200" b="0" i="0" u="none" strike="noStrike" cap="none">
                <a:solidFill>
                  <a:schemeClr val="lt2"/>
                </a:solidFill>
                <a:latin typeface="Arial"/>
                <a:ea typeface="Arial"/>
                <a:cs typeface="Arial"/>
                <a:sym typeface="Arial"/>
              </a:defRPr>
            </a:lvl6pPr>
            <a:lvl7pPr marL="3200400" marR="0" lvl="6" indent="-368300" algn="l" rtl="0">
              <a:spcBef>
                <a:spcPts val="440"/>
              </a:spcBef>
              <a:spcAft>
                <a:spcPts val="0"/>
              </a:spcAft>
              <a:buClr>
                <a:schemeClr val="lt2"/>
              </a:buClr>
              <a:buSzPts val="2200"/>
              <a:buFont typeface="Arial"/>
              <a:buChar char="»"/>
              <a:defRPr sz="2200" b="0" i="0" u="none" strike="noStrike" cap="none">
                <a:solidFill>
                  <a:schemeClr val="lt2"/>
                </a:solidFill>
                <a:latin typeface="Arial"/>
                <a:ea typeface="Arial"/>
                <a:cs typeface="Arial"/>
                <a:sym typeface="Arial"/>
              </a:defRPr>
            </a:lvl7pPr>
            <a:lvl8pPr marL="3657600" marR="0" lvl="7" indent="-368300" algn="l" rtl="0">
              <a:spcBef>
                <a:spcPts val="440"/>
              </a:spcBef>
              <a:spcAft>
                <a:spcPts val="0"/>
              </a:spcAft>
              <a:buClr>
                <a:schemeClr val="lt2"/>
              </a:buClr>
              <a:buSzPts val="2200"/>
              <a:buFont typeface="Arial"/>
              <a:buChar char="»"/>
              <a:defRPr sz="2200" b="0" i="0" u="none" strike="noStrike" cap="none">
                <a:solidFill>
                  <a:schemeClr val="lt2"/>
                </a:solidFill>
                <a:latin typeface="Arial"/>
                <a:ea typeface="Arial"/>
                <a:cs typeface="Arial"/>
                <a:sym typeface="Arial"/>
              </a:defRPr>
            </a:lvl8pPr>
            <a:lvl9pPr marL="4114800" marR="0" lvl="8" indent="-368300" algn="l" rtl="0">
              <a:spcBef>
                <a:spcPts val="440"/>
              </a:spcBef>
              <a:spcAft>
                <a:spcPts val="0"/>
              </a:spcAft>
              <a:buClr>
                <a:schemeClr val="lt2"/>
              </a:buClr>
              <a:buSzPts val="2200"/>
              <a:buFont typeface="Arial"/>
              <a:buChar char="»"/>
              <a:defRPr sz="2200" b="0" i="0" u="none" strike="noStrike" cap="none">
                <a:solidFill>
                  <a:schemeClr val="lt2"/>
                </a:solidFill>
                <a:latin typeface="Arial"/>
                <a:ea typeface="Arial"/>
                <a:cs typeface="Arial"/>
                <a:sym typeface="Arial"/>
              </a:defRPr>
            </a:lvl9pPr>
          </a:lstStyle>
          <a:p>
            <a:endParaRPr dirty="0"/>
          </a:p>
        </p:txBody>
      </p:sp>
      <p:sp>
        <p:nvSpPr>
          <p:cNvPr id="248" name="Google Shape;248;p42"/>
          <p:cNvSpPr/>
          <p:nvPr/>
        </p:nvSpPr>
        <p:spPr>
          <a:xfrm>
            <a:off x="1" y="0"/>
            <a:ext cx="529167" cy="914400"/>
          </a:xfrm>
          <a:prstGeom prst="rect">
            <a:avLst/>
          </a:prstGeom>
          <a:solidFill>
            <a:srgbClr val="B4D6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dirty="0">
              <a:solidFill>
                <a:schemeClr val="dk1"/>
              </a:solidFill>
              <a:latin typeface="Times New Roman" panose="02020603050405020304" pitchFamily="18" charset="0"/>
              <a:ea typeface="Arial"/>
              <a:cs typeface="Times New Roman" panose="02020603050405020304" pitchFamily="18" charset="0"/>
              <a:sym typeface="Arial"/>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5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87" name="Google Shape;287;p5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88" name="Google Shape;288;p5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289" name="Google Shape;289;p5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290" name="Google Shape;290;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s://linkprotect.cudasvc.com/url?a=http%3a%2f%2fwww.jfgh.org&amp;c=E,1,Chae1HqpUrhsLwPhSRfIhWDhEEQDNs-U4T3hqNhq0nCyPm0S6U15PS-7oHMW6ZZ8kH8IBoZj2DmG3_MBOFgRcxHh_YV6ffgyapIZ1z3a&amp;typo=1" TargetMode="External"/><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linkprotect.cudasvc.com/url?a=http%3a%2f%2fwww.caringmatters.org&amp;c=E,1,Cne02w86znb9rvBka601h_C0inbIXQrp6E4z1XuEjHBGIyy5Rgn4s0YBlWnvUFC66aiQVLxiKzaS1tg1yRSrNpVN2BmVQIuNDk8BAq8qOHFJ5CLx&amp;typo=1" TargetMode="External"/><Relationship Id="rId5" Type="http://schemas.openxmlformats.org/officeDocument/2006/relationships/hyperlink" Target="https://linkprotect.cudasvc.com/url?a=http%3a%2f%2fwww.saveachildsheartus.org&amp;c=E,1,_lEzUXvewq-9FMGgzTdrNrBJG2YDP6e3bo8yf_Kp-pBla66kGu2enZ3Ly1XfMi8vjoKwVjCYOX23H2GBT60BS7DjVCfSGjbd_GKPmtGngc31dj1RNpA,&amp;typo=1" TargetMode="External"/><Relationship Id="rId4" Type="http://schemas.openxmlformats.org/officeDocument/2006/relationships/hyperlink" Target="https://linkprotect.cudasvc.com/url?a=http%3a%2f%2fwww.jwi.org&amp;c=E,1,mgjDEqkD7qPPN7Gxst_hOkqZ2BBEe5wJwCh9mNWBRb2vNxZSZ-57H1kYcfoosjh5tG5g2dvAa4FeMOb6HBhJvNQNdO98NUJFfGqz2kXm4xayIGOrhcM,&amp;typo=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25.png"/><Relationship Id="rId5" Type="http://schemas.openxmlformats.org/officeDocument/2006/relationships/image" Target="../media/image29.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9.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4.png"/><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3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6.png"/><Relationship Id="rId5" Type="http://schemas.openxmlformats.org/officeDocument/2006/relationships/image" Target="../media/image46.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respectability.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respectability.org/2019/08/project-moses-cutting-edge-gran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MatanK@RespectAbility.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hyperlink" Target="mailto:MatanK@RespectAbility.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hyperlink" Target="https://www.jewishfoundationl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schusterman.org/" TargetMode="External"/><Relationship Id="rId4" Type="http://schemas.openxmlformats.org/officeDocument/2006/relationships/hyperlink" Target="http://glazerphilanthropie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pectability.org/wp-content/uploads/2018/09/RespectAbility-survey-on-Jewish-inclusion-All-Jews-Nationwide-Sept-2018.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respectability.org/wp-content/uploads/2019/04/Disability-in-Philanthropy-and-Nonprofits-RespectAbility-FINAL.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2" name="Title 1" hidden="1">
            <a:extLst>
              <a:ext uri="{FF2B5EF4-FFF2-40B4-BE49-F238E27FC236}">
                <a16:creationId xmlns:a16="http://schemas.microsoft.com/office/drawing/2014/main" id="{E9AD4FE8-7B7F-1D48-8843-FC9CED9DE634}"/>
              </a:ext>
            </a:extLst>
          </p:cNvPr>
          <p:cNvSpPr>
            <a:spLocks noGrp="1"/>
          </p:cNvSpPr>
          <p:nvPr>
            <p:ph type="title" idx="4294967295"/>
          </p:nvPr>
        </p:nvSpPr>
        <p:spPr/>
        <p:txBody>
          <a:bodyPr/>
          <a:lstStyle/>
          <a:p>
            <a:pPr rtl="0"/>
            <a:r>
              <a:rPr lang="en-US" sz="2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“How to Recruit, Accommodate and Promote Jewish Leaders with Disabilities”</a:t>
            </a:r>
            <a:endParaRPr lang="en-US" dirty="0">
              <a:effectLst/>
            </a:endParaRPr>
          </a:p>
        </p:txBody>
      </p:sp>
      <p:pic>
        <p:nvPicPr>
          <p:cNvPr id="367" name="Google Shape;367;p66" descr="A diverse group of RespectAbility Fellows smiling with their arms around each other"/>
          <p:cNvPicPr preferRelativeResize="0"/>
          <p:nvPr/>
        </p:nvPicPr>
        <p:blipFill rotWithShape="1">
          <a:blip r:embed="rId3">
            <a:alphaModFix/>
          </a:blip>
          <a:srcRect/>
          <a:stretch/>
        </p:blipFill>
        <p:spPr>
          <a:xfrm>
            <a:off x="-53006" y="-289509"/>
            <a:ext cx="12298012" cy="3740413"/>
          </a:xfrm>
          <a:prstGeom prst="rect">
            <a:avLst/>
          </a:prstGeom>
          <a:noFill/>
          <a:ln>
            <a:noFill/>
          </a:ln>
        </p:spPr>
      </p:pic>
      <p:pic>
        <p:nvPicPr>
          <p:cNvPr id="365" name="Google Shape;365;p66" descr="RespectAbility logo"/>
          <p:cNvPicPr preferRelativeResize="0"/>
          <p:nvPr/>
        </p:nvPicPr>
        <p:blipFill rotWithShape="1">
          <a:blip r:embed="rId4">
            <a:alphaModFix/>
          </a:blip>
          <a:srcRect/>
          <a:stretch/>
        </p:blipFill>
        <p:spPr>
          <a:xfrm>
            <a:off x="428609" y="3801135"/>
            <a:ext cx="5410200" cy="2419350"/>
          </a:xfrm>
          <a:prstGeom prst="rect">
            <a:avLst/>
          </a:prstGeom>
          <a:noFill/>
          <a:ln>
            <a:noFill/>
          </a:ln>
        </p:spPr>
      </p:pic>
      <p:sp>
        <p:nvSpPr>
          <p:cNvPr id="366" name="Google Shape;366;p66"/>
          <p:cNvSpPr txBox="1"/>
          <p:nvPr/>
        </p:nvSpPr>
        <p:spPr>
          <a:xfrm>
            <a:off x="6170142" y="3808746"/>
            <a:ext cx="5593249"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“How to Recruit, Accommodate and Promote Jewish Leaders with Disabilities”</a:t>
            </a:r>
            <a:endParaRPr sz="2400" b="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spcBef>
                <a:spcPts val="0"/>
              </a:spcBef>
              <a:spcAft>
                <a:spcPts val="0"/>
              </a:spcAft>
              <a:buNone/>
            </a:pPr>
            <a:r>
              <a:rPr lang="en-US" sz="2400" b="1" dirty="0">
                <a:solidFill>
                  <a:schemeClr val="dk1"/>
                </a:solidFill>
                <a:latin typeface="Times New Roman" panose="02020603050405020304" pitchFamily="18" charset="0"/>
                <a:ea typeface="Times New Roman"/>
                <a:cs typeface="Times New Roman" panose="02020603050405020304" pitchFamily="18" charset="0"/>
                <a:sym typeface="Times New Roman"/>
              </a:rPr>
              <a:t>Speakers:</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rPr>
              <a:t>Vivian G. Bass - </a:t>
            </a:r>
            <a:r>
              <a:rPr lang="en-US" sz="24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RespectAbility</a:t>
            </a:r>
            <a:endParaRPr sz="2400"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spcBef>
                <a:spcPts val="0"/>
              </a:spcBef>
              <a:spcAft>
                <a:spcPts val="0"/>
              </a:spcAft>
              <a:buNone/>
            </a:pPr>
            <a:r>
              <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rPr>
              <a:t>Lee </a:t>
            </a:r>
            <a:r>
              <a:rPr lang="en-US" sz="24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Chernotsky</a:t>
            </a:r>
            <a:r>
              <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rPr>
              <a:t> - ROSIES</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rPr>
              <a:t>Lori Golden – Ernst &amp; Young, LLP</a:t>
            </a:r>
            <a:endParaRPr dirty="0">
              <a:latin typeface="Times New Roman" panose="02020603050405020304" pitchFamily="18" charset="0"/>
              <a:cs typeface="Times New Roman" panose="02020603050405020304" pitchFamily="18" charset="0"/>
            </a:endParaRPr>
          </a:p>
        </p:txBody>
      </p:sp>
      <p:sp>
        <p:nvSpPr>
          <p:cNvPr id="368" name="Google Shape;368;p66">
            <a:extLst>
              <a:ext uri="{C183D7F6-B498-43B3-948B-1728B52AA6E4}">
                <adec:decorative xmlns:adec="http://schemas.microsoft.com/office/drawing/2017/decorative" val="1"/>
              </a:ext>
            </a:extLst>
          </p:cNvPr>
          <p:cNvSpPr/>
          <p:nvPr/>
        </p:nvSpPr>
        <p:spPr>
          <a:xfrm>
            <a:off x="10747169" y="6270171"/>
            <a:ext cx="1444831" cy="5878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5"/>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Font typeface="Times New Roman"/>
              <a:buNone/>
            </a:pPr>
            <a:r>
              <a:rPr lang="en-US" sz="3600" b="1" dirty="0"/>
              <a:t>Vivian Bass</a:t>
            </a:r>
            <a:endParaRPr dirty="0"/>
          </a:p>
        </p:txBody>
      </p:sp>
      <p:sp>
        <p:nvSpPr>
          <p:cNvPr id="444" name="Google Shape;444;p75"/>
          <p:cNvSpPr txBox="1">
            <a:spLocks noGrp="1"/>
          </p:cNvSpPr>
          <p:nvPr>
            <p:ph type="body" idx="1"/>
          </p:nvPr>
        </p:nvSpPr>
        <p:spPr>
          <a:xfrm>
            <a:off x="358102" y="1593000"/>
            <a:ext cx="9695983" cy="5265000"/>
          </a:xfrm>
          <a:prstGeom prst="rect">
            <a:avLst/>
          </a:prstGeom>
          <a:noFill/>
          <a:ln>
            <a:noFill/>
          </a:ln>
        </p:spPr>
        <p:txBody>
          <a:bodyPr spcFirstLastPara="1" wrap="square" lIns="91425" tIns="45700" rIns="91425" bIns="45700" anchor="t" anchorCtr="0">
            <a:normAutofit/>
          </a:bodyPr>
          <a:lstStyle/>
          <a:p>
            <a:pPr marL="0" indent="0">
              <a:spcBef>
                <a:spcPts val="0"/>
              </a:spcBef>
              <a:buClr>
                <a:srgbClr val="000000"/>
              </a:buClr>
              <a:buSzPts val="2000"/>
              <a:buNone/>
            </a:pPr>
            <a:r>
              <a:rPr lang="en-US" sz="2300" dirty="0">
                <a:solidFill>
                  <a:srgbClr val="000000"/>
                </a:solidFill>
                <a:latin typeface="Times New Roman" panose="02020603050405020304" pitchFamily="18" charset="0"/>
                <a:ea typeface="Calibri"/>
                <a:cs typeface="Times New Roman" panose="02020603050405020304" pitchFamily="18" charset="0"/>
                <a:sym typeface="Calibri"/>
              </a:rPr>
              <a:t>Vivian G. Bass </a:t>
            </a:r>
            <a:r>
              <a:rPr lang="en-US" sz="2300" dirty="0">
                <a:solidFill>
                  <a:schemeClr val="dk1"/>
                </a:solidFill>
                <a:latin typeface="Times New Roman" panose="02020603050405020304" pitchFamily="18" charset="0"/>
                <a:ea typeface="Calibri"/>
                <a:cs typeface="Times New Roman" panose="02020603050405020304" pitchFamily="18" charset="0"/>
                <a:sym typeface="Calibri"/>
              </a:rPr>
              <a:t>of Bethesda, Maryland serves on the Executive Committee of </a:t>
            </a:r>
            <a:r>
              <a:rPr lang="en-US" sz="2300" dirty="0" err="1">
                <a:solidFill>
                  <a:schemeClr val="dk1"/>
                </a:solidFill>
                <a:latin typeface="Times New Roman" panose="02020603050405020304" pitchFamily="18" charset="0"/>
                <a:ea typeface="Calibri"/>
                <a:cs typeface="Times New Roman" panose="02020603050405020304" pitchFamily="18" charset="0"/>
                <a:sym typeface="Calibri"/>
              </a:rPr>
              <a:t>RespectAbility's</a:t>
            </a:r>
            <a:r>
              <a:rPr lang="en-US" sz="2300" dirty="0">
                <a:solidFill>
                  <a:schemeClr val="dk1"/>
                </a:solidFill>
                <a:latin typeface="Times New Roman" panose="02020603050405020304" pitchFamily="18" charset="0"/>
                <a:ea typeface="Calibri"/>
                <a:cs typeface="Times New Roman" panose="02020603050405020304" pitchFamily="18" charset="0"/>
                <a:sym typeface="Calibri"/>
              </a:rPr>
              <a:t> Board of Directors and as Co-Chair of its global Jewish Inclusion work. She has dedicated her career to improving the quality of life, independence, community inclusion and dignity of persons with disabilities throughout the Washington DC area, nationally and internationally. Vivian is the CEO Emeritus of JFGH (</a:t>
            </a:r>
            <a:r>
              <a:rPr lang="en-US" sz="2300" u="sng" dirty="0">
                <a:solidFill>
                  <a:schemeClr val="hlink"/>
                </a:solidFill>
                <a:latin typeface="Times New Roman" panose="02020603050405020304" pitchFamily="18" charset="0"/>
                <a:ea typeface="Calibri"/>
                <a:cs typeface="Times New Roman" panose="02020603050405020304" pitchFamily="18" charset="0"/>
                <a:sym typeface="Calibri"/>
                <a:hlinkClick r:id="rId3"/>
              </a:rPr>
              <a:t>www.jfgh.org</a:t>
            </a:r>
            <a:r>
              <a:rPr lang="en-US" sz="2300" dirty="0">
                <a:solidFill>
                  <a:schemeClr val="dk1"/>
                </a:solidFill>
                <a:latin typeface="Times New Roman" panose="02020603050405020304" pitchFamily="18" charset="0"/>
                <a:ea typeface="Calibri"/>
                <a:cs typeface="Times New Roman" panose="02020603050405020304" pitchFamily="18" charset="0"/>
                <a:sym typeface="Calibri"/>
              </a:rPr>
              <a:t>) which ultimately grew to 80 residential locations via a wide variety of service delivery models and two innovative transitional youth programs while becoming a model for more than 25 communities over five continents.   Additionally, she is the Immediate Past Board Chair of Jewish Women International (JWI) (</a:t>
            </a:r>
            <a:r>
              <a:rPr lang="en-US" sz="2300" u="sng" dirty="0">
                <a:solidFill>
                  <a:schemeClr val="hlink"/>
                </a:solidFill>
                <a:latin typeface="Times New Roman" panose="02020603050405020304" pitchFamily="18" charset="0"/>
                <a:ea typeface="Calibri"/>
                <a:cs typeface="Times New Roman" panose="02020603050405020304" pitchFamily="18" charset="0"/>
                <a:sym typeface="Calibri"/>
                <a:hlinkClick r:id="rId4"/>
              </a:rPr>
              <a:t>www.jwi.org</a:t>
            </a:r>
            <a:r>
              <a:rPr lang="en-US" sz="2300" dirty="0">
                <a:solidFill>
                  <a:schemeClr val="dk1"/>
                </a:solidFill>
                <a:latin typeface="Times New Roman" panose="02020603050405020304" pitchFamily="18" charset="0"/>
                <a:ea typeface="Calibri"/>
                <a:cs typeface="Times New Roman" panose="02020603050405020304" pitchFamily="18" charset="0"/>
                <a:sym typeface="Calibri"/>
              </a:rPr>
              <a:t>), a National Board Member of Save a Child's Heart US (SACH) (</a:t>
            </a:r>
            <a:r>
              <a:rPr lang="en-US" sz="2300" u="sng" dirty="0">
                <a:solidFill>
                  <a:schemeClr val="hlink"/>
                </a:solidFill>
                <a:latin typeface="Times New Roman" panose="02020603050405020304" pitchFamily="18" charset="0"/>
                <a:ea typeface="Calibri"/>
                <a:cs typeface="Times New Roman" panose="02020603050405020304" pitchFamily="18" charset="0"/>
                <a:sym typeface="Calibri"/>
                <a:hlinkClick r:id="rId5"/>
              </a:rPr>
              <a:t>www.saveachildsheartus.org</a:t>
            </a:r>
            <a:r>
              <a:rPr lang="en-US" sz="2300" dirty="0">
                <a:solidFill>
                  <a:schemeClr val="dk1"/>
                </a:solidFill>
                <a:latin typeface="Times New Roman" panose="02020603050405020304" pitchFamily="18" charset="0"/>
                <a:ea typeface="Calibri"/>
                <a:cs typeface="Times New Roman" panose="02020603050405020304" pitchFamily="18" charset="0"/>
                <a:sym typeface="Calibri"/>
              </a:rPr>
              <a:t>) and the Board Vice Chair of </a:t>
            </a:r>
            <a:r>
              <a:rPr lang="en-US" sz="2300" dirty="0" err="1">
                <a:solidFill>
                  <a:schemeClr val="dk1"/>
                </a:solidFill>
                <a:latin typeface="Times New Roman" panose="02020603050405020304" pitchFamily="18" charset="0"/>
                <a:ea typeface="Calibri"/>
                <a:cs typeface="Times New Roman" panose="02020603050405020304" pitchFamily="18" charset="0"/>
                <a:sym typeface="Calibri"/>
              </a:rPr>
              <a:t>CaringMatters</a:t>
            </a:r>
            <a:r>
              <a:rPr lang="en-US" sz="23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300" u="sng" dirty="0">
                <a:solidFill>
                  <a:schemeClr val="hlink"/>
                </a:solidFill>
                <a:latin typeface="Times New Roman" panose="02020603050405020304" pitchFamily="18" charset="0"/>
                <a:ea typeface="Calibri"/>
                <a:cs typeface="Times New Roman" panose="02020603050405020304" pitchFamily="18" charset="0"/>
                <a:sym typeface="Calibri"/>
                <a:hlinkClick r:id="rId6"/>
              </a:rPr>
              <a:t>www.caringmatters.org</a:t>
            </a:r>
            <a:r>
              <a:rPr lang="en-US" sz="2300" dirty="0">
                <a:solidFill>
                  <a:schemeClr val="dk1"/>
                </a:solidFill>
                <a:latin typeface="Times New Roman" panose="02020603050405020304" pitchFamily="18" charset="0"/>
                <a:ea typeface="Calibri"/>
                <a:cs typeface="Times New Roman" panose="02020603050405020304" pitchFamily="18" charset="0"/>
                <a:sym typeface="Calibri"/>
              </a:rPr>
              <a:t>) , formerly Hospice Caring, in Maryland amongst other volunteer roles. Vivian remains actively engaged with The University of Michigan where she pursued her undergraduate and graduate studies in Special Education.</a:t>
            </a:r>
            <a:endParaRPr sz="2300" dirty="0"/>
          </a:p>
        </p:txBody>
      </p:sp>
      <p:pic>
        <p:nvPicPr>
          <p:cNvPr id="445" name="Google Shape;445;p75" descr="Vivian Bass headshot"/>
          <p:cNvPicPr preferRelativeResize="0">
            <a:picLocks noChangeAspect="1"/>
          </p:cNvPicPr>
          <p:nvPr/>
        </p:nvPicPr>
        <p:blipFill rotWithShape="1">
          <a:blip r:embed="rId7" cstate="screen">
            <a:alphaModFix/>
            <a:extLst>
              <a:ext uri="{28A0092B-C50C-407E-A947-70E740481C1C}">
                <a14:useLocalDpi xmlns:a14="http://schemas.microsoft.com/office/drawing/2010/main"/>
              </a:ext>
            </a:extLst>
          </a:blip>
          <a:srcRect/>
          <a:stretch/>
        </p:blipFill>
        <p:spPr>
          <a:xfrm>
            <a:off x="10054085" y="1600200"/>
            <a:ext cx="1828800"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76"/>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Font typeface="Times New Roman"/>
              <a:buNone/>
            </a:pPr>
            <a:r>
              <a:rPr lang="en-US" sz="3600" b="1" dirty="0"/>
              <a:t>Lori Golden</a:t>
            </a:r>
            <a:endParaRPr dirty="0"/>
          </a:p>
        </p:txBody>
      </p:sp>
      <p:sp>
        <p:nvSpPr>
          <p:cNvPr id="452" name="Google Shape;452;p76"/>
          <p:cNvSpPr txBox="1">
            <a:spLocks noGrp="1"/>
          </p:cNvSpPr>
          <p:nvPr>
            <p:ph type="body" idx="1"/>
          </p:nvPr>
        </p:nvSpPr>
        <p:spPr>
          <a:xfrm>
            <a:off x="340502" y="1504950"/>
            <a:ext cx="9731183" cy="4351338"/>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600"/>
              <a:buNone/>
            </a:pPr>
            <a:r>
              <a:rPr lang="en-US" sz="2000" dirty="0">
                <a:solidFill>
                  <a:schemeClr val="tx1"/>
                </a:solidFill>
                <a:latin typeface="Times New Roman" panose="02020603050405020304" pitchFamily="18" charset="0"/>
                <a:ea typeface="Calibri"/>
                <a:cs typeface="Times New Roman" panose="02020603050405020304" pitchFamily="18" charset="0"/>
                <a:sym typeface="Calibri"/>
              </a:rPr>
              <a:t>Lori Golden is EY Abilities Strategy Leader, driving efforts to build an enabling, inclusive environment for people of all abilities. She advises the firm's over 1,000 member </a:t>
            </a:r>
            <a:r>
              <a:rPr lang="en-US" sz="2000" dirty="0" err="1">
                <a:solidFill>
                  <a:schemeClr val="tx1"/>
                </a:solidFill>
                <a:latin typeface="Times New Roman" panose="02020603050405020304" pitchFamily="18" charset="0"/>
                <a:ea typeface="Calibri"/>
                <a:cs typeface="Times New Roman" panose="02020603050405020304" pitchFamily="18" charset="0"/>
                <a:sym typeface="Calibri"/>
              </a:rPr>
              <a:t>AccessAbilities</a:t>
            </a:r>
            <a:r>
              <a:rPr lang="en-US" sz="2000" dirty="0">
                <a:solidFill>
                  <a:schemeClr val="tx1"/>
                </a:solidFill>
                <a:latin typeface="Times New Roman" panose="02020603050405020304" pitchFamily="18" charset="0"/>
                <a:ea typeface="Calibri"/>
                <a:cs typeface="Times New Roman" panose="02020603050405020304" pitchFamily="18" charset="0"/>
                <a:sym typeface="Calibri"/>
              </a:rPr>
              <a:t> professional network, leads initiatives to enhance accessibility in EY offices, communications, meetings, trainings and technology, educate EY people on abilities issues and create new recruiting and employment models. Lori’s helped build innovative programs including </a:t>
            </a:r>
            <a:r>
              <a:rPr lang="en-US" sz="2000" dirty="0" err="1">
                <a:solidFill>
                  <a:schemeClr val="tx1"/>
                </a:solidFill>
                <a:latin typeface="Times New Roman" panose="02020603050405020304" pitchFamily="18" charset="0"/>
                <a:ea typeface="Calibri"/>
                <a:cs typeface="Times New Roman" panose="02020603050405020304" pitchFamily="18" charset="0"/>
                <a:sym typeface="Calibri"/>
              </a:rPr>
              <a:t>WorkWell@EY</a:t>
            </a:r>
            <a:r>
              <a:rPr lang="en-US" sz="2000" dirty="0">
                <a:solidFill>
                  <a:schemeClr val="tx1"/>
                </a:solidFill>
                <a:latin typeface="Times New Roman" panose="02020603050405020304" pitchFamily="18" charset="0"/>
                <a:ea typeface="Calibri"/>
                <a:cs typeface="Times New Roman" panose="02020603050405020304" pitchFamily="18" charset="0"/>
                <a:sym typeface="Calibri"/>
              </a:rPr>
              <a:t> on ergonomics; EY’s Neurodiversity Centers of Excellence; and We Care, helping colleagues support colleagues struggling with mental illness or substance misuse. A frequent speaker on disabilities employment issues, Lori serves on the US Department of Labor's Circle of Champions, the Disability: UN Global Roundtable, the Autism at Work Employer Roundtable, is Vice Chair of the Board of </a:t>
            </a:r>
            <a:r>
              <a:rPr lang="en-US" sz="2000" dirty="0" err="1">
                <a:solidFill>
                  <a:schemeClr val="tx1"/>
                </a:solidFill>
                <a:latin typeface="Times New Roman" panose="02020603050405020304" pitchFamily="18" charset="0"/>
                <a:ea typeface="Calibri"/>
                <a:cs typeface="Times New Roman" panose="02020603050405020304" pitchFamily="18" charset="0"/>
                <a:sym typeface="Calibri"/>
              </a:rPr>
              <a:t>TransCen</a:t>
            </a:r>
            <a:r>
              <a:rPr lang="en-US" sz="2000" dirty="0">
                <a:solidFill>
                  <a:schemeClr val="tx1"/>
                </a:solidFill>
                <a:latin typeface="Times New Roman" panose="02020603050405020304" pitchFamily="18" charset="0"/>
                <a:ea typeface="Calibri"/>
                <a:cs typeface="Times New Roman" panose="02020603050405020304" pitchFamily="18" charset="0"/>
                <a:sym typeface="Calibri"/>
              </a:rPr>
              <a:t> and served on the Board of Directors of the US Business Leadership Network (USBLN) and its Corporate Advisory Board. Having a lived experience with a non-visible disability, Lori is a winner of EY's Chairman's Values Award and a two-time winner of the firm’s Better Begins with You Award. She's been with Ernst &amp; Young 22 years and is a graduate of Harvard University.</a:t>
            </a:r>
            <a:endParaRPr sz="2000" dirty="0">
              <a:solidFill>
                <a:schemeClr val="tx1"/>
              </a:solidFill>
              <a:latin typeface="Times New Roman" panose="02020603050405020304" pitchFamily="18" charset="0"/>
              <a:ea typeface="Calibri"/>
              <a:cs typeface="Times New Roman" panose="02020603050405020304" pitchFamily="18" charset="0"/>
              <a:sym typeface="Calibri"/>
            </a:endParaRPr>
          </a:p>
        </p:txBody>
      </p:sp>
      <p:pic>
        <p:nvPicPr>
          <p:cNvPr id="453" name="Google Shape;453;p76" descr="Lori Golden headshot"/>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0071685" y="1600200"/>
            <a:ext cx="1828800" cy="182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7"/>
          <p:cNvSpPr txBox="1">
            <a:spLocks noGrp="1"/>
          </p:cNvSpPr>
          <p:nvPr>
            <p:ph type="title"/>
          </p:nvPr>
        </p:nvSpPr>
        <p:spPr>
          <a:xfrm>
            <a:off x="609600" y="201600"/>
            <a:ext cx="10972800" cy="8604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3000"/>
              <a:buFont typeface="Arial"/>
              <a:buNone/>
            </a:pPr>
            <a:r>
              <a:rPr lang="en-US" dirty="0"/>
              <a:t>EY’s co-founder was deaf and had low vision. </a:t>
            </a:r>
            <a:endParaRPr dirty="0"/>
          </a:p>
        </p:txBody>
      </p:sp>
      <p:pic>
        <p:nvPicPr>
          <p:cNvPr id="459" name="Google Shape;459;p77" descr="Photo of billboard showing three EY people; one has a walker, one uses a wheelchair &#10;EY Logo&#10;Text: Diverse abilities help us build a better working world. EY is proud to be named DiversityInc's No. 1 Company For People With Disabilities. ey.com/abilities DiversityInc log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11517" y="1306286"/>
            <a:ext cx="5983945" cy="44926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8"/>
          <p:cNvSpPr txBox="1">
            <a:spLocks noGrp="1"/>
          </p:cNvSpPr>
          <p:nvPr>
            <p:ph type="title"/>
          </p:nvPr>
        </p:nvSpPr>
        <p:spPr>
          <a:xfrm>
            <a:off x="609600" y="201600"/>
            <a:ext cx="10972800" cy="8604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3000"/>
              <a:buFont typeface="Arial"/>
              <a:buNone/>
            </a:pPr>
            <a:r>
              <a:rPr lang="en-US" dirty="0"/>
              <a:t>Include and support employees with disabilities by focusing on three key areas:</a:t>
            </a:r>
            <a:endParaRPr dirty="0"/>
          </a:p>
        </p:txBody>
      </p:sp>
      <p:sp>
        <p:nvSpPr>
          <p:cNvPr id="466" name="Google Shape;466;p78"/>
          <p:cNvSpPr txBox="1">
            <a:spLocks noGrp="1"/>
          </p:cNvSpPr>
          <p:nvPr>
            <p:ph type="body" idx="1"/>
          </p:nvPr>
        </p:nvSpPr>
        <p:spPr>
          <a:xfrm>
            <a:off x="609600" y="1425600"/>
            <a:ext cx="10972800" cy="4698000"/>
          </a:xfrm>
          <a:prstGeom prst="rect">
            <a:avLst/>
          </a:prstGeom>
          <a:noFill/>
          <a:ln>
            <a:noFill/>
          </a:ln>
        </p:spPr>
        <p:txBody>
          <a:bodyPr spcFirstLastPara="1" wrap="square" lIns="0" tIns="0" rIns="0" bIns="0" anchor="t" anchorCtr="0">
            <a:noAutofit/>
          </a:bodyPr>
          <a:lstStyle/>
          <a:p>
            <a:pPr marL="457200" lvl="0" indent="-350520" algn="l" rtl="0">
              <a:spcBef>
                <a:spcPts val="0"/>
              </a:spcBef>
              <a:spcAft>
                <a:spcPts val="0"/>
              </a:spcAft>
              <a:buSzPts val="1680"/>
              <a:buFont typeface="Arial"/>
              <a:buNone/>
            </a:pPr>
            <a:endParaRPr dirty="0"/>
          </a:p>
          <a:p>
            <a:pPr marL="457200" lvl="0" indent="-457200" algn="l" rtl="0">
              <a:spcBef>
                <a:spcPts val="480"/>
              </a:spcBef>
              <a:spcAft>
                <a:spcPts val="0"/>
              </a:spcAft>
              <a:buSzPts val="1680"/>
              <a:buFont typeface="Arial"/>
              <a:buAutoNum type="arabicPeriod"/>
            </a:pPr>
            <a:r>
              <a:rPr lang="en-US" dirty="0"/>
              <a:t>Ensure recruiting reaches and works for candidates with disabilities </a:t>
            </a:r>
            <a:endParaRPr dirty="0"/>
          </a:p>
          <a:p>
            <a:pPr marL="457200" lvl="0" indent="-457200" algn="l" rtl="0">
              <a:spcBef>
                <a:spcPts val="480"/>
              </a:spcBef>
              <a:spcAft>
                <a:spcPts val="0"/>
              </a:spcAft>
              <a:buSzPts val="1680"/>
              <a:buFont typeface="Arial"/>
              <a:buAutoNum type="arabicPeriod"/>
            </a:pPr>
            <a:r>
              <a:rPr lang="en-US" dirty="0"/>
              <a:t>Signal disabilities inclusiveness in everything you do</a:t>
            </a:r>
            <a:endParaRPr dirty="0"/>
          </a:p>
          <a:p>
            <a:pPr marL="457200" lvl="0" indent="-457200" algn="l" rtl="0">
              <a:spcBef>
                <a:spcPts val="480"/>
              </a:spcBef>
              <a:spcAft>
                <a:spcPts val="0"/>
              </a:spcAft>
              <a:buSzPts val="1680"/>
              <a:buFont typeface="Arial"/>
              <a:buAutoNum type="arabicPeriod"/>
            </a:pPr>
            <a:r>
              <a:rPr lang="en-US" dirty="0"/>
              <a:t>Provide the tools, environment, and supports for people with disabilities to be successful</a:t>
            </a:r>
            <a:endParaRPr dirty="0"/>
          </a:p>
          <a:p>
            <a:pPr marL="457200" lvl="0" indent="-350520" algn="l" rtl="0">
              <a:spcBef>
                <a:spcPts val="480"/>
              </a:spcBef>
              <a:spcAft>
                <a:spcPts val="0"/>
              </a:spcAft>
              <a:buSzPts val="1680"/>
              <a:buFont typeface="Arial"/>
              <a:buNone/>
            </a:pPr>
            <a:endParaRPr dirty="0"/>
          </a:p>
          <a:p>
            <a:pPr marL="342900" lvl="0" indent="-236220" algn="l" rtl="0">
              <a:spcBef>
                <a:spcPts val="480"/>
              </a:spcBef>
              <a:spcAft>
                <a:spcPts val="0"/>
              </a:spcAft>
              <a:buSzPts val="168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9"/>
          <p:cNvSpPr txBox="1">
            <a:spLocks noGrp="1"/>
          </p:cNvSpPr>
          <p:nvPr>
            <p:ph type="title"/>
          </p:nvPr>
        </p:nvSpPr>
        <p:spPr>
          <a:xfrm>
            <a:off x="609600" y="201600"/>
            <a:ext cx="10972800" cy="8604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3000"/>
              <a:buFont typeface="Arial"/>
              <a:buNone/>
            </a:pPr>
            <a:r>
              <a:rPr lang="en-US" dirty="0"/>
              <a:t>Cast a wide net; target strategically.</a:t>
            </a:r>
            <a:endParaRPr dirty="0"/>
          </a:p>
        </p:txBody>
      </p:sp>
      <p:sp>
        <p:nvSpPr>
          <p:cNvPr id="473" name="Google Shape;473;p79"/>
          <p:cNvSpPr txBox="1">
            <a:spLocks noGrp="1"/>
          </p:cNvSpPr>
          <p:nvPr>
            <p:ph type="body" idx="1"/>
          </p:nvPr>
        </p:nvSpPr>
        <p:spPr>
          <a:xfrm>
            <a:off x="609600" y="1425600"/>
            <a:ext cx="10972800" cy="46980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680"/>
              <a:buChar char="►"/>
            </a:pPr>
            <a:r>
              <a:rPr lang="en-US" dirty="0"/>
              <a:t>Ensure sources, processes, postings, sites and materials are inclusive and accessible</a:t>
            </a:r>
            <a:endParaRPr dirty="0"/>
          </a:p>
          <a:p>
            <a:pPr marL="342900" lvl="0" indent="-342900" algn="l" rtl="0">
              <a:spcBef>
                <a:spcPts val="480"/>
              </a:spcBef>
              <a:spcAft>
                <a:spcPts val="0"/>
              </a:spcAft>
              <a:buSzPts val="1680"/>
              <a:buChar char="►"/>
            </a:pPr>
            <a:r>
              <a:rPr lang="en-US" dirty="0"/>
              <a:t>Train recruiters and hiring managers on etiquette, language, ADA, resources, supports </a:t>
            </a:r>
            <a:endParaRPr dirty="0"/>
          </a:p>
          <a:p>
            <a:pPr marL="342900" lvl="0" indent="-342900" algn="l" rtl="0">
              <a:spcBef>
                <a:spcPts val="480"/>
              </a:spcBef>
              <a:spcAft>
                <a:spcPts val="0"/>
              </a:spcAft>
              <a:buSzPts val="1680"/>
              <a:buChar char="►"/>
            </a:pPr>
            <a:r>
              <a:rPr lang="en-US" dirty="0"/>
              <a:t>Scout disability-specific sources – job sites, career fairs, vocational rehab/community agencies, disability recruiting firms, disabilities organizations, college career/disability centers, apprenticeships/internships, training programs</a:t>
            </a:r>
            <a:endParaRPr dirty="0"/>
          </a:p>
          <a:p>
            <a:pPr marL="342900" lvl="0" indent="-342900" algn="l" rtl="0">
              <a:spcBef>
                <a:spcPts val="480"/>
              </a:spcBef>
              <a:spcAft>
                <a:spcPts val="0"/>
              </a:spcAft>
              <a:buSzPts val="1680"/>
              <a:buChar char="►"/>
            </a:pPr>
            <a:r>
              <a:rPr lang="en-US" dirty="0"/>
              <a:t>Pilot, then selectively invest in relationships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80"/>
          <p:cNvSpPr txBox="1">
            <a:spLocks noGrp="1"/>
          </p:cNvSpPr>
          <p:nvPr>
            <p:ph type="title"/>
          </p:nvPr>
        </p:nvSpPr>
        <p:spPr>
          <a:xfrm>
            <a:off x="1979613" y="233671"/>
            <a:ext cx="8229600" cy="8604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3000"/>
              <a:buFont typeface="Arial"/>
              <a:buNone/>
            </a:pPr>
            <a:r>
              <a:rPr lang="en-US" dirty="0"/>
              <a:t>Message the commitment and highlight role models</a:t>
            </a:r>
            <a:endParaRPr dirty="0"/>
          </a:p>
        </p:txBody>
      </p:sp>
      <p:sp>
        <p:nvSpPr>
          <p:cNvPr id="479" name="Google Shape;479;p80"/>
          <p:cNvSpPr txBox="1">
            <a:spLocks noGrp="1"/>
          </p:cNvSpPr>
          <p:nvPr>
            <p:ph type="body" idx="1"/>
          </p:nvPr>
        </p:nvSpPr>
        <p:spPr>
          <a:xfrm>
            <a:off x="1979614" y="1252603"/>
            <a:ext cx="3281886" cy="5120499"/>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400"/>
              <a:buChar char="►"/>
            </a:pPr>
            <a:r>
              <a:rPr lang="en-US" sz="2000" dirty="0"/>
              <a:t>Include photos of people with diverse abilities on sites, in materials</a:t>
            </a:r>
            <a:endParaRPr dirty="0"/>
          </a:p>
          <a:p>
            <a:pPr marL="342900" lvl="0" indent="-342900" algn="l" rtl="0">
              <a:spcBef>
                <a:spcPts val="900"/>
              </a:spcBef>
              <a:spcAft>
                <a:spcPts val="0"/>
              </a:spcAft>
              <a:buSzPts val="1400"/>
              <a:buChar char="►"/>
            </a:pPr>
            <a:r>
              <a:rPr lang="en-US" sz="2000" dirty="0"/>
              <a:t>Include disability references in communications</a:t>
            </a:r>
            <a:endParaRPr dirty="0"/>
          </a:p>
          <a:p>
            <a:pPr marL="342900" lvl="0" indent="-342900" algn="l" rtl="0">
              <a:spcBef>
                <a:spcPts val="900"/>
              </a:spcBef>
              <a:spcAft>
                <a:spcPts val="0"/>
              </a:spcAft>
              <a:buSzPts val="1400"/>
              <a:buChar char="►"/>
            </a:pPr>
            <a:r>
              <a:rPr lang="en-US" sz="2000" dirty="0"/>
              <a:t>Share employees with disabilities success stories</a:t>
            </a:r>
            <a:endParaRPr dirty="0"/>
          </a:p>
          <a:p>
            <a:pPr marL="342900" lvl="0" indent="-342900" algn="l" rtl="0">
              <a:spcBef>
                <a:spcPts val="900"/>
              </a:spcBef>
              <a:spcAft>
                <a:spcPts val="0"/>
              </a:spcAft>
              <a:buSzPts val="1400"/>
              <a:buChar char="►"/>
            </a:pPr>
            <a:r>
              <a:rPr lang="en-US" sz="2000" dirty="0"/>
              <a:t>Leverage community connections, volunteer activities, ties to strategy, values, mission, etc.</a:t>
            </a:r>
            <a:endParaRPr dirty="0"/>
          </a:p>
        </p:txBody>
      </p:sp>
      <p:pic>
        <p:nvPicPr>
          <p:cNvPr id="480" name="Google Shape;480;p80" descr="Photo of four colleagues at a conference table; one is in a power wheelchair"/>
          <p:cNvPicPr preferRelativeResize="0"/>
          <p:nvPr/>
        </p:nvPicPr>
        <p:blipFill rotWithShape="1">
          <a:blip r:embed="rId3" cstate="screen">
            <a:alphaModFix/>
            <a:extLst>
              <a:ext uri="{28A0092B-C50C-407E-A947-70E740481C1C}">
                <a14:useLocalDpi xmlns:a14="http://schemas.microsoft.com/office/drawing/2010/main"/>
              </a:ext>
            </a:extLst>
          </a:blip>
          <a:srcRect t="-1"/>
          <a:stretch/>
        </p:blipFill>
        <p:spPr>
          <a:xfrm>
            <a:off x="5572218" y="1402673"/>
            <a:ext cx="4660777" cy="41014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81"/>
          <p:cNvSpPr txBox="1">
            <a:spLocks noGrp="1"/>
          </p:cNvSpPr>
          <p:nvPr>
            <p:ph type="title"/>
          </p:nvPr>
        </p:nvSpPr>
        <p:spPr>
          <a:xfrm>
            <a:off x="609600" y="201600"/>
            <a:ext cx="10972800" cy="8604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3000"/>
              <a:buFont typeface="Arial"/>
              <a:buNone/>
            </a:pPr>
            <a:r>
              <a:rPr lang="en-US" dirty="0"/>
              <a:t>Provide tools, supports, and an environment to enable success</a:t>
            </a:r>
            <a:endParaRPr dirty="0"/>
          </a:p>
        </p:txBody>
      </p:sp>
      <p:sp>
        <p:nvSpPr>
          <p:cNvPr id="487" name="Google Shape;487;p81"/>
          <p:cNvSpPr txBox="1">
            <a:spLocks noGrp="1"/>
          </p:cNvSpPr>
          <p:nvPr>
            <p:ph type="body" idx="1"/>
          </p:nvPr>
        </p:nvSpPr>
        <p:spPr>
          <a:xfrm>
            <a:off x="1953904" y="1466543"/>
            <a:ext cx="8209128" cy="4279164"/>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680"/>
              <a:buChar char="►"/>
            </a:pPr>
            <a:r>
              <a:rPr lang="en-US" dirty="0"/>
              <a:t>Make technology and facilities accessible </a:t>
            </a:r>
            <a:endParaRPr dirty="0"/>
          </a:p>
          <a:p>
            <a:pPr marL="342900" lvl="0" indent="-342900" algn="l" rtl="0">
              <a:spcBef>
                <a:spcPts val="480"/>
              </a:spcBef>
              <a:spcAft>
                <a:spcPts val="0"/>
              </a:spcAft>
              <a:buSzPts val="1680"/>
              <a:buChar char="►"/>
            </a:pPr>
            <a:r>
              <a:rPr lang="en-US" dirty="0"/>
              <a:t>Create and communicate accommodations processes</a:t>
            </a:r>
            <a:endParaRPr dirty="0"/>
          </a:p>
          <a:p>
            <a:pPr marL="342900" lvl="0" indent="-342900" algn="l" rtl="0">
              <a:spcBef>
                <a:spcPts val="480"/>
              </a:spcBef>
              <a:spcAft>
                <a:spcPts val="0"/>
              </a:spcAft>
              <a:buSzPts val="1680"/>
              <a:buChar char="►"/>
            </a:pPr>
            <a:r>
              <a:rPr lang="en-US" dirty="0"/>
              <a:t>Start resource groups, peer mentoring, or development programs to build skills, relationships, and visibility</a:t>
            </a:r>
            <a:endParaRPr dirty="0"/>
          </a:p>
          <a:p>
            <a:pPr marL="342900" lvl="0" indent="-342900" algn="l" rtl="0">
              <a:spcBef>
                <a:spcPts val="480"/>
              </a:spcBef>
              <a:spcAft>
                <a:spcPts val="0"/>
              </a:spcAft>
              <a:buSzPts val="1680"/>
              <a:buChar char="►"/>
            </a:pPr>
            <a:r>
              <a:rPr lang="en-US" dirty="0"/>
              <a:t>Provide organization-wide inclusiveness training  </a:t>
            </a:r>
            <a:endParaRPr dirty="0"/>
          </a:p>
          <a:p>
            <a:pPr marL="342900" lvl="0" indent="-342900" algn="l" rtl="0">
              <a:spcBef>
                <a:spcPts val="480"/>
              </a:spcBef>
              <a:spcAft>
                <a:spcPts val="0"/>
              </a:spcAft>
              <a:buSzPts val="1680"/>
              <a:buChar char="►"/>
            </a:pPr>
            <a:r>
              <a:rPr lang="en-US" dirty="0"/>
              <a:t>Train supervisors on non-visible disabilities, accommodations, coaching, frank and frequent feedback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82"/>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Font typeface="Times New Roman"/>
              <a:buNone/>
            </a:pPr>
            <a:r>
              <a:rPr lang="en-US" sz="3200" b="1" dirty="0"/>
              <a:t>Questions for the Panelist</a:t>
            </a:r>
            <a:r>
              <a:rPr lang="en-US" sz="3200" b="1" baseline="0" dirty="0"/>
              <a:t> (1)</a:t>
            </a:r>
            <a:endParaRPr dirty="0"/>
          </a:p>
        </p:txBody>
      </p:sp>
      <p:sp>
        <p:nvSpPr>
          <p:cNvPr id="495" name="Google Shape;495;p82"/>
          <p:cNvSpPr txBox="1"/>
          <p:nvPr/>
        </p:nvSpPr>
        <p:spPr>
          <a:xfrm>
            <a:off x="523240" y="1809750"/>
            <a:ext cx="10335260" cy="3631763"/>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3200"/>
              <a:buFont typeface="Arial"/>
              <a:buChar char="•"/>
            </a:pPr>
            <a:r>
              <a:rPr lang="en-US" sz="32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Given what you’ve learned at EY about sourcing and supporting people with disabilities, are there two take-aways that you would like to leave our audience with?</a:t>
            </a:r>
            <a:endParaRPr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3200"/>
              <a:buFont typeface="Arial"/>
              <a:buChar char="•"/>
            </a:pP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How do you believe the current and post-pandemic crisis will impact the Jewish and secular employment experience for persons with disabilities (as pertains to remote participation, transportation, etc.? </a:t>
            </a:r>
            <a:endParaRPr sz="32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83"/>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Font typeface="Times New Roman"/>
              <a:buNone/>
            </a:pPr>
            <a:r>
              <a:rPr lang="en-US" sz="3600" b="1" dirty="0"/>
              <a:t>Lee </a:t>
            </a:r>
            <a:r>
              <a:rPr lang="en-US" sz="3600" b="1" dirty="0" err="1"/>
              <a:t>Chernotsky</a:t>
            </a:r>
            <a:endParaRPr dirty="0"/>
          </a:p>
        </p:txBody>
      </p:sp>
      <p:sp>
        <p:nvSpPr>
          <p:cNvPr id="502" name="Google Shape;502;p83"/>
          <p:cNvSpPr txBox="1">
            <a:spLocks noGrp="1"/>
          </p:cNvSpPr>
          <p:nvPr>
            <p:ph type="body" idx="1"/>
          </p:nvPr>
        </p:nvSpPr>
        <p:spPr>
          <a:xfrm>
            <a:off x="523240" y="1642254"/>
            <a:ext cx="907796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800"/>
              <a:buNone/>
            </a:pPr>
            <a:r>
              <a:rPr lang="en-US" b="1" i="0" dirty="0">
                <a:solidFill>
                  <a:srgbClr val="000000"/>
                </a:solidFill>
                <a:latin typeface="Times New Roman" panose="02020603050405020304" pitchFamily="18" charset="0"/>
                <a:ea typeface="Libre Baskerville"/>
                <a:cs typeface="Times New Roman" panose="02020603050405020304" pitchFamily="18" charset="0"/>
                <a:sym typeface="Libre Baskerville"/>
              </a:rPr>
              <a:t>Lee </a:t>
            </a:r>
            <a:r>
              <a:rPr lang="en-US" b="1" i="0" dirty="0" err="1">
                <a:solidFill>
                  <a:srgbClr val="000000"/>
                </a:solidFill>
                <a:latin typeface="Times New Roman" panose="02020603050405020304" pitchFamily="18" charset="0"/>
                <a:ea typeface="Libre Baskerville"/>
                <a:cs typeface="Times New Roman" panose="02020603050405020304" pitchFamily="18" charset="0"/>
                <a:sym typeface="Libre Baskerville"/>
              </a:rPr>
              <a:t>Chernotsky</a:t>
            </a:r>
            <a:r>
              <a:rPr lang="en-US" b="0" i="0" dirty="0">
                <a:solidFill>
                  <a:srgbClr val="000000"/>
                </a:solidFill>
                <a:latin typeface="Times New Roman" panose="02020603050405020304" pitchFamily="18" charset="0"/>
                <a:ea typeface="Libre Baskerville"/>
                <a:cs typeface="Times New Roman" panose="02020603050405020304" pitchFamily="18" charset="0"/>
                <a:sym typeface="Libre Baskerville"/>
              </a:rPr>
              <a:t> is the founder &amp; CEO (Chief Encouragement Officer) of ROSIES foundation, a 501(c)(3) organization</a:t>
            </a:r>
            <a:r>
              <a:rPr lang="en-US" dirty="0">
                <a:solidFill>
                  <a:srgbClr val="000000"/>
                </a:solidFill>
                <a:latin typeface="Times New Roman" panose="02020603050405020304" pitchFamily="18" charset="0"/>
                <a:ea typeface="Libre Baskerville"/>
                <a:cs typeface="Times New Roman" panose="02020603050405020304" pitchFamily="18" charset="0"/>
                <a:sym typeface="Libre Baskerville"/>
              </a:rPr>
              <a:t> that generates opportunities for people with diverse abilities to engage and work. </a:t>
            </a:r>
            <a:r>
              <a:rPr lang="en-US" b="0" i="0" dirty="0">
                <a:solidFill>
                  <a:srgbClr val="000000"/>
                </a:solidFill>
                <a:latin typeface="Times New Roman" panose="02020603050405020304" pitchFamily="18" charset="0"/>
                <a:ea typeface="Libre Baskerville"/>
                <a:cs typeface="Times New Roman" panose="02020603050405020304" pitchFamily="18" charset="0"/>
                <a:sym typeface="Libre Baskerville"/>
              </a:rPr>
              <a:t>He holds an MBA in nonprofit management and has been a leader in disability advocacy and education for over 20 years. Lee currently serves on the board of the Culver City Arts Business Improvement District and is a sought-after speaker on accessibility, creativity, mental health, and social enterprise across industries.</a:t>
            </a:r>
            <a:endParaRPr dirty="0">
              <a:solidFill>
                <a:schemeClr val="dk1"/>
              </a:solidFill>
              <a:latin typeface="Times New Roman" panose="02020603050405020304" pitchFamily="18" charset="0"/>
              <a:cs typeface="Times New Roman" panose="02020603050405020304" pitchFamily="18" charset="0"/>
            </a:endParaRPr>
          </a:p>
        </p:txBody>
      </p:sp>
      <p:pic>
        <p:nvPicPr>
          <p:cNvPr id="503" name="Google Shape;503;p83" descr="Lee Chernotsky headsho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514840" y="1638300"/>
            <a:ext cx="2362200" cy="2362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2" name="Title 1">
            <a:extLst>
              <a:ext uri="{FF2B5EF4-FFF2-40B4-BE49-F238E27FC236}">
                <a16:creationId xmlns:a16="http://schemas.microsoft.com/office/drawing/2014/main" id="{627A5C90-B119-4545-9B1A-A893C4D2095C}"/>
              </a:ext>
            </a:extLst>
          </p:cNvPr>
          <p:cNvSpPr>
            <a:spLocks noGrp="1"/>
          </p:cNvSpPr>
          <p:nvPr>
            <p:ph type="title"/>
          </p:nvPr>
        </p:nvSpPr>
        <p:spPr/>
        <p:txBody>
          <a:bodyPr/>
          <a:lstStyle/>
          <a:p>
            <a:r>
              <a:rPr lang="en-US" dirty="0"/>
              <a:t>How [Pronoun]</a:t>
            </a:r>
            <a:r>
              <a:rPr lang="en-US" baseline="0" dirty="0"/>
              <a:t> Spends Time?</a:t>
            </a:r>
            <a:endParaRPr lang="en-US" dirty="0"/>
          </a:p>
        </p:txBody>
      </p:sp>
      <p:sp>
        <p:nvSpPr>
          <p:cNvPr id="508" name="Google Shape;508;p84"/>
          <p:cNvSpPr txBox="1">
            <a:spLocks noGrp="1"/>
          </p:cNvSpPr>
          <p:nvPr>
            <p:ph type="body" idx="1"/>
          </p:nvPr>
        </p:nvSpPr>
        <p:spPr>
          <a:xfrm>
            <a:off x="1282450" y="2264991"/>
            <a:ext cx="9335700" cy="1389900"/>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ts val="0"/>
              </a:spcBef>
              <a:spcAft>
                <a:spcPts val="0"/>
              </a:spcAft>
              <a:buSzPts val="1800"/>
              <a:buNone/>
            </a:pPr>
            <a:r>
              <a:rPr lang="en-US" sz="5200" dirty="0"/>
              <a:t>HOW </a:t>
            </a:r>
            <a:r>
              <a:rPr lang="en-US" sz="2000" dirty="0"/>
              <a:t>(Insert Pronoun Here)   </a:t>
            </a:r>
            <a:r>
              <a:rPr lang="en-US" sz="5200" dirty="0"/>
              <a:t>SPENDS  TIME?</a:t>
            </a:r>
            <a:endParaRPr sz="5200" dirty="0"/>
          </a:p>
        </p:txBody>
      </p:sp>
      <p:pic>
        <p:nvPicPr>
          <p:cNvPr id="509" name="Google Shape;509;p84">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6375" y="3549346"/>
            <a:ext cx="8711950" cy="171025"/>
          </a:xfrm>
          <a:prstGeom prst="rect">
            <a:avLst/>
          </a:prstGeom>
          <a:noFill/>
          <a:ln>
            <a:noFill/>
          </a:ln>
        </p:spPr>
      </p:pic>
      <p:pic>
        <p:nvPicPr>
          <p:cNvPr id="511" name="Google Shape;511;p84" descr="Fueled by Jeffrey &amp; Leann Sobrato Charitable Fun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46375" y="6412039"/>
            <a:ext cx="734552" cy="330425"/>
          </a:xfrm>
          <a:prstGeom prst="rect">
            <a:avLst/>
          </a:prstGeom>
          <a:noFill/>
          <a:ln>
            <a:noFill/>
          </a:ln>
        </p:spPr>
      </p:pic>
      <p:pic>
        <p:nvPicPr>
          <p:cNvPr id="510" name="Google Shape;510;p84" descr="Rosies foundation logo"/>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158627" y="6349652"/>
            <a:ext cx="351849" cy="455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2" name="Title 1" hidden="1">
            <a:extLst>
              <a:ext uri="{FF2B5EF4-FFF2-40B4-BE49-F238E27FC236}">
                <a16:creationId xmlns:a16="http://schemas.microsoft.com/office/drawing/2014/main" id="{9BB0FE2E-908B-964B-94D4-BADBCE9F4C27}"/>
              </a:ext>
            </a:extLst>
          </p:cNvPr>
          <p:cNvSpPr>
            <a:spLocks noGrp="1"/>
          </p:cNvSpPr>
          <p:nvPr>
            <p:ph type="title" idx="4294967295"/>
          </p:nvPr>
        </p:nvSpPr>
        <p:spPr/>
        <p:txBody>
          <a:bodyPr/>
          <a:lstStyle/>
          <a:p>
            <a:r>
              <a:rPr lang="en-US" dirty="0"/>
              <a:t>50%</a:t>
            </a:r>
            <a:r>
              <a:rPr lang="en-US" baseline="0" dirty="0"/>
              <a:t> of </a:t>
            </a:r>
            <a:r>
              <a:rPr lang="en-US" baseline="0" dirty="0" err="1"/>
              <a:t>RespectAbility’s</a:t>
            </a:r>
            <a:r>
              <a:rPr lang="en-US" baseline="0" dirty="0"/>
              <a:t> team have disabilities</a:t>
            </a:r>
            <a:endParaRPr lang="en-US" dirty="0"/>
          </a:p>
        </p:txBody>
      </p:sp>
      <p:pic>
        <p:nvPicPr>
          <p:cNvPr id="377" name="Google Shape;377;p67" descr="RespectAbility Jewish training attendees and facilitators smile togeth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3775" y="-24360"/>
            <a:ext cx="7477760" cy="3607443"/>
          </a:xfrm>
          <a:prstGeom prst="rect">
            <a:avLst/>
          </a:prstGeom>
          <a:noFill/>
          <a:ln>
            <a:noFill/>
          </a:ln>
        </p:spPr>
      </p:pic>
      <p:pic>
        <p:nvPicPr>
          <p:cNvPr id="378" name="Google Shape;378;p67" descr="RespectAbility Fellows smile in front of the Capitol buildi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881535" y="-24360"/>
            <a:ext cx="3881856" cy="3631803"/>
          </a:xfrm>
          <a:prstGeom prst="rect">
            <a:avLst/>
          </a:prstGeom>
          <a:noFill/>
          <a:ln>
            <a:noFill/>
          </a:ln>
        </p:spPr>
      </p:pic>
      <p:pic>
        <p:nvPicPr>
          <p:cNvPr id="374" name="Google Shape;374;p67" descr="RespectAbility logo"/>
          <p:cNvPicPr preferRelativeResize="0"/>
          <p:nvPr/>
        </p:nvPicPr>
        <p:blipFill rotWithShape="1">
          <a:blip r:embed="rId5">
            <a:alphaModFix/>
          </a:blip>
          <a:srcRect/>
          <a:stretch/>
        </p:blipFill>
        <p:spPr>
          <a:xfrm>
            <a:off x="428609" y="3801135"/>
            <a:ext cx="5410200" cy="2419350"/>
          </a:xfrm>
          <a:prstGeom prst="rect">
            <a:avLst/>
          </a:prstGeom>
          <a:noFill/>
          <a:ln>
            <a:noFill/>
          </a:ln>
        </p:spPr>
      </p:pic>
      <p:sp>
        <p:nvSpPr>
          <p:cNvPr id="375" name="Google Shape;375;p67"/>
          <p:cNvSpPr txBox="1"/>
          <p:nvPr/>
        </p:nvSpPr>
        <p:spPr>
          <a:xfrm>
            <a:off x="6170142" y="3808746"/>
            <a:ext cx="5593249" cy="2677656"/>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The majority of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RespectAbility's</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Board of Directors, Staff and Fellows/Interns are persons with disabilities - both visible and non-visible.</a:t>
            </a:r>
            <a:endParaRPr sz="2800" b="1" dirty="0">
              <a:solidFill>
                <a:srgbClr val="000000"/>
              </a:solidFill>
              <a:latin typeface="Times New Roman"/>
              <a:ea typeface="Times New Roman"/>
              <a:cs typeface="Times New Roman"/>
              <a:sym typeface="Times New Roman"/>
            </a:endParaRPr>
          </a:p>
        </p:txBody>
      </p:sp>
      <p:sp>
        <p:nvSpPr>
          <p:cNvPr id="376" name="Google Shape;376;p67">
            <a:extLst>
              <a:ext uri="{C183D7F6-B498-43B3-948B-1728B52AA6E4}">
                <adec:decorative xmlns:adec="http://schemas.microsoft.com/office/drawing/2017/decorative" val="1"/>
              </a:ext>
            </a:extLst>
          </p:cNvPr>
          <p:cNvSpPr/>
          <p:nvPr/>
        </p:nvSpPr>
        <p:spPr>
          <a:xfrm>
            <a:off x="10747169" y="6270171"/>
            <a:ext cx="1444831" cy="5878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3" name="Title 2" hidden="1">
            <a:extLst>
              <a:ext uri="{FF2B5EF4-FFF2-40B4-BE49-F238E27FC236}">
                <a16:creationId xmlns:a16="http://schemas.microsoft.com/office/drawing/2014/main" id="{65938DB4-7283-144C-AB75-7EBE09E18275}"/>
              </a:ext>
            </a:extLst>
          </p:cNvPr>
          <p:cNvSpPr>
            <a:spLocks noGrp="1"/>
          </p:cNvSpPr>
          <p:nvPr>
            <p:ph type="title"/>
          </p:nvPr>
        </p:nvSpPr>
        <p:spPr/>
        <p:txBody>
          <a:bodyPr/>
          <a:lstStyle/>
          <a:p>
            <a:r>
              <a:rPr lang="en-US" dirty="0"/>
              <a:t>The Inspiration behind ROSIES</a:t>
            </a:r>
          </a:p>
        </p:txBody>
      </p:sp>
      <p:pic>
        <p:nvPicPr>
          <p:cNvPr id="521" name="Google Shape;521;p85" descr="Bubba Rose with Lee Chernotsky as a child"/>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13200" y="1732350"/>
            <a:ext cx="2687434" cy="3393275"/>
          </a:xfrm>
          <a:prstGeom prst="rect">
            <a:avLst/>
          </a:prstGeom>
          <a:noFill/>
          <a:ln>
            <a:noFill/>
          </a:ln>
        </p:spPr>
      </p:pic>
      <p:pic>
        <p:nvPicPr>
          <p:cNvPr id="519" name="Google Shape;519;p85" descr="Pop by Rosie's bu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27">
            <a:off x="3408935" y="2314494"/>
            <a:ext cx="4732081" cy="2229011"/>
          </a:xfrm>
          <a:prstGeom prst="rect">
            <a:avLst/>
          </a:prstGeom>
          <a:noFill/>
          <a:ln>
            <a:noFill/>
          </a:ln>
          <a:effectLst>
            <a:outerShdw blurRad="57150" dist="19050" dir="5400000" algn="bl" rotWithShape="0">
              <a:srgbClr val="000000">
                <a:alpha val="50000"/>
              </a:srgbClr>
            </a:outerShdw>
          </a:effectLst>
        </p:spPr>
      </p:pic>
      <p:pic>
        <p:nvPicPr>
          <p:cNvPr id="517" name="Google Shape;517;p85" descr="A man, woman, and three children smile together"/>
          <p:cNvPicPr preferRelativeResize="0"/>
          <p:nvPr/>
        </p:nvPicPr>
        <p:blipFill rotWithShape="1">
          <a:blip r:embed="rId5" cstate="screen">
            <a:alphaModFix amt="92000"/>
            <a:extLst>
              <a:ext uri="{28A0092B-C50C-407E-A947-70E740481C1C}">
                <a14:useLocalDpi xmlns:a14="http://schemas.microsoft.com/office/drawing/2010/main"/>
              </a:ext>
            </a:extLst>
          </a:blip>
          <a:srcRect/>
          <a:stretch/>
        </p:blipFill>
        <p:spPr>
          <a:xfrm rot="-35">
            <a:off x="8449343" y="1714680"/>
            <a:ext cx="3484664" cy="3428638"/>
          </a:xfrm>
          <a:prstGeom prst="rect">
            <a:avLst/>
          </a:prstGeom>
          <a:noFill/>
          <a:ln>
            <a:noFill/>
          </a:ln>
        </p:spPr>
      </p:pic>
      <p:pic>
        <p:nvPicPr>
          <p:cNvPr id="520" name="Google Shape;520;p85" descr="Fueled by Jeffrey &amp; Leann Sobrato Charitable Fun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750750" y="6352389"/>
            <a:ext cx="734552" cy="330425"/>
          </a:xfrm>
          <a:prstGeom prst="rect">
            <a:avLst/>
          </a:prstGeom>
          <a:noFill/>
          <a:ln>
            <a:noFill/>
          </a:ln>
        </p:spPr>
      </p:pic>
      <p:pic>
        <p:nvPicPr>
          <p:cNvPr id="518" name="Google Shape;518;p85" descr="Rosies foundation logo"/>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872876" y="5979976"/>
            <a:ext cx="637601" cy="8248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0"/>
                                  </p:stCondLst>
                                  <p:childTnLst>
                                    <p:anim calcmode="lin" valueType="num">
                                      <p:cBhvr additive="base">
                                        <p:cTn id="6" dur="5000"/>
                                        <p:tgtEl>
                                          <p:spTgt spid="519"/>
                                        </p:tgtEl>
                                        <p:attrNameLst>
                                          <p:attrName>ppt_x</p:attrName>
                                        </p:attrNameLst>
                                      </p:cBhvr>
                                      <p:tavLst>
                                        <p:tav tm="0">
                                          <p:val>
                                            <p:strVal val="#ppt_x"/>
                                          </p:val>
                                        </p:tav>
                                        <p:tav tm="100000">
                                          <p:val>
                                            <p:strVal val="#ppt_x+1"/>
                                          </p:val>
                                        </p:tav>
                                      </p:tavLst>
                                    </p:anim>
                                    <p:set>
                                      <p:cBhvr>
                                        <p:cTn id="7" dur="1" fill="hold">
                                          <p:stCondLst>
                                            <p:cond delay="5000"/>
                                          </p:stCondLst>
                                        </p:cTn>
                                        <p:tgtEl>
                                          <p:spTgt spid="5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2" name="Title 1" hidden="1">
            <a:extLst>
              <a:ext uri="{FF2B5EF4-FFF2-40B4-BE49-F238E27FC236}">
                <a16:creationId xmlns:a16="http://schemas.microsoft.com/office/drawing/2014/main" id="{90D20CCB-8274-274C-8714-A4007BF91D03}"/>
              </a:ext>
            </a:extLst>
          </p:cNvPr>
          <p:cNvSpPr>
            <a:spLocks noGrp="1"/>
          </p:cNvSpPr>
          <p:nvPr>
            <p:ph type="ctrTitle"/>
          </p:nvPr>
        </p:nvSpPr>
        <p:spPr/>
        <p:txBody>
          <a:bodyPr/>
          <a:lstStyle/>
          <a:p>
            <a:r>
              <a:rPr lang="en-US" dirty="0"/>
              <a:t>Fixed mindset</a:t>
            </a:r>
            <a:r>
              <a:rPr lang="en-US" baseline="0" dirty="0"/>
              <a:t> vs. GROWTH mindset</a:t>
            </a:r>
            <a:endParaRPr lang="en-US" dirty="0"/>
          </a:p>
        </p:txBody>
      </p:sp>
      <p:pic>
        <p:nvPicPr>
          <p:cNvPr id="526" name="Google Shape;526;p86" descr="People with disabilities at a Microsoft Store doing a training togeth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15624" y="125506"/>
            <a:ext cx="6960751" cy="4919900"/>
          </a:xfrm>
          <a:prstGeom prst="rect">
            <a:avLst/>
          </a:prstGeom>
          <a:noFill/>
          <a:ln>
            <a:noFill/>
          </a:ln>
        </p:spPr>
      </p:pic>
      <p:sp>
        <p:nvSpPr>
          <p:cNvPr id="527" name="Google Shape;527;p86"/>
          <p:cNvSpPr txBox="1"/>
          <p:nvPr/>
        </p:nvSpPr>
        <p:spPr>
          <a:xfrm rot="177">
            <a:off x="3186878" y="5045570"/>
            <a:ext cx="6389472" cy="10002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rgbClr val="000000"/>
                </a:solidFill>
                <a:latin typeface="Times New Roman" panose="02020603050405020304" pitchFamily="18" charset="0"/>
                <a:ea typeface="Calibri"/>
                <a:cs typeface="Times New Roman" panose="02020603050405020304" pitchFamily="18" charset="0"/>
                <a:sym typeface="Calibri"/>
              </a:rPr>
              <a:t>FIXED </a:t>
            </a:r>
            <a:r>
              <a:rPr lang="en-US" sz="2300" dirty="0">
                <a:solidFill>
                  <a:srgbClr val="000000"/>
                </a:solidFill>
                <a:latin typeface="Times New Roman" panose="02020603050405020304" pitchFamily="18" charset="0"/>
                <a:ea typeface="Calibri"/>
                <a:cs typeface="Times New Roman" panose="02020603050405020304" pitchFamily="18" charset="0"/>
                <a:sym typeface="Calibri"/>
              </a:rPr>
              <a:t>mindset</a:t>
            </a:r>
            <a:r>
              <a:rPr lang="en-US" sz="190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130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3100" dirty="0">
                <a:solidFill>
                  <a:srgbClr val="000000"/>
                </a:solidFill>
                <a:latin typeface="Times New Roman" panose="02020603050405020304" pitchFamily="18" charset="0"/>
                <a:ea typeface="Calibri"/>
                <a:cs typeface="Times New Roman" panose="02020603050405020304" pitchFamily="18" charset="0"/>
                <a:sym typeface="Calibri"/>
              </a:rPr>
              <a:t>vs.</a:t>
            </a:r>
            <a:r>
              <a:rPr lang="en-US" sz="3600" dirty="0">
                <a:solidFill>
                  <a:srgbClr val="000000"/>
                </a:solidFill>
                <a:latin typeface="Times New Roman" panose="02020603050405020304" pitchFamily="18" charset="0"/>
                <a:ea typeface="Calibri"/>
                <a:cs typeface="Times New Roman" panose="02020603050405020304" pitchFamily="18" charset="0"/>
                <a:sym typeface="Calibri"/>
              </a:rPr>
              <a:t> GROWTH </a:t>
            </a:r>
            <a:r>
              <a:rPr lang="en-US" sz="2300" dirty="0">
                <a:solidFill>
                  <a:srgbClr val="000000"/>
                </a:solidFill>
                <a:latin typeface="Times New Roman" panose="02020603050405020304" pitchFamily="18" charset="0"/>
                <a:ea typeface="Calibri"/>
                <a:cs typeface="Times New Roman" panose="02020603050405020304" pitchFamily="18" charset="0"/>
                <a:sym typeface="Calibri"/>
              </a:rPr>
              <a:t>mindset</a:t>
            </a:r>
            <a:endParaRPr sz="1800" dirty="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532" name="Google Shape;532;p86"/>
          <p:cNvSpPr txBox="1"/>
          <p:nvPr/>
        </p:nvSpPr>
        <p:spPr>
          <a:xfrm>
            <a:off x="4663399" y="5590868"/>
            <a:ext cx="477000" cy="455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900" dirty="0">
                <a:solidFill>
                  <a:srgbClr val="000000"/>
                </a:solidFill>
                <a:latin typeface="Times New Roman" panose="02020603050405020304" pitchFamily="18" charset="0"/>
                <a:ea typeface="Calibri"/>
                <a:cs typeface="Times New Roman" panose="02020603050405020304" pitchFamily="18" charset="0"/>
                <a:sym typeface="Calibri"/>
              </a:rPr>
              <a:t>@</a:t>
            </a:r>
            <a:endParaRPr sz="1900" dirty="0">
              <a:solidFill>
                <a:srgbClr val="000000"/>
              </a:solidFill>
              <a:latin typeface="Times New Roman" panose="02020603050405020304" pitchFamily="18" charset="0"/>
              <a:ea typeface="Calibri"/>
              <a:cs typeface="Times New Roman" panose="02020603050405020304" pitchFamily="18" charset="0"/>
              <a:sym typeface="Calibri"/>
            </a:endParaRPr>
          </a:p>
        </p:txBody>
      </p:sp>
      <p:pic>
        <p:nvPicPr>
          <p:cNvPr id="528" name="Google Shape;528;p86" descr="Microsoft logo"/>
          <p:cNvPicPr preferRelativeResize="0"/>
          <p:nvPr/>
        </p:nvPicPr>
        <p:blipFill rotWithShape="1">
          <a:blip r:embed="rId4" cstate="screen">
            <a:alphaModFix/>
            <a:extLst>
              <a:ext uri="{28A0092B-C50C-407E-A947-70E740481C1C}">
                <a14:useLocalDpi xmlns:a14="http://schemas.microsoft.com/office/drawing/2010/main"/>
              </a:ext>
            </a:extLst>
          </a:blip>
          <a:srcRect l="6567" t="36811" r="4803" b="36449"/>
          <a:stretch/>
        </p:blipFill>
        <p:spPr>
          <a:xfrm>
            <a:off x="5091554" y="5590868"/>
            <a:ext cx="2266833" cy="455100"/>
          </a:xfrm>
          <a:prstGeom prst="rect">
            <a:avLst/>
          </a:prstGeom>
          <a:noFill/>
          <a:ln>
            <a:noFill/>
          </a:ln>
        </p:spPr>
      </p:pic>
      <p:pic>
        <p:nvPicPr>
          <p:cNvPr id="533" name="Google Shape;533;p86" descr="Fueled by Jeffrey &amp; Leann Sobrato Charitable Fun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46375" y="6412039"/>
            <a:ext cx="734552" cy="330425"/>
          </a:xfrm>
          <a:prstGeom prst="rect">
            <a:avLst/>
          </a:prstGeom>
          <a:noFill/>
          <a:ln>
            <a:noFill/>
          </a:ln>
        </p:spPr>
      </p:pic>
      <p:pic>
        <p:nvPicPr>
          <p:cNvPr id="531" name="Google Shape;531;p86" descr="ROSIES foundation log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158627" y="6349652"/>
            <a:ext cx="351849" cy="455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7"/>
          <p:cNvSpPr txBox="1">
            <a:spLocks noGrp="1"/>
          </p:cNvSpPr>
          <p:nvPr>
            <p:ph type="title"/>
          </p:nvPr>
        </p:nvSpPr>
        <p:spPr>
          <a:xfrm>
            <a:off x="1646375" y="168250"/>
            <a:ext cx="6822300" cy="1139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sz="3600" dirty="0"/>
              <a:t>  </a:t>
            </a:r>
            <a:r>
              <a:rPr lang="en-US" sz="3600" dirty="0" err="1"/>
              <a:t>PROmote</a:t>
            </a:r>
            <a:r>
              <a:rPr lang="en-US" sz="3600" dirty="0"/>
              <a:t> people who...</a:t>
            </a:r>
            <a:endParaRPr dirty="0"/>
          </a:p>
        </p:txBody>
      </p:sp>
      <p:pic>
        <p:nvPicPr>
          <p:cNvPr id="546" name="Google Shape;546;p87">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35826" y="1123351"/>
            <a:ext cx="6324875" cy="127375"/>
          </a:xfrm>
          <a:prstGeom prst="rect">
            <a:avLst/>
          </a:prstGeom>
          <a:noFill/>
          <a:ln>
            <a:noFill/>
          </a:ln>
        </p:spPr>
      </p:pic>
      <p:sp>
        <p:nvSpPr>
          <p:cNvPr id="540" name="Google Shape;540;p87">
            <a:extLst>
              <a:ext uri="{C183D7F6-B498-43B3-948B-1728B52AA6E4}">
                <adec:decorative xmlns:adec="http://schemas.microsoft.com/office/drawing/2017/decorative" val="1"/>
              </a:ext>
            </a:extLst>
          </p:cNvPr>
          <p:cNvSpPr/>
          <p:nvPr/>
        </p:nvSpPr>
        <p:spPr>
          <a:xfrm>
            <a:off x="3116580" y="1645920"/>
            <a:ext cx="6111300" cy="13497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dirty="0">
              <a:solidFill>
                <a:srgbClr val="000000"/>
              </a:solidFill>
              <a:latin typeface="Times New Roman" panose="02020603050405020304" pitchFamily="18" charset="0"/>
              <a:cs typeface="Times New Roman" panose="02020603050405020304" pitchFamily="18" charset="0"/>
              <a:sym typeface="Arial"/>
            </a:endParaRPr>
          </a:p>
        </p:txBody>
      </p:sp>
      <p:sp>
        <p:nvSpPr>
          <p:cNvPr id="541" name="Google Shape;541;p87"/>
          <p:cNvSpPr/>
          <p:nvPr/>
        </p:nvSpPr>
        <p:spPr>
          <a:xfrm>
            <a:off x="3478601" y="1760975"/>
            <a:ext cx="5749286" cy="1349680"/>
          </a:xfrm>
          <a:custGeom>
            <a:avLst/>
            <a:gdLst/>
            <a:ahLst/>
            <a:cxnLst/>
            <a:rect l="l" t="t" r="r" b="b"/>
            <a:pathLst>
              <a:path w="6589439" h="1349680" extrusionOk="0">
                <a:moveTo>
                  <a:pt x="0" y="0"/>
                </a:moveTo>
                <a:lnTo>
                  <a:pt x="6589439" y="0"/>
                </a:lnTo>
                <a:lnTo>
                  <a:pt x="6589439" y="1349680"/>
                </a:lnTo>
                <a:lnTo>
                  <a:pt x="0" y="1349680"/>
                </a:lnTo>
                <a:lnTo>
                  <a:pt x="0" y="0"/>
                </a:lnTo>
                <a:close/>
              </a:path>
            </a:pathLst>
          </a:custGeom>
          <a:noFill/>
          <a:ln>
            <a:noFill/>
          </a:ln>
        </p:spPr>
        <p:txBody>
          <a:bodyPr spcFirstLastPara="1" wrap="square" lIns="142825" tIns="142825" rIns="142825" bIns="142825" anchor="ctr" anchorCtr="0">
            <a:noAutofit/>
          </a:bodyPr>
          <a:lstStyle/>
          <a:p>
            <a:pPr marL="0" marR="0" lvl="0" indent="0" algn="l" rtl="0">
              <a:spcBef>
                <a:spcPts val="0"/>
              </a:spcBef>
              <a:spcAft>
                <a:spcPts val="0"/>
              </a:spcAft>
              <a:buNone/>
            </a:pPr>
            <a:r>
              <a:rPr lang="en-US" sz="3200" dirty="0">
                <a:solidFill>
                  <a:srgbClr val="000000"/>
                </a:solidFill>
                <a:latin typeface="Times New Roman" panose="02020603050405020304" pitchFamily="18" charset="0"/>
                <a:ea typeface="Calibri"/>
                <a:cs typeface="Times New Roman" panose="02020603050405020304" pitchFamily="18" charset="0"/>
                <a:sym typeface="Calibri"/>
              </a:rPr>
              <a:t>Engage </a:t>
            </a:r>
            <a:r>
              <a:rPr lang="en-US" sz="2200" dirty="0">
                <a:solidFill>
                  <a:srgbClr val="000000"/>
                </a:solidFill>
                <a:latin typeface="Times New Roman" panose="02020603050405020304" pitchFamily="18" charset="0"/>
                <a:ea typeface="Calibri"/>
                <a:cs typeface="Times New Roman" panose="02020603050405020304" pitchFamily="18" charset="0"/>
                <a:sym typeface="Calibri"/>
              </a:rPr>
              <a:t>ability(</a:t>
            </a:r>
            <a:r>
              <a:rPr lang="en-US" sz="2200" dirty="0" err="1">
                <a:solidFill>
                  <a:srgbClr val="000000"/>
                </a:solidFill>
                <a:latin typeface="Times New Roman" panose="02020603050405020304" pitchFamily="18" charset="0"/>
                <a:ea typeface="Calibri"/>
                <a:cs typeface="Times New Roman" panose="02020603050405020304" pitchFamily="18" charset="0"/>
                <a:sym typeface="Calibri"/>
              </a:rPr>
              <a:t>ies</a:t>
            </a:r>
            <a:r>
              <a:rPr lang="en-US" sz="2200" dirty="0">
                <a:solidFill>
                  <a:srgbClr val="000000"/>
                </a:solidFill>
                <a:latin typeface="Times New Roman" panose="02020603050405020304" pitchFamily="18" charset="0"/>
                <a:ea typeface="Calibri"/>
                <a:cs typeface="Times New Roman" panose="02020603050405020304" pitchFamily="18" charset="0"/>
                <a:sym typeface="Calibri"/>
              </a:rPr>
              <a:t>)</a:t>
            </a:r>
            <a:endParaRPr sz="15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1120"/>
              </a:spcBef>
              <a:spcAft>
                <a:spcPts val="0"/>
              </a:spcAft>
              <a:buNone/>
            </a:pPr>
            <a:endParaRPr sz="1400" dirty="0">
              <a:solidFill>
                <a:srgbClr val="000000"/>
              </a:solidFill>
              <a:latin typeface="Times New Roman" panose="02020603050405020304" pitchFamily="18" charset="0"/>
              <a:cs typeface="Times New Roman" panose="02020603050405020304" pitchFamily="18" charset="0"/>
              <a:sym typeface="Arial"/>
            </a:endParaRPr>
          </a:p>
        </p:txBody>
      </p:sp>
      <p:sp>
        <p:nvSpPr>
          <p:cNvPr id="542" name="Google Shape;542;p87">
            <a:extLst>
              <a:ext uri="{C183D7F6-B498-43B3-948B-1728B52AA6E4}">
                <adec:decorative xmlns:adec="http://schemas.microsoft.com/office/drawing/2017/decorative" val="1"/>
              </a:ext>
            </a:extLst>
          </p:cNvPr>
          <p:cNvSpPr/>
          <p:nvPr/>
        </p:nvSpPr>
        <p:spPr>
          <a:xfrm>
            <a:off x="3116580" y="3333596"/>
            <a:ext cx="6111240" cy="134968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dirty="0">
              <a:solidFill>
                <a:srgbClr val="000000"/>
              </a:solidFill>
              <a:latin typeface="Times New Roman" panose="02020603050405020304" pitchFamily="18" charset="0"/>
              <a:cs typeface="Times New Roman" panose="02020603050405020304" pitchFamily="18" charset="0"/>
              <a:sym typeface="Arial"/>
            </a:endParaRPr>
          </a:p>
        </p:txBody>
      </p:sp>
      <p:sp>
        <p:nvSpPr>
          <p:cNvPr id="543" name="Google Shape;543;p87"/>
          <p:cNvSpPr/>
          <p:nvPr/>
        </p:nvSpPr>
        <p:spPr>
          <a:xfrm>
            <a:off x="3432392" y="3390834"/>
            <a:ext cx="4942079" cy="1349680"/>
          </a:xfrm>
          <a:custGeom>
            <a:avLst/>
            <a:gdLst/>
            <a:ahLst/>
            <a:cxnLst/>
            <a:rect l="l" t="t" r="r" b="b"/>
            <a:pathLst>
              <a:path w="6589439" h="1349680" extrusionOk="0">
                <a:moveTo>
                  <a:pt x="0" y="0"/>
                </a:moveTo>
                <a:lnTo>
                  <a:pt x="6589439" y="0"/>
                </a:lnTo>
                <a:lnTo>
                  <a:pt x="6589439" y="1349680"/>
                </a:lnTo>
                <a:lnTo>
                  <a:pt x="0" y="1349680"/>
                </a:lnTo>
                <a:lnTo>
                  <a:pt x="0" y="0"/>
                </a:lnTo>
                <a:close/>
              </a:path>
            </a:pathLst>
          </a:custGeom>
          <a:noFill/>
          <a:ln>
            <a:noFill/>
          </a:ln>
        </p:spPr>
        <p:txBody>
          <a:bodyPr spcFirstLastPara="1" wrap="square" lIns="142825" tIns="142825" rIns="142825" bIns="142825" anchor="ctr" anchorCtr="0">
            <a:noAutofit/>
          </a:bodyPr>
          <a:lstStyle/>
          <a:p>
            <a:pPr marL="0" marR="0" lvl="0" indent="0" algn="l" rtl="0">
              <a:spcBef>
                <a:spcPts val="0"/>
              </a:spcBef>
              <a:spcAft>
                <a:spcPts val="0"/>
              </a:spcAft>
              <a:buNone/>
            </a:pPr>
            <a:r>
              <a:rPr lang="en-US" sz="2900" dirty="0">
                <a:solidFill>
                  <a:srgbClr val="000000"/>
                </a:solidFill>
                <a:latin typeface="Times New Roman" panose="02020603050405020304" pitchFamily="18" charset="0"/>
                <a:ea typeface="Calibri"/>
                <a:cs typeface="Times New Roman" panose="02020603050405020304" pitchFamily="18" charset="0"/>
                <a:sym typeface="Calibri"/>
              </a:rPr>
              <a:t>Encourage </a:t>
            </a:r>
            <a:r>
              <a:rPr lang="en-US" sz="2200" dirty="0">
                <a:solidFill>
                  <a:srgbClr val="000000"/>
                </a:solidFill>
                <a:latin typeface="Times New Roman" panose="02020603050405020304" pitchFamily="18" charset="0"/>
                <a:ea typeface="Calibri"/>
                <a:cs typeface="Times New Roman" panose="02020603050405020304" pitchFamily="18" charset="0"/>
                <a:sym typeface="Calibri"/>
              </a:rPr>
              <a:t>initiative &amp; opportunities</a:t>
            </a:r>
            <a:endParaRPr sz="1100" dirty="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544" name="Google Shape;544;p87">
            <a:extLst>
              <a:ext uri="{C183D7F6-B498-43B3-948B-1728B52AA6E4}">
                <adec:decorative xmlns:adec="http://schemas.microsoft.com/office/drawing/2017/decorative" val="1"/>
              </a:ext>
            </a:extLst>
          </p:cNvPr>
          <p:cNvSpPr/>
          <p:nvPr/>
        </p:nvSpPr>
        <p:spPr>
          <a:xfrm>
            <a:off x="3116580" y="5020697"/>
            <a:ext cx="6111240" cy="134968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dirty="0">
              <a:solidFill>
                <a:srgbClr val="000000"/>
              </a:solidFill>
              <a:latin typeface="Times New Roman" panose="02020603050405020304" pitchFamily="18" charset="0"/>
              <a:cs typeface="Times New Roman" panose="02020603050405020304" pitchFamily="18" charset="0"/>
              <a:sym typeface="Arial"/>
            </a:endParaRPr>
          </a:p>
        </p:txBody>
      </p:sp>
      <p:sp>
        <p:nvSpPr>
          <p:cNvPr id="545" name="Google Shape;545;p87"/>
          <p:cNvSpPr/>
          <p:nvPr/>
        </p:nvSpPr>
        <p:spPr>
          <a:xfrm>
            <a:off x="3432400" y="5020700"/>
            <a:ext cx="5749286" cy="1349680"/>
          </a:xfrm>
          <a:custGeom>
            <a:avLst/>
            <a:gdLst/>
            <a:ahLst/>
            <a:cxnLst/>
            <a:rect l="l" t="t" r="r" b="b"/>
            <a:pathLst>
              <a:path w="6589439" h="1349680" extrusionOk="0">
                <a:moveTo>
                  <a:pt x="0" y="0"/>
                </a:moveTo>
                <a:lnTo>
                  <a:pt x="6589439" y="0"/>
                </a:lnTo>
                <a:lnTo>
                  <a:pt x="6589439" y="1349680"/>
                </a:lnTo>
                <a:lnTo>
                  <a:pt x="0" y="1349680"/>
                </a:lnTo>
                <a:lnTo>
                  <a:pt x="0" y="0"/>
                </a:lnTo>
                <a:close/>
              </a:path>
            </a:pathLst>
          </a:custGeom>
          <a:noFill/>
          <a:ln>
            <a:noFill/>
          </a:ln>
        </p:spPr>
        <p:txBody>
          <a:bodyPr spcFirstLastPara="1" wrap="square" lIns="142825" tIns="142825" rIns="142825" bIns="142825" anchor="ctr" anchorCtr="0">
            <a:noAutofit/>
          </a:bodyPr>
          <a:lstStyle/>
          <a:p>
            <a:pPr marL="0" marR="0" lvl="0" indent="0" algn="l" rtl="0">
              <a:spcBef>
                <a:spcPts val="0"/>
              </a:spcBef>
              <a:spcAft>
                <a:spcPts val="0"/>
              </a:spcAft>
              <a:buNone/>
            </a:pPr>
            <a:r>
              <a:rPr lang="en-US" sz="2900" dirty="0">
                <a:solidFill>
                  <a:srgbClr val="000000"/>
                </a:solidFill>
                <a:latin typeface="Times New Roman" panose="02020603050405020304" pitchFamily="18" charset="0"/>
                <a:ea typeface="Calibri"/>
                <a:cs typeface="Times New Roman" panose="02020603050405020304" pitchFamily="18" charset="0"/>
                <a:sym typeface="Calibri"/>
              </a:rPr>
              <a:t>Design</a:t>
            </a:r>
            <a:r>
              <a:rPr lang="en-US" sz="250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2100" dirty="0">
                <a:solidFill>
                  <a:srgbClr val="000000"/>
                </a:solidFill>
                <a:latin typeface="Times New Roman" panose="02020603050405020304" pitchFamily="18" charset="0"/>
                <a:ea typeface="Calibri"/>
                <a:cs typeface="Times New Roman" panose="02020603050405020304" pitchFamily="18" charset="0"/>
                <a:sym typeface="Calibri"/>
              </a:rPr>
              <a:t>with diverse abilities &amp; resources </a:t>
            </a:r>
            <a:endParaRPr sz="1000" dirty="0">
              <a:solidFill>
                <a:srgbClr val="000000"/>
              </a:solidFill>
              <a:latin typeface="Times New Roman" panose="02020603050405020304" pitchFamily="18" charset="0"/>
              <a:cs typeface="Times New Roman" panose="02020603050405020304" pitchFamily="18" charset="0"/>
              <a:sym typeface="Arial"/>
            </a:endParaRPr>
          </a:p>
        </p:txBody>
      </p:sp>
      <p:pic>
        <p:nvPicPr>
          <p:cNvPr id="548" name="Google Shape;548;p87" descr="Fueled by Jeffrey &amp; Leann Sobrato Charitable Fun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46375" y="6412039"/>
            <a:ext cx="734552" cy="330425"/>
          </a:xfrm>
          <a:prstGeom prst="rect">
            <a:avLst/>
          </a:prstGeom>
          <a:noFill/>
          <a:ln>
            <a:noFill/>
          </a:ln>
        </p:spPr>
      </p:pic>
      <p:pic>
        <p:nvPicPr>
          <p:cNvPr id="547" name="Google Shape;547;p87" descr="ROSIES logo"/>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158627" y="6349652"/>
            <a:ext cx="351849" cy="4551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88"/>
          <p:cNvSpPr txBox="1">
            <a:spLocks noGrp="1"/>
          </p:cNvSpPr>
          <p:nvPr>
            <p:ph type="title"/>
          </p:nvPr>
        </p:nvSpPr>
        <p:spPr>
          <a:xfrm>
            <a:off x="2455513" y="119200"/>
            <a:ext cx="3475800" cy="1139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600"/>
              <a:buNone/>
            </a:pPr>
            <a:r>
              <a:rPr lang="en-US" sz="3600" dirty="0"/>
              <a:t>ENGAGE</a:t>
            </a:r>
            <a:endParaRPr dirty="0"/>
          </a:p>
        </p:txBody>
      </p:sp>
      <p:pic>
        <p:nvPicPr>
          <p:cNvPr id="556" name="Google Shape;556;p88">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53676" y="1076526"/>
            <a:ext cx="3949425" cy="127375"/>
          </a:xfrm>
          <a:prstGeom prst="rect">
            <a:avLst/>
          </a:prstGeom>
          <a:noFill/>
          <a:ln>
            <a:noFill/>
          </a:ln>
        </p:spPr>
      </p:pic>
      <p:pic>
        <p:nvPicPr>
          <p:cNvPr id="559" name="Google Shape;559;p88" descr="Two men with disabilities working at a compute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774800" y="1460271"/>
            <a:ext cx="3699300" cy="3441206"/>
          </a:xfrm>
          <a:prstGeom prst="rect">
            <a:avLst/>
          </a:prstGeom>
          <a:noFill/>
          <a:ln>
            <a:noFill/>
          </a:ln>
          <a:effectLst>
            <a:outerShdw blurRad="292100" dist="139700" dir="2700000" algn="tl" rotWithShape="0">
              <a:srgbClr val="333333">
                <a:alpha val="64705"/>
              </a:srgbClr>
            </a:outerShdw>
          </a:effectLst>
        </p:spPr>
      </p:pic>
      <p:pic>
        <p:nvPicPr>
          <p:cNvPr id="560" name="Google Shape;560;p88" descr="Cartoon of a man wearing a Pop! t-shirt with his arm around another man using a wheelchai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931325" y="1045026"/>
            <a:ext cx="5528075" cy="4271705"/>
          </a:xfrm>
          <a:prstGeom prst="rect">
            <a:avLst/>
          </a:prstGeom>
          <a:noFill/>
          <a:ln>
            <a:noFill/>
          </a:ln>
        </p:spPr>
      </p:pic>
      <p:sp>
        <p:nvSpPr>
          <p:cNvPr id="557" name="Google Shape;557;p88"/>
          <p:cNvSpPr txBox="1"/>
          <p:nvPr/>
        </p:nvSpPr>
        <p:spPr>
          <a:xfrm>
            <a:off x="1163700" y="5226600"/>
            <a:ext cx="4921500" cy="1893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800" dirty="0">
                <a:solidFill>
                  <a:srgbClr val="000000"/>
                </a:solidFill>
                <a:latin typeface="Times New Roman" panose="02020603050405020304" pitchFamily="18" charset="0"/>
                <a:ea typeface="Calibri"/>
                <a:cs typeface="Times New Roman" panose="02020603050405020304" pitchFamily="18" charset="0"/>
                <a:sym typeface="Calibri"/>
              </a:rPr>
              <a:t>“Much can we learn from our teachers,</a:t>
            </a:r>
            <a:r>
              <a:rPr lang="en-US" sz="1400" dirty="0">
                <a:solidFill>
                  <a:srgbClr val="000000"/>
                </a:solidFill>
                <a:latin typeface="Times New Roman" panose="02020603050405020304" pitchFamily="18" charset="0"/>
                <a:cs typeface="Times New Roman" panose="02020603050405020304" pitchFamily="18" charset="0"/>
              </a:rPr>
              <a:t> </a:t>
            </a:r>
            <a:r>
              <a:rPr lang="en-US" sz="1800" dirty="0">
                <a:solidFill>
                  <a:srgbClr val="000000"/>
                </a:solidFill>
                <a:latin typeface="Times New Roman" panose="02020603050405020304" pitchFamily="18" charset="0"/>
                <a:ea typeface="Calibri"/>
                <a:cs typeface="Times New Roman" panose="02020603050405020304" pitchFamily="18" charset="0"/>
                <a:sym typeface="Calibri"/>
              </a:rPr>
              <a:t>More can be learned from our colleagues,</a:t>
            </a:r>
            <a:r>
              <a:rPr lang="en-US" sz="1400" dirty="0">
                <a:solidFill>
                  <a:srgbClr val="000000"/>
                </a:solidFill>
                <a:latin typeface="Times New Roman" panose="02020603050405020304" pitchFamily="18" charset="0"/>
                <a:cs typeface="Times New Roman" panose="02020603050405020304" pitchFamily="18" charset="0"/>
              </a:rPr>
              <a:t> </a:t>
            </a:r>
            <a:r>
              <a:rPr lang="en-US" sz="1800" dirty="0">
                <a:solidFill>
                  <a:srgbClr val="000000"/>
                </a:solidFill>
                <a:latin typeface="Times New Roman" panose="02020603050405020304" pitchFamily="18" charset="0"/>
                <a:ea typeface="Calibri"/>
                <a:cs typeface="Times New Roman" panose="02020603050405020304" pitchFamily="18" charset="0"/>
                <a:sym typeface="Calibri"/>
              </a:rPr>
              <a:t>Most do we learn from our students.”</a:t>
            </a:r>
            <a:r>
              <a:rPr lang="en-US" sz="1400" dirty="0">
                <a:solidFill>
                  <a:srgbClr val="000000"/>
                </a:solidFill>
                <a:latin typeface="Times New Roman" panose="02020603050405020304" pitchFamily="18" charset="0"/>
                <a:cs typeface="Times New Roman" panose="02020603050405020304" pitchFamily="18" charset="0"/>
              </a:rPr>
              <a:t>	</a:t>
            </a:r>
            <a:r>
              <a:rPr lang="en-US" sz="900" dirty="0">
                <a:solidFill>
                  <a:srgbClr val="000000"/>
                </a:solidFill>
                <a:latin typeface="Times New Roman" panose="02020603050405020304" pitchFamily="18" charset="0"/>
                <a:ea typeface="Calibri"/>
                <a:cs typeface="Times New Roman" panose="02020603050405020304" pitchFamily="18" charset="0"/>
                <a:sym typeface="Calibri"/>
              </a:rPr>
              <a:t>-Traditional Jewish Text</a:t>
            </a:r>
            <a:endParaRPr sz="900" dirty="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555" name="Google Shape;555;p88"/>
          <p:cNvSpPr txBox="1">
            <a:spLocks noGrp="1"/>
          </p:cNvSpPr>
          <p:nvPr>
            <p:ph type="body" idx="1"/>
          </p:nvPr>
        </p:nvSpPr>
        <p:spPr>
          <a:xfrm>
            <a:off x="7042588" y="5316725"/>
            <a:ext cx="3699300" cy="635400"/>
          </a:xfrm>
          <a:prstGeom prst="rect">
            <a:avLst/>
          </a:prstGeom>
          <a:noFill/>
          <a:ln>
            <a:noFill/>
          </a:ln>
        </p:spPr>
        <p:txBody>
          <a:bodyPr spcFirstLastPara="1" wrap="square" lIns="91425" tIns="45700" rIns="91425" bIns="45700" anchor="t" anchorCtr="0">
            <a:noAutofit/>
          </a:bodyPr>
          <a:lstStyle/>
          <a:p>
            <a:pPr marL="0" lvl="0" indent="0" algn="l" rtl="0">
              <a:lnSpc>
                <a:spcPct val="60000"/>
              </a:lnSpc>
              <a:spcBef>
                <a:spcPts val="544"/>
              </a:spcBef>
              <a:spcAft>
                <a:spcPts val="0"/>
              </a:spcAft>
              <a:buSzPts val="1800"/>
              <a:buNone/>
            </a:pPr>
            <a:r>
              <a:rPr lang="en-US" sz="1875" dirty="0" err="1"/>
              <a:t>Solutionaries</a:t>
            </a:r>
            <a:r>
              <a:rPr lang="en-US" sz="1875" dirty="0"/>
              <a:t> </a:t>
            </a:r>
            <a:r>
              <a:rPr lang="en-US" sz="2728" dirty="0"/>
              <a:t>&gt;</a:t>
            </a:r>
            <a:r>
              <a:rPr lang="en-US" sz="1875" dirty="0"/>
              <a:t> Revolutionaries.</a:t>
            </a:r>
            <a:endParaRPr sz="1875" dirty="0"/>
          </a:p>
          <a:p>
            <a:pPr marL="0" lvl="1" indent="0" algn="l" rtl="0">
              <a:lnSpc>
                <a:spcPct val="60000"/>
              </a:lnSpc>
              <a:spcBef>
                <a:spcPts val="476"/>
              </a:spcBef>
              <a:spcAft>
                <a:spcPts val="0"/>
              </a:spcAft>
              <a:buSzPts val="2380"/>
              <a:buNone/>
            </a:pPr>
            <a:endParaRPr sz="1844" dirty="0">
              <a:latin typeface="Times New Roman" panose="02020603050405020304" pitchFamily="18" charset="0"/>
              <a:cs typeface="Times New Roman" panose="02020603050405020304" pitchFamily="18" charset="0"/>
            </a:endParaRPr>
          </a:p>
          <a:p>
            <a:pPr marL="342900" lvl="0" indent="0" algn="l" rtl="0">
              <a:lnSpc>
                <a:spcPct val="60000"/>
              </a:lnSpc>
              <a:spcBef>
                <a:spcPts val="544"/>
              </a:spcBef>
              <a:spcAft>
                <a:spcPts val="0"/>
              </a:spcAft>
              <a:buSzPts val="1800"/>
              <a:buNone/>
            </a:pPr>
            <a:endParaRPr sz="2108" dirty="0"/>
          </a:p>
          <a:p>
            <a:pPr marL="0" lvl="0" indent="0" algn="l" rtl="0">
              <a:lnSpc>
                <a:spcPct val="60000"/>
              </a:lnSpc>
              <a:spcBef>
                <a:spcPts val="544"/>
              </a:spcBef>
              <a:spcAft>
                <a:spcPts val="0"/>
              </a:spcAft>
              <a:buSzPts val="2720"/>
              <a:buNone/>
            </a:pPr>
            <a:endParaRPr sz="2108" dirty="0"/>
          </a:p>
          <a:p>
            <a:pPr marL="0" lvl="0" indent="0" algn="l" rtl="0">
              <a:lnSpc>
                <a:spcPct val="60000"/>
              </a:lnSpc>
              <a:spcBef>
                <a:spcPts val="680"/>
              </a:spcBef>
              <a:spcAft>
                <a:spcPts val="0"/>
              </a:spcAft>
              <a:buSzPts val="3400"/>
              <a:buNone/>
            </a:pPr>
            <a:endParaRPr sz="2635" dirty="0"/>
          </a:p>
        </p:txBody>
      </p:sp>
      <p:pic>
        <p:nvPicPr>
          <p:cNvPr id="561" name="Google Shape;561;p88" descr="Fueled by Jeffrey &amp; Leann Sobrato Charitable Fun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646375" y="6412039"/>
            <a:ext cx="734552" cy="330425"/>
          </a:xfrm>
          <a:prstGeom prst="rect">
            <a:avLst/>
          </a:prstGeom>
          <a:noFill/>
          <a:ln>
            <a:noFill/>
          </a:ln>
        </p:spPr>
      </p:pic>
      <p:pic>
        <p:nvPicPr>
          <p:cNvPr id="558" name="Google Shape;558;p88" descr="ROSIES foundation logo"/>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252877" y="6448377"/>
            <a:ext cx="351849" cy="4551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2" name="Title 1" hidden="1">
            <a:extLst>
              <a:ext uri="{FF2B5EF4-FFF2-40B4-BE49-F238E27FC236}">
                <a16:creationId xmlns:a16="http://schemas.microsoft.com/office/drawing/2014/main" id="{CE16F199-C799-2849-A69F-106ED189EDCF}"/>
              </a:ext>
            </a:extLst>
          </p:cNvPr>
          <p:cNvSpPr>
            <a:spLocks noGrp="1"/>
          </p:cNvSpPr>
          <p:nvPr>
            <p:ph type="ctrTitle"/>
          </p:nvPr>
        </p:nvSpPr>
        <p:spPr/>
        <p:txBody>
          <a:bodyPr/>
          <a:lstStyle/>
          <a:p>
            <a:r>
              <a:rPr lang="en-US" dirty="0"/>
              <a:t>Encourage</a:t>
            </a:r>
          </a:p>
        </p:txBody>
      </p:sp>
      <p:sp>
        <p:nvSpPr>
          <p:cNvPr id="569" name="Google Shape;569;p89"/>
          <p:cNvSpPr txBox="1"/>
          <p:nvPr/>
        </p:nvSpPr>
        <p:spPr>
          <a:xfrm>
            <a:off x="1753676" y="168301"/>
            <a:ext cx="3474713" cy="1035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600" dirty="0">
                <a:solidFill>
                  <a:srgbClr val="000000"/>
                </a:solidFill>
                <a:latin typeface="Times New Roman" panose="02020603050405020304" pitchFamily="18" charset="0"/>
                <a:ea typeface="Calibri"/>
                <a:cs typeface="Times New Roman" panose="02020603050405020304" pitchFamily="18" charset="0"/>
                <a:sym typeface="Calibri"/>
              </a:rPr>
              <a:t>ENCOURAGE</a:t>
            </a:r>
            <a:endParaRPr sz="3600" dirty="0">
              <a:solidFill>
                <a:srgbClr val="000000"/>
              </a:solidFill>
              <a:latin typeface="Times New Roman" panose="02020603050405020304" pitchFamily="18" charset="0"/>
              <a:ea typeface="Calibri"/>
              <a:cs typeface="Times New Roman" panose="02020603050405020304" pitchFamily="18" charset="0"/>
              <a:sym typeface="Calibri"/>
            </a:endParaRPr>
          </a:p>
        </p:txBody>
      </p:sp>
      <p:pic>
        <p:nvPicPr>
          <p:cNvPr id="570" name="Google Shape;570;p89">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53676" y="1076526"/>
            <a:ext cx="3949425" cy="127375"/>
          </a:xfrm>
          <a:prstGeom prst="rect">
            <a:avLst/>
          </a:prstGeom>
          <a:noFill/>
          <a:ln>
            <a:noFill/>
          </a:ln>
        </p:spPr>
      </p:pic>
      <p:sp>
        <p:nvSpPr>
          <p:cNvPr id="568" name="Google Shape;568;p89"/>
          <p:cNvSpPr txBox="1"/>
          <p:nvPr/>
        </p:nvSpPr>
        <p:spPr>
          <a:xfrm>
            <a:off x="805658" y="455245"/>
            <a:ext cx="4730475" cy="432109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600" u="sng"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spcAft>
                <a:spcPts val="0"/>
              </a:spcAft>
              <a:buNone/>
            </a:pPr>
            <a:endParaRPr sz="3600" u="sng"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en-US" sz="3600" dirty="0">
                <a:solidFill>
                  <a:srgbClr val="000000"/>
                </a:solidFill>
                <a:latin typeface="Times New Roman" panose="02020603050405020304" pitchFamily="18" charset="0"/>
                <a:ea typeface="Calibri"/>
                <a:cs typeface="Times New Roman" panose="02020603050405020304" pitchFamily="18" charset="0"/>
                <a:sym typeface="Calibri"/>
              </a:rPr>
              <a:t>GIVE</a:t>
            </a:r>
            <a:endParaRPr sz="12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en-US" sz="2000" dirty="0">
                <a:solidFill>
                  <a:srgbClr val="000000"/>
                </a:solidFill>
                <a:latin typeface="Times New Roman" panose="02020603050405020304" pitchFamily="18" charset="0"/>
                <a:ea typeface="Calibri"/>
                <a:cs typeface="Times New Roman" panose="02020603050405020304" pitchFamily="18" charset="0"/>
                <a:sym typeface="Calibri"/>
              </a:rPr>
              <a:t>Opportunities</a:t>
            </a:r>
            <a:endParaRPr sz="20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en-US" sz="2000" dirty="0">
                <a:solidFill>
                  <a:srgbClr val="000000"/>
                </a:solidFill>
                <a:latin typeface="Times New Roman" panose="02020603050405020304" pitchFamily="18" charset="0"/>
                <a:ea typeface="Calibri"/>
                <a:cs typeface="Times New Roman" panose="02020603050405020304" pitchFamily="18" charset="0"/>
                <a:sym typeface="Calibri"/>
              </a:rPr>
              <a:t>to People </a:t>
            </a:r>
            <a:r>
              <a:rPr lang="en-US" sz="1400" dirty="0">
                <a:solidFill>
                  <a:srgbClr val="000000"/>
                </a:solidFill>
                <a:latin typeface="Times New Roman" panose="02020603050405020304" pitchFamily="18" charset="0"/>
                <a:ea typeface="Calibri"/>
                <a:cs typeface="Times New Roman" panose="02020603050405020304" pitchFamily="18" charset="0"/>
                <a:sym typeface="Calibri"/>
              </a:rPr>
              <a:t> </a:t>
            </a:r>
            <a:endParaRPr sz="14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endParaRPr sz="14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endParaRPr sz="14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en-US" sz="3600" dirty="0">
                <a:solidFill>
                  <a:srgbClr val="000000"/>
                </a:solidFill>
                <a:latin typeface="Times New Roman" panose="02020603050405020304" pitchFamily="18" charset="0"/>
                <a:ea typeface="Calibri"/>
                <a:cs typeface="Times New Roman" panose="02020603050405020304" pitchFamily="18" charset="0"/>
                <a:sym typeface="Calibri"/>
              </a:rPr>
              <a:t>GROW  </a:t>
            </a:r>
            <a:endParaRPr sz="12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en-US" sz="2000" dirty="0">
                <a:solidFill>
                  <a:srgbClr val="000000"/>
                </a:solidFill>
                <a:latin typeface="Times New Roman" panose="02020603050405020304" pitchFamily="18" charset="0"/>
                <a:ea typeface="Calibri"/>
                <a:cs typeface="Times New Roman" panose="02020603050405020304" pitchFamily="18" charset="0"/>
                <a:sym typeface="Calibri"/>
              </a:rPr>
              <a:t>Perspective with </a:t>
            </a:r>
            <a:endParaRPr sz="20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en-US" sz="2000" dirty="0">
                <a:solidFill>
                  <a:srgbClr val="000000"/>
                </a:solidFill>
                <a:latin typeface="Times New Roman" panose="02020603050405020304" pitchFamily="18" charset="0"/>
                <a:ea typeface="Calibri"/>
                <a:cs typeface="Times New Roman" panose="02020603050405020304" pitchFamily="18" charset="0"/>
                <a:sym typeface="Calibri"/>
              </a:rPr>
              <a:t>a Network </a:t>
            </a:r>
            <a:r>
              <a:rPr lang="en-US" sz="1400" dirty="0">
                <a:solidFill>
                  <a:srgbClr val="000000"/>
                </a:solidFill>
                <a:latin typeface="Times New Roman" panose="02020603050405020304" pitchFamily="18" charset="0"/>
                <a:ea typeface="Calibri"/>
                <a:cs typeface="Times New Roman" panose="02020603050405020304" pitchFamily="18" charset="0"/>
                <a:sym typeface="Calibri"/>
              </a:rPr>
              <a:t>of…</a:t>
            </a:r>
          </a:p>
          <a:p>
            <a:pPr marL="0" marR="0" lvl="0" indent="0" algn="ctr" rtl="0">
              <a:spcBef>
                <a:spcPts val="0"/>
              </a:spcBef>
              <a:spcAft>
                <a:spcPts val="0"/>
              </a:spcAft>
              <a:buNone/>
            </a:pPr>
            <a:endParaRPr lang="en-US" dirty="0">
              <a:latin typeface="Times New Roman" panose="02020603050405020304" pitchFamily="18" charset="0"/>
              <a:cs typeface="Times New Roman" panose="02020603050405020304" pitchFamily="18" charset="0"/>
              <a:sym typeface="Calibri"/>
            </a:endParaRPr>
          </a:p>
          <a:p>
            <a:pPr marL="0" marR="0" lvl="0" indent="0" algn="ctr" rtl="0">
              <a:spcBef>
                <a:spcPts val="0"/>
              </a:spcBef>
              <a:spcAft>
                <a:spcPts val="0"/>
              </a:spcAft>
              <a:buNone/>
            </a:pPr>
            <a:endParaRPr lang="en-US" dirty="0">
              <a:latin typeface="Times New Roman" panose="02020603050405020304" pitchFamily="18" charset="0"/>
              <a:cs typeface="Times New Roman" panose="02020603050405020304" pitchFamily="18" charset="0"/>
              <a:sym typeface="Calibri"/>
            </a:endParaRPr>
          </a:p>
          <a:p>
            <a:pPr lvl="0" algn="ctr"/>
            <a:r>
              <a:rPr lang="en-US" sz="3100" dirty="0">
                <a:latin typeface="Times New Roman" panose="02020603050405020304" pitchFamily="18" charset="0"/>
                <a:ea typeface="Calibri"/>
                <a:cs typeface="Times New Roman" panose="02020603050405020304" pitchFamily="18" charset="0"/>
                <a:sym typeface="Calibri"/>
              </a:rPr>
              <a:t>DIVERSE ABILITIES </a:t>
            </a:r>
            <a:r>
              <a:rPr lang="en-US" sz="1900" baseline="30000" dirty="0">
                <a:latin typeface="Times New Roman" panose="02020603050405020304" pitchFamily="18" charset="0"/>
                <a:ea typeface="Calibri"/>
                <a:cs typeface="Times New Roman" panose="02020603050405020304" pitchFamily="18" charset="0"/>
                <a:sym typeface="Calibri"/>
              </a:rPr>
              <a:t>™</a:t>
            </a:r>
          </a:p>
          <a:p>
            <a:pPr lvl="0" algn="ctr"/>
            <a:r>
              <a:rPr lang="en-US" sz="3300" baseline="30000" dirty="0">
                <a:latin typeface="Times New Roman" panose="02020603050405020304" pitchFamily="18" charset="0"/>
                <a:ea typeface="Calibri"/>
                <a:cs typeface="Times New Roman" panose="02020603050405020304" pitchFamily="18" charset="0"/>
                <a:sym typeface="Calibri"/>
              </a:rPr>
              <a:t>with colleagues + allies </a:t>
            </a:r>
            <a:endParaRPr sz="1400"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endParaRPr sz="36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spcAft>
                <a:spcPts val="0"/>
              </a:spcAft>
              <a:buNone/>
            </a:pPr>
            <a:endParaRPr sz="2400" baseline="30000" dirty="0">
              <a:solidFill>
                <a:srgbClr val="000000"/>
              </a:solidFill>
              <a:latin typeface="Times New Roman" panose="02020603050405020304" pitchFamily="18" charset="0"/>
              <a:ea typeface="Calibri"/>
              <a:cs typeface="Times New Roman" panose="02020603050405020304" pitchFamily="18" charset="0"/>
              <a:sym typeface="Calibri"/>
            </a:endParaRPr>
          </a:p>
        </p:txBody>
      </p:sp>
      <p:pic>
        <p:nvPicPr>
          <p:cNvPr id="571" name="Google Shape;571;p89" descr="Artist/Curator Torie Zalben with artist Maya Alves at her first Gallery show @ ROSIES smiling and holding up a sticker shee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802775" y="1405500"/>
            <a:ext cx="4730475" cy="4047001"/>
          </a:xfrm>
          <a:prstGeom prst="rect">
            <a:avLst/>
          </a:prstGeom>
          <a:noFill/>
          <a:ln>
            <a:noFill/>
          </a:ln>
        </p:spPr>
      </p:pic>
      <p:sp>
        <p:nvSpPr>
          <p:cNvPr id="574" name="Google Shape;574;p89"/>
          <p:cNvSpPr txBox="1"/>
          <p:nvPr/>
        </p:nvSpPr>
        <p:spPr>
          <a:xfrm>
            <a:off x="5331350" y="5616413"/>
            <a:ext cx="5673300" cy="645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100" dirty="0">
                <a:solidFill>
                  <a:srgbClr val="000000"/>
                </a:solidFill>
                <a:latin typeface="Times New Roman" panose="02020603050405020304" pitchFamily="18" charset="0"/>
                <a:ea typeface="Calibri"/>
                <a:cs typeface="Times New Roman" panose="02020603050405020304" pitchFamily="18" charset="0"/>
                <a:sym typeface="Calibri"/>
              </a:rPr>
              <a:t>Pictured: Artist/Curator Torie </a:t>
            </a:r>
            <a:r>
              <a:rPr lang="en-US" sz="1100" dirty="0" err="1">
                <a:solidFill>
                  <a:srgbClr val="000000"/>
                </a:solidFill>
                <a:latin typeface="Times New Roman" panose="02020603050405020304" pitchFamily="18" charset="0"/>
                <a:ea typeface="Calibri"/>
                <a:cs typeface="Times New Roman" panose="02020603050405020304" pitchFamily="18" charset="0"/>
                <a:sym typeface="Calibri"/>
              </a:rPr>
              <a:t>Zalben</a:t>
            </a:r>
            <a:r>
              <a:rPr lang="en-US" sz="1100" dirty="0">
                <a:solidFill>
                  <a:srgbClr val="000000"/>
                </a:solidFill>
                <a:latin typeface="Times New Roman" panose="02020603050405020304" pitchFamily="18" charset="0"/>
                <a:ea typeface="Calibri"/>
                <a:cs typeface="Times New Roman" panose="02020603050405020304" pitchFamily="18" charset="0"/>
                <a:sym typeface="Calibri"/>
              </a:rPr>
              <a:t> with artist Maya Alves at her first Gallery show @ ROSIES</a:t>
            </a:r>
            <a:endParaRPr sz="1100" dirty="0">
              <a:solidFill>
                <a:srgbClr val="000000"/>
              </a:solidFill>
              <a:latin typeface="Times New Roman" panose="02020603050405020304" pitchFamily="18" charset="0"/>
              <a:ea typeface="Calibri"/>
              <a:cs typeface="Times New Roman" panose="02020603050405020304" pitchFamily="18" charset="0"/>
              <a:sym typeface="Calibri"/>
            </a:endParaRPr>
          </a:p>
        </p:txBody>
      </p:sp>
      <p:pic>
        <p:nvPicPr>
          <p:cNvPr id="575" name="Google Shape;575;p89" descr="Fueled by Jeffrey &amp; Leann Sobrato Charitable Fun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46375" y="6412039"/>
            <a:ext cx="734552" cy="330425"/>
          </a:xfrm>
          <a:prstGeom prst="rect">
            <a:avLst/>
          </a:prstGeom>
          <a:noFill/>
          <a:ln>
            <a:noFill/>
          </a:ln>
        </p:spPr>
      </p:pic>
      <p:pic>
        <p:nvPicPr>
          <p:cNvPr id="573" name="Google Shape;573;p89" descr="ROSIES Foundation log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181402" y="6402802"/>
            <a:ext cx="351849" cy="455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2" name="Title 1" hidden="1">
            <a:extLst>
              <a:ext uri="{FF2B5EF4-FFF2-40B4-BE49-F238E27FC236}">
                <a16:creationId xmlns:a16="http://schemas.microsoft.com/office/drawing/2014/main" id="{BDE837B6-611E-574D-B278-1761E4D34F2E}"/>
              </a:ext>
            </a:extLst>
          </p:cNvPr>
          <p:cNvSpPr>
            <a:spLocks noGrp="1"/>
          </p:cNvSpPr>
          <p:nvPr>
            <p:ph type="ctrTitle"/>
          </p:nvPr>
        </p:nvSpPr>
        <p:spPr/>
        <p:txBody>
          <a:bodyPr/>
          <a:lstStyle/>
          <a:p>
            <a:r>
              <a:rPr lang="en-US" dirty="0"/>
              <a:t>Design</a:t>
            </a:r>
          </a:p>
        </p:txBody>
      </p:sp>
      <p:sp>
        <p:nvSpPr>
          <p:cNvPr id="584" name="Google Shape;584;p90"/>
          <p:cNvSpPr txBox="1"/>
          <p:nvPr/>
        </p:nvSpPr>
        <p:spPr>
          <a:xfrm>
            <a:off x="2713788" y="318900"/>
            <a:ext cx="3382200" cy="491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600" dirty="0">
                <a:solidFill>
                  <a:srgbClr val="000000"/>
                </a:solidFill>
                <a:latin typeface="Times New Roman" panose="02020603050405020304" pitchFamily="18" charset="0"/>
                <a:ea typeface="Calibri"/>
                <a:cs typeface="Times New Roman" panose="02020603050405020304" pitchFamily="18" charset="0"/>
                <a:sym typeface="Calibri"/>
              </a:rPr>
              <a:t>DESIGN</a:t>
            </a:r>
            <a:endParaRPr sz="4900" dirty="0">
              <a:solidFill>
                <a:srgbClr val="000000"/>
              </a:solidFill>
              <a:latin typeface="Times New Roman" panose="02020603050405020304" pitchFamily="18" charset="0"/>
              <a:ea typeface="Calibri"/>
              <a:cs typeface="Times New Roman" panose="02020603050405020304" pitchFamily="18" charset="0"/>
              <a:sym typeface="Calibri"/>
            </a:endParaRPr>
          </a:p>
        </p:txBody>
      </p:sp>
      <p:pic>
        <p:nvPicPr>
          <p:cNvPr id="585" name="Google Shape;585;p90">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53676" y="1076526"/>
            <a:ext cx="3949425" cy="127375"/>
          </a:xfrm>
          <a:prstGeom prst="rect">
            <a:avLst/>
          </a:prstGeom>
          <a:noFill/>
          <a:ln>
            <a:noFill/>
          </a:ln>
        </p:spPr>
      </p:pic>
      <p:pic>
        <p:nvPicPr>
          <p:cNvPr id="588" name="Google Shape;588;p90" descr="Four men smiling together in front of a whiteboard with I love Rosies written on i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883625" y="1652151"/>
            <a:ext cx="5270886" cy="3960901"/>
          </a:xfrm>
          <a:prstGeom prst="rect">
            <a:avLst/>
          </a:prstGeom>
          <a:noFill/>
          <a:ln>
            <a:noFill/>
          </a:ln>
        </p:spPr>
      </p:pic>
      <p:pic>
        <p:nvPicPr>
          <p:cNvPr id="589" name="Google Shape;589;p90" descr="Re: Generate by Rosie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414893" y="3027337"/>
            <a:ext cx="4208350" cy="803325"/>
          </a:xfrm>
          <a:prstGeom prst="rect">
            <a:avLst/>
          </a:prstGeom>
          <a:noFill/>
          <a:ln>
            <a:noFill/>
          </a:ln>
        </p:spPr>
      </p:pic>
      <p:sp>
        <p:nvSpPr>
          <p:cNvPr id="587" name="Google Shape;587;p90"/>
          <p:cNvSpPr txBox="1"/>
          <p:nvPr/>
        </p:nvSpPr>
        <p:spPr>
          <a:xfrm>
            <a:off x="6933938" y="1203900"/>
            <a:ext cx="4113900" cy="24795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3300" dirty="0">
                <a:solidFill>
                  <a:srgbClr val="000000"/>
                </a:solidFill>
                <a:latin typeface="Times New Roman" panose="02020603050405020304" pitchFamily="18" charset="0"/>
                <a:ea typeface="Calibri"/>
                <a:cs typeface="Times New Roman" panose="02020603050405020304" pitchFamily="18" charset="0"/>
                <a:sym typeface="Calibri"/>
              </a:rPr>
              <a:t>STORY</a:t>
            </a:r>
            <a:r>
              <a:rPr lang="en-US" sz="2100" dirty="0">
                <a:solidFill>
                  <a:srgbClr val="000000"/>
                </a:solidFill>
                <a:latin typeface="Times New Roman" panose="02020603050405020304" pitchFamily="18" charset="0"/>
                <a:ea typeface="Calibri"/>
                <a:cs typeface="Times New Roman" panose="02020603050405020304" pitchFamily="18" charset="0"/>
                <a:sym typeface="Calibri"/>
              </a:rPr>
              <a:t> </a:t>
            </a:r>
            <a:endParaRPr sz="21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en-US" sz="2100" dirty="0">
                <a:solidFill>
                  <a:srgbClr val="000000"/>
                </a:solidFill>
                <a:latin typeface="Times New Roman" panose="02020603050405020304" pitchFamily="18" charset="0"/>
                <a:ea typeface="Calibri"/>
                <a:cs typeface="Times New Roman" panose="02020603050405020304" pitchFamily="18" charset="0"/>
                <a:sym typeface="Calibri"/>
              </a:rPr>
              <a:t>told by the </a:t>
            </a:r>
            <a:endParaRPr sz="21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en-US" sz="2100" dirty="0">
                <a:solidFill>
                  <a:srgbClr val="000000"/>
                </a:solidFill>
                <a:latin typeface="Times New Roman" panose="02020603050405020304" pitchFamily="18" charset="0"/>
                <a:ea typeface="Calibri"/>
                <a:cs typeface="Times New Roman" panose="02020603050405020304" pitchFamily="18" charset="0"/>
                <a:sym typeface="Calibri"/>
              </a:rPr>
              <a:t>PEOPLE </a:t>
            </a:r>
            <a:endParaRPr sz="21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endParaRPr sz="21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en-US" sz="3300" dirty="0">
                <a:solidFill>
                  <a:srgbClr val="000000"/>
                </a:solidFill>
                <a:latin typeface="Times New Roman" panose="02020603050405020304" pitchFamily="18" charset="0"/>
                <a:ea typeface="Calibri"/>
                <a:cs typeface="Times New Roman" panose="02020603050405020304" pitchFamily="18" charset="0"/>
                <a:sym typeface="Calibri"/>
              </a:rPr>
              <a:t>SKILLS</a:t>
            </a:r>
            <a:r>
              <a:rPr lang="en-US" sz="2100" dirty="0">
                <a:solidFill>
                  <a:srgbClr val="000000"/>
                </a:solidFill>
                <a:latin typeface="Times New Roman" panose="02020603050405020304" pitchFamily="18" charset="0"/>
                <a:ea typeface="Calibri"/>
                <a:cs typeface="Times New Roman" panose="02020603050405020304" pitchFamily="18" charset="0"/>
                <a:sym typeface="Calibri"/>
              </a:rPr>
              <a:t> </a:t>
            </a:r>
            <a:endParaRPr sz="21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en-US" sz="2100" dirty="0">
                <a:solidFill>
                  <a:srgbClr val="000000"/>
                </a:solidFill>
                <a:latin typeface="Times New Roman" panose="02020603050405020304" pitchFamily="18" charset="0"/>
                <a:ea typeface="Calibri"/>
                <a:cs typeface="Times New Roman" panose="02020603050405020304" pitchFamily="18" charset="0"/>
                <a:sym typeface="Calibri"/>
              </a:rPr>
              <a:t>given to grow</a:t>
            </a:r>
            <a:endParaRPr sz="33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spcAft>
                <a:spcPts val="0"/>
              </a:spcAft>
              <a:buNone/>
            </a:pPr>
            <a:endParaRPr sz="21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en-US" sz="3300" dirty="0" err="1">
                <a:solidFill>
                  <a:srgbClr val="000000"/>
                </a:solidFill>
                <a:latin typeface="Times New Roman" panose="02020603050405020304" pitchFamily="18" charset="0"/>
                <a:ea typeface="Calibri"/>
                <a:cs typeface="Times New Roman" panose="02020603050405020304" pitchFamily="18" charset="0"/>
                <a:sym typeface="Calibri"/>
              </a:rPr>
              <a:t>PROmotion</a:t>
            </a:r>
            <a:endParaRPr sz="33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en-US" sz="2100" dirty="0">
                <a:solidFill>
                  <a:srgbClr val="000000"/>
                </a:solidFill>
                <a:latin typeface="Times New Roman" panose="02020603050405020304" pitchFamily="18" charset="0"/>
                <a:ea typeface="Calibri"/>
                <a:cs typeface="Times New Roman" panose="02020603050405020304" pitchFamily="18" charset="0"/>
                <a:sym typeface="Calibri"/>
              </a:rPr>
              <a:t>with OPPORTUNITY to</a:t>
            </a:r>
            <a:endParaRPr sz="2100" dirty="0">
              <a:solidFill>
                <a:srgbClr val="000000"/>
              </a:solidFill>
              <a:latin typeface="Times New Roman" panose="02020603050405020304" pitchFamily="18" charset="0"/>
              <a:ea typeface="Calibri"/>
              <a:cs typeface="Times New Roman" panose="02020603050405020304" pitchFamily="18" charset="0"/>
              <a:sym typeface="Calibri"/>
            </a:endParaRPr>
          </a:p>
        </p:txBody>
      </p:sp>
      <p:pic>
        <p:nvPicPr>
          <p:cNvPr id="590" name="Google Shape;590;p90" descr="Pop! by Rosies log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976244" y="4907151"/>
            <a:ext cx="2029288" cy="1442501"/>
          </a:xfrm>
          <a:prstGeom prst="rect">
            <a:avLst/>
          </a:prstGeom>
          <a:noFill/>
          <a:ln>
            <a:noFill/>
          </a:ln>
        </p:spPr>
      </p:pic>
      <p:pic>
        <p:nvPicPr>
          <p:cNvPr id="591" name="Google Shape;591;p90" descr="Fueled by Jeffrey &amp; Leann Sobrato Charitable Fund"/>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646375" y="6412039"/>
            <a:ext cx="734552" cy="330425"/>
          </a:xfrm>
          <a:prstGeom prst="rect">
            <a:avLst/>
          </a:prstGeom>
          <a:noFill/>
          <a:ln>
            <a:noFill/>
          </a:ln>
        </p:spPr>
      </p:pic>
      <p:pic>
        <p:nvPicPr>
          <p:cNvPr id="586" name="Google Shape;586;p90" descr="ROSIES Foundation logo"/>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158627" y="6349652"/>
            <a:ext cx="351849" cy="455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2" name="Title 1" hidden="1">
            <a:extLst>
              <a:ext uri="{FF2B5EF4-FFF2-40B4-BE49-F238E27FC236}">
                <a16:creationId xmlns:a16="http://schemas.microsoft.com/office/drawing/2014/main" id="{442C282E-7047-104C-8913-39B0FF067E57}"/>
              </a:ext>
            </a:extLst>
          </p:cNvPr>
          <p:cNvSpPr>
            <a:spLocks noGrp="1"/>
          </p:cNvSpPr>
          <p:nvPr>
            <p:ph type="title" idx="4294967295"/>
          </p:nvPr>
        </p:nvSpPr>
        <p:spPr/>
        <p:txBody>
          <a:bodyPr/>
          <a:lstStyle/>
          <a:p>
            <a:r>
              <a:rPr lang="en-US" dirty="0">
                <a:latin typeface="Times New Roman" panose="02020603050405020304" pitchFamily="18" charset="0"/>
                <a:cs typeface="Times New Roman" panose="02020603050405020304" pitchFamily="18" charset="0"/>
              </a:rPr>
              <a:t>Pop Mitzva-z</a:t>
            </a:r>
          </a:p>
        </p:txBody>
      </p:sp>
      <p:pic>
        <p:nvPicPr>
          <p:cNvPr id="596" name="Google Shape;596;p91" descr="Pop! by Rosies log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6451" y="60776"/>
            <a:ext cx="2275287" cy="1617375"/>
          </a:xfrm>
          <a:prstGeom prst="rect">
            <a:avLst/>
          </a:prstGeom>
          <a:noFill/>
          <a:ln>
            <a:noFill/>
          </a:ln>
        </p:spPr>
      </p:pic>
      <p:sp>
        <p:nvSpPr>
          <p:cNvPr id="597" name="Google Shape;597;p91"/>
          <p:cNvSpPr txBox="1"/>
          <p:nvPr/>
        </p:nvSpPr>
        <p:spPr>
          <a:xfrm>
            <a:off x="2322950" y="805100"/>
            <a:ext cx="3000000" cy="1091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100"/>
              </a:spcAft>
              <a:buNone/>
            </a:pPr>
            <a:r>
              <a:rPr lang="en-US" sz="4100" dirty="0" err="1">
                <a:solidFill>
                  <a:srgbClr val="1D2936"/>
                </a:solidFill>
                <a:latin typeface="Times New Roman" panose="02020603050405020304" pitchFamily="18" charset="0"/>
                <a:ea typeface="Calibri"/>
                <a:cs typeface="Times New Roman" panose="02020603050405020304" pitchFamily="18" charset="0"/>
                <a:sym typeface="Calibri"/>
              </a:rPr>
              <a:t>MiTZV’</a:t>
            </a:r>
            <a:r>
              <a:rPr lang="en-US" sz="3600" dirty="0" err="1">
                <a:solidFill>
                  <a:srgbClr val="1D2936"/>
                </a:solidFill>
                <a:latin typeface="Times New Roman" panose="02020603050405020304" pitchFamily="18" charset="0"/>
                <a:ea typeface="Calibri"/>
                <a:cs typeface="Times New Roman" panose="02020603050405020304" pitchFamily="18" charset="0"/>
                <a:sym typeface="Calibri"/>
              </a:rPr>
              <a:t>A</a:t>
            </a:r>
            <a:r>
              <a:rPr lang="en-US" sz="3600" dirty="0">
                <a:solidFill>
                  <a:srgbClr val="1D2936"/>
                </a:solidFill>
                <a:latin typeface="Times New Roman" panose="02020603050405020304" pitchFamily="18" charset="0"/>
                <a:ea typeface="Calibri"/>
                <a:cs typeface="Times New Roman" panose="02020603050405020304" pitchFamily="18" charset="0"/>
                <a:sym typeface="Calibri"/>
              </a:rPr>
              <a:t>-Z</a:t>
            </a:r>
            <a:endParaRPr sz="900" dirty="0">
              <a:solidFill>
                <a:srgbClr val="000000"/>
              </a:solidFill>
              <a:latin typeface="Times New Roman" panose="02020603050405020304" pitchFamily="18" charset="0"/>
              <a:cs typeface="Times New Roman" panose="02020603050405020304" pitchFamily="18" charset="0"/>
              <a:sym typeface="Arial"/>
            </a:endParaRPr>
          </a:p>
        </p:txBody>
      </p:sp>
      <p:pic>
        <p:nvPicPr>
          <p:cNvPr id="598" name="Google Shape;598;p91">
            <a:extLst>
              <a:ext uri="{C183D7F6-B498-43B3-948B-1728B52AA6E4}">
                <adec:decorative xmlns:adec="http://schemas.microsoft.com/office/drawing/2017/decorative" val="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06447" y="1758475"/>
            <a:ext cx="4427100" cy="218650"/>
          </a:xfrm>
          <a:prstGeom prst="rect">
            <a:avLst/>
          </a:prstGeom>
          <a:noFill/>
          <a:ln>
            <a:noFill/>
          </a:ln>
        </p:spPr>
      </p:pic>
      <p:sp>
        <p:nvSpPr>
          <p:cNvPr id="601" name="Google Shape;601;p91"/>
          <p:cNvSpPr txBox="1"/>
          <p:nvPr/>
        </p:nvSpPr>
        <p:spPr>
          <a:xfrm>
            <a:off x="582563" y="2057450"/>
            <a:ext cx="4211400" cy="2185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4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spcAft>
                <a:spcPts val="0"/>
              </a:spcAft>
              <a:buNone/>
            </a:pPr>
            <a:endParaRPr sz="14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spcAft>
                <a:spcPts val="0"/>
              </a:spcAft>
              <a:buNone/>
            </a:pPr>
            <a:r>
              <a:rPr lang="en-US" sz="3600" dirty="0">
                <a:latin typeface="Times New Roman" panose="02020603050405020304" pitchFamily="18" charset="0"/>
                <a:ea typeface="Calibri"/>
                <a:cs typeface="Times New Roman" panose="02020603050405020304" pitchFamily="18" charset="0"/>
                <a:sym typeface="Calibri"/>
              </a:rPr>
              <a:t>GIVE </a:t>
            </a:r>
            <a:r>
              <a:rPr lang="en-US" sz="1800" dirty="0">
                <a:solidFill>
                  <a:srgbClr val="000000"/>
                </a:solidFill>
                <a:latin typeface="Times New Roman" panose="02020603050405020304" pitchFamily="18" charset="0"/>
                <a:ea typeface="Calibri"/>
                <a:cs typeface="Times New Roman" panose="02020603050405020304" pitchFamily="18" charset="0"/>
                <a:sym typeface="Calibri"/>
              </a:rPr>
              <a:t>experiences from</a:t>
            </a:r>
            <a:r>
              <a:rPr lang="en-US" sz="290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3600" dirty="0">
                <a:latin typeface="Times New Roman" panose="02020603050405020304" pitchFamily="18" charset="0"/>
                <a:ea typeface="Calibri"/>
                <a:cs typeface="Times New Roman" panose="02020603050405020304" pitchFamily="18" charset="0"/>
                <a:sym typeface="Calibri"/>
              </a:rPr>
              <a:t>A - </a:t>
            </a:r>
            <a:r>
              <a:rPr lang="en-US" sz="3600" dirty="0">
                <a:solidFill>
                  <a:srgbClr val="000000"/>
                </a:solidFill>
                <a:latin typeface="Times New Roman" panose="02020603050405020304" pitchFamily="18" charset="0"/>
                <a:ea typeface="Calibri"/>
                <a:cs typeface="Times New Roman" panose="02020603050405020304" pitchFamily="18" charset="0"/>
                <a:sym typeface="Calibri"/>
              </a:rPr>
              <a:t>Z </a:t>
            </a:r>
            <a:endParaRPr sz="36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spcAft>
                <a:spcPts val="0"/>
              </a:spcAft>
              <a:buNone/>
            </a:pPr>
            <a:r>
              <a:rPr lang="en-US" sz="1800" dirty="0">
                <a:latin typeface="Times New Roman" panose="02020603050405020304" pitchFamily="18" charset="0"/>
                <a:ea typeface="Calibri"/>
                <a:cs typeface="Times New Roman" panose="02020603050405020304" pitchFamily="18" charset="0"/>
                <a:sym typeface="Calibri"/>
              </a:rPr>
              <a:t>Promote with P</a:t>
            </a:r>
            <a:r>
              <a:rPr lang="en-US" sz="1800" dirty="0">
                <a:solidFill>
                  <a:srgbClr val="000000"/>
                </a:solidFill>
                <a:latin typeface="Times New Roman" panose="02020603050405020304" pitchFamily="18" charset="0"/>
                <a:ea typeface="Calibri"/>
                <a:cs typeface="Times New Roman" panose="02020603050405020304" pitchFamily="18" charset="0"/>
                <a:sym typeface="Calibri"/>
              </a:rPr>
              <a:t>urpose</a:t>
            </a:r>
            <a:r>
              <a:rPr lang="en-US" sz="3600" dirty="0">
                <a:solidFill>
                  <a:srgbClr val="000000"/>
                </a:solidFill>
                <a:latin typeface="Times New Roman" panose="02020603050405020304" pitchFamily="18" charset="0"/>
                <a:ea typeface="Calibri"/>
                <a:cs typeface="Times New Roman" panose="02020603050405020304" pitchFamily="18" charset="0"/>
                <a:sym typeface="Calibri"/>
              </a:rPr>
              <a:t>...</a:t>
            </a:r>
            <a:endParaRPr sz="36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spcAft>
                <a:spcPts val="0"/>
              </a:spcAft>
              <a:buNone/>
            </a:pPr>
            <a:endParaRPr sz="2900"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spcAft>
                <a:spcPts val="0"/>
              </a:spcAft>
              <a:buNone/>
            </a:pPr>
            <a:endParaRPr sz="2900" dirty="0">
              <a:solidFill>
                <a:srgbClr val="000000"/>
              </a:solidFill>
              <a:latin typeface="Times New Roman" panose="02020603050405020304" pitchFamily="18" charset="0"/>
              <a:ea typeface="Calibri"/>
              <a:cs typeface="Times New Roman" panose="02020603050405020304" pitchFamily="18" charset="0"/>
              <a:sym typeface="Calibri"/>
            </a:endParaRPr>
          </a:p>
        </p:txBody>
      </p:sp>
      <p:pic>
        <p:nvPicPr>
          <p:cNvPr id="604" name="Google Shape;604;p91" descr="Sharsheret: The Jewish Breast &amp; Ovarian Cancer Community logo"/>
          <p:cNvPicPr preferRelativeResize="0"/>
          <p:nvPr/>
        </p:nvPicPr>
        <p:blipFill>
          <a:blip r:embed="rId5">
            <a:alphaModFix/>
          </a:blip>
          <a:stretch>
            <a:fillRect/>
          </a:stretch>
        </p:blipFill>
        <p:spPr>
          <a:xfrm>
            <a:off x="784387" y="4622562"/>
            <a:ext cx="3807776" cy="669025"/>
          </a:xfrm>
          <a:prstGeom prst="rect">
            <a:avLst/>
          </a:prstGeom>
          <a:noFill/>
          <a:ln>
            <a:noFill/>
          </a:ln>
        </p:spPr>
      </p:pic>
      <p:pic>
        <p:nvPicPr>
          <p:cNvPr id="603" name="Google Shape;603;p91" descr="Four people smiling in front of a Sharsheret poster and behind a Pop! by Rosies bicycle"/>
          <p:cNvPicPr preferRelativeResize="0"/>
          <p:nvPr/>
        </p:nvPicPr>
        <p:blipFill rotWithShape="1">
          <a:blip r:embed="rId6" cstate="screen">
            <a:alphaModFix/>
            <a:extLst>
              <a:ext uri="{28A0092B-C50C-407E-A947-70E740481C1C}">
                <a14:useLocalDpi xmlns:a14="http://schemas.microsoft.com/office/drawing/2010/main"/>
              </a:ext>
            </a:extLst>
          </a:blip>
          <a:srcRect b="-5318"/>
          <a:stretch/>
        </p:blipFill>
        <p:spPr>
          <a:xfrm>
            <a:off x="5524575" y="949551"/>
            <a:ext cx="5167401" cy="5322851"/>
          </a:xfrm>
          <a:prstGeom prst="rect">
            <a:avLst/>
          </a:prstGeom>
          <a:noFill/>
          <a:ln>
            <a:noFill/>
          </a:ln>
        </p:spPr>
      </p:pic>
      <p:pic>
        <p:nvPicPr>
          <p:cNvPr id="602" name="Google Shape;602;p91" descr="Fueled by Jeffrey &amp; Leann Sobrato Charitable Fund"/>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646375" y="6410649"/>
            <a:ext cx="737662" cy="331825"/>
          </a:xfrm>
          <a:prstGeom prst="rect">
            <a:avLst/>
          </a:prstGeom>
          <a:noFill/>
          <a:ln>
            <a:noFill/>
          </a:ln>
        </p:spPr>
      </p:pic>
      <p:pic>
        <p:nvPicPr>
          <p:cNvPr id="599" name="Google Shape;599;p91" descr="ROSIES logo"/>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158627" y="6349652"/>
            <a:ext cx="351849" cy="4551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92"/>
          <p:cNvSpPr txBox="1">
            <a:spLocks noGrp="1"/>
          </p:cNvSpPr>
          <p:nvPr>
            <p:ph type="title"/>
          </p:nvPr>
        </p:nvSpPr>
        <p:spPr>
          <a:xfrm>
            <a:off x="1835698" y="400008"/>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Calibri"/>
              <a:buNone/>
            </a:pPr>
            <a:r>
              <a:rPr lang="en-US" dirty="0"/>
              <a:t>An Example </a:t>
            </a:r>
            <a:endParaRPr dirty="0"/>
          </a:p>
        </p:txBody>
      </p:sp>
      <p:pic>
        <p:nvPicPr>
          <p:cNvPr id="2" name="Matan Clip" descr="Matan Clip">
            <a:hlinkClick r:id="" action="ppaction://media"/>
            <a:extLst>
              <a:ext uri="{FF2B5EF4-FFF2-40B4-BE49-F238E27FC236}">
                <a16:creationId xmlns:a16="http://schemas.microsoft.com/office/drawing/2014/main" id="{A864F9B9-4340-1F47-A717-D27017EC5D1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460658" y="1353618"/>
            <a:ext cx="7270679" cy="4091355"/>
          </a:xfrm>
          <a:prstGeom prst="rect">
            <a:avLst/>
          </a:prstGeom>
        </p:spPr>
      </p:pic>
      <p:sp>
        <p:nvSpPr>
          <p:cNvPr id="611" name="Google Shape;611;p92"/>
          <p:cNvSpPr txBox="1"/>
          <p:nvPr/>
        </p:nvSpPr>
        <p:spPr>
          <a:xfrm>
            <a:off x="2807549" y="5635083"/>
            <a:ext cx="6576900" cy="71456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600" dirty="0">
                <a:solidFill>
                  <a:srgbClr val="000000"/>
                </a:solidFill>
                <a:latin typeface="Times New Roman" panose="02020603050405020304" pitchFamily="18" charset="0"/>
                <a:ea typeface="Calibri"/>
                <a:cs typeface="Times New Roman" panose="02020603050405020304" pitchFamily="18" charset="0"/>
                <a:sym typeface="Calibri"/>
              </a:rPr>
              <a:t>Video is of a Respectability event at the beginning of March at ROSIES in Culver City CA </a:t>
            </a:r>
            <a:endParaRPr sz="1600" dirty="0">
              <a:solidFill>
                <a:srgbClr val="000000"/>
              </a:solidFill>
              <a:latin typeface="Times New Roman" panose="02020603050405020304" pitchFamily="18" charset="0"/>
              <a:ea typeface="Calibri"/>
              <a:cs typeface="Times New Roman" panose="02020603050405020304" pitchFamily="18" charset="0"/>
              <a:sym typeface="Calibri"/>
            </a:endParaRPr>
          </a:p>
        </p:txBody>
      </p:sp>
      <p:pic>
        <p:nvPicPr>
          <p:cNvPr id="612" name="Google Shape;612;p92" descr="Rosies log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158627" y="6349652"/>
            <a:ext cx="351849" cy="455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93"/>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Font typeface="Times New Roman"/>
              <a:buNone/>
            </a:pPr>
            <a:r>
              <a:rPr lang="en-US" sz="3200" b="1" dirty="0"/>
              <a:t>Questions for the Panelist</a:t>
            </a:r>
            <a:r>
              <a:rPr lang="en-US" sz="3200" b="1" baseline="0" dirty="0"/>
              <a:t> (2)</a:t>
            </a:r>
            <a:endParaRPr dirty="0"/>
          </a:p>
        </p:txBody>
      </p:sp>
      <p:sp>
        <p:nvSpPr>
          <p:cNvPr id="620" name="Google Shape;620;p93"/>
          <p:cNvSpPr txBox="1"/>
          <p:nvPr/>
        </p:nvSpPr>
        <p:spPr>
          <a:xfrm>
            <a:off x="523240" y="1809750"/>
            <a:ext cx="10335260" cy="353943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3200"/>
              <a:buFont typeface="Arial"/>
              <a:buChar char="•"/>
            </a:pPr>
            <a:r>
              <a:rPr lang="en-US" sz="32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Given what you’ve learned at ROSIE’S about promoting and retaining</a:t>
            </a:r>
            <a:r>
              <a:rPr lang="en-US" sz="3200"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32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people with disabilities, are there two take-aways that you would like to leave our audience with?</a:t>
            </a:r>
            <a:endParaRPr dirty="0">
              <a:latin typeface="Times New Roman" panose="02020603050405020304" pitchFamily="18" charset="0"/>
              <a:cs typeface="Times New Roman" panose="02020603050405020304" pitchFamily="18" charset="0"/>
            </a:endParaRPr>
          </a:p>
          <a:p>
            <a:pPr marL="285750" marR="0" lvl="0" indent="-285750" algn="l" rtl="0">
              <a:lnSpc>
                <a:spcPct val="100000"/>
              </a:lnSpc>
              <a:spcBef>
                <a:spcPts val="0"/>
              </a:spcBef>
              <a:spcAft>
                <a:spcPts val="0"/>
              </a:spcAft>
              <a:buClr>
                <a:schemeClr val="dk1"/>
              </a:buClr>
              <a:buSzPts val="3200"/>
              <a:buFont typeface="Arial"/>
              <a:buChar char="•"/>
            </a:pP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How do you believe the current and post-pandemic crisis will impact the Jewish and secular employment experience for persons with disabilities (as pertains to remote participation, transportation, etc.? </a:t>
            </a:r>
            <a:endParaRPr sz="32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94"/>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Times New Roman"/>
              <a:buNone/>
            </a:pPr>
            <a:r>
              <a:rPr lang="en-US" dirty="0"/>
              <a:t>Questions?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8"/>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Font typeface="Times New Roman"/>
              <a:buNone/>
            </a:pPr>
            <a:r>
              <a:rPr lang="en-US" sz="3600" b="1" dirty="0"/>
              <a:t>The Mission of </a:t>
            </a:r>
            <a:r>
              <a:rPr lang="en-US" sz="3600" b="1" dirty="0" err="1"/>
              <a:t>RespectAbility</a:t>
            </a:r>
            <a:endParaRPr sz="3600" b="1" dirty="0"/>
          </a:p>
        </p:txBody>
      </p:sp>
      <p:sp>
        <p:nvSpPr>
          <p:cNvPr id="385" name="Google Shape;385;p68"/>
          <p:cNvSpPr txBox="1">
            <a:spLocks noGrp="1"/>
          </p:cNvSpPr>
          <p:nvPr>
            <p:ph type="body" idx="1"/>
          </p:nvPr>
        </p:nvSpPr>
        <p:spPr>
          <a:xfrm>
            <a:off x="354753" y="1718988"/>
            <a:ext cx="11482493"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800"/>
              <a:buNone/>
            </a:pPr>
            <a:r>
              <a:rPr lang="en-US" b="0" i="0" dirty="0" err="1">
                <a:solidFill>
                  <a:srgbClr val="000000"/>
                </a:solidFill>
                <a:latin typeface="Times New Roman" panose="02020603050405020304" pitchFamily="18" charset="0"/>
                <a:ea typeface="Libre Baskerville"/>
                <a:cs typeface="Times New Roman" panose="02020603050405020304" pitchFamily="18" charset="0"/>
                <a:sym typeface="Libre Baskerville"/>
              </a:rPr>
              <a:t>RespectAbility</a:t>
            </a:r>
            <a:r>
              <a:rPr lang="en-US" b="0" i="0" dirty="0">
                <a:solidFill>
                  <a:srgbClr val="000000"/>
                </a:solidFill>
                <a:latin typeface="Times New Roman" panose="02020603050405020304" pitchFamily="18" charset="0"/>
                <a:ea typeface="Libre Baskerville"/>
                <a:cs typeface="Times New Roman" panose="02020603050405020304" pitchFamily="18" charset="0"/>
                <a:sym typeface="Libre Baskerville"/>
              </a:rPr>
              <a:t> is a nonprofit organization that fights stigmas and advances opportunities so people with disabilities can fully participate in all aspects of community. Led by diverse people with disabilities and allies, </a:t>
            </a:r>
            <a:r>
              <a:rPr lang="en-US" b="0" i="0" dirty="0" err="1">
                <a:solidFill>
                  <a:srgbClr val="000000"/>
                </a:solidFill>
                <a:latin typeface="Times New Roman" panose="02020603050405020304" pitchFamily="18" charset="0"/>
                <a:ea typeface="Libre Baskerville"/>
                <a:cs typeface="Times New Roman" panose="02020603050405020304" pitchFamily="18" charset="0"/>
                <a:sym typeface="Libre Baskerville"/>
              </a:rPr>
              <a:t>RespectAbility</a:t>
            </a:r>
            <a:r>
              <a:rPr lang="en-US" b="0" i="0" dirty="0">
                <a:solidFill>
                  <a:srgbClr val="000000"/>
                </a:solidFill>
                <a:latin typeface="Times New Roman" panose="02020603050405020304" pitchFamily="18" charset="0"/>
                <a:ea typeface="Libre Baskerville"/>
                <a:cs typeface="Times New Roman" panose="02020603050405020304" pitchFamily="18" charset="0"/>
                <a:sym typeface="Libre Baskerville"/>
              </a:rPr>
              <a:t> knows that people with disabilities and their families have the same hopes and dreams as everyone else.</a:t>
            </a:r>
            <a:br>
              <a:rPr lang="en-US" b="1" dirty="0">
                <a:solidFill>
                  <a:schemeClr val="dk1"/>
                </a:solidFill>
                <a:latin typeface="Times New Roman" panose="02020603050405020304" pitchFamily="18" charset="0"/>
                <a:cs typeface="Times New Roman" panose="02020603050405020304" pitchFamily="18" charset="0"/>
              </a:rPr>
            </a:br>
            <a:endParaRPr b="1" dirty="0">
              <a:solidFill>
                <a:schemeClr val="dk1"/>
              </a:solidFill>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chemeClr val="dk1"/>
              </a:buClr>
              <a:buSzPts val="2800"/>
              <a:buNone/>
            </a:pPr>
            <a:r>
              <a:rPr lang="en-US" b="1" dirty="0" err="1">
                <a:solidFill>
                  <a:schemeClr val="dk1"/>
                </a:solidFill>
                <a:latin typeface="Times New Roman" panose="02020603050405020304" pitchFamily="18" charset="0"/>
                <a:cs typeface="Times New Roman" panose="02020603050405020304" pitchFamily="18" charset="0"/>
              </a:rPr>
              <a:t>RespectAbility</a:t>
            </a:r>
            <a:r>
              <a:rPr lang="en-US" b="1" dirty="0">
                <a:solidFill>
                  <a:schemeClr val="dk1"/>
                </a:solidFill>
                <a:latin typeface="Times New Roman" panose="02020603050405020304" pitchFamily="18" charset="0"/>
                <a:cs typeface="Times New Roman" panose="02020603050405020304" pitchFamily="18" charset="0"/>
              </a:rPr>
              <a:t> is proud to say that our Jewish Inclusion Network now exceeds several thousand globally!</a:t>
            </a: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rgbClr val="4D4D4D"/>
              </a:buClr>
              <a:buSzPts val="2800"/>
              <a:buNone/>
            </a:pPr>
            <a:endParaRPr b="1" dirty="0">
              <a:solidFill>
                <a:schemeClr val="dk1"/>
              </a:solidFill>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rgbClr val="4D4D4D"/>
              </a:buClr>
              <a:buSzPts val="2800"/>
              <a:buNone/>
            </a:pPr>
            <a:r>
              <a:rPr lang="en-US" u="sng" dirty="0">
                <a:solidFill>
                  <a:schemeClr val="hlink"/>
                </a:solidFill>
                <a:latin typeface="Times New Roman" panose="02020603050405020304" pitchFamily="18" charset="0"/>
                <a:cs typeface="Times New Roman" panose="02020603050405020304" pitchFamily="18" charset="0"/>
                <a:hlinkClick r:id="rId3"/>
              </a:rPr>
              <a:t>https://www.respectability.org/</a:t>
            </a:r>
            <a:endParaRPr b="1" dirty="0">
              <a:solidFill>
                <a:schemeClr val="dk1"/>
              </a:solidFill>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rgbClr val="4D4D4D"/>
              </a:buClr>
              <a:buSzPts val="2400"/>
              <a:buNone/>
            </a:pPr>
            <a:endParaRPr sz="2400" b="0" i="0" dirty="0">
              <a:solidFill>
                <a:srgbClr val="000000"/>
              </a:solidFill>
              <a:latin typeface="Times New Roman" panose="02020603050405020304" pitchFamily="18" charset="0"/>
              <a:ea typeface="Libre Baskerville"/>
              <a:cs typeface="Times New Roman" panose="02020603050405020304" pitchFamily="18" charset="0"/>
              <a:sym typeface="Libre Baskervill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95"/>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Font typeface="Times New Roman"/>
              <a:buNone/>
            </a:pPr>
            <a:r>
              <a:rPr lang="en-US" sz="3200" b="1"/>
              <a:t>Project Moses - Strengthening the Jewish Community Through Leadership by Jews with Disabilities</a:t>
            </a:r>
            <a:endParaRPr/>
          </a:p>
        </p:txBody>
      </p:sp>
      <p:sp>
        <p:nvSpPr>
          <p:cNvPr id="632" name="Google Shape;632;p95"/>
          <p:cNvSpPr txBox="1">
            <a:spLocks noGrp="1"/>
          </p:cNvSpPr>
          <p:nvPr>
            <p:ph type="body" idx="1"/>
          </p:nvPr>
        </p:nvSpPr>
        <p:spPr>
          <a:xfrm>
            <a:off x="523240" y="1739127"/>
            <a:ext cx="10830559" cy="49486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dirty="0">
                <a:solidFill>
                  <a:schemeClr val="dk1"/>
                </a:solidFill>
              </a:rPr>
              <a:t>Project Moses is a new leadership program that currently is recruiting 36 new talented civic-minded Jews with disabilities to join a leadership cohort in the Los Angeles Jewish community. It is made possible by </a:t>
            </a:r>
            <a:r>
              <a:rPr lang="en-US" sz="2400" u="sng" dirty="0">
                <a:solidFill>
                  <a:schemeClr val="hlink"/>
                </a:solidFill>
                <a:hlinkClick r:id="rId3"/>
              </a:rPr>
              <a:t>the generosity of the Jewish Community Foundation of Los Angeles </a:t>
            </a:r>
            <a:r>
              <a:rPr lang="en-US" sz="2400" dirty="0">
                <a:solidFill>
                  <a:schemeClr val="dk1"/>
                </a:solidFill>
              </a:rPr>
              <a:t>and other funders. Participants will be talented people who may have mobility, vision, hearing, mental health or any other disability. We want to maximize their potential and connect them to Jewish organizations in the Los Angeles-area to truly make a difference.</a:t>
            </a:r>
            <a:endParaRPr dirty="0"/>
          </a:p>
          <a:p>
            <a:pPr marL="0" lvl="0" indent="0" algn="l" rtl="0">
              <a:lnSpc>
                <a:spcPct val="90000"/>
              </a:lnSpc>
              <a:spcBef>
                <a:spcPts val="1000"/>
              </a:spcBef>
              <a:spcAft>
                <a:spcPts val="0"/>
              </a:spcAft>
              <a:buClr>
                <a:schemeClr val="dk1"/>
              </a:buClr>
              <a:buSzPts val="2400"/>
              <a:buNone/>
            </a:pPr>
            <a:r>
              <a:rPr lang="en-US" sz="2400" b="1" dirty="0">
                <a:solidFill>
                  <a:schemeClr val="dk1"/>
                </a:solidFill>
              </a:rPr>
              <a:t>Moses Leaders Will Be: </a:t>
            </a:r>
            <a:endParaRPr dirty="0"/>
          </a:p>
          <a:p>
            <a:pPr marL="228600" lvl="0" indent="-228600" algn="l" rtl="0">
              <a:lnSpc>
                <a:spcPct val="90000"/>
              </a:lnSpc>
              <a:spcBef>
                <a:spcPts val="1000"/>
              </a:spcBef>
              <a:spcAft>
                <a:spcPts val="0"/>
              </a:spcAft>
              <a:buClr>
                <a:schemeClr val="dk1"/>
              </a:buClr>
              <a:buSzPts val="2400"/>
              <a:buChar char="•"/>
            </a:pPr>
            <a:r>
              <a:rPr lang="en-US" sz="2400" dirty="0">
                <a:solidFill>
                  <a:schemeClr val="dk1"/>
                </a:solidFill>
              </a:rPr>
              <a:t>Trained</a:t>
            </a:r>
            <a:endParaRPr dirty="0"/>
          </a:p>
          <a:p>
            <a:pPr marL="228600" lvl="0" indent="-228600" algn="l" rtl="0">
              <a:lnSpc>
                <a:spcPct val="90000"/>
              </a:lnSpc>
              <a:spcBef>
                <a:spcPts val="1000"/>
              </a:spcBef>
              <a:spcAft>
                <a:spcPts val="0"/>
              </a:spcAft>
              <a:buClr>
                <a:schemeClr val="dk1"/>
              </a:buClr>
              <a:buSzPts val="2400"/>
              <a:buChar char="•"/>
            </a:pPr>
            <a:r>
              <a:rPr lang="en-US" sz="2400" dirty="0">
                <a:solidFill>
                  <a:schemeClr val="dk1"/>
                </a:solidFill>
              </a:rPr>
              <a:t>Mentored</a:t>
            </a:r>
            <a:endParaRPr dirty="0"/>
          </a:p>
          <a:p>
            <a:pPr marL="228600" lvl="0" indent="-228600" algn="l" rtl="0">
              <a:lnSpc>
                <a:spcPct val="90000"/>
              </a:lnSpc>
              <a:spcBef>
                <a:spcPts val="1000"/>
              </a:spcBef>
              <a:spcAft>
                <a:spcPts val="0"/>
              </a:spcAft>
              <a:buClr>
                <a:schemeClr val="dk1"/>
              </a:buClr>
              <a:buSzPts val="2400"/>
              <a:buChar char="•"/>
            </a:pPr>
            <a:r>
              <a:rPr lang="en-US" sz="2400" dirty="0">
                <a:solidFill>
                  <a:schemeClr val="dk1"/>
                </a:solidFill>
              </a:rPr>
              <a:t>And connected with Jewish organizations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96"/>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600"/>
              <a:buFont typeface="Times New Roman"/>
              <a:buNone/>
            </a:pPr>
            <a:r>
              <a:rPr lang="en-US" sz="3600" b="1" dirty="0"/>
              <a:t>See you Friday, July 10 for Shabbat Dinner</a:t>
            </a:r>
            <a:endParaRPr dirty="0"/>
          </a:p>
        </p:txBody>
      </p:sp>
      <p:sp>
        <p:nvSpPr>
          <p:cNvPr id="638" name="Google Shape;638;p96"/>
          <p:cNvSpPr txBox="1">
            <a:spLocks noGrp="1"/>
          </p:cNvSpPr>
          <p:nvPr>
            <p:ph type="body" idx="1"/>
          </p:nvPr>
        </p:nvSpPr>
        <p:spPr>
          <a:xfrm>
            <a:off x="1281354" y="5597153"/>
            <a:ext cx="9629289" cy="11398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00"/>
              </a:buClr>
              <a:buSzPts val="600"/>
              <a:buNone/>
            </a:pPr>
            <a:r>
              <a:rPr lang="en-US" sz="2400" b="1" dirty="0">
                <a:solidFill>
                  <a:srgbClr val="000000"/>
                </a:solidFill>
              </a:rPr>
              <a:t>Want more information? </a:t>
            </a:r>
            <a:r>
              <a:rPr lang="en-US" sz="2400" dirty="0">
                <a:solidFill>
                  <a:srgbClr val="000000"/>
                </a:solidFill>
              </a:rPr>
              <a:t>Contact</a:t>
            </a:r>
            <a:r>
              <a:rPr lang="en-US" sz="2400" b="1" dirty="0">
                <a:solidFill>
                  <a:schemeClr val="dk1"/>
                </a:solidFill>
              </a:rPr>
              <a:t> </a:t>
            </a:r>
            <a:r>
              <a:rPr lang="en-US" sz="2400" dirty="0">
                <a:solidFill>
                  <a:schemeClr val="dk1"/>
                </a:solidFill>
              </a:rPr>
              <a:t>Matan Koch, Director of </a:t>
            </a:r>
            <a:r>
              <a:rPr lang="en-US" sz="2400" dirty="0" err="1">
                <a:solidFill>
                  <a:schemeClr val="dk1"/>
                </a:solidFill>
              </a:rPr>
              <a:t>RespectAbility</a:t>
            </a:r>
            <a:r>
              <a:rPr lang="en-US" sz="2400" dirty="0">
                <a:solidFill>
                  <a:schemeClr val="dk1"/>
                </a:solidFill>
              </a:rPr>
              <a:t> California &amp; Jewish Leadership, at </a:t>
            </a:r>
            <a:r>
              <a:rPr lang="en-US" sz="2400" u="sng" dirty="0">
                <a:solidFill>
                  <a:schemeClr val="hlink"/>
                </a:solidFill>
                <a:hlinkClick r:id="rId3"/>
              </a:rPr>
              <a:t>MatanK@RespectAbility.org</a:t>
            </a:r>
            <a:endParaRPr sz="2400" dirty="0">
              <a:solidFill>
                <a:schemeClr val="dk1"/>
              </a:solidFill>
            </a:endParaRPr>
          </a:p>
        </p:txBody>
      </p:sp>
      <p:pic>
        <p:nvPicPr>
          <p:cNvPr id="639" name="Google Shape;639;p96" descr="Neil and Denise Jacobson with their son smiling together. Text: Shabbat with Neil and Denise Jacobso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41902" y="1833122"/>
            <a:ext cx="6108192" cy="343585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97"/>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600"/>
              <a:buFont typeface="Times New Roman"/>
              <a:buNone/>
            </a:pPr>
            <a:r>
              <a:rPr lang="en-US" sz="3600" b="1" dirty="0"/>
              <a:t>See you next Tuesday, July 14 for part 4!</a:t>
            </a:r>
            <a:endParaRPr dirty="0"/>
          </a:p>
        </p:txBody>
      </p:sp>
      <p:sp>
        <p:nvSpPr>
          <p:cNvPr id="645" name="Google Shape;645;p97"/>
          <p:cNvSpPr txBox="1">
            <a:spLocks noGrp="1"/>
          </p:cNvSpPr>
          <p:nvPr>
            <p:ph type="body" idx="1"/>
          </p:nvPr>
        </p:nvSpPr>
        <p:spPr>
          <a:xfrm>
            <a:off x="1281354" y="5597153"/>
            <a:ext cx="9629289" cy="11398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00"/>
              </a:buClr>
              <a:buSzPts val="600"/>
              <a:buNone/>
            </a:pPr>
            <a:r>
              <a:rPr lang="en-US" sz="2400" b="1" dirty="0">
                <a:solidFill>
                  <a:srgbClr val="000000"/>
                </a:solidFill>
              </a:rPr>
              <a:t>Want more information? </a:t>
            </a:r>
            <a:r>
              <a:rPr lang="en-US" sz="2400" dirty="0">
                <a:solidFill>
                  <a:srgbClr val="000000"/>
                </a:solidFill>
              </a:rPr>
              <a:t>Contact</a:t>
            </a:r>
            <a:r>
              <a:rPr lang="en-US" sz="2400" b="1" dirty="0">
                <a:solidFill>
                  <a:schemeClr val="dk1"/>
                </a:solidFill>
              </a:rPr>
              <a:t> </a:t>
            </a:r>
            <a:r>
              <a:rPr lang="en-US" sz="2400" dirty="0">
                <a:solidFill>
                  <a:schemeClr val="dk1"/>
                </a:solidFill>
              </a:rPr>
              <a:t>Matan Koch, Director of </a:t>
            </a:r>
            <a:r>
              <a:rPr lang="en-US" sz="2400" dirty="0" err="1">
                <a:solidFill>
                  <a:schemeClr val="dk1"/>
                </a:solidFill>
              </a:rPr>
              <a:t>RespectAbility</a:t>
            </a:r>
            <a:r>
              <a:rPr lang="en-US" sz="2400" dirty="0">
                <a:solidFill>
                  <a:schemeClr val="dk1"/>
                </a:solidFill>
              </a:rPr>
              <a:t> California &amp; Jewish Leadership, at </a:t>
            </a:r>
            <a:r>
              <a:rPr lang="en-US" sz="2400" u="sng" dirty="0">
                <a:solidFill>
                  <a:schemeClr val="hlink"/>
                </a:solidFill>
                <a:hlinkClick r:id="rId3"/>
              </a:rPr>
              <a:t>MatanK@RespectAbility.org</a:t>
            </a:r>
            <a:endParaRPr sz="2400" dirty="0">
              <a:solidFill>
                <a:schemeClr val="dk1"/>
              </a:solidFill>
            </a:endParaRPr>
          </a:p>
        </p:txBody>
      </p:sp>
      <p:pic>
        <p:nvPicPr>
          <p:cNvPr id="646" name="Google Shape;646;p97" descr="Headshots of Dori Kirshner, Rebecca Wanatick and Lauren Appelbaum. Text: Training: How to Ensure Accessible Events: Both Live and Virtual Across All Platform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41902" y="1833122"/>
            <a:ext cx="6108192" cy="34358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9"/>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Font typeface="Times New Roman"/>
              <a:buNone/>
            </a:pPr>
            <a:r>
              <a:rPr lang="en-US" sz="3600" b="1" dirty="0"/>
              <a:t>Sponsors</a:t>
            </a:r>
            <a:endParaRPr dirty="0"/>
          </a:p>
        </p:txBody>
      </p:sp>
      <p:sp>
        <p:nvSpPr>
          <p:cNvPr id="392" name="Google Shape;392;p69"/>
          <p:cNvSpPr txBox="1">
            <a:spLocks noGrp="1"/>
          </p:cNvSpPr>
          <p:nvPr>
            <p:ph type="body" idx="1"/>
          </p:nvPr>
        </p:nvSpPr>
        <p:spPr>
          <a:xfrm>
            <a:off x="523240" y="1702055"/>
            <a:ext cx="10830559"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en-US" sz="4000" dirty="0">
                <a:solidFill>
                  <a:schemeClr val="dk1"/>
                </a:solidFill>
              </a:rPr>
              <a:t>This series is made possible by support from the </a:t>
            </a:r>
            <a:r>
              <a:rPr lang="en-US" sz="4000" u="sng" dirty="0">
                <a:solidFill>
                  <a:schemeClr val="hlink"/>
                </a:solidFill>
                <a:hlinkClick r:id="rId3"/>
              </a:rPr>
              <a:t>Jewish Community Foundation of Los Angeles</a:t>
            </a:r>
            <a:r>
              <a:rPr lang="en-US" sz="4000" dirty="0">
                <a:solidFill>
                  <a:schemeClr val="dk1"/>
                </a:solidFill>
              </a:rPr>
              <a:t> through a Cutting Edge Grant, </a:t>
            </a:r>
            <a:r>
              <a:rPr lang="en-US" sz="4000" u="sng" dirty="0">
                <a:solidFill>
                  <a:schemeClr val="hlink"/>
                </a:solidFill>
                <a:hlinkClick r:id="rId4"/>
              </a:rPr>
              <a:t>The Diane &amp; Guilford Glazer Philanthropies</a:t>
            </a:r>
            <a:r>
              <a:rPr lang="en-US" sz="4000" dirty="0">
                <a:solidFill>
                  <a:schemeClr val="dk1"/>
                </a:solidFill>
              </a:rPr>
              <a:t>, </a:t>
            </a:r>
            <a:r>
              <a:rPr lang="en-US" sz="4000" u="sng" dirty="0">
                <a:solidFill>
                  <a:schemeClr val="hlink"/>
                </a:solidFill>
                <a:hlinkClick r:id="rId5"/>
              </a:rPr>
              <a:t>The Charles &amp; Lynn Schusterman Family Foundation</a:t>
            </a:r>
            <a:r>
              <a:rPr lang="en-US" sz="4000" dirty="0">
                <a:solidFill>
                  <a:schemeClr val="dk1"/>
                </a:solidFill>
              </a:rPr>
              <a:t>, The David Berg Foundation, the Stanford and Joan Alexander Foundation, Stanley &amp; Joyce Black Family Foundation, and The Beverly Foundation.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70"/>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Font typeface="Times New Roman"/>
              <a:buNone/>
            </a:pPr>
            <a:r>
              <a:rPr lang="en-US" sz="3600" b="1" dirty="0"/>
              <a:t>Co-Promoters</a:t>
            </a:r>
            <a:endParaRPr dirty="0"/>
          </a:p>
        </p:txBody>
      </p:sp>
      <p:sp>
        <p:nvSpPr>
          <p:cNvPr id="399" name="Google Shape;399;p70"/>
          <p:cNvSpPr txBox="1">
            <a:spLocks noGrp="1"/>
          </p:cNvSpPr>
          <p:nvPr>
            <p:ph type="body" idx="1"/>
          </p:nvPr>
        </p:nvSpPr>
        <p:spPr>
          <a:xfrm>
            <a:off x="354753" y="1718988"/>
            <a:ext cx="11482493" cy="4948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None/>
            </a:pPr>
            <a:r>
              <a:rPr lang="en-US" sz="2200" dirty="0" err="1">
                <a:solidFill>
                  <a:schemeClr val="dk1"/>
                </a:solidFill>
              </a:rPr>
              <a:t>Avodah</a:t>
            </a:r>
            <a:r>
              <a:rPr lang="en-US" sz="2200" dirty="0">
                <a:solidFill>
                  <a:schemeClr val="dk1"/>
                </a:solidFill>
              </a:rPr>
              <a:t>, B’nai David-Judea Congregation, Builders of Jewish Education: </a:t>
            </a:r>
            <a:r>
              <a:rPr lang="en-US" sz="2200" dirty="0" err="1">
                <a:solidFill>
                  <a:schemeClr val="dk1"/>
                </a:solidFill>
              </a:rPr>
              <a:t>JKidLA</a:t>
            </a:r>
            <a:r>
              <a:rPr lang="en-US" sz="2200" dirty="0">
                <a:solidFill>
                  <a:schemeClr val="dk1"/>
                </a:solidFill>
              </a:rPr>
              <a:t>, Congregation B’nai </a:t>
            </a:r>
            <a:r>
              <a:rPr lang="en-US" sz="2200" dirty="0" err="1">
                <a:solidFill>
                  <a:schemeClr val="dk1"/>
                </a:solidFill>
              </a:rPr>
              <a:t>Amoona</a:t>
            </a:r>
            <a:r>
              <a:rPr lang="en-US" sz="2200" dirty="0">
                <a:solidFill>
                  <a:schemeClr val="dk1"/>
                </a:solidFill>
              </a:rPr>
              <a:t>, Congregation B’nai </a:t>
            </a:r>
            <a:r>
              <a:rPr lang="en-US" sz="2200" dirty="0" err="1">
                <a:solidFill>
                  <a:schemeClr val="dk1"/>
                </a:solidFill>
              </a:rPr>
              <a:t>Emet</a:t>
            </a:r>
            <a:r>
              <a:rPr lang="en-US" sz="2200" dirty="0">
                <a:solidFill>
                  <a:schemeClr val="dk1"/>
                </a:solidFill>
              </a:rPr>
              <a:t>, Congregation </a:t>
            </a:r>
            <a:r>
              <a:rPr lang="en-US" sz="2200" dirty="0" err="1">
                <a:solidFill>
                  <a:schemeClr val="dk1"/>
                </a:solidFill>
              </a:rPr>
              <a:t>Kol</a:t>
            </a:r>
            <a:r>
              <a:rPr lang="en-US" sz="2200" dirty="0">
                <a:solidFill>
                  <a:schemeClr val="dk1"/>
                </a:solidFill>
              </a:rPr>
              <a:t> Ami, Congregation Or Ami, </a:t>
            </a:r>
            <a:r>
              <a:rPr lang="en-US" sz="2200" dirty="0" err="1">
                <a:solidFill>
                  <a:schemeClr val="dk1"/>
                </a:solidFill>
              </a:rPr>
              <a:t>Edlavitch</a:t>
            </a:r>
            <a:r>
              <a:rPr lang="en-US" sz="2200" dirty="0">
                <a:solidFill>
                  <a:schemeClr val="dk1"/>
                </a:solidFill>
              </a:rPr>
              <a:t> DCJCC, Foundation for Jewish Camp, Gateways: Access to Jewish Education, Hebrew Union College, IKAR, Institute on Theology and Disability, Jewish Federations of North America, Jewish Federation of Greater MetroWest NJ – Greater MetroWest ABLE, Jewish Los Angeles Special Needs Trust and Services, Jewish Residential Services, JQ International, JVS SoCal, Jewish Women International (JWI), Keshet, Lippman </a:t>
            </a:r>
            <a:r>
              <a:rPr lang="en-US" sz="2200" dirty="0" err="1">
                <a:solidFill>
                  <a:schemeClr val="dk1"/>
                </a:solidFill>
              </a:rPr>
              <a:t>Kanfer</a:t>
            </a:r>
            <a:r>
              <a:rPr lang="en-US" sz="2200" dirty="0">
                <a:solidFill>
                  <a:schemeClr val="dk1"/>
                </a:solidFill>
              </a:rPr>
              <a:t> Foundation for Living Torah, Marlene Meyerson JCC Manhattan, Matan, Moment Magazine, National Ramah Tikvah Network, </a:t>
            </a:r>
            <a:r>
              <a:rPr lang="en-US" sz="2200" dirty="0" err="1">
                <a:solidFill>
                  <a:schemeClr val="dk1"/>
                </a:solidFill>
              </a:rPr>
              <a:t>Ohr</a:t>
            </a:r>
            <a:r>
              <a:rPr lang="en-US" sz="2200" dirty="0">
                <a:solidFill>
                  <a:schemeClr val="dk1"/>
                </a:solidFill>
              </a:rPr>
              <a:t> </a:t>
            </a:r>
            <a:r>
              <a:rPr lang="en-US" sz="2200" dirty="0" err="1">
                <a:solidFill>
                  <a:schemeClr val="dk1"/>
                </a:solidFill>
              </a:rPr>
              <a:t>HaTorah</a:t>
            </a:r>
            <a:r>
              <a:rPr lang="en-US" sz="2200" dirty="0">
                <a:solidFill>
                  <a:schemeClr val="dk1"/>
                </a:solidFill>
              </a:rPr>
              <a:t> Synagogue, </a:t>
            </a:r>
            <a:r>
              <a:rPr lang="en-US" sz="2200" dirty="0" err="1">
                <a:solidFill>
                  <a:schemeClr val="dk1"/>
                </a:solidFill>
              </a:rPr>
              <a:t>OurSpaceLA</a:t>
            </a:r>
            <a:r>
              <a:rPr lang="en-US" sz="2200" dirty="0">
                <a:solidFill>
                  <a:schemeClr val="dk1"/>
                </a:solidFill>
              </a:rPr>
              <a:t>, Reconstructing Judaism, Religious Action Center of Reform Judaism, ROSIES Foundation, Shalhevet, Shalom Institute, Stephen Wise Temple, Temple </a:t>
            </a:r>
            <a:r>
              <a:rPr lang="en-US" sz="2200" dirty="0" err="1">
                <a:solidFill>
                  <a:schemeClr val="dk1"/>
                </a:solidFill>
              </a:rPr>
              <a:t>Adat</a:t>
            </a:r>
            <a:r>
              <a:rPr lang="en-US" sz="2200" dirty="0">
                <a:solidFill>
                  <a:schemeClr val="dk1"/>
                </a:solidFill>
              </a:rPr>
              <a:t> Elohim, </a:t>
            </a:r>
            <a:r>
              <a:rPr lang="en-US" sz="2200" dirty="0" err="1">
                <a:solidFill>
                  <a:schemeClr val="dk1"/>
                </a:solidFill>
              </a:rPr>
              <a:t>T’ruah</a:t>
            </a:r>
            <a:r>
              <a:rPr lang="en-US" sz="2200" dirty="0">
                <a:solidFill>
                  <a:schemeClr val="dk1"/>
                </a:solidFill>
              </a:rPr>
              <a:t>: The Rabbinic Call for Human Rights, The Jewish Journal, The Miracle Project, The New Normal, The Women’s Rabbinic Network, Union for Reform Judaism, USCJ, Whole Community Inclusion at Jewish Learning Venture, </a:t>
            </a:r>
            <a:r>
              <a:rPr lang="en-US" sz="2200" dirty="0" err="1">
                <a:solidFill>
                  <a:schemeClr val="dk1"/>
                </a:solidFill>
              </a:rPr>
              <a:t>Yachad</a:t>
            </a:r>
            <a:r>
              <a:rPr lang="en-US" sz="2200" dirty="0">
                <a:solidFill>
                  <a:schemeClr val="dk1"/>
                </a:solidFill>
              </a:rPr>
              <a:t> Los Angeles, </a:t>
            </a:r>
            <a:r>
              <a:rPr lang="en-US" sz="2200" dirty="0" err="1">
                <a:solidFill>
                  <a:schemeClr val="dk1"/>
                </a:solidFill>
              </a:rPr>
              <a:t>Yeshivat</a:t>
            </a:r>
            <a:r>
              <a:rPr lang="en-US" sz="2200" dirty="0">
                <a:solidFill>
                  <a:schemeClr val="dk1"/>
                </a:solidFill>
              </a:rPr>
              <a:t> </a:t>
            </a:r>
            <a:r>
              <a:rPr lang="en-US" sz="2200" dirty="0" err="1">
                <a:solidFill>
                  <a:schemeClr val="dk1"/>
                </a:solidFill>
              </a:rPr>
              <a:t>Chovevei</a:t>
            </a:r>
            <a:r>
              <a:rPr lang="en-US" sz="2200" dirty="0">
                <a:solidFill>
                  <a:schemeClr val="dk1"/>
                </a:solidFill>
              </a:rPr>
              <a:t> Torah Rabbinical School</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71"/>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Font typeface="Times New Roman"/>
              <a:buNone/>
            </a:pPr>
            <a:r>
              <a:rPr lang="en-US" sz="3600" b="1"/>
              <a:t>Upcoming Webinars</a:t>
            </a:r>
            <a:endParaRPr/>
          </a:p>
        </p:txBody>
      </p:sp>
      <p:sp>
        <p:nvSpPr>
          <p:cNvPr id="406" name="Google Shape;406;p71"/>
          <p:cNvSpPr txBox="1">
            <a:spLocks noGrp="1"/>
          </p:cNvSpPr>
          <p:nvPr>
            <p:ph type="body" idx="1"/>
          </p:nvPr>
        </p:nvSpPr>
        <p:spPr>
          <a:xfrm>
            <a:off x="523240" y="1825624"/>
            <a:ext cx="10830559" cy="4948613"/>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2400"/>
              <a:buChar char="•"/>
            </a:pPr>
            <a:r>
              <a:rPr lang="en-US" sz="2400" dirty="0">
                <a:solidFill>
                  <a:schemeClr val="dk1"/>
                </a:solidFill>
              </a:rPr>
              <a:t>Tuesday, July 14, 2020 – How to Ensure Accessible Events: Both Live and Virtual Across All Platforms</a:t>
            </a:r>
            <a:endParaRPr dirty="0"/>
          </a:p>
          <a:p>
            <a:pPr marL="285750" lvl="0" indent="-285750" algn="l" rtl="0">
              <a:lnSpc>
                <a:spcPct val="90000"/>
              </a:lnSpc>
              <a:spcBef>
                <a:spcPts val="1000"/>
              </a:spcBef>
              <a:spcAft>
                <a:spcPts val="0"/>
              </a:spcAft>
              <a:buClr>
                <a:schemeClr val="dk1"/>
              </a:buClr>
              <a:buSzPts val="2400"/>
              <a:buChar char="•"/>
            </a:pPr>
            <a:r>
              <a:rPr lang="en-US" sz="2400" dirty="0">
                <a:solidFill>
                  <a:schemeClr val="dk1"/>
                </a:solidFill>
              </a:rPr>
              <a:t>Tuesday, July 21, 2020 – How to Ensure a Welcoming Lexicon, Accessible Websites and Social Media and Inclusive Photos</a:t>
            </a:r>
            <a:endParaRPr dirty="0"/>
          </a:p>
          <a:p>
            <a:pPr marL="285750" lvl="0" indent="-285750" algn="l" rtl="0">
              <a:lnSpc>
                <a:spcPct val="90000"/>
              </a:lnSpc>
              <a:spcBef>
                <a:spcPts val="1000"/>
              </a:spcBef>
              <a:spcAft>
                <a:spcPts val="0"/>
              </a:spcAft>
              <a:buClr>
                <a:schemeClr val="dk1"/>
              </a:buClr>
              <a:buSzPts val="2400"/>
              <a:buChar char="•"/>
            </a:pPr>
            <a:r>
              <a:rPr lang="en-US" sz="2400" dirty="0">
                <a:solidFill>
                  <a:schemeClr val="dk1"/>
                </a:solidFill>
              </a:rPr>
              <a:t>Tuesday, August 4, 2020 – How to Create and Implement Successful Diversity, Equity and Inclusion (DEI) Initiatives – Best Practices and Must-Haves</a:t>
            </a:r>
            <a:endParaRPr dirty="0"/>
          </a:p>
          <a:p>
            <a:pPr marL="285750" lvl="0" indent="-285750" algn="l" rtl="0">
              <a:lnSpc>
                <a:spcPct val="90000"/>
              </a:lnSpc>
              <a:spcBef>
                <a:spcPts val="1000"/>
              </a:spcBef>
              <a:spcAft>
                <a:spcPts val="0"/>
              </a:spcAft>
              <a:buClr>
                <a:schemeClr val="dk1"/>
              </a:buClr>
              <a:buSzPts val="2400"/>
              <a:buChar char="•"/>
            </a:pPr>
            <a:r>
              <a:rPr lang="en-US" sz="2400" dirty="0">
                <a:solidFill>
                  <a:schemeClr val="dk1"/>
                </a:solidFill>
              </a:rPr>
              <a:t>Tuesday, August 11, 2020 – How to Ensure Legal Rights and Compliance Obligations</a:t>
            </a:r>
            <a:endParaRPr dirty="0"/>
          </a:p>
          <a:p>
            <a:pPr marL="0" lvl="0" indent="0" algn="ctr" rtl="0">
              <a:lnSpc>
                <a:spcPct val="90000"/>
              </a:lnSpc>
              <a:spcBef>
                <a:spcPts val="1000"/>
              </a:spcBef>
              <a:spcAft>
                <a:spcPts val="0"/>
              </a:spcAft>
              <a:buClr>
                <a:schemeClr val="dk1"/>
              </a:buClr>
              <a:buSzPts val="2800"/>
              <a:buNone/>
            </a:pPr>
            <a:r>
              <a:rPr lang="en-US" b="1" dirty="0">
                <a:solidFill>
                  <a:schemeClr val="dk1"/>
                </a:solidFill>
              </a:rPr>
              <a:t>Sign Up at </a:t>
            </a:r>
            <a:r>
              <a:rPr lang="en-US" b="1" u="sng" dirty="0">
                <a:solidFill>
                  <a:schemeClr val="hlink"/>
                </a:solidFill>
                <a:hlinkClick r:id="rId3"/>
              </a:rPr>
              <a:t>www.respectability.org/jewish-events/</a:t>
            </a:r>
            <a:endParaRPr b="1"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2"/>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Font typeface="Times New Roman"/>
              <a:buNone/>
            </a:pPr>
            <a:r>
              <a:rPr lang="en-US" sz="3600" b="1"/>
              <a:t>Disability in the Jewish Community</a:t>
            </a:r>
            <a:endParaRPr/>
          </a:p>
        </p:txBody>
      </p:sp>
      <p:sp>
        <p:nvSpPr>
          <p:cNvPr id="413" name="Google Shape;413;p72"/>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Char char="•"/>
            </a:pPr>
            <a:r>
              <a:rPr lang="en-US" dirty="0">
                <a:solidFill>
                  <a:schemeClr val="dk1"/>
                </a:solidFill>
              </a:rPr>
              <a:t>According to the U.S. Census, fully 1-in-5 people in America has a physical, sensory, cognitive, mental health or other disability.</a:t>
            </a:r>
            <a:endParaRPr dirty="0"/>
          </a:p>
          <a:p>
            <a:pPr marL="228600" lvl="0" indent="-228600" algn="l" rtl="0">
              <a:lnSpc>
                <a:spcPct val="80000"/>
              </a:lnSpc>
              <a:spcBef>
                <a:spcPts val="1000"/>
              </a:spcBef>
              <a:spcAft>
                <a:spcPts val="0"/>
              </a:spcAft>
              <a:buClr>
                <a:schemeClr val="dk1"/>
              </a:buClr>
              <a:buSzPts val="2800"/>
              <a:buChar char="•"/>
            </a:pPr>
            <a:r>
              <a:rPr lang="en-US" dirty="0">
                <a:solidFill>
                  <a:schemeClr val="dk1"/>
                </a:solidFill>
              </a:rPr>
              <a:t>A </a:t>
            </a:r>
            <a:r>
              <a:rPr lang="en-US" u="sng" dirty="0">
                <a:solidFill>
                  <a:schemeClr val="hlink"/>
                </a:solidFill>
                <a:hlinkClick r:id="rId3"/>
              </a:rPr>
              <a:t>landmark study by RespectAbility of more than 4000 Jewish respondents</a:t>
            </a:r>
            <a:r>
              <a:rPr lang="en-US" dirty="0">
                <a:solidFill>
                  <a:schemeClr val="dk1"/>
                </a:solidFill>
              </a:rPr>
              <a:t> in 2018 found that more than 90 percent who responded indicated that this was a priority for them.</a:t>
            </a:r>
            <a:endParaRPr dirty="0"/>
          </a:p>
          <a:p>
            <a:pPr marL="228600" lvl="0" indent="-228600" algn="l" rtl="0">
              <a:lnSpc>
                <a:spcPct val="80000"/>
              </a:lnSpc>
              <a:spcBef>
                <a:spcPts val="1000"/>
              </a:spcBef>
              <a:spcAft>
                <a:spcPts val="0"/>
              </a:spcAft>
              <a:buClr>
                <a:schemeClr val="dk1"/>
              </a:buClr>
              <a:buSzPts val="2800"/>
              <a:buChar char="•"/>
            </a:pPr>
            <a:r>
              <a:rPr lang="en-US" dirty="0" err="1">
                <a:solidFill>
                  <a:schemeClr val="dk1"/>
                </a:solidFill>
              </a:rPr>
              <a:t>RespectAbility’s</a:t>
            </a:r>
            <a:r>
              <a:rPr lang="en-US" dirty="0">
                <a:solidFill>
                  <a:schemeClr val="dk1"/>
                </a:solidFill>
              </a:rPr>
              <a:t> </a:t>
            </a:r>
            <a:r>
              <a:rPr lang="en-US" u="sng" dirty="0">
                <a:solidFill>
                  <a:schemeClr val="hlink"/>
                </a:solidFill>
                <a:hlinkClick r:id="rId4"/>
              </a:rPr>
              <a:t>nonprofit survey</a:t>
            </a:r>
            <a:r>
              <a:rPr lang="en-US" dirty="0">
                <a:solidFill>
                  <a:schemeClr val="dk1"/>
                </a:solidFill>
              </a:rPr>
              <a:t> showed that this inclusion is practiced by less than one-third of nonprofit organizations.</a:t>
            </a:r>
            <a:endParaRPr dirty="0"/>
          </a:p>
          <a:p>
            <a:pPr marL="228600" lvl="0" indent="-228600" algn="l" rtl="0">
              <a:lnSpc>
                <a:spcPct val="80000"/>
              </a:lnSpc>
              <a:spcBef>
                <a:spcPts val="1000"/>
              </a:spcBef>
              <a:spcAft>
                <a:spcPts val="0"/>
              </a:spcAft>
              <a:buClr>
                <a:schemeClr val="dk1"/>
              </a:buClr>
              <a:buSzPts val="2800"/>
              <a:buChar char="•"/>
            </a:pPr>
            <a:r>
              <a:rPr lang="en-US" dirty="0">
                <a:solidFill>
                  <a:schemeClr val="dk1"/>
                </a:solidFill>
              </a:rPr>
              <a:t>The studies also showed that while the will was there, the knowledge was not.</a:t>
            </a:r>
            <a:endParaRPr dirty="0"/>
          </a:p>
          <a:p>
            <a:pPr marL="228600" lvl="0" indent="-228600" algn="l" rtl="0">
              <a:lnSpc>
                <a:spcPct val="80000"/>
              </a:lnSpc>
              <a:spcBef>
                <a:spcPts val="1000"/>
              </a:spcBef>
              <a:spcAft>
                <a:spcPts val="0"/>
              </a:spcAft>
              <a:buClr>
                <a:schemeClr val="dk1"/>
              </a:buClr>
              <a:buSzPts val="2800"/>
              <a:buChar char="•"/>
            </a:pPr>
            <a:r>
              <a:rPr lang="en-US" dirty="0">
                <a:solidFill>
                  <a:schemeClr val="dk1"/>
                </a:solidFill>
              </a:rPr>
              <a:t>This free new series will fill that gap.</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3"/>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800"/>
              <a:buFont typeface="Times New Roman"/>
              <a:buNone/>
            </a:pPr>
            <a:r>
              <a:rPr lang="en-US" sz="2800" b="1" dirty="0"/>
              <a:t>People With Disabilities Strengthening Jewish Organizations</a:t>
            </a:r>
            <a:endParaRPr dirty="0"/>
          </a:p>
        </p:txBody>
      </p:sp>
      <p:pic>
        <p:nvPicPr>
          <p:cNvPr id="425" name="Google Shape;425;p73" descr="Marlee Matlin on the cover of JWI magazin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64254" y="1541995"/>
            <a:ext cx="2840546" cy="3702368"/>
          </a:xfrm>
          <a:prstGeom prst="rect">
            <a:avLst/>
          </a:prstGeom>
          <a:noFill/>
          <a:ln>
            <a:noFill/>
          </a:ln>
        </p:spPr>
      </p:pic>
      <p:sp>
        <p:nvSpPr>
          <p:cNvPr id="420" name="Google Shape;420;p73"/>
          <p:cNvSpPr txBox="1">
            <a:spLocks noGrp="1"/>
          </p:cNvSpPr>
          <p:nvPr>
            <p:ph type="body" idx="1"/>
          </p:nvPr>
        </p:nvSpPr>
        <p:spPr>
          <a:xfrm>
            <a:off x="364254" y="5353050"/>
            <a:ext cx="2743200" cy="11398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800"/>
              <a:buNone/>
            </a:pPr>
            <a:r>
              <a:rPr lang="en-US" sz="1800" b="1" dirty="0" err="1">
                <a:solidFill>
                  <a:schemeClr val="dk1"/>
                </a:solidFill>
              </a:rPr>
              <a:t>Marlee</a:t>
            </a:r>
            <a:r>
              <a:rPr lang="en-US" sz="1800" b="1" dirty="0">
                <a:solidFill>
                  <a:schemeClr val="dk1"/>
                </a:solidFill>
              </a:rPr>
              <a:t> Matlin</a:t>
            </a:r>
            <a:endParaRPr dirty="0"/>
          </a:p>
          <a:p>
            <a:pPr marL="0" lvl="0" indent="0" algn="ctr" rtl="0">
              <a:lnSpc>
                <a:spcPct val="90000"/>
              </a:lnSpc>
              <a:spcBef>
                <a:spcPts val="1000"/>
              </a:spcBef>
              <a:spcAft>
                <a:spcPts val="0"/>
              </a:spcAft>
              <a:buClr>
                <a:schemeClr val="dk1"/>
              </a:buClr>
              <a:buSzPts val="1800"/>
              <a:buNone/>
            </a:pPr>
            <a:r>
              <a:rPr lang="en-US" sz="1800" b="1" dirty="0">
                <a:solidFill>
                  <a:schemeClr val="dk1"/>
                </a:solidFill>
              </a:rPr>
              <a:t>JWI</a:t>
            </a:r>
            <a:endParaRPr dirty="0"/>
          </a:p>
        </p:txBody>
      </p:sp>
      <p:pic>
        <p:nvPicPr>
          <p:cNvPr id="423" name="Google Shape;423;p73" descr="Aaron Kaufman of JFNA"/>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06694" y="1576592"/>
            <a:ext cx="2778612" cy="3704816"/>
          </a:xfrm>
          <a:prstGeom prst="rect">
            <a:avLst/>
          </a:prstGeom>
          <a:noFill/>
          <a:ln>
            <a:noFill/>
          </a:ln>
        </p:spPr>
      </p:pic>
      <p:sp>
        <p:nvSpPr>
          <p:cNvPr id="421" name="Google Shape;421;p73"/>
          <p:cNvSpPr txBox="1"/>
          <p:nvPr/>
        </p:nvSpPr>
        <p:spPr>
          <a:xfrm>
            <a:off x="4906863" y="5281408"/>
            <a:ext cx="2732603"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1" dirty="0">
                <a:solidFill>
                  <a:schemeClr val="dk1"/>
                </a:solidFill>
                <a:latin typeface="Times New Roman"/>
                <a:ea typeface="Times New Roman"/>
                <a:cs typeface="Times New Roman"/>
                <a:sym typeface="Times New Roman"/>
              </a:rPr>
              <a:t>Aaron Kaufman</a:t>
            </a:r>
            <a:endParaRPr dirty="0">
              <a:latin typeface="Times New Roman" panose="02020603050405020304" pitchFamily="18" charset="0"/>
              <a:cs typeface="Times New Roman" panose="02020603050405020304" pitchFamily="18" charset="0"/>
            </a:endParaRPr>
          </a:p>
          <a:p>
            <a:pPr marL="0" marR="0" lvl="0" indent="0" algn="ctr" rtl="0">
              <a:lnSpc>
                <a:spcPct val="90000"/>
              </a:lnSpc>
              <a:spcBef>
                <a:spcPts val="1000"/>
              </a:spcBef>
              <a:spcAft>
                <a:spcPts val="0"/>
              </a:spcAft>
              <a:buClr>
                <a:schemeClr val="dk1"/>
              </a:buClr>
              <a:buSzPts val="1800"/>
              <a:buFont typeface="Arial"/>
              <a:buNone/>
            </a:pPr>
            <a:r>
              <a:rPr lang="en-US" sz="1800" b="1" dirty="0">
                <a:solidFill>
                  <a:schemeClr val="dk1"/>
                </a:solidFill>
                <a:latin typeface="Times New Roman"/>
                <a:ea typeface="Times New Roman"/>
                <a:cs typeface="Times New Roman"/>
                <a:sym typeface="Times New Roman"/>
              </a:rPr>
              <a:t>JFNA</a:t>
            </a:r>
            <a:endParaRPr dirty="0">
              <a:latin typeface="Times New Roman" panose="02020603050405020304" pitchFamily="18" charset="0"/>
              <a:cs typeface="Times New Roman" panose="02020603050405020304" pitchFamily="18" charset="0"/>
            </a:endParaRPr>
          </a:p>
        </p:txBody>
      </p:sp>
      <p:pic>
        <p:nvPicPr>
          <p:cNvPr id="424" name="Google Shape;424;p73" descr="Matan Koch and Joshua Steinber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438876" y="1572768"/>
            <a:ext cx="2388870" cy="3685032"/>
          </a:xfrm>
          <a:prstGeom prst="rect">
            <a:avLst/>
          </a:prstGeom>
          <a:noFill/>
          <a:ln>
            <a:noFill/>
          </a:ln>
        </p:spPr>
      </p:pic>
      <p:sp>
        <p:nvSpPr>
          <p:cNvPr id="422" name="Google Shape;422;p73"/>
          <p:cNvSpPr txBox="1"/>
          <p:nvPr/>
        </p:nvSpPr>
        <p:spPr>
          <a:xfrm>
            <a:off x="9438876" y="5237162"/>
            <a:ext cx="2388870" cy="137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dirty="0">
                <a:solidFill>
                  <a:schemeClr val="dk1"/>
                </a:solidFill>
                <a:latin typeface="Times New Roman"/>
                <a:ea typeface="Times New Roman"/>
                <a:cs typeface="Times New Roman"/>
                <a:sym typeface="Times New Roman"/>
              </a:rPr>
              <a:t>Matan Koch and </a:t>
            </a:r>
            <a:endParaRPr dirty="0">
              <a:latin typeface="Times New Roman" panose="02020603050405020304" pitchFamily="18" charset="0"/>
              <a:cs typeface="Times New Roman" panose="02020603050405020304" pitchFamily="18" charset="0"/>
            </a:endParaRPr>
          </a:p>
          <a:p>
            <a:pPr marL="0" marR="0" lvl="0" indent="0" algn="l" rtl="0">
              <a:lnSpc>
                <a:spcPct val="90000"/>
              </a:lnSpc>
              <a:spcBef>
                <a:spcPts val="1000"/>
              </a:spcBef>
              <a:spcAft>
                <a:spcPts val="0"/>
              </a:spcAft>
              <a:buClr>
                <a:schemeClr val="dk1"/>
              </a:buClr>
              <a:buSzPts val="1800"/>
              <a:buFont typeface="Arial"/>
              <a:buNone/>
            </a:pPr>
            <a:r>
              <a:rPr lang="en-US" sz="1800" b="1" dirty="0">
                <a:solidFill>
                  <a:schemeClr val="dk1"/>
                </a:solidFill>
                <a:latin typeface="Times New Roman"/>
                <a:ea typeface="Times New Roman"/>
                <a:cs typeface="Times New Roman"/>
                <a:sym typeface="Times New Roman"/>
              </a:rPr>
              <a:t>Joshua Steinberg</a:t>
            </a:r>
            <a:endParaRPr dirty="0">
              <a:latin typeface="Times New Roman" panose="02020603050405020304" pitchFamily="18" charset="0"/>
              <a:cs typeface="Times New Roman" panose="02020603050405020304" pitchFamily="18" charset="0"/>
            </a:endParaRPr>
          </a:p>
          <a:p>
            <a:pPr marL="0" marR="0" lvl="0" indent="0" algn="l" rtl="0">
              <a:lnSpc>
                <a:spcPct val="90000"/>
              </a:lnSpc>
              <a:spcBef>
                <a:spcPts val="1000"/>
              </a:spcBef>
              <a:spcAft>
                <a:spcPts val="0"/>
              </a:spcAft>
              <a:buClr>
                <a:schemeClr val="dk1"/>
              </a:buClr>
              <a:buSzPts val="1800"/>
              <a:buFont typeface="Arial"/>
              <a:buNone/>
            </a:pPr>
            <a:r>
              <a:rPr lang="en-US" sz="1800" b="1" dirty="0" err="1">
                <a:solidFill>
                  <a:schemeClr val="dk1"/>
                </a:solidFill>
                <a:latin typeface="Times New Roman"/>
                <a:ea typeface="Times New Roman"/>
                <a:cs typeface="Times New Roman"/>
                <a:sym typeface="Times New Roman"/>
              </a:rPr>
              <a:t>RespectAbility</a:t>
            </a:r>
            <a:endParaRPr sz="1800" b="1" dirty="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4"/>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Font typeface="Times New Roman"/>
              <a:buNone/>
            </a:pPr>
            <a:r>
              <a:rPr lang="en-US" sz="3600" b="1" dirty="0"/>
              <a:t>Speakers</a:t>
            </a:r>
            <a:endParaRPr dirty="0"/>
          </a:p>
        </p:txBody>
      </p:sp>
      <p:pic>
        <p:nvPicPr>
          <p:cNvPr id="435" name="Google Shape;435;p74" descr="Vivian Bass headsho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2539" y="1630887"/>
            <a:ext cx="1544970" cy="1544970"/>
          </a:xfrm>
          <a:prstGeom prst="rect">
            <a:avLst/>
          </a:prstGeom>
          <a:noFill/>
          <a:ln>
            <a:noFill/>
          </a:ln>
        </p:spPr>
      </p:pic>
      <p:sp>
        <p:nvSpPr>
          <p:cNvPr id="432" name="Google Shape;432;p74"/>
          <p:cNvSpPr txBox="1">
            <a:spLocks noGrp="1"/>
          </p:cNvSpPr>
          <p:nvPr>
            <p:ph type="body" idx="1"/>
          </p:nvPr>
        </p:nvSpPr>
        <p:spPr>
          <a:xfrm>
            <a:off x="2007509" y="1717572"/>
            <a:ext cx="8727638" cy="137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None/>
            </a:pPr>
            <a:r>
              <a:rPr lang="en-US" sz="2000" dirty="0">
                <a:solidFill>
                  <a:schemeClr val="dk1"/>
                </a:solidFill>
              </a:rPr>
              <a:t>Vivian G. Bass – Moderator</a:t>
            </a:r>
            <a:endParaRPr dirty="0"/>
          </a:p>
          <a:p>
            <a:pPr marL="0" lvl="0" indent="0" algn="l" rtl="0">
              <a:lnSpc>
                <a:spcPct val="90000"/>
              </a:lnSpc>
              <a:spcBef>
                <a:spcPts val="1000"/>
              </a:spcBef>
              <a:spcAft>
                <a:spcPts val="0"/>
              </a:spcAft>
              <a:buClr>
                <a:schemeClr val="dk1"/>
              </a:buClr>
              <a:buSzPts val="2000"/>
              <a:buNone/>
            </a:pPr>
            <a:r>
              <a:rPr lang="en-US" sz="2000" dirty="0" err="1">
                <a:solidFill>
                  <a:schemeClr val="dk1"/>
                </a:solidFill>
              </a:rPr>
              <a:t>RespectAbility</a:t>
            </a:r>
            <a:r>
              <a:rPr lang="en-US" sz="2000" dirty="0">
                <a:solidFill>
                  <a:schemeClr val="dk1"/>
                </a:solidFill>
              </a:rPr>
              <a:t> Co-Chair of Global Jewish Inclusion Work</a:t>
            </a:r>
            <a:endParaRPr dirty="0"/>
          </a:p>
          <a:p>
            <a:pPr marL="0" lvl="0" indent="0" algn="l" rtl="0">
              <a:lnSpc>
                <a:spcPct val="90000"/>
              </a:lnSpc>
              <a:spcBef>
                <a:spcPts val="1000"/>
              </a:spcBef>
              <a:spcAft>
                <a:spcPts val="0"/>
              </a:spcAft>
              <a:buClr>
                <a:schemeClr val="dk1"/>
              </a:buClr>
              <a:buSzPts val="2000"/>
              <a:buNone/>
            </a:pPr>
            <a:r>
              <a:rPr lang="en-US" sz="2000" dirty="0">
                <a:solidFill>
                  <a:schemeClr val="dk1"/>
                </a:solidFill>
              </a:rPr>
              <a:t>CEO Emeritus, JFGH</a:t>
            </a:r>
            <a:endParaRPr dirty="0"/>
          </a:p>
        </p:txBody>
      </p:sp>
      <p:pic>
        <p:nvPicPr>
          <p:cNvPr id="436" name="Google Shape;436;p74" descr="Lee Chernotsky headsho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2539" y="3362022"/>
            <a:ext cx="1524000" cy="1524000"/>
          </a:xfrm>
          <a:prstGeom prst="rect">
            <a:avLst/>
          </a:prstGeom>
          <a:noFill/>
          <a:ln>
            <a:noFill/>
          </a:ln>
        </p:spPr>
      </p:pic>
      <p:sp>
        <p:nvSpPr>
          <p:cNvPr id="433" name="Google Shape;433;p74"/>
          <p:cNvSpPr txBox="1"/>
          <p:nvPr/>
        </p:nvSpPr>
        <p:spPr>
          <a:xfrm>
            <a:off x="2007509" y="3505032"/>
            <a:ext cx="9661251" cy="137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dirty="0">
                <a:solidFill>
                  <a:schemeClr val="dk1"/>
                </a:solidFill>
                <a:latin typeface="Times New Roman"/>
                <a:ea typeface="Times New Roman"/>
                <a:cs typeface="Times New Roman"/>
                <a:sym typeface="Times New Roman"/>
              </a:rPr>
              <a:t>Lee </a:t>
            </a:r>
            <a:r>
              <a:rPr lang="en-US" sz="2000" dirty="0" err="1">
                <a:solidFill>
                  <a:schemeClr val="dk1"/>
                </a:solidFill>
                <a:latin typeface="Times New Roman"/>
                <a:ea typeface="Times New Roman"/>
                <a:cs typeface="Times New Roman"/>
                <a:sym typeface="Times New Roman"/>
              </a:rPr>
              <a:t>Chernotsky</a:t>
            </a:r>
            <a:endParaRPr dirty="0">
              <a:latin typeface="Times New Roman" panose="02020603050405020304" pitchFamily="18" charset="0"/>
              <a:cs typeface="Times New Roman" panose="02020603050405020304" pitchFamily="18" charset="0"/>
            </a:endParaRPr>
          </a:p>
          <a:p>
            <a:pPr marL="0" marR="0" lvl="0" indent="0" algn="l" rtl="0">
              <a:lnSpc>
                <a:spcPct val="90000"/>
              </a:lnSpc>
              <a:spcBef>
                <a:spcPts val="1000"/>
              </a:spcBef>
              <a:spcAft>
                <a:spcPts val="0"/>
              </a:spcAft>
              <a:buClr>
                <a:schemeClr val="dk1"/>
              </a:buClr>
              <a:buSzPts val="2000"/>
              <a:buFont typeface="Arial"/>
              <a:buNone/>
            </a:pPr>
            <a:r>
              <a:rPr lang="en-US" sz="2000" dirty="0">
                <a:solidFill>
                  <a:schemeClr val="dk1"/>
                </a:solidFill>
                <a:latin typeface="Times New Roman"/>
                <a:ea typeface="Times New Roman"/>
                <a:cs typeface="Times New Roman"/>
                <a:sym typeface="Times New Roman"/>
              </a:rPr>
              <a:t>Chief Encouragement Officer</a:t>
            </a:r>
            <a:endParaRPr dirty="0">
              <a:latin typeface="Times New Roman" panose="02020603050405020304" pitchFamily="18" charset="0"/>
              <a:cs typeface="Times New Roman" panose="02020603050405020304" pitchFamily="18" charset="0"/>
            </a:endParaRPr>
          </a:p>
          <a:p>
            <a:pPr marL="0" marR="0" lvl="0" indent="0" algn="l" rtl="0">
              <a:lnSpc>
                <a:spcPct val="90000"/>
              </a:lnSpc>
              <a:spcBef>
                <a:spcPts val="1000"/>
              </a:spcBef>
              <a:spcAft>
                <a:spcPts val="0"/>
              </a:spcAft>
              <a:buClr>
                <a:schemeClr val="dk1"/>
              </a:buClr>
              <a:buSzPts val="2000"/>
              <a:buFont typeface="Arial"/>
              <a:buNone/>
            </a:pPr>
            <a:r>
              <a:rPr lang="en-US" sz="2000" dirty="0">
                <a:solidFill>
                  <a:schemeClr val="dk1"/>
                </a:solidFill>
                <a:latin typeface="Times New Roman"/>
                <a:ea typeface="Times New Roman"/>
                <a:cs typeface="Times New Roman"/>
                <a:sym typeface="Times New Roman"/>
              </a:rPr>
              <a:t>ROSIES</a:t>
            </a:r>
            <a:endParaRPr dirty="0">
              <a:latin typeface="Times New Roman" panose="02020603050405020304" pitchFamily="18" charset="0"/>
              <a:cs typeface="Times New Roman" panose="02020603050405020304" pitchFamily="18" charset="0"/>
            </a:endParaRPr>
          </a:p>
        </p:txBody>
      </p:sp>
      <p:pic>
        <p:nvPicPr>
          <p:cNvPr id="437" name="Google Shape;437;p74" descr="Lori Golden headsho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2537" y="5072185"/>
            <a:ext cx="1492301" cy="1492301"/>
          </a:xfrm>
          <a:prstGeom prst="rect">
            <a:avLst/>
          </a:prstGeom>
          <a:noFill/>
          <a:ln>
            <a:noFill/>
          </a:ln>
        </p:spPr>
      </p:pic>
      <p:sp>
        <p:nvSpPr>
          <p:cNvPr id="434" name="Google Shape;434;p74"/>
          <p:cNvSpPr txBox="1"/>
          <p:nvPr/>
        </p:nvSpPr>
        <p:spPr>
          <a:xfrm>
            <a:off x="2007509" y="5121274"/>
            <a:ext cx="8727638" cy="137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dirty="0">
                <a:solidFill>
                  <a:schemeClr val="dk1"/>
                </a:solidFill>
                <a:latin typeface="Times New Roman"/>
                <a:ea typeface="Times New Roman"/>
                <a:cs typeface="Times New Roman"/>
                <a:sym typeface="Times New Roman"/>
              </a:rPr>
              <a:t>Lori Golden</a:t>
            </a:r>
            <a:endParaRPr dirty="0">
              <a:latin typeface="Times New Roman" panose="02020603050405020304" pitchFamily="18" charset="0"/>
              <a:cs typeface="Times New Roman" panose="02020603050405020304" pitchFamily="18" charset="0"/>
            </a:endParaRPr>
          </a:p>
          <a:p>
            <a:pPr marL="0" marR="0" lvl="0" indent="0" algn="l" rtl="0">
              <a:lnSpc>
                <a:spcPct val="90000"/>
              </a:lnSpc>
              <a:spcBef>
                <a:spcPts val="1000"/>
              </a:spcBef>
              <a:spcAft>
                <a:spcPts val="0"/>
              </a:spcAft>
              <a:buClr>
                <a:schemeClr val="dk1"/>
              </a:buClr>
              <a:buSzPts val="2000"/>
              <a:buFont typeface="Arial"/>
              <a:buNone/>
            </a:pPr>
            <a:r>
              <a:rPr lang="en-US" sz="2000" dirty="0">
                <a:solidFill>
                  <a:schemeClr val="dk1"/>
                </a:solidFill>
                <a:latin typeface="Times New Roman"/>
                <a:ea typeface="Times New Roman"/>
                <a:cs typeface="Times New Roman"/>
                <a:sym typeface="Times New Roman"/>
              </a:rPr>
              <a:t>Abilities Strategy Leader</a:t>
            </a:r>
            <a:endParaRPr dirty="0">
              <a:latin typeface="Times New Roman" panose="02020603050405020304" pitchFamily="18" charset="0"/>
              <a:cs typeface="Times New Roman" panose="02020603050405020304" pitchFamily="18" charset="0"/>
            </a:endParaRPr>
          </a:p>
          <a:p>
            <a:pPr marL="0" marR="0" lvl="0" indent="0" algn="l" rtl="0">
              <a:lnSpc>
                <a:spcPct val="90000"/>
              </a:lnSpc>
              <a:spcBef>
                <a:spcPts val="1000"/>
              </a:spcBef>
              <a:spcAft>
                <a:spcPts val="0"/>
              </a:spcAft>
              <a:buClr>
                <a:schemeClr val="dk1"/>
              </a:buClr>
              <a:buSzPts val="2000"/>
              <a:buFont typeface="Arial"/>
              <a:buNone/>
            </a:pPr>
            <a:r>
              <a:rPr lang="en-US" sz="2000" dirty="0">
                <a:solidFill>
                  <a:schemeClr val="dk1"/>
                </a:solidFill>
                <a:latin typeface="Times New Roman"/>
                <a:ea typeface="Times New Roman"/>
                <a:cs typeface="Times New Roman"/>
                <a:sym typeface="Times New Roman"/>
              </a:rPr>
              <a:t>Ernst &amp; Young, LLP</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 dark print">
  <a:themeElements>
    <a:clrScheme name="EY dark print-ready">
      <a:dk1>
        <a:srgbClr val="FFFFFF"/>
      </a:dk1>
      <a:lt1>
        <a:srgbClr val="FFFFFF"/>
      </a:lt1>
      <a:dk2>
        <a:srgbClr val="333333"/>
      </a:dk2>
      <a:lt2>
        <a:srgbClr val="FFE600"/>
      </a:lt2>
      <a:accent1>
        <a:srgbClr val="7F7E82"/>
      </a:accent1>
      <a:accent2>
        <a:srgbClr val="FFE600"/>
      </a:accent2>
      <a:accent3>
        <a:srgbClr val="999999"/>
      </a:accent3>
      <a:accent4>
        <a:srgbClr val="F0F0F0"/>
      </a:accent4>
      <a:accent5>
        <a:srgbClr val="00A3AE"/>
      </a:accent5>
      <a:accent6>
        <a:srgbClr val="7FD1D6"/>
      </a:accent6>
      <a:hlink>
        <a:srgbClr val="3366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i">
  <a:themeElements>
    <a:clrScheme name="Tii 9">
      <a:dk1>
        <a:srgbClr val="000000"/>
      </a:dk1>
      <a:lt1>
        <a:srgbClr val="FFFFFF"/>
      </a:lt1>
      <a:dk2>
        <a:srgbClr val="FF7128"/>
      </a:dk2>
      <a:lt2>
        <a:srgbClr val="777777"/>
      </a:lt2>
      <a:accent1>
        <a:srgbClr val="FF7128"/>
      </a:accent1>
      <a:accent2>
        <a:srgbClr val="F2F2F2"/>
      </a:accent2>
      <a:accent3>
        <a:srgbClr val="FFFFFF"/>
      </a:accent3>
      <a:accent4>
        <a:srgbClr val="000000"/>
      </a:accent4>
      <a:accent5>
        <a:srgbClr val="FFBBAC"/>
      </a:accent5>
      <a:accent6>
        <a:srgbClr val="DBDBDB"/>
      </a:accent6>
      <a:hlink>
        <a:srgbClr val="3399FF"/>
      </a:hlink>
      <a:folHlink>
        <a:srgbClr val="FFFF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2691</Words>
  <Application>Microsoft Macintosh PowerPoint</Application>
  <PresentationFormat>Widescreen</PresentationFormat>
  <Paragraphs>195</Paragraphs>
  <Slides>32</Slides>
  <Notes>32</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32</vt:i4>
      </vt:variant>
    </vt:vector>
  </HeadingPairs>
  <TitlesOfParts>
    <vt:vector size="46" baseType="lpstr">
      <vt:lpstr>Arial</vt:lpstr>
      <vt:lpstr>Arial Black</vt:lpstr>
      <vt:lpstr>Calibri</vt:lpstr>
      <vt:lpstr>Comfortaa</vt:lpstr>
      <vt:lpstr>Inter</vt:lpstr>
      <vt:lpstr>Lato</vt:lpstr>
      <vt:lpstr>Nunito</vt:lpstr>
      <vt:lpstr>Times</vt:lpstr>
      <vt:lpstr>Times New Roman</vt:lpstr>
      <vt:lpstr>Office Theme</vt:lpstr>
      <vt:lpstr>EY dark print</vt:lpstr>
      <vt:lpstr>2_Office Theme</vt:lpstr>
      <vt:lpstr>Tii</vt:lpstr>
      <vt:lpstr>1_Office Theme</vt:lpstr>
      <vt:lpstr>“How to Recruit, Accommodate and Promote Jewish Leaders with Disabilities”</vt:lpstr>
      <vt:lpstr>50% of RespectAbility’s team have disabilities</vt:lpstr>
      <vt:lpstr>The Mission of RespectAbility</vt:lpstr>
      <vt:lpstr>Sponsors</vt:lpstr>
      <vt:lpstr>Co-Promoters</vt:lpstr>
      <vt:lpstr>Upcoming Webinars</vt:lpstr>
      <vt:lpstr>Disability in the Jewish Community</vt:lpstr>
      <vt:lpstr>People With Disabilities Strengthening Jewish Organizations</vt:lpstr>
      <vt:lpstr>Speakers</vt:lpstr>
      <vt:lpstr>Vivian Bass</vt:lpstr>
      <vt:lpstr>Lori Golden</vt:lpstr>
      <vt:lpstr>EY’s co-founder was deaf and had low vision. </vt:lpstr>
      <vt:lpstr>Include and support employees with disabilities by focusing on three key areas:</vt:lpstr>
      <vt:lpstr>Cast a wide net; target strategically.</vt:lpstr>
      <vt:lpstr>Message the commitment and highlight role models</vt:lpstr>
      <vt:lpstr>Provide tools, supports, and an environment to enable success</vt:lpstr>
      <vt:lpstr>Questions for the Panelist (1)</vt:lpstr>
      <vt:lpstr>Lee Chernotsky</vt:lpstr>
      <vt:lpstr>How [Pronoun] Spends Time?</vt:lpstr>
      <vt:lpstr>The Inspiration behind ROSIES</vt:lpstr>
      <vt:lpstr>Fixed mindset vs. GROWTH mindset</vt:lpstr>
      <vt:lpstr>  PROmote people who...</vt:lpstr>
      <vt:lpstr>ENGAGE</vt:lpstr>
      <vt:lpstr>Encourage</vt:lpstr>
      <vt:lpstr>Design</vt:lpstr>
      <vt:lpstr>Pop Mitzva-z</vt:lpstr>
      <vt:lpstr>An Example </vt:lpstr>
      <vt:lpstr>Questions for the Panelist (2)</vt:lpstr>
      <vt:lpstr>Questions?</vt:lpstr>
      <vt:lpstr>Project Moses - Strengthening the Jewish Community Through Leadership by Jews with Disabilities</vt:lpstr>
      <vt:lpstr>See you Friday, July 10 for Shabbat Dinner</vt:lpstr>
      <vt:lpstr>See you next Tuesday, July 14 for part 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Eric Ascher</cp:lastModifiedBy>
  <cp:revision>11</cp:revision>
  <dcterms:modified xsi:type="dcterms:W3CDTF">2020-07-07T13:04:38Z</dcterms:modified>
  <cp:category/>
</cp:coreProperties>
</file>