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71" r:id="rId1"/>
    <p:sldMasterId id="2147483672" r:id="rId2"/>
    <p:sldMasterId id="2147483682" r:id="rId3"/>
  </p:sldMasterIdLst>
  <p:notesMasterIdLst>
    <p:notesMasterId r:id="rId40"/>
  </p:notesMasterIdLst>
  <p:sldIdLst>
    <p:sldId id="335" r:id="rId4"/>
    <p:sldId id="441" r:id="rId5"/>
    <p:sldId id="475" r:id="rId6"/>
    <p:sldId id="483" r:id="rId7"/>
    <p:sldId id="478" r:id="rId8"/>
    <p:sldId id="470" r:id="rId9"/>
    <p:sldId id="484" r:id="rId10"/>
    <p:sldId id="450" r:id="rId11"/>
    <p:sldId id="485" r:id="rId12"/>
    <p:sldId id="451" r:id="rId13"/>
    <p:sldId id="498" r:id="rId14"/>
    <p:sldId id="499" r:id="rId15"/>
    <p:sldId id="500" r:id="rId16"/>
    <p:sldId id="256" r:id="rId17"/>
    <p:sldId id="269" r:id="rId18"/>
    <p:sldId id="268" r:id="rId19"/>
    <p:sldId id="277" r:id="rId20"/>
    <p:sldId id="280" r:id="rId21"/>
    <p:sldId id="278" r:id="rId22"/>
    <p:sldId id="279" r:id="rId23"/>
    <p:sldId id="281" r:id="rId24"/>
    <p:sldId id="454" r:id="rId25"/>
    <p:sldId id="487" r:id="rId26"/>
    <p:sldId id="495" r:id="rId27"/>
    <p:sldId id="497" r:id="rId28"/>
    <p:sldId id="496" r:id="rId29"/>
    <p:sldId id="453" r:id="rId30"/>
    <p:sldId id="491" r:id="rId31"/>
    <p:sldId id="492" r:id="rId32"/>
    <p:sldId id="476" r:id="rId33"/>
    <p:sldId id="486" r:id="rId34"/>
    <p:sldId id="459" r:id="rId35"/>
    <p:sldId id="460" r:id="rId36"/>
    <p:sldId id="494" r:id="rId37"/>
    <p:sldId id="481" r:id="rId38"/>
    <p:sldId id="431" r:id="rId39"/>
  </p:sldIdLst>
  <p:sldSz cx="9144000" cy="6858000" type="screen4x3"/>
  <p:notesSz cx="7010400" cy="9296400"/>
  <p:embeddedFontLst>
    <p:embeddedFont>
      <p:font typeface="Calibri" panose="020F0502020204030204" pitchFamily="34" charset="0"/>
      <p:regular r:id="rId41"/>
      <p:bold r:id="rId42"/>
      <p:italic r:id="rId43"/>
      <p:boldItalic r:id="rId44"/>
    </p:embeddedFont>
    <p:embeddedFont>
      <p:font typeface="Verdana" panose="020B0604030504040204" pitchFamily="34" charset="0"/>
      <p:regular r:id="rId45"/>
      <p:bold r:id="rId46"/>
      <p:italic r:id="rId47"/>
      <p:boldItalic r:id="rId48"/>
    </p:embeddedFont>
    <p:embeddedFont>
      <p:font typeface="Wingdings 2" pitchFamily="2" charset="2"/>
      <p:regular r:id="rId49"/>
    </p:embeddedFont>
    <p:embeddedFont>
      <p:font typeface="Wingdings 3" pitchFamily="2" charset="2"/>
      <p:regular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76" autoAdjust="0"/>
    <p:restoredTop sz="86463" autoAdjust="0"/>
  </p:normalViewPr>
  <p:slideViewPr>
    <p:cSldViewPr snapToGrid="0">
      <p:cViewPr varScale="1">
        <p:scale>
          <a:sx n="110" d="100"/>
          <a:sy n="110" d="100"/>
        </p:scale>
        <p:origin x="392" y="16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2085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notesMaster" Target="notesMasters/notesMaster1.xml"/><Relationship Id="rId45" Type="http://schemas.openxmlformats.org/officeDocument/2006/relationships/font" Target="fonts/font5.fntdata"/><Relationship Id="rId53" Type="http://schemas.openxmlformats.org/officeDocument/2006/relationships/theme" Target="theme/theme1.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font" Target="fonts/font4.fntdata"/><Relationship Id="rId52"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font" Target="fonts/font3.fntdata"/><Relationship Id="rId48" Type="http://schemas.openxmlformats.org/officeDocument/2006/relationships/font" Target="fonts/font8.fntdata"/><Relationship Id="rId8" Type="http://schemas.openxmlformats.org/officeDocument/2006/relationships/slide" Target="slides/slide5.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font" Target="fonts/font6.fntdata"/><Relationship Id="rId20" Type="http://schemas.openxmlformats.org/officeDocument/2006/relationships/slide" Target="slides/slide17.xml"/><Relationship Id="rId41" Type="http://schemas.openxmlformats.org/officeDocument/2006/relationships/font" Target="fonts/font1.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font" Target="fonts/font9.fntdata"/></Relationships>
</file>

<file path=ppt/diagrams/_rels/data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jpg"/></Relationships>
</file>

<file path=ppt/diagrams/_rels/drawing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FB9ACC-113C-46D5-9A89-56B66E601E3F}" type="doc">
      <dgm:prSet loTypeId="urn:microsoft.com/office/officeart/2005/8/layout/hList7" loCatId="list" qsTypeId="urn:microsoft.com/office/officeart/2005/8/quickstyle/simple1" qsCatId="simple" csTypeId="urn:microsoft.com/office/officeart/2005/8/colors/accent1_2" csCatId="accent1" phldr="1"/>
      <dgm:spPr/>
      <dgm:t>
        <a:bodyPr/>
        <a:lstStyle/>
        <a:p>
          <a:endParaRPr lang="en-US"/>
        </a:p>
      </dgm:t>
    </dgm:pt>
    <dgm:pt modelId="{F905445F-03FC-4271-87C7-F519367B30B5}">
      <dgm:prSet phldrT="[Text]" custT="1"/>
      <dgm:spPr>
        <a:xfrm>
          <a:off x="1727" y="29915"/>
          <a:ext cx="2688282" cy="4754563"/>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ctr"/>
          <a:endParaRPr lang="en-US" sz="2000" b="0" i="0" dirty="0">
            <a:solidFill>
              <a:schemeClr val="tx1"/>
            </a:solidFill>
            <a:latin typeface="Arial" panose="020B0604020202020204" pitchFamily="34" charset="0"/>
            <a:ea typeface="+mn-ea"/>
            <a:cs typeface="+mn-cs"/>
          </a:endParaRPr>
        </a:p>
        <a:p>
          <a:pPr algn="ctr"/>
          <a:r>
            <a:rPr lang="en-US" sz="2000" b="0" i="0" dirty="0">
              <a:solidFill>
                <a:schemeClr val="tx1"/>
              </a:solidFill>
              <a:latin typeface="Arial" panose="020B0604020202020204" pitchFamily="34" charset="0"/>
              <a:ea typeface="+mn-ea"/>
              <a:cs typeface="+mn-cs"/>
            </a:rPr>
            <a:t>Executive Branch</a:t>
          </a:r>
        </a:p>
        <a:p>
          <a:pPr algn="ctr"/>
          <a:r>
            <a:rPr lang="en-US" sz="2000" b="0" i="0" dirty="0">
              <a:solidFill>
                <a:schemeClr val="tx1"/>
              </a:solidFill>
              <a:latin typeface="Arial" panose="020B0604020202020204" pitchFamily="34" charset="0"/>
              <a:ea typeface="+mn-ea"/>
              <a:cs typeface="+mn-cs"/>
            </a:rPr>
            <a:t>President &amp; Administration</a:t>
          </a:r>
        </a:p>
      </dgm:t>
    </dgm:pt>
    <dgm:pt modelId="{F2A0DFD8-9FEE-48AC-AF20-471EE4398F4B}" type="parTrans" cxnId="{4B419D96-A4F6-4888-A4F3-D90779978289}">
      <dgm:prSet/>
      <dgm:spPr/>
      <dgm:t>
        <a:bodyPr/>
        <a:lstStyle/>
        <a:p>
          <a:endParaRPr lang="en-US"/>
        </a:p>
      </dgm:t>
    </dgm:pt>
    <dgm:pt modelId="{D7525A83-E4BA-4EAC-92D5-703B479ABD35}" type="sibTrans" cxnId="{4B419D96-A4F6-4888-A4F3-D90779978289}">
      <dgm:prSet/>
      <dgm:spPr/>
      <dgm:t>
        <a:bodyPr/>
        <a:lstStyle/>
        <a:p>
          <a:endParaRPr lang="en-US"/>
        </a:p>
      </dgm:t>
    </dgm:pt>
    <dgm:pt modelId="{DD96D78D-E5A1-484D-B141-E94F8D5C5DD2}">
      <dgm:prSet phldrT="[Text]" custT="1"/>
      <dgm:spPr>
        <a:xfrm>
          <a:off x="2770658" y="0"/>
          <a:ext cx="2688282" cy="4754563"/>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l"/>
          <a:endParaRPr lang="en-US" sz="2000" b="0" i="0" dirty="0">
            <a:solidFill>
              <a:schemeClr val="tx1"/>
            </a:solidFill>
            <a:latin typeface="Arial" panose="020B0604020202020204" pitchFamily="34" charset="0"/>
            <a:ea typeface="+mn-ea"/>
            <a:cs typeface="+mn-cs"/>
          </a:endParaRPr>
        </a:p>
        <a:p>
          <a:pPr algn="ctr"/>
          <a:r>
            <a:rPr lang="en-US" sz="2000" b="0" i="0" dirty="0">
              <a:solidFill>
                <a:schemeClr val="tx1"/>
              </a:solidFill>
              <a:latin typeface="Arial" panose="020B0604020202020204" pitchFamily="34" charset="0"/>
              <a:ea typeface="+mn-ea"/>
              <a:cs typeface="+mn-cs"/>
            </a:rPr>
            <a:t>Legislative Branch</a:t>
          </a:r>
        </a:p>
        <a:p>
          <a:pPr algn="ctr"/>
          <a:r>
            <a:rPr lang="en-US" sz="2000" b="0" i="0" dirty="0">
              <a:solidFill>
                <a:schemeClr val="tx1"/>
              </a:solidFill>
              <a:latin typeface="Arial" panose="020B0604020202020204" pitchFamily="34" charset="0"/>
              <a:ea typeface="+mn-ea"/>
              <a:cs typeface="+mn-cs"/>
            </a:rPr>
            <a:t>Congress</a:t>
          </a:r>
        </a:p>
        <a:p>
          <a:pPr algn="ctr"/>
          <a:r>
            <a:rPr lang="en-US" sz="2000" b="0" i="0" dirty="0">
              <a:solidFill>
                <a:schemeClr val="tx1"/>
              </a:solidFill>
              <a:latin typeface="Arial" panose="020B0604020202020204" pitchFamily="34" charset="0"/>
              <a:ea typeface="+mn-ea"/>
              <a:cs typeface="+mn-cs"/>
            </a:rPr>
            <a:t>House &amp; Senate</a:t>
          </a:r>
        </a:p>
      </dgm:t>
    </dgm:pt>
    <dgm:pt modelId="{B5860507-5EF2-43FA-B6BD-242A0457BF36}" type="parTrans" cxnId="{302D28B6-DA66-496D-B1C7-275CDF01E795}">
      <dgm:prSet/>
      <dgm:spPr/>
      <dgm:t>
        <a:bodyPr/>
        <a:lstStyle/>
        <a:p>
          <a:endParaRPr lang="en-US"/>
        </a:p>
      </dgm:t>
    </dgm:pt>
    <dgm:pt modelId="{1D36EF42-E962-4D82-A7CE-190E048F7EFF}" type="sibTrans" cxnId="{302D28B6-DA66-496D-B1C7-275CDF01E795}">
      <dgm:prSet/>
      <dgm:spPr/>
      <dgm:t>
        <a:bodyPr/>
        <a:lstStyle/>
        <a:p>
          <a:endParaRPr lang="en-US"/>
        </a:p>
      </dgm:t>
    </dgm:pt>
    <dgm:pt modelId="{355692EE-2D4F-4611-847D-3402C25EC80B}">
      <dgm:prSet phldrT="[Text]" custT="1"/>
      <dgm:spPr>
        <a:xfrm>
          <a:off x="5539589" y="0"/>
          <a:ext cx="2688282" cy="4754563"/>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sz="2000" b="0" i="0" dirty="0">
              <a:solidFill>
                <a:schemeClr val="tx1"/>
              </a:solidFill>
              <a:latin typeface="Arial" panose="020B0604020202020204" pitchFamily="34" charset="0"/>
              <a:ea typeface="+mn-ea"/>
              <a:cs typeface="+mn-cs"/>
            </a:rPr>
            <a:t>Judicial Branch</a:t>
          </a:r>
        </a:p>
        <a:p>
          <a:r>
            <a:rPr lang="en-US" sz="2000" b="0" i="0" dirty="0">
              <a:solidFill>
                <a:schemeClr val="tx1"/>
              </a:solidFill>
              <a:latin typeface="Arial" panose="020B0604020202020204" pitchFamily="34" charset="0"/>
              <a:ea typeface="+mn-ea"/>
              <a:cs typeface="+mn-cs"/>
            </a:rPr>
            <a:t>Courts</a:t>
          </a:r>
        </a:p>
      </dgm:t>
    </dgm:pt>
    <dgm:pt modelId="{B2D4D804-070A-4160-9DFC-890F664DD0BE}" type="parTrans" cxnId="{D0E691B9-B94E-4CE3-8031-D136E3EA92DE}">
      <dgm:prSet/>
      <dgm:spPr/>
      <dgm:t>
        <a:bodyPr/>
        <a:lstStyle/>
        <a:p>
          <a:endParaRPr lang="en-US"/>
        </a:p>
      </dgm:t>
    </dgm:pt>
    <dgm:pt modelId="{568721B2-1CF0-4EED-BEBC-2785D8A84D9F}" type="sibTrans" cxnId="{D0E691B9-B94E-4CE3-8031-D136E3EA92DE}">
      <dgm:prSet/>
      <dgm:spPr/>
      <dgm:t>
        <a:bodyPr/>
        <a:lstStyle/>
        <a:p>
          <a:endParaRPr lang="en-US"/>
        </a:p>
      </dgm:t>
    </dgm:pt>
    <dgm:pt modelId="{37CE11CE-5143-42EA-A10F-56BB65FB0576}" type="pres">
      <dgm:prSet presAssocID="{44FB9ACC-113C-46D5-9A89-56B66E601E3F}" presName="Name0" presStyleCnt="0">
        <dgm:presLayoutVars>
          <dgm:dir/>
          <dgm:resizeHandles val="exact"/>
        </dgm:presLayoutVars>
      </dgm:prSet>
      <dgm:spPr/>
    </dgm:pt>
    <dgm:pt modelId="{554440C7-87BE-4E30-BE41-C40BF316A309}" type="pres">
      <dgm:prSet presAssocID="{44FB9ACC-113C-46D5-9A89-56B66E601E3F}" presName="fgShape" presStyleLbl="fgShp" presStyleIdx="0" presStyleCnt="1" custLinFactNeighborX="-265" custLinFactNeighborY="99337"/>
      <dgm:spPr>
        <a:xfrm>
          <a:off x="329183" y="3803650"/>
          <a:ext cx="7571232" cy="713184"/>
        </a:xfrm>
        <a:prstGeom prst="leftRightArrow">
          <a:avLst/>
        </a:prstGeom>
        <a:solidFill>
          <a:srgbClr val="4F81BD">
            <a:tint val="60000"/>
            <a:hueOff val="0"/>
            <a:satOff val="0"/>
            <a:lumOff val="0"/>
            <a:alphaOff val="0"/>
          </a:srgbClr>
        </a:solidFill>
        <a:ln w="25400" cap="flat" cmpd="sng" algn="ctr">
          <a:solidFill>
            <a:sysClr val="window" lastClr="FFFFFF">
              <a:hueOff val="0"/>
              <a:satOff val="0"/>
              <a:lumOff val="0"/>
              <a:alphaOff val="0"/>
            </a:sysClr>
          </a:solidFill>
          <a:prstDash val="solid"/>
        </a:ln>
        <a:effectLst/>
      </dgm:spPr>
    </dgm:pt>
    <dgm:pt modelId="{404B26F6-AA85-442D-9974-82F07089892E}" type="pres">
      <dgm:prSet presAssocID="{44FB9ACC-113C-46D5-9A89-56B66E601E3F}" presName="linComp" presStyleCnt="0"/>
      <dgm:spPr/>
    </dgm:pt>
    <dgm:pt modelId="{E49A6401-CEC8-435F-9D95-6AB0F6A92017}" type="pres">
      <dgm:prSet presAssocID="{F905445F-03FC-4271-87C7-F519367B30B5}" presName="compNode" presStyleCnt="0"/>
      <dgm:spPr/>
    </dgm:pt>
    <dgm:pt modelId="{70D62311-B793-426E-B7E2-D2B613DA3CBB}" type="pres">
      <dgm:prSet presAssocID="{F905445F-03FC-4271-87C7-F519367B30B5}" presName="bkgdShape" presStyleLbl="node1" presStyleIdx="0" presStyleCnt="3" custLinFactNeighborX="-378" custLinFactNeighborY="-641"/>
      <dgm:spPr/>
    </dgm:pt>
    <dgm:pt modelId="{F701D8C8-5150-4BB7-8492-6FBFC599DC27}" type="pres">
      <dgm:prSet presAssocID="{F905445F-03FC-4271-87C7-F519367B30B5}" presName="nodeTx" presStyleLbl="node1" presStyleIdx="0" presStyleCnt="3">
        <dgm:presLayoutVars>
          <dgm:bulletEnabled val="1"/>
        </dgm:presLayoutVars>
      </dgm:prSet>
      <dgm:spPr/>
    </dgm:pt>
    <dgm:pt modelId="{EFDF3D16-E61F-45BA-820C-1337D1DE3829}" type="pres">
      <dgm:prSet presAssocID="{F905445F-03FC-4271-87C7-F519367B30B5}" presName="invisiNode" presStyleLbl="node1" presStyleIdx="0" presStyleCnt="3"/>
      <dgm:spPr/>
    </dgm:pt>
    <dgm:pt modelId="{D0B81A98-DD79-4FAB-AD69-589578E87CBB}" type="pres">
      <dgm:prSet presAssocID="{F905445F-03FC-4271-87C7-F519367B30B5}" presName="imagNode" presStyleLbl="fgImgPlace1" presStyleIdx="0" presStyleCnt="3" custScaleX="114061" custScaleY="143594" custLinFactNeighborX="-2464" custLinFactNeighborY="9003"/>
      <dgm:spPr>
        <a:xfrm>
          <a:off x="403910" y="-29915"/>
          <a:ext cx="1805893" cy="2273479"/>
        </a:xfrm>
        <a:prstGeom prst="ellipse">
          <a:avLst/>
        </a:prstGeom>
        <a:blipFill>
          <a:blip xmlns:r="http://schemas.openxmlformats.org/officeDocument/2006/relationships" r:embed="rId1"/>
          <a:srcRect/>
          <a:stretch>
            <a:fillRect l="-14000" r="-14000"/>
          </a:stretch>
        </a:blipFill>
        <a:ln w="25400" cap="flat" cmpd="sng" algn="ctr">
          <a:solidFill>
            <a:sysClr val="window" lastClr="FFFFFF">
              <a:hueOff val="0"/>
              <a:satOff val="0"/>
              <a:lumOff val="0"/>
              <a:alphaOff val="0"/>
            </a:sysClr>
          </a:solidFill>
          <a:prstDash val="solid"/>
        </a:ln>
        <a:effectLst/>
      </dgm:spPr>
      <dgm:extLst>
        <a:ext uri="{E40237B7-FDA0-4F09-8148-C483321AD2D9}">
          <dgm14:cNvPr xmlns:dgm14="http://schemas.microsoft.com/office/drawing/2010/diagram" id="0" name="" descr="POTUS Donald Trump&#10;"/>
        </a:ext>
      </dgm:extLst>
    </dgm:pt>
    <dgm:pt modelId="{1F36D7AE-F32D-4999-AADD-302FEA3F49FA}" type="pres">
      <dgm:prSet presAssocID="{D7525A83-E4BA-4EAC-92D5-703B479ABD35}" presName="sibTrans" presStyleLbl="sibTrans2D1" presStyleIdx="0" presStyleCnt="0"/>
      <dgm:spPr/>
    </dgm:pt>
    <dgm:pt modelId="{03E489B9-9187-488B-BCC9-3CDD05D7BA50}" type="pres">
      <dgm:prSet presAssocID="{DD96D78D-E5A1-484D-B141-E94F8D5C5DD2}" presName="compNode" presStyleCnt="0"/>
      <dgm:spPr/>
    </dgm:pt>
    <dgm:pt modelId="{43CB6F7F-9C8A-4C97-8362-50BBA07180A9}" type="pres">
      <dgm:prSet presAssocID="{DD96D78D-E5A1-484D-B141-E94F8D5C5DD2}" presName="bkgdShape" presStyleLbl="node1" presStyleIdx="1" presStyleCnt="3"/>
      <dgm:spPr/>
    </dgm:pt>
    <dgm:pt modelId="{CBB68A11-4B76-4EFE-BD8C-C96C6E569BD5}" type="pres">
      <dgm:prSet presAssocID="{DD96D78D-E5A1-484D-B141-E94F8D5C5DD2}" presName="nodeTx" presStyleLbl="node1" presStyleIdx="1" presStyleCnt="3">
        <dgm:presLayoutVars>
          <dgm:bulletEnabled val="1"/>
        </dgm:presLayoutVars>
      </dgm:prSet>
      <dgm:spPr/>
    </dgm:pt>
    <dgm:pt modelId="{46727253-CB3A-452F-9B99-14BCF1137120}" type="pres">
      <dgm:prSet presAssocID="{DD96D78D-E5A1-484D-B141-E94F8D5C5DD2}" presName="invisiNode" presStyleLbl="node1" presStyleIdx="1" presStyleCnt="3"/>
      <dgm:spPr/>
    </dgm:pt>
    <dgm:pt modelId="{47A1EB43-B34E-4C07-8A97-863C76AAE6AD}" type="pres">
      <dgm:prSet presAssocID="{DD96D78D-E5A1-484D-B141-E94F8D5C5DD2}" presName="imagNode" presStyleLbl="fgImgPlace1" presStyleIdx="1" presStyleCnt="3" custScaleX="96256" custScaleY="123857"/>
      <dgm:spPr>
        <a:xfrm>
          <a:off x="3352804" y="96413"/>
          <a:ext cx="1523991" cy="1960990"/>
        </a:xfrm>
        <a:prstGeom prst="ellipse">
          <a:avLst/>
        </a:prstGeom>
        <a:blipFill rotWithShape="1">
          <a:blip xmlns:r="http://schemas.openxmlformats.org/officeDocument/2006/relationships" r:embed="rId2"/>
          <a:stretch>
            <a:fillRect/>
          </a:stretch>
        </a:blipFill>
        <a:ln w="25400" cap="flat" cmpd="sng" algn="ctr">
          <a:solidFill>
            <a:sysClr val="window" lastClr="FFFFFF">
              <a:hueOff val="0"/>
              <a:satOff val="0"/>
              <a:lumOff val="0"/>
              <a:alphaOff val="0"/>
            </a:sysClr>
          </a:solidFill>
          <a:prstDash val="solid"/>
        </a:ln>
        <a:effectLst/>
      </dgm:spPr>
      <dgm:extLst>
        <a:ext uri="{E40237B7-FDA0-4F09-8148-C483321AD2D9}">
          <dgm14:cNvPr xmlns:dgm14="http://schemas.microsoft.com/office/drawing/2010/diagram" id="0" name="" descr="Capitol building"/>
        </a:ext>
      </dgm:extLst>
    </dgm:pt>
    <dgm:pt modelId="{B420F142-2DA4-465B-991C-AF553E019DFD}" type="pres">
      <dgm:prSet presAssocID="{1D36EF42-E962-4D82-A7CE-190E048F7EFF}" presName="sibTrans" presStyleLbl="sibTrans2D1" presStyleIdx="0" presStyleCnt="0"/>
      <dgm:spPr/>
    </dgm:pt>
    <dgm:pt modelId="{5E2921B6-ABD1-4972-B174-FEF311AFF27E}" type="pres">
      <dgm:prSet presAssocID="{355692EE-2D4F-4611-847D-3402C25EC80B}" presName="compNode" presStyleCnt="0"/>
      <dgm:spPr/>
    </dgm:pt>
    <dgm:pt modelId="{3434391D-6298-445C-ADA4-1F42EA1F1594}" type="pres">
      <dgm:prSet presAssocID="{355692EE-2D4F-4611-847D-3402C25EC80B}" presName="bkgdShape" presStyleLbl="node1" presStyleIdx="2" presStyleCnt="3" custLinFactNeighborX="-1890" custLinFactNeighborY="-13"/>
      <dgm:spPr/>
    </dgm:pt>
    <dgm:pt modelId="{B1CE196C-DB9B-49AC-A15A-E1700C10CC49}" type="pres">
      <dgm:prSet presAssocID="{355692EE-2D4F-4611-847D-3402C25EC80B}" presName="nodeTx" presStyleLbl="node1" presStyleIdx="2" presStyleCnt="3">
        <dgm:presLayoutVars>
          <dgm:bulletEnabled val="1"/>
        </dgm:presLayoutVars>
      </dgm:prSet>
      <dgm:spPr/>
    </dgm:pt>
    <dgm:pt modelId="{ADE14157-9D3F-460C-8532-3D396430132B}" type="pres">
      <dgm:prSet presAssocID="{355692EE-2D4F-4611-847D-3402C25EC80B}" presName="invisiNode" presStyleLbl="node1" presStyleIdx="2" presStyleCnt="3"/>
      <dgm:spPr/>
    </dgm:pt>
    <dgm:pt modelId="{4B624930-A86B-4606-BA5B-66499ACE0EEF}" type="pres">
      <dgm:prSet presAssocID="{355692EE-2D4F-4611-847D-3402C25EC80B}" presName="imagNode" presStyleLbl="fgImgPlace1" presStyleIdx="2" presStyleCnt="3" custScaleX="99507" custScaleY="123857"/>
      <dgm:spPr>
        <a:xfrm>
          <a:off x="6095998" y="96413"/>
          <a:ext cx="1575463" cy="1960990"/>
        </a:xfrm>
        <a:prstGeom prst="ellipse">
          <a:avLst/>
        </a:prstGeom>
        <a:blipFill rotWithShape="1">
          <a:blip xmlns:r="http://schemas.openxmlformats.org/officeDocument/2006/relationships" r:embed="rId3"/>
          <a:stretch>
            <a:fillRect/>
          </a:stretch>
        </a:blipFill>
        <a:ln w="25400" cap="flat" cmpd="sng" algn="ctr">
          <a:solidFill>
            <a:sysClr val="window" lastClr="FFFFFF">
              <a:hueOff val="0"/>
              <a:satOff val="0"/>
              <a:lumOff val="0"/>
              <a:alphaOff val="0"/>
            </a:sysClr>
          </a:solidFill>
          <a:prstDash val="solid"/>
        </a:ln>
        <a:effectLst/>
      </dgm:spPr>
      <dgm:extLst>
        <a:ext uri="{E40237B7-FDA0-4F09-8148-C483321AD2D9}">
          <dgm14:cNvPr xmlns:dgm14="http://schemas.microsoft.com/office/drawing/2010/diagram" id="0" name="" descr="The Supreme Court building&#10;"/>
        </a:ext>
      </dgm:extLst>
    </dgm:pt>
  </dgm:ptLst>
  <dgm:cxnLst>
    <dgm:cxn modelId="{649D5506-2D94-4988-91C6-47C266D1667B}" type="presOf" srcId="{355692EE-2D4F-4611-847D-3402C25EC80B}" destId="{3434391D-6298-445C-ADA4-1F42EA1F1594}" srcOrd="0" destOrd="0" presId="urn:microsoft.com/office/officeart/2005/8/layout/hList7"/>
    <dgm:cxn modelId="{82DDF249-8A10-4A7B-AF95-EC0126804D29}" type="presOf" srcId="{F905445F-03FC-4271-87C7-F519367B30B5}" destId="{70D62311-B793-426E-B7E2-D2B613DA3CBB}" srcOrd="0" destOrd="0" presId="urn:microsoft.com/office/officeart/2005/8/layout/hList7"/>
    <dgm:cxn modelId="{C9C4DE61-B427-4E18-881B-04261CD43ED8}" type="presOf" srcId="{44FB9ACC-113C-46D5-9A89-56B66E601E3F}" destId="{37CE11CE-5143-42EA-A10F-56BB65FB0576}" srcOrd="0" destOrd="0" presId="urn:microsoft.com/office/officeart/2005/8/layout/hList7"/>
    <dgm:cxn modelId="{C9737D62-E642-4B2C-9CA8-11A3C5CDAA00}" type="presOf" srcId="{1D36EF42-E962-4D82-A7CE-190E048F7EFF}" destId="{B420F142-2DA4-465B-991C-AF553E019DFD}" srcOrd="0" destOrd="0" presId="urn:microsoft.com/office/officeart/2005/8/layout/hList7"/>
    <dgm:cxn modelId="{4B419D96-A4F6-4888-A4F3-D90779978289}" srcId="{44FB9ACC-113C-46D5-9A89-56B66E601E3F}" destId="{F905445F-03FC-4271-87C7-F519367B30B5}" srcOrd="0" destOrd="0" parTransId="{F2A0DFD8-9FEE-48AC-AF20-471EE4398F4B}" sibTransId="{D7525A83-E4BA-4EAC-92D5-703B479ABD35}"/>
    <dgm:cxn modelId="{3E3BD8A6-0D07-43E5-8E2B-68FC51A4B6F4}" type="presOf" srcId="{DD96D78D-E5A1-484D-B141-E94F8D5C5DD2}" destId="{43CB6F7F-9C8A-4C97-8362-50BBA07180A9}" srcOrd="0" destOrd="0" presId="urn:microsoft.com/office/officeart/2005/8/layout/hList7"/>
    <dgm:cxn modelId="{302D28B6-DA66-496D-B1C7-275CDF01E795}" srcId="{44FB9ACC-113C-46D5-9A89-56B66E601E3F}" destId="{DD96D78D-E5A1-484D-B141-E94F8D5C5DD2}" srcOrd="1" destOrd="0" parTransId="{B5860507-5EF2-43FA-B6BD-242A0457BF36}" sibTransId="{1D36EF42-E962-4D82-A7CE-190E048F7EFF}"/>
    <dgm:cxn modelId="{D0E691B9-B94E-4CE3-8031-D136E3EA92DE}" srcId="{44FB9ACC-113C-46D5-9A89-56B66E601E3F}" destId="{355692EE-2D4F-4611-847D-3402C25EC80B}" srcOrd="2" destOrd="0" parTransId="{B2D4D804-070A-4160-9DFC-890F664DD0BE}" sibTransId="{568721B2-1CF0-4EED-BEBC-2785D8A84D9F}"/>
    <dgm:cxn modelId="{8AE16BD4-0F64-462D-AC56-2DB7406F8AE8}" type="presOf" srcId="{DD96D78D-E5A1-484D-B141-E94F8D5C5DD2}" destId="{CBB68A11-4B76-4EFE-BD8C-C96C6E569BD5}" srcOrd="1" destOrd="0" presId="urn:microsoft.com/office/officeart/2005/8/layout/hList7"/>
    <dgm:cxn modelId="{FFBBA3D7-9D82-419D-8921-337756DC3853}" type="presOf" srcId="{355692EE-2D4F-4611-847D-3402C25EC80B}" destId="{B1CE196C-DB9B-49AC-A15A-E1700C10CC49}" srcOrd="1" destOrd="0" presId="urn:microsoft.com/office/officeart/2005/8/layout/hList7"/>
    <dgm:cxn modelId="{F5D4B3EF-8833-432B-8AFC-BF37E6C01365}" type="presOf" srcId="{F905445F-03FC-4271-87C7-F519367B30B5}" destId="{F701D8C8-5150-4BB7-8492-6FBFC599DC27}" srcOrd="1" destOrd="0" presId="urn:microsoft.com/office/officeart/2005/8/layout/hList7"/>
    <dgm:cxn modelId="{4AA763FF-8239-44C8-AE57-BB1654B98FEC}" type="presOf" srcId="{D7525A83-E4BA-4EAC-92D5-703B479ABD35}" destId="{1F36D7AE-F32D-4999-AADD-302FEA3F49FA}" srcOrd="0" destOrd="0" presId="urn:microsoft.com/office/officeart/2005/8/layout/hList7"/>
    <dgm:cxn modelId="{2EAB7033-E417-47CF-94DA-649CE24C8B46}" type="presParOf" srcId="{37CE11CE-5143-42EA-A10F-56BB65FB0576}" destId="{554440C7-87BE-4E30-BE41-C40BF316A309}" srcOrd="0" destOrd="0" presId="urn:microsoft.com/office/officeart/2005/8/layout/hList7"/>
    <dgm:cxn modelId="{7593D218-EE70-4EBA-9F18-410DEB371D45}" type="presParOf" srcId="{37CE11CE-5143-42EA-A10F-56BB65FB0576}" destId="{404B26F6-AA85-442D-9974-82F07089892E}" srcOrd="1" destOrd="0" presId="urn:microsoft.com/office/officeart/2005/8/layout/hList7"/>
    <dgm:cxn modelId="{B1354F4E-97CC-4057-83D7-189FC424F982}" type="presParOf" srcId="{404B26F6-AA85-442D-9974-82F07089892E}" destId="{E49A6401-CEC8-435F-9D95-6AB0F6A92017}" srcOrd="0" destOrd="0" presId="urn:microsoft.com/office/officeart/2005/8/layout/hList7"/>
    <dgm:cxn modelId="{4B812EC1-DA64-4A68-B26F-1FB719048C20}" type="presParOf" srcId="{E49A6401-CEC8-435F-9D95-6AB0F6A92017}" destId="{70D62311-B793-426E-B7E2-D2B613DA3CBB}" srcOrd="0" destOrd="0" presId="urn:microsoft.com/office/officeart/2005/8/layout/hList7"/>
    <dgm:cxn modelId="{10103C3F-093F-4EE0-970E-68B87EFAD1E4}" type="presParOf" srcId="{E49A6401-CEC8-435F-9D95-6AB0F6A92017}" destId="{F701D8C8-5150-4BB7-8492-6FBFC599DC27}" srcOrd="1" destOrd="0" presId="urn:microsoft.com/office/officeart/2005/8/layout/hList7"/>
    <dgm:cxn modelId="{1429FF8F-661C-4FB2-A839-D822FF1204A2}" type="presParOf" srcId="{E49A6401-CEC8-435F-9D95-6AB0F6A92017}" destId="{EFDF3D16-E61F-45BA-820C-1337D1DE3829}" srcOrd="2" destOrd="0" presId="urn:microsoft.com/office/officeart/2005/8/layout/hList7"/>
    <dgm:cxn modelId="{9C4201EC-2589-43E4-A80E-4F06C12D37FC}" type="presParOf" srcId="{E49A6401-CEC8-435F-9D95-6AB0F6A92017}" destId="{D0B81A98-DD79-4FAB-AD69-589578E87CBB}" srcOrd="3" destOrd="0" presId="urn:microsoft.com/office/officeart/2005/8/layout/hList7"/>
    <dgm:cxn modelId="{7E042041-B5A8-43DE-8BF4-CA6EE3F6DF22}" type="presParOf" srcId="{404B26F6-AA85-442D-9974-82F07089892E}" destId="{1F36D7AE-F32D-4999-AADD-302FEA3F49FA}" srcOrd="1" destOrd="0" presId="urn:microsoft.com/office/officeart/2005/8/layout/hList7"/>
    <dgm:cxn modelId="{0F364083-3A19-4D87-AED1-80C79F878B38}" type="presParOf" srcId="{404B26F6-AA85-442D-9974-82F07089892E}" destId="{03E489B9-9187-488B-BCC9-3CDD05D7BA50}" srcOrd="2" destOrd="0" presId="urn:microsoft.com/office/officeart/2005/8/layout/hList7"/>
    <dgm:cxn modelId="{73291094-A724-4F06-84BE-601E798779A7}" type="presParOf" srcId="{03E489B9-9187-488B-BCC9-3CDD05D7BA50}" destId="{43CB6F7F-9C8A-4C97-8362-50BBA07180A9}" srcOrd="0" destOrd="0" presId="urn:microsoft.com/office/officeart/2005/8/layout/hList7"/>
    <dgm:cxn modelId="{31AAC70F-20BB-446F-911E-E44657F54ECF}" type="presParOf" srcId="{03E489B9-9187-488B-BCC9-3CDD05D7BA50}" destId="{CBB68A11-4B76-4EFE-BD8C-C96C6E569BD5}" srcOrd="1" destOrd="0" presId="urn:microsoft.com/office/officeart/2005/8/layout/hList7"/>
    <dgm:cxn modelId="{841614E3-27F6-4E88-9A64-B2B63F611DD4}" type="presParOf" srcId="{03E489B9-9187-488B-BCC9-3CDD05D7BA50}" destId="{46727253-CB3A-452F-9B99-14BCF1137120}" srcOrd="2" destOrd="0" presId="urn:microsoft.com/office/officeart/2005/8/layout/hList7"/>
    <dgm:cxn modelId="{20EE91C9-74E4-44F3-8FF2-2FC9AB78B78D}" type="presParOf" srcId="{03E489B9-9187-488B-BCC9-3CDD05D7BA50}" destId="{47A1EB43-B34E-4C07-8A97-863C76AAE6AD}" srcOrd="3" destOrd="0" presId="urn:microsoft.com/office/officeart/2005/8/layout/hList7"/>
    <dgm:cxn modelId="{19B03D14-9205-4517-A00E-A04EBCB8817F}" type="presParOf" srcId="{404B26F6-AA85-442D-9974-82F07089892E}" destId="{B420F142-2DA4-465B-991C-AF553E019DFD}" srcOrd="3" destOrd="0" presId="urn:microsoft.com/office/officeart/2005/8/layout/hList7"/>
    <dgm:cxn modelId="{FD948F9F-6015-41E3-8451-4C617475F87C}" type="presParOf" srcId="{404B26F6-AA85-442D-9974-82F07089892E}" destId="{5E2921B6-ABD1-4972-B174-FEF311AFF27E}" srcOrd="4" destOrd="0" presId="urn:microsoft.com/office/officeart/2005/8/layout/hList7"/>
    <dgm:cxn modelId="{E02CBDD5-D7F4-422B-8AAA-300BF3D59995}" type="presParOf" srcId="{5E2921B6-ABD1-4972-B174-FEF311AFF27E}" destId="{3434391D-6298-445C-ADA4-1F42EA1F1594}" srcOrd="0" destOrd="0" presId="urn:microsoft.com/office/officeart/2005/8/layout/hList7"/>
    <dgm:cxn modelId="{9904B50E-517A-4462-AA7C-F7E9E3D02D45}" type="presParOf" srcId="{5E2921B6-ABD1-4972-B174-FEF311AFF27E}" destId="{B1CE196C-DB9B-49AC-A15A-E1700C10CC49}" srcOrd="1" destOrd="0" presId="urn:microsoft.com/office/officeart/2005/8/layout/hList7"/>
    <dgm:cxn modelId="{50A71C32-12EC-453A-A92B-BF35D6CAD029}" type="presParOf" srcId="{5E2921B6-ABD1-4972-B174-FEF311AFF27E}" destId="{ADE14157-9D3F-460C-8532-3D396430132B}" srcOrd="2" destOrd="0" presId="urn:microsoft.com/office/officeart/2005/8/layout/hList7"/>
    <dgm:cxn modelId="{E9DAD5D1-230D-4B48-99E9-F130574F8279}" type="presParOf" srcId="{5E2921B6-ABD1-4972-B174-FEF311AFF27E}" destId="{4B624930-A86B-4606-BA5B-66499ACE0EEF}"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D62311-B793-426E-B7E2-D2B613DA3CBB}">
      <dsp:nvSpPr>
        <dsp:cNvPr id="0" name=""/>
        <dsp:cNvSpPr/>
      </dsp:nvSpPr>
      <dsp:spPr>
        <a:xfrm>
          <a:off x="0" y="0"/>
          <a:ext cx="2024189" cy="3619500"/>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endParaRPr lang="en-US" sz="2000" b="0" i="0" kern="1200" dirty="0">
            <a:solidFill>
              <a:schemeClr val="tx1"/>
            </a:solidFill>
            <a:latin typeface="Arial" panose="020B0604020202020204" pitchFamily="34" charset="0"/>
            <a:ea typeface="+mn-ea"/>
            <a:cs typeface="+mn-cs"/>
          </a:endParaRPr>
        </a:p>
        <a:p>
          <a:pPr marL="0" lvl="0" indent="0" algn="ctr" defTabSz="889000">
            <a:lnSpc>
              <a:spcPct val="90000"/>
            </a:lnSpc>
            <a:spcBef>
              <a:spcPct val="0"/>
            </a:spcBef>
            <a:spcAft>
              <a:spcPct val="35000"/>
            </a:spcAft>
            <a:buNone/>
          </a:pPr>
          <a:r>
            <a:rPr lang="en-US" sz="2000" b="0" i="0" kern="1200" dirty="0">
              <a:solidFill>
                <a:schemeClr val="tx1"/>
              </a:solidFill>
              <a:latin typeface="Arial" panose="020B0604020202020204" pitchFamily="34" charset="0"/>
              <a:ea typeface="+mn-ea"/>
              <a:cs typeface="+mn-cs"/>
            </a:rPr>
            <a:t>Executive Branch</a:t>
          </a:r>
        </a:p>
        <a:p>
          <a:pPr marL="0" lvl="0" indent="0" algn="ctr" defTabSz="889000">
            <a:lnSpc>
              <a:spcPct val="90000"/>
            </a:lnSpc>
            <a:spcBef>
              <a:spcPct val="0"/>
            </a:spcBef>
            <a:spcAft>
              <a:spcPct val="35000"/>
            </a:spcAft>
            <a:buNone/>
          </a:pPr>
          <a:r>
            <a:rPr lang="en-US" sz="2000" b="0" i="0" kern="1200" dirty="0">
              <a:solidFill>
                <a:schemeClr val="tx1"/>
              </a:solidFill>
              <a:latin typeface="Arial" panose="020B0604020202020204" pitchFamily="34" charset="0"/>
              <a:ea typeface="+mn-ea"/>
              <a:cs typeface="+mn-cs"/>
            </a:rPr>
            <a:t>President &amp; Administration</a:t>
          </a:r>
        </a:p>
      </dsp:txBody>
      <dsp:txXfrm>
        <a:off x="42405" y="1490205"/>
        <a:ext cx="1939379" cy="1362990"/>
      </dsp:txXfrm>
    </dsp:sp>
    <dsp:sp modelId="{D0B81A98-DD79-4FAB-AD69-589578E87CBB}">
      <dsp:nvSpPr>
        <dsp:cNvPr id="0" name=""/>
        <dsp:cNvSpPr/>
      </dsp:nvSpPr>
      <dsp:spPr>
        <a:xfrm>
          <a:off x="299341" y="85738"/>
          <a:ext cx="1374769" cy="1730729"/>
        </a:xfrm>
        <a:prstGeom prst="ellipse">
          <a:avLst/>
        </a:prstGeom>
        <a:blipFill>
          <a:blip xmlns:r="http://schemas.openxmlformats.org/officeDocument/2006/relationships" r:embed="rId1"/>
          <a:srcRect/>
          <a:stretch>
            <a:fillRect l="-14000" r="-14000"/>
          </a:stretch>
        </a:blip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dsp:style>
    </dsp:sp>
    <dsp:sp modelId="{43CB6F7F-9C8A-4C97-8362-50BBA07180A9}">
      <dsp:nvSpPr>
        <dsp:cNvPr id="0" name=""/>
        <dsp:cNvSpPr/>
      </dsp:nvSpPr>
      <dsp:spPr>
        <a:xfrm>
          <a:off x="2089245" y="0"/>
          <a:ext cx="2024189" cy="3619500"/>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endParaRPr lang="en-US" sz="2000" b="0" i="0" kern="1200" dirty="0">
            <a:solidFill>
              <a:schemeClr val="tx1"/>
            </a:solidFill>
            <a:latin typeface="Arial" panose="020B0604020202020204" pitchFamily="34" charset="0"/>
            <a:ea typeface="+mn-ea"/>
            <a:cs typeface="+mn-cs"/>
          </a:endParaRPr>
        </a:p>
        <a:p>
          <a:pPr marL="0" lvl="0" indent="0" algn="ctr" defTabSz="889000">
            <a:lnSpc>
              <a:spcPct val="90000"/>
            </a:lnSpc>
            <a:spcBef>
              <a:spcPct val="0"/>
            </a:spcBef>
            <a:spcAft>
              <a:spcPct val="35000"/>
            </a:spcAft>
            <a:buNone/>
          </a:pPr>
          <a:r>
            <a:rPr lang="en-US" sz="2000" b="0" i="0" kern="1200" dirty="0">
              <a:solidFill>
                <a:schemeClr val="tx1"/>
              </a:solidFill>
              <a:latin typeface="Arial" panose="020B0604020202020204" pitchFamily="34" charset="0"/>
              <a:ea typeface="+mn-ea"/>
              <a:cs typeface="+mn-cs"/>
            </a:rPr>
            <a:t>Legislative Branch</a:t>
          </a:r>
        </a:p>
        <a:p>
          <a:pPr marL="0" lvl="0" indent="0" algn="ctr" defTabSz="889000">
            <a:lnSpc>
              <a:spcPct val="90000"/>
            </a:lnSpc>
            <a:spcBef>
              <a:spcPct val="0"/>
            </a:spcBef>
            <a:spcAft>
              <a:spcPct val="35000"/>
            </a:spcAft>
            <a:buNone/>
          </a:pPr>
          <a:r>
            <a:rPr lang="en-US" sz="2000" b="0" i="0" kern="1200" dirty="0">
              <a:solidFill>
                <a:schemeClr val="tx1"/>
              </a:solidFill>
              <a:latin typeface="Arial" panose="020B0604020202020204" pitchFamily="34" charset="0"/>
              <a:ea typeface="+mn-ea"/>
              <a:cs typeface="+mn-cs"/>
            </a:rPr>
            <a:t>Congress</a:t>
          </a:r>
        </a:p>
        <a:p>
          <a:pPr marL="0" lvl="0" indent="0" algn="ctr" defTabSz="889000">
            <a:lnSpc>
              <a:spcPct val="90000"/>
            </a:lnSpc>
            <a:spcBef>
              <a:spcPct val="0"/>
            </a:spcBef>
            <a:spcAft>
              <a:spcPct val="35000"/>
            </a:spcAft>
            <a:buNone/>
          </a:pPr>
          <a:r>
            <a:rPr lang="en-US" sz="2000" b="0" i="0" kern="1200" dirty="0">
              <a:solidFill>
                <a:schemeClr val="tx1"/>
              </a:solidFill>
              <a:latin typeface="Arial" panose="020B0604020202020204" pitchFamily="34" charset="0"/>
              <a:ea typeface="+mn-ea"/>
              <a:cs typeface="+mn-cs"/>
            </a:rPr>
            <a:t>House &amp; Senate</a:t>
          </a:r>
        </a:p>
      </dsp:txBody>
      <dsp:txXfrm>
        <a:off x="2131650" y="1490205"/>
        <a:ext cx="1939379" cy="1362990"/>
      </dsp:txXfrm>
    </dsp:sp>
    <dsp:sp modelId="{47A1EB43-B34E-4C07-8A97-863C76AAE6AD}">
      <dsp:nvSpPr>
        <dsp:cNvPr id="0" name=""/>
        <dsp:cNvSpPr/>
      </dsp:nvSpPr>
      <dsp:spPr>
        <a:xfrm>
          <a:off x="2521256" y="73396"/>
          <a:ext cx="1160167" cy="1492840"/>
        </a:xfrm>
        <a:prstGeom prst="ellipse">
          <a:avLst/>
        </a:prstGeom>
        <a:blipFill rotWithShape="1">
          <a:blip xmlns:r="http://schemas.openxmlformats.org/officeDocument/2006/relationships" r:embed="rId2"/>
          <a:stretch>
            <a:fillRect/>
          </a:stretch>
        </a:blip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dsp:style>
    </dsp:sp>
    <dsp:sp modelId="{3434391D-6298-445C-ADA4-1F42EA1F1594}">
      <dsp:nvSpPr>
        <dsp:cNvPr id="0" name=""/>
        <dsp:cNvSpPr/>
      </dsp:nvSpPr>
      <dsp:spPr>
        <a:xfrm>
          <a:off x="4135903" y="0"/>
          <a:ext cx="2024189" cy="3619500"/>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0" i="0" kern="1200" dirty="0">
              <a:solidFill>
                <a:schemeClr val="tx1"/>
              </a:solidFill>
              <a:latin typeface="Arial" panose="020B0604020202020204" pitchFamily="34" charset="0"/>
              <a:ea typeface="+mn-ea"/>
              <a:cs typeface="+mn-cs"/>
            </a:rPr>
            <a:t>Judicial Branch</a:t>
          </a:r>
        </a:p>
        <a:p>
          <a:pPr marL="0" lvl="0" indent="0" algn="ctr" defTabSz="889000">
            <a:lnSpc>
              <a:spcPct val="90000"/>
            </a:lnSpc>
            <a:spcBef>
              <a:spcPct val="0"/>
            </a:spcBef>
            <a:spcAft>
              <a:spcPct val="35000"/>
            </a:spcAft>
            <a:buNone/>
          </a:pPr>
          <a:r>
            <a:rPr lang="en-US" sz="2000" b="0" i="0" kern="1200" dirty="0">
              <a:solidFill>
                <a:schemeClr val="tx1"/>
              </a:solidFill>
              <a:latin typeface="Arial" panose="020B0604020202020204" pitchFamily="34" charset="0"/>
              <a:ea typeface="+mn-ea"/>
              <a:cs typeface="+mn-cs"/>
            </a:rPr>
            <a:t>Courts</a:t>
          </a:r>
        </a:p>
      </dsp:txBody>
      <dsp:txXfrm>
        <a:off x="4178308" y="1490205"/>
        <a:ext cx="1939379" cy="1362990"/>
      </dsp:txXfrm>
    </dsp:sp>
    <dsp:sp modelId="{4B624930-A86B-4606-BA5B-66499ACE0EEF}">
      <dsp:nvSpPr>
        <dsp:cNvPr id="0" name=""/>
        <dsp:cNvSpPr/>
      </dsp:nvSpPr>
      <dsp:spPr>
        <a:xfrm>
          <a:off x="4586579" y="73396"/>
          <a:ext cx="1199351" cy="1492840"/>
        </a:xfrm>
        <a:prstGeom prst="ellipse">
          <a:avLst/>
        </a:prstGeom>
        <a:blipFill rotWithShape="1">
          <a:blip xmlns:r="http://schemas.openxmlformats.org/officeDocument/2006/relationships" r:embed="rId3"/>
          <a:stretch>
            <a:fillRect/>
          </a:stretch>
        </a:blip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dsp:style>
    </dsp:sp>
    <dsp:sp modelId="{554440C7-87BE-4E30-BE41-C40BF316A309}">
      <dsp:nvSpPr>
        <dsp:cNvPr id="0" name=""/>
        <dsp:cNvSpPr/>
      </dsp:nvSpPr>
      <dsp:spPr>
        <a:xfrm>
          <a:off x="232985" y="3076575"/>
          <a:ext cx="5706465" cy="542925"/>
        </a:xfrm>
        <a:prstGeom prst="leftRightArrow">
          <a:avLst/>
        </a:prstGeom>
        <a:solidFill>
          <a:srgbClr val="4F81BD">
            <a:tint val="60000"/>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3037840" cy="464820"/>
          </a:xfrm>
          <a:prstGeom prst="rect">
            <a:avLst/>
          </a:prstGeom>
          <a:noFill/>
          <a:ln>
            <a:noFill/>
          </a:ln>
        </p:spPr>
        <p:txBody>
          <a:bodyPr wrap="square" lIns="93162" tIns="93162" rIns="93162" bIns="93162" anchor="t" anchorCtr="0"/>
          <a:lstStyle>
            <a:lvl1pPr marL="0" marR="0" lvl="0" indent="0" algn="l" rtl="0">
              <a:lnSpc>
                <a:spcPct val="100000"/>
              </a:lnSpc>
              <a:spcBef>
                <a:spcPts val="0"/>
              </a:spcBef>
              <a:spcAft>
                <a:spcPts val="0"/>
              </a:spcAft>
              <a:buClr>
                <a:schemeClr val="dk1"/>
              </a:buClr>
              <a:buSzPct val="100000"/>
              <a:buFont typeface="Calibri"/>
              <a:buNone/>
              <a:defRPr sz="1200" b="0" i="0" u="none" strike="noStrike" cap="none">
                <a:solidFill>
                  <a:schemeClr val="dk1"/>
                </a:solidFill>
                <a:latin typeface="Arial" panose="020B0604020202020204" pitchFamily="34" charset="0"/>
                <a:ea typeface="Arial" panose="020B0604020202020204" pitchFamily="34" charset="0"/>
                <a:cs typeface="Arial" panose="020B0604020202020204" pitchFamily="34" charset="0"/>
                <a:sym typeface="Calibri"/>
              </a:defRPr>
            </a:lvl1pPr>
            <a:lvl2pPr marL="465235" marR="0" lvl="1" indent="-12289" algn="l" rtl="0">
              <a:lnSpc>
                <a:spcPct val="100000"/>
              </a:lnSpc>
              <a:spcBef>
                <a:spcPts val="0"/>
              </a:spcBef>
              <a:spcAft>
                <a:spcPts val="0"/>
              </a:spcAft>
              <a:buClr>
                <a:schemeClr val="dk1"/>
              </a:buClr>
              <a:buSzPct val="100000"/>
              <a:buFont typeface="Calibri"/>
              <a:buNone/>
              <a:defRPr sz="1800" b="0" i="0" u="none" strike="noStrike" cap="none">
                <a:solidFill>
                  <a:schemeClr val="dk1"/>
                </a:solidFill>
                <a:latin typeface="Calibri"/>
                <a:ea typeface="Calibri"/>
                <a:cs typeface="Calibri"/>
                <a:sym typeface="Calibri"/>
              </a:defRPr>
            </a:lvl2pPr>
            <a:lvl3pPr marL="930466" marR="0" lvl="2" indent="-11634" algn="l" rtl="0">
              <a:lnSpc>
                <a:spcPct val="100000"/>
              </a:lnSpc>
              <a:spcBef>
                <a:spcPts val="0"/>
              </a:spcBef>
              <a:spcAft>
                <a:spcPts val="0"/>
              </a:spcAft>
              <a:buClr>
                <a:schemeClr val="dk1"/>
              </a:buClr>
              <a:buSzPct val="100000"/>
              <a:buFont typeface="Calibri"/>
              <a:buNone/>
              <a:defRPr sz="1800" b="0" i="0" u="none" strike="noStrike" cap="none">
                <a:solidFill>
                  <a:schemeClr val="dk1"/>
                </a:solidFill>
                <a:latin typeface="Calibri"/>
                <a:ea typeface="Calibri"/>
                <a:cs typeface="Calibri"/>
                <a:sym typeface="Calibri"/>
              </a:defRPr>
            </a:lvl3pPr>
            <a:lvl4pPr marL="1395701" marR="0" lvl="3" indent="-10981" algn="l" rtl="0">
              <a:lnSpc>
                <a:spcPct val="100000"/>
              </a:lnSpc>
              <a:spcBef>
                <a:spcPts val="0"/>
              </a:spcBef>
              <a:spcAft>
                <a:spcPts val="0"/>
              </a:spcAft>
              <a:buClr>
                <a:schemeClr val="dk1"/>
              </a:buClr>
              <a:buSzPct val="100000"/>
              <a:buFont typeface="Calibri"/>
              <a:buNone/>
              <a:defRPr sz="1800" b="0" i="0" u="none" strike="noStrike" cap="none">
                <a:solidFill>
                  <a:schemeClr val="dk1"/>
                </a:solidFill>
                <a:latin typeface="Calibri"/>
                <a:ea typeface="Calibri"/>
                <a:cs typeface="Calibri"/>
                <a:sym typeface="Calibri"/>
              </a:defRPr>
            </a:lvl4pPr>
            <a:lvl5pPr marL="1860933" marR="0" lvl="4" indent="-10328" algn="l" rtl="0">
              <a:lnSpc>
                <a:spcPct val="100000"/>
              </a:lnSpc>
              <a:spcBef>
                <a:spcPts val="0"/>
              </a:spcBef>
              <a:spcAft>
                <a:spcPts val="0"/>
              </a:spcAft>
              <a:buClr>
                <a:schemeClr val="dk1"/>
              </a:buClr>
              <a:buSzPct val="100000"/>
              <a:buFont typeface="Calibri"/>
              <a:buNone/>
              <a:defRPr sz="1800" b="0" i="0" u="none" strike="noStrike" cap="none">
                <a:solidFill>
                  <a:schemeClr val="dk1"/>
                </a:solidFill>
                <a:latin typeface="Calibri"/>
                <a:ea typeface="Calibri"/>
                <a:cs typeface="Calibri"/>
                <a:sym typeface="Calibri"/>
              </a:defRPr>
            </a:lvl5pPr>
            <a:lvl6pPr marL="2326169" marR="0" lvl="5" indent="-9675" algn="l" rtl="0">
              <a:lnSpc>
                <a:spcPct val="100000"/>
              </a:lnSpc>
              <a:spcBef>
                <a:spcPts val="0"/>
              </a:spcBef>
              <a:spcAft>
                <a:spcPts val="0"/>
              </a:spcAft>
              <a:buClr>
                <a:schemeClr val="dk1"/>
              </a:buClr>
              <a:buSzPct val="100000"/>
              <a:buFont typeface="Calibri"/>
              <a:buNone/>
              <a:defRPr sz="1800" b="0" i="0" u="none" strike="noStrike" cap="none">
                <a:solidFill>
                  <a:schemeClr val="dk1"/>
                </a:solidFill>
                <a:latin typeface="Calibri"/>
                <a:ea typeface="Calibri"/>
                <a:cs typeface="Calibri"/>
                <a:sym typeface="Calibri"/>
              </a:defRPr>
            </a:lvl6pPr>
            <a:lvl7pPr marL="2791400" marR="0" lvl="6" indent="-9019" algn="l" rtl="0">
              <a:lnSpc>
                <a:spcPct val="100000"/>
              </a:lnSpc>
              <a:spcBef>
                <a:spcPts val="0"/>
              </a:spcBef>
              <a:spcAft>
                <a:spcPts val="0"/>
              </a:spcAft>
              <a:buClr>
                <a:schemeClr val="dk1"/>
              </a:buClr>
              <a:buSzPct val="100000"/>
              <a:buFont typeface="Calibri"/>
              <a:buNone/>
              <a:defRPr sz="1800" b="0" i="0" u="none" strike="noStrike" cap="none">
                <a:solidFill>
                  <a:schemeClr val="dk1"/>
                </a:solidFill>
                <a:latin typeface="Calibri"/>
                <a:ea typeface="Calibri"/>
                <a:cs typeface="Calibri"/>
                <a:sym typeface="Calibri"/>
              </a:defRPr>
            </a:lvl7pPr>
            <a:lvl8pPr marL="3256635" marR="0" lvl="7" indent="-8369" algn="l" rtl="0">
              <a:lnSpc>
                <a:spcPct val="100000"/>
              </a:lnSpc>
              <a:spcBef>
                <a:spcPts val="0"/>
              </a:spcBef>
              <a:spcAft>
                <a:spcPts val="0"/>
              </a:spcAft>
              <a:buClr>
                <a:schemeClr val="dk1"/>
              </a:buClr>
              <a:buSzPct val="100000"/>
              <a:buFont typeface="Calibri"/>
              <a:buNone/>
              <a:defRPr sz="1800" b="0" i="0" u="none" strike="noStrike" cap="none">
                <a:solidFill>
                  <a:schemeClr val="dk1"/>
                </a:solidFill>
                <a:latin typeface="Calibri"/>
                <a:ea typeface="Calibri"/>
                <a:cs typeface="Calibri"/>
                <a:sym typeface="Calibri"/>
              </a:defRPr>
            </a:lvl8pPr>
            <a:lvl9pPr marL="3721867" marR="0" lvl="8" indent="-7714" algn="l" rtl="0">
              <a:lnSpc>
                <a:spcPct val="100000"/>
              </a:lnSpc>
              <a:spcBef>
                <a:spcPts val="0"/>
              </a:spcBef>
              <a:spcAft>
                <a:spcPts val="0"/>
              </a:spcAft>
              <a:buClr>
                <a:schemeClr val="dk1"/>
              </a:buClr>
              <a:buSzPct val="100000"/>
              <a:buFont typeface="Calibri"/>
              <a:buNone/>
              <a:defRPr sz="1800" b="0" i="0" u="none" strike="noStrike" cap="none">
                <a:solidFill>
                  <a:schemeClr val="dk1"/>
                </a:solidFill>
                <a:latin typeface="Calibri"/>
                <a:ea typeface="Calibri"/>
                <a:cs typeface="Calibri"/>
                <a:sym typeface="Calibri"/>
              </a:defRPr>
            </a:lvl9pPr>
          </a:lstStyle>
          <a:p>
            <a:endParaRPr lang="en-US" dirty="0"/>
          </a:p>
        </p:txBody>
      </p:sp>
      <p:sp>
        <p:nvSpPr>
          <p:cNvPr id="4" name="Shape 4"/>
          <p:cNvSpPr txBox="1">
            <a:spLocks noGrp="1"/>
          </p:cNvSpPr>
          <p:nvPr>
            <p:ph type="dt" idx="10"/>
          </p:nvPr>
        </p:nvSpPr>
        <p:spPr>
          <a:xfrm>
            <a:off x="3970938" y="0"/>
            <a:ext cx="3037840" cy="464820"/>
          </a:xfrm>
          <a:prstGeom prst="rect">
            <a:avLst/>
          </a:prstGeom>
          <a:noFill/>
          <a:ln>
            <a:noFill/>
          </a:ln>
        </p:spPr>
        <p:txBody>
          <a:bodyPr wrap="square" lIns="93162" tIns="93162" rIns="93162" bIns="93162" anchor="t" anchorCtr="0"/>
          <a:lstStyle>
            <a:lvl1pPr marL="0" marR="0" lvl="0" indent="0" algn="r" rtl="0">
              <a:lnSpc>
                <a:spcPct val="100000"/>
              </a:lnSpc>
              <a:spcBef>
                <a:spcPts val="0"/>
              </a:spcBef>
              <a:spcAft>
                <a:spcPts val="0"/>
              </a:spcAft>
              <a:buClr>
                <a:schemeClr val="dk1"/>
              </a:buClr>
              <a:buSzPct val="100000"/>
              <a:buFont typeface="Calibri"/>
              <a:buNone/>
              <a:defRPr sz="1200" b="0" i="0" u="none" strike="noStrike" cap="none">
                <a:solidFill>
                  <a:schemeClr val="dk1"/>
                </a:solidFill>
                <a:latin typeface="Arial" panose="020B0604020202020204" pitchFamily="34" charset="0"/>
                <a:ea typeface="Arial" panose="020B0604020202020204" pitchFamily="34" charset="0"/>
                <a:cs typeface="Arial" panose="020B0604020202020204" pitchFamily="34" charset="0"/>
                <a:sym typeface="Calibri"/>
              </a:defRPr>
            </a:lvl1pPr>
            <a:lvl2pPr marL="465235" marR="0" lvl="1" indent="-12289" algn="l" rtl="0">
              <a:lnSpc>
                <a:spcPct val="100000"/>
              </a:lnSpc>
              <a:spcBef>
                <a:spcPts val="0"/>
              </a:spcBef>
              <a:spcAft>
                <a:spcPts val="0"/>
              </a:spcAft>
              <a:buClr>
                <a:schemeClr val="dk1"/>
              </a:buClr>
              <a:buSzPct val="100000"/>
              <a:buFont typeface="Calibri"/>
              <a:buNone/>
              <a:defRPr sz="1800" b="0" i="0" u="none" strike="noStrike" cap="none">
                <a:solidFill>
                  <a:schemeClr val="dk1"/>
                </a:solidFill>
                <a:latin typeface="Calibri"/>
                <a:ea typeface="Calibri"/>
                <a:cs typeface="Calibri"/>
                <a:sym typeface="Calibri"/>
              </a:defRPr>
            </a:lvl2pPr>
            <a:lvl3pPr marL="930466" marR="0" lvl="2" indent="-11634" algn="l" rtl="0">
              <a:lnSpc>
                <a:spcPct val="100000"/>
              </a:lnSpc>
              <a:spcBef>
                <a:spcPts val="0"/>
              </a:spcBef>
              <a:spcAft>
                <a:spcPts val="0"/>
              </a:spcAft>
              <a:buClr>
                <a:schemeClr val="dk1"/>
              </a:buClr>
              <a:buSzPct val="100000"/>
              <a:buFont typeface="Calibri"/>
              <a:buNone/>
              <a:defRPr sz="1800" b="0" i="0" u="none" strike="noStrike" cap="none">
                <a:solidFill>
                  <a:schemeClr val="dk1"/>
                </a:solidFill>
                <a:latin typeface="Calibri"/>
                <a:ea typeface="Calibri"/>
                <a:cs typeface="Calibri"/>
                <a:sym typeface="Calibri"/>
              </a:defRPr>
            </a:lvl3pPr>
            <a:lvl4pPr marL="1395701" marR="0" lvl="3" indent="-10981" algn="l" rtl="0">
              <a:lnSpc>
                <a:spcPct val="100000"/>
              </a:lnSpc>
              <a:spcBef>
                <a:spcPts val="0"/>
              </a:spcBef>
              <a:spcAft>
                <a:spcPts val="0"/>
              </a:spcAft>
              <a:buClr>
                <a:schemeClr val="dk1"/>
              </a:buClr>
              <a:buSzPct val="100000"/>
              <a:buFont typeface="Calibri"/>
              <a:buNone/>
              <a:defRPr sz="1800" b="0" i="0" u="none" strike="noStrike" cap="none">
                <a:solidFill>
                  <a:schemeClr val="dk1"/>
                </a:solidFill>
                <a:latin typeface="Calibri"/>
                <a:ea typeface="Calibri"/>
                <a:cs typeface="Calibri"/>
                <a:sym typeface="Calibri"/>
              </a:defRPr>
            </a:lvl4pPr>
            <a:lvl5pPr marL="1860933" marR="0" lvl="4" indent="-10328" algn="l" rtl="0">
              <a:lnSpc>
                <a:spcPct val="100000"/>
              </a:lnSpc>
              <a:spcBef>
                <a:spcPts val="0"/>
              </a:spcBef>
              <a:spcAft>
                <a:spcPts val="0"/>
              </a:spcAft>
              <a:buClr>
                <a:schemeClr val="dk1"/>
              </a:buClr>
              <a:buSzPct val="100000"/>
              <a:buFont typeface="Calibri"/>
              <a:buNone/>
              <a:defRPr sz="1800" b="0" i="0" u="none" strike="noStrike" cap="none">
                <a:solidFill>
                  <a:schemeClr val="dk1"/>
                </a:solidFill>
                <a:latin typeface="Calibri"/>
                <a:ea typeface="Calibri"/>
                <a:cs typeface="Calibri"/>
                <a:sym typeface="Calibri"/>
              </a:defRPr>
            </a:lvl5pPr>
            <a:lvl6pPr marL="2326169" marR="0" lvl="5" indent="-9675" algn="l" rtl="0">
              <a:lnSpc>
                <a:spcPct val="100000"/>
              </a:lnSpc>
              <a:spcBef>
                <a:spcPts val="0"/>
              </a:spcBef>
              <a:spcAft>
                <a:spcPts val="0"/>
              </a:spcAft>
              <a:buClr>
                <a:schemeClr val="dk1"/>
              </a:buClr>
              <a:buSzPct val="100000"/>
              <a:buFont typeface="Calibri"/>
              <a:buNone/>
              <a:defRPr sz="1800" b="0" i="0" u="none" strike="noStrike" cap="none">
                <a:solidFill>
                  <a:schemeClr val="dk1"/>
                </a:solidFill>
                <a:latin typeface="Calibri"/>
                <a:ea typeface="Calibri"/>
                <a:cs typeface="Calibri"/>
                <a:sym typeface="Calibri"/>
              </a:defRPr>
            </a:lvl6pPr>
            <a:lvl7pPr marL="2791400" marR="0" lvl="6" indent="-9019" algn="l" rtl="0">
              <a:lnSpc>
                <a:spcPct val="100000"/>
              </a:lnSpc>
              <a:spcBef>
                <a:spcPts val="0"/>
              </a:spcBef>
              <a:spcAft>
                <a:spcPts val="0"/>
              </a:spcAft>
              <a:buClr>
                <a:schemeClr val="dk1"/>
              </a:buClr>
              <a:buSzPct val="100000"/>
              <a:buFont typeface="Calibri"/>
              <a:buNone/>
              <a:defRPr sz="1800" b="0" i="0" u="none" strike="noStrike" cap="none">
                <a:solidFill>
                  <a:schemeClr val="dk1"/>
                </a:solidFill>
                <a:latin typeface="Calibri"/>
                <a:ea typeface="Calibri"/>
                <a:cs typeface="Calibri"/>
                <a:sym typeface="Calibri"/>
              </a:defRPr>
            </a:lvl7pPr>
            <a:lvl8pPr marL="3256635" marR="0" lvl="7" indent="-8369" algn="l" rtl="0">
              <a:lnSpc>
                <a:spcPct val="100000"/>
              </a:lnSpc>
              <a:spcBef>
                <a:spcPts val="0"/>
              </a:spcBef>
              <a:spcAft>
                <a:spcPts val="0"/>
              </a:spcAft>
              <a:buClr>
                <a:schemeClr val="dk1"/>
              </a:buClr>
              <a:buSzPct val="100000"/>
              <a:buFont typeface="Calibri"/>
              <a:buNone/>
              <a:defRPr sz="1800" b="0" i="0" u="none" strike="noStrike" cap="none">
                <a:solidFill>
                  <a:schemeClr val="dk1"/>
                </a:solidFill>
                <a:latin typeface="Calibri"/>
                <a:ea typeface="Calibri"/>
                <a:cs typeface="Calibri"/>
                <a:sym typeface="Calibri"/>
              </a:defRPr>
            </a:lvl8pPr>
            <a:lvl9pPr marL="3721867" marR="0" lvl="8" indent="-7714" algn="l" rtl="0">
              <a:lnSpc>
                <a:spcPct val="100000"/>
              </a:lnSpc>
              <a:spcBef>
                <a:spcPts val="0"/>
              </a:spcBef>
              <a:spcAft>
                <a:spcPts val="0"/>
              </a:spcAft>
              <a:buClr>
                <a:schemeClr val="dk1"/>
              </a:buClr>
              <a:buSzPct val="100000"/>
              <a:buFont typeface="Calibri"/>
              <a:buNone/>
              <a:defRPr sz="1800" b="0" i="0" u="none" strike="noStrike" cap="none">
                <a:solidFill>
                  <a:schemeClr val="dk1"/>
                </a:solidFill>
                <a:latin typeface="Calibri"/>
                <a:ea typeface="Calibri"/>
                <a:cs typeface="Calibri"/>
                <a:sym typeface="Calibri"/>
              </a:defRPr>
            </a:lvl9pPr>
          </a:lstStyle>
          <a:p>
            <a:endParaRPr lang="en-US" dirty="0"/>
          </a:p>
        </p:txBody>
      </p:sp>
      <p:sp>
        <p:nvSpPr>
          <p:cNvPr id="5" name="Shape 5"/>
          <p:cNvSpPr>
            <a:spLocks noGrp="1" noRot="1" noChangeAspect="1"/>
          </p:cNvSpPr>
          <p:nvPr>
            <p:ph type="sldImg" idx="3"/>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701040" y="4415790"/>
            <a:ext cx="5608320" cy="4183380"/>
          </a:xfrm>
          <a:prstGeom prst="rect">
            <a:avLst/>
          </a:prstGeom>
          <a:noFill/>
          <a:ln>
            <a:noFill/>
          </a:ln>
        </p:spPr>
        <p:txBody>
          <a:bodyPr wrap="square" lIns="93162" tIns="93162" rIns="93162" bIns="93162" anchor="t" anchorCtr="0"/>
          <a:lstStyle>
            <a:lvl1pPr marL="0" marR="0" lvl="0" indent="76200" algn="l" rtl="0">
              <a:spcBef>
                <a:spcPts val="0"/>
              </a:spcBef>
              <a:buClr>
                <a:schemeClr val="dk1"/>
              </a:buClr>
              <a:buSzPct val="100000"/>
              <a:buFont typeface="Calibri"/>
              <a:buChar char="●"/>
              <a:defRPr sz="1200" b="0" i="0" u="none" strike="noStrike" cap="none">
                <a:solidFill>
                  <a:schemeClr val="dk1"/>
                </a:solidFill>
                <a:latin typeface="Calibri"/>
                <a:ea typeface="Calibri"/>
                <a:cs typeface="Calibri"/>
                <a:sym typeface="Calibri"/>
              </a:defRPr>
            </a:lvl1pPr>
            <a:lvl2pPr marL="456560" marR="0" lvl="1" indent="64139" algn="l" rtl="0">
              <a:spcBef>
                <a:spcPts val="0"/>
              </a:spcBef>
              <a:buClr>
                <a:schemeClr val="dk1"/>
              </a:buClr>
              <a:buSzPct val="100000"/>
              <a:buFont typeface="Calibri"/>
              <a:buChar char="○"/>
              <a:defRPr sz="1200" b="0" i="0" u="none" strike="noStrike" cap="none">
                <a:solidFill>
                  <a:schemeClr val="dk1"/>
                </a:solidFill>
                <a:latin typeface="Calibri"/>
                <a:ea typeface="Calibri"/>
                <a:cs typeface="Calibri"/>
                <a:sym typeface="Calibri"/>
              </a:defRPr>
            </a:lvl2pPr>
            <a:lvl3pPr marL="913117" marR="0" lvl="2" indent="64782" algn="l" rtl="0">
              <a:spcBef>
                <a:spcPts val="0"/>
              </a:spcBef>
              <a:buClr>
                <a:schemeClr val="dk1"/>
              </a:buClr>
              <a:buSzPct val="100000"/>
              <a:buFont typeface="Calibri"/>
              <a:buChar char="■"/>
              <a:defRPr sz="1200" b="0" i="0" u="none" strike="noStrike" cap="none">
                <a:solidFill>
                  <a:schemeClr val="dk1"/>
                </a:solidFill>
                <a:latin typeface="Calibri"/>
                <a:ea typeface="Calibri"/>
                <a:cs typeface="Calibri"/>
                <a:sym typeface="Calibri"/>
              </a:defRPr>
            </a:lvl3pPr>
            <a:lvl4pPr marL="1369677" marR="0" lvl="3" indent="65423" algn="l" rtl="0">
              <a:spcBef>
                <a:spcPts val="0"/>
              </a:spcBef>
              <a:buClr>
                <a:schemeClr val="dk1"/>
              </a:buClr>
              <a:buSzPct val="100000"/>
              <a:buFont typeface="Calibri"/>
              <a:buChar char="●"/>
              <a:defRPr sz="1200" b="0" i="0" u="none" strike="noStrike" cap="none">
                <a:solidFill>
                  <a:schemeClr val="dk1"/>
                </a:solidFill>
                <a:latin typeface="Calibri"/>
                <a:ea typeface="Calibri"/>
                <a:cs typeface="Calibri"/>
                <a:sym typeface="Calibri"/>
              </a:defRPr>
            </a:lvl4pPr>
            <a:lvl5pPr marL="1826235" marR="0" lvl="4" indent="66064" algn="l" rtl="0">
              <a:spcBef>
                <a:spcPts val="0"/>
              </a:spcBef>
              <a:buClr>
                <a:schemeClr val="dk1"/>
              </a:buClr>
              <a:buSzPct val="100000"/>
              <a:buFont typeface="Calibri"/>
              <a:buChar char="○"/>
              <a:defRPr sz="1200" b="0" i="0" u="none" strike="noStrike" cap="none">
                <a:solidFill>
                  <a:schemeClr val="dk1"/>
                </a:solidFill>
                <a:latin typeface="Calibri"/>
                <a:ea typeface="Calibri"/>
                <a:cs typeface="Calibri"/>
                <a:sym typeface="Calibri"/>
              </a:defRPr>
            </a:lvl5pPr>
            <a:lvl6pPr marL="2282796" marR="0" lvl="5" indent="66704" algn="l" rtl="0">
              <a:spcBef>
                <a:spcPts val="0"/>
              </a:spcBef>
              <a:buClr>
                <a:schemeClr val="dk1"/>
              </a:buClr>
              <a:buSzPct val="100000"/>
              <a:buFont typeface="Calibri"/>
              <a:buChar char="■"/>
              <a:defRPr sz="1200" b="0" i="0" u="none" strike="noStrike" cap="none">
                <a:solidFill>
                  <a:schemeClr val="dk1"/>
                </a:solidFill>
                <a:latin typeface="Calibri"/>
                <a:ea typeface="Calibri"/>
                <a:cs typeface="Calibri"/>
                <a:sym typeface="Calibri"/>
              </a:defRPr>
            </a:lvl6pPr>
            <a:lvl7pPr marL="2739352" marR="0" lvl="6" indent="67348" algn="l" rtl="0">
              <a:spcBef>
                <a:spcPts val="0"/>
              </a:spcBef>
              <a:buClr>
                <a:schemeClr val="dk1"/>
              </a:buClr>
              <a:buSzPct val="100000"/>
              <a:buFont typeface="Calibri"/>
              <a:buChar char="●"/>
              <a:defRPr sz="1200" b="0" i="0" u="none" strike="noStrike" cap="none">
                <a:solidFill>
                  <a:schemeClr val="dk1"/>
                </a:solidFill>
                <a:latin typeface="Calibri"/>
                <a:ea typeface="Calibri"/>
                <a:cs typeface="Calibri"/>
                <a:sym typeface="Calibri"/>
              </a:defRPr>
            </a:lvl7pPr>
            <a:lvl8pPr marL="3195913" marR="0" lvl="7" indent="67986" algn="l" rtl="0">
              <a:spcBef>
                <a:spcPts val="0"/>
              </a:spcBef>
              <a:buClr>
                <a:schemeClr val="dk1"/>
              </a:buClr>
              <a:buSzPct val="100000"/>
              <a:buFont typeface="Calibri"/>
              <a:buChar char="○"/>
              <a:defRPr sz="1200" b="0" i="0" u="none" strike="noStrike" cap="none">
                <a:solidFill>
                  <a:schemeClr val="dk1"/>
                </a:solidFill>
                <a:latin typeface="Calibri"/>
                <a:ea typeface="Calibri"/>
                <a:cs typeface="Calibri"/>
                <a:sym typeface="Calibri"/>
              </a:defRPr>
            </a:lvl8pPr>
            <a:lvl9pPr marL="3652470" marR="0" lvl="8" indent="68629" algn="l" rtl="0">
              <a:spcBef>
                <a:spcPts val="0"/>
              </a:spcBef>
              <a:buClr>
                <a:schemeClr val="dk1"/>
              </a:buClr>
              <a:buSzPct val="100000"/>
              <a:buFont typeface="Calibri"/>
              <a:buChar char="■"/>
              <a:defRPr sz="1200" b="0" i="0" u="none" strike="noStrike" cap="none">
                <a:solidFill>
                  <a:schemeClr val="dk1"/>
                </a:solidFill>
                <a:latin typeface="Calibri"/>
                <a:ea typeface="Calibri"/>
                <a:cs typeface="Calibri"/>
                <a:sym typeface="Calibri"/>
              </a:defRPr>
            </a:lvl9pPr>
          </a:lstStyle>
          <a:p>
            <a:endParaRPr dirty="0"/>
          </a:p>
        </p:txBody>
      </p:sp>
      <p:sp>
        <p:nvSpPr>
          <p:cNvPr id="7" name="Shape 7"/>
          <p:cNvSpPr txBox="1">
            <a:spLocks noGrp="1"/>
          </p:cNvSpPr>
          <p:nvPr>
            <p:ph type="ftr" idx="11"/>
          </p:nvPr>
        </p:nvSpPr>
        <p:spPr>
          <a:xfrm>
            <a:off x="0" y="8829967"/>
            <a:ext cx="3037840" cy="464820"/>
          </a:xfrm>
          <a:prstGeom prst="rect">
            <a:avLst/>
          </a:prstGeom>
          <a:noFill/>
          <a:ln>
            <a:noFill/>
          </a:ln>
        </p:spPr>
        <p:txBody>
          <a:bodyPr wrap="square" lIns="93162" tIns="93162" rIns="93162" bIns="93162" anchor="b" anchorCtr="0"/>
          <a:lstStyle>
            <a:lvl1pPr marL="0" marR="0" lvl="0" indent="0" algn="l" rtl="0">
              <a:lnSpc>
                <a:spcPct val="100000"/>
              </a:lnSpc>
              <a:spcBef>
                <a:spcPts val="0"/>
              </a:spcBef>
              <a:spcAft>
                <a:spcPts val="0"/>
              </a:spcAft>
              <a:buClr>
                <a:schemeClr val="dk1"/>
              </a:buClr>
              <a:buSzPct val="100000"/>
              <a:buFont typeface="Calibri"/>
              <a:buNone/>
              <a:defRPr sz="1200" b="0" i="0" u="none" strike="noStrike" cap="none">
                <a:solidFill>
                  <a:schemeClr val="dk1"/>
                </a:solidFill>
                <a:latin typeface="Arial" panose="020B0604020202020204" pitchFamily="34" charset="0"/>
                <a:ea typeface="Arial" panose="020B0604020202020204" pitchFamily="34" charset="0"/>
                <a:cs typeface="Arial" panose="020B0604020202020204" pitchFamily="34" charset="0"/>
                <a:sym typeface="Calibri"/>
              </a:defRPr>
            </a:lvl1pPr>
            <a:lvl2pPr marL="465235" marR="0" lvl="1" indent="-12289" algn="l" rtl="0">
              <a:lnSpc>
                <a:spcPct val="100000"/>
              </a:lnSpc>
              <a:spcBef>
                <a:spcPts val="0"/>
              </a:spcBef>
              <a:spcAft>
                <a:spcPts val="0"/>
              </a:spcAft>
              <a:buClr>
                <a:schemeClr val="dk1"/>
              </a:buClr>
              <a:buSzPct val="100000"/>
              <a:buFont typeface="Calibri"/>
              <a:buNone/>
              <a:defRPr sz="1800" b="0" i="0" u="none" strike="noStrike" cap="none">
                <a:solidFill>
                  <a:schemeClr val="dk1"/>
                </a:solidFill>
                <a:latin typeface="Calibri"/>
                <a:ea typeface="Calibri"/>
                <a:cs typeface="Calibri"/>
                <a:sym typeface="Calibri"/>
              </a:defRPr>
            </a:lvl2pPr>
            <a:lvl3pPr marL="930466" marR="0" lvl="2" indent="-11634" algn="l" rtl="0">
              <a:lnSpc>
                <a:spcPct val="100000"/>
              </a:lnSpc>
              <a:spcBef>
                <a:spcPts val="0"/>
              </a:spcBef>
              <a:spcAft>
                <a:spcPts val="0"/>
              </a:spcAft>
              <a:buClr>
                <a:schemeClr val="dk1"/>
              </a:buClr>
              <a:buSzPct val="100000"/>
              <a:buFont typeface="Calibri"/>
              <a:buNone/>
              <a:defRPr sz="1800" b="0" i="0" u="none" strike="noStrike" cap="none">
                <a:solidFill>
                  <a:schemeClr val="dk1"/>
                </a:solidFill>
                <a:latin typeface="Calibri"/>
                <a:ea typeface="Calibri"/>
                <a:cs typeface="Calibri"/>
                <a:sym typeface="Calibri"/>
              </a:defRPr>
            </a:lvl3pPr>
            <a:lvl4pPr marL="1395701" marR="0" lvl="3" indent="-10981" algn="l" rtl="0">
              <a:lnSpc>
                <a:spcPct val="100000"/>
              </a:lnSpc>
              <a:spcBef>
                <a:spcPts val="0"/>
              </a:spcBef>
              <a:spcAft>
                <a:spcPts val="0"/>
              </a:spcAft>
              <a:buClr>
                <a:schemeClr val="dk1"/>
              </a:buClr>
              <a:buSzPct val="100000"/>
              <a:buFont typeface="Calibri"/>
              <a:buNone/>
              <a:defRPr sz="1800" b="0" i="0" u="none" strike="noStrike" cap="none">
                <a:solidFill>
                  <a:schemeClr val="dk1"/>
                </a:solidFill>
                <a:latin typeface="Calibri"/>
                <a:ea typeface="Calibri"/>
                <a:cs typeface="Calibri"/>
                <a:sym typeface="Calibri"/>
              </a:defRPr>
            </a:lvl4pPr>
            <a:lvl5pPr marL="1860933" marR="0" lvl="4" indent="-10328" algn="l" rtl="0">
              <a:lnSpc>
                <a:spcPct val="100000"/>
              </a:lnSpc>
              <a:spcBef>
                <a:spcPts val="0"/>
              </a:spcBef>
              <a:spcAft>
                <a:spcPts val="0"/>
              </a:spcAft>
              <a:buClr>
                <a:schemeClr val="dk1"/>
              </a:buClr>
              <a:buSzPct val="100000"/>
              <a:buFont typeface="Calibri"/>
              <a:buNone/>
              <a:defRPr sz="1800" b="0" i="0" u="none" strike="noStrike" cap="none">
                <a:solidFill>
                  <a:schemeClr val="dk1"/>
                </a:solidFill>
                <a:latin typeface="Calibri"/>
                <a:ea typeface="Calibri"/>
                <a:cs typeface="Calibri"/>
                <a:sym typeface="Calibri"/>
              </a:defRPr>
            </a:lvl5pPr>
            <a:lvl6pPr marL="2326169" marR="0" lvl="5" indent="-9675" algn="l" rtl="0">
              <a:lnSpc>
                <a:spcPct val="100000"/>
              </a:lnSpc>
              <a:spcBef>
                <a:spcPts val="0"/>
              </a:spcBef>
              <a:spcAft>
                <a:spcPts val="0"/>
              </a:spcAft>
              <a:buClr>
                <a:schemeClr val="dk1"/>
              </a:buClr>
              <a:buSzPct val="100000"/>
              <a:buFont typeface="Calibri"/>
              <a:buNone/>
              <a:defRPr sz="1800" b="0" i="0" u="none" strike="noStrike" cap="none">
                <a:solidFill>
                  <a:schemeClr val="dk1"/>
                </a:solidFill>
                <a:latin typeface="Calibri"/>
                <a:ea typeface="Calibri"/>
                <a:cs typeface="Calibri"/>
                <a:sym typeface="Calibri"/>
              </a:defRPr>
            </a:lvl6pPr>
            <a:lvl7pPr marL="2791400" marR="0" lvl="6" indent="-9019" algn="l" rtl="0">
              <a:lnSpc>
                <a:spcPct val="100000"/>
              </a:lnSpc>
              <a:spcBef>
                <a:spcPts val="0"/>
              </a:spcBef>
              <a:spcAft>
                <a:spcPts val="0"/>
              </a:spcAft>
              <a:buClr>
                <a:schemeClr val="dk1"/>
              </a:buClr>
              <a:buSzPct val="100000"/>
              <a:buFont typeface="Calibri"/>
              <a:buNone/>
              <a:defRPr sz="1800" b="0" i="0" u="none" strike="noStrike" cap="none">
                <a:solidFill>
                  <a:schemeClr val="dk1"/>
                </a:solidFill>
                <a:latin typeface="Calibri"/>
                <a:ea typeface="Calibri"/>
                <a:cs typeface="Calibri"/>
                <a:sym typeface="Calibri"/>
              </a:defRPr>
            </a:lvl7pPr>
            <a:lvl8pPr marL="3256635" marR="0" lvl="7" indent="-8369" algn="l" rtl="0">
              <a:lnSpc>
                <a:spcPct val="100000"/>
              </a:lnSpc>
              <a:spcBef>
                <a:spcPts val="0"/>
              </a:spcBef>
              <a:spcAft>
                <a:spcPts val="0"/>
              </a:spcAft>
              <a:buClr>
                <a:schemeClr val="dk1"/>
              </a:buClr>
              <a:buSzPct val="100000"/>
              <a:buFont typeface="Calibri"/>
              <a:buNone/>
              <a:defRPr sz="1800" b="0" i="0" u="none" strike="noStrike" cap="none">
                <a:solidFill>
                  <a:schemeClr val="dk1"/>
                </a:solidFill>
                <a:latin typeface="Calibri"/>
                <a:ea typeface="Calibri"/>
                <a:cs typeface="Calibri"/>
                <a:sym typeface="Calibri"/>
              </a:defRPr>
            </a:lvl8pPr>
            <a:lvl9pPr marL="3721867" marR="0" lvl="8" indent="-7714" algn="l" rtl="0">
              <a:lnSpc>
                <a:spcPct val="100000"/>
              </a:lnSpc>
              <a:spcBef>
                <a:spcPts val="0"/>
              </a:spcBef>
              <a:spcAft>
                <a:spcPts val="0"/>
              </a:spcAft>
              <a:buClr>
                <a:schemeClr val="dk1"/>
              </a:buClr>
              <a:buSzPct val="100000"/>
              <a:buFont typeface="Calibri"/>
              <a:buNone/>
              <a:defRPr sz="1800" b="0" i="0" u="none" strike="noStrike" cap="none">
                <a:solidFill>
                  <a:schemeClr val="dk1"/>
                </a:solidFill>
                <a:latin typeface="Calibri"/>
                <a:ea typeface="Calibri"/>
                <a:cs typeface="Calibri"/>
                <a:sym typeface="Calibri"/>
              </a:defRPr>
            </a:lvl9pPr>
          </a:lstStyle>
          <a:p>
            <a:endParaRPr lang="en-US" dirty="0"/>
          </a:p>
        </p:txBody>
      </p:sp>
      <p:sp>
        <p:nvSpPr>
          <p:cNvPr id="8" name="Shape 8"/>
          <p:cNvSpPr txBox="1">
            <a:spLocks noGrp="1"/>
          </p:cNvSpPr>
          <p:nvPr>
            <p:ph type="sldNum" idx="12"/>
          </p:nvPr>
        </p:nvSpPr>
        <p:spPr>
          <a:xfrm>
            <a:off x="3970938" y="8829967"/>
            <a:ext cx="3037840" cy="464820"/>
          </a:xfrm>
          <a:prstGeom prst="rect">
            <a:avLst/>
          </a:prstGeom>
          <a:noFill/>
          <a:ln>
            <a:noFill/>
          </a:ln>
        </p:spPr>
        <p:txBody>
          <a:bodyPr wrap="square" lIns="93162" tIns="46568" rIns="93162" bIns="46568" anchor="b" anchorCtr="0">
            <a:noAutofit/>
          </a:bodyPr>
          <a:lstStyle>
            <a:lvl1pPr>
              <a:defRPr b="0" i="0">
                <a:latin typeface="Arial" panose="020B0604020202020204" pitchFamily="34" charset="0"/>
                <a:cs typeface="Arial" panose="020B0604020202020204" pitchFamily="34" charset="0"/>
              </a:defRPr>
            </a:lvl1pPr>
          </a:lstStyle>
          <a:p>
            <a:pPr indent="-19412" algn="r">
              <a:buClr>
                <a:schemeClr val="dk1"/>
              </a:buClr>
              <a:buSzPct val="25000"/>
            </a:pPr>
            <a:fld id="{00000000-1234-1234-1234-123412341234}" type="slidenum">
              <a:rPr lang="en-US" sz="1200" smtClean="0">
                <a:solidFill>
                  <a:schemeClr val="dk1"/>
                </a:solidFill>
                <a:ea typeface="Calibri"/>
                <a:sym typeface="Calibri"/>
              </a:rPr>
              <a:pPr indent="-19412" algn="r">
                <a:buClr>
                  <a:schemeClr val="dk1"/>
                </a:buClr>
                <a:buSzPct val="25000"/>
              </a:pPr>
              <a:t>‹#›</a:t>
            </a:fld>
            <a:endParaRPr lang="en-US" sz="1200" dirty="0">
              <a:solidFill>
                <a:schemeClr val="dk1"/>
              </a:solidFill>
              <a:ea typeface="Calibri"/>
              <a:sym typeface="Calibri"/>
            </a:endParaRPr>
          </a:p>
        </p:txBody>
      </p:sp>
    </p:spTree>
    <p:extLst>
      <p:ext uri="{BB962C8B-B14F-4D97-AF65-F5344CB8AC3E}">
        <p14:creationId xmlns:p14="http://schemas.microsoft.com/office/powerpoint/2010/main" val="2417722629"/>
      </p:ext>
    </p:extLst>
  </p:cSld>
  <p:clrMap bg1="lt1" tx1="dk1" bg2="dk2" tx2="lt2" accent1="accent1" accent2="accent2" accent3="accent3" accent4="accent4" accent5="accent5" accent6="accent6" hlink="hlink" folHlink="folHlink"/>
  <p:notesStyle>
    <a:lvl1pPr marL="0" algn="l" defTabSz="914309" rtl="0" eaLnBrk="1" latinLnBrk="0" hangingPunct="1">
      <a:defRPr sz="1200" b="0" i="0" kern="1200">
        <a:solidFill>
          <a:schemeClr val="tx1"/>
        </a:solidFill>
        <a:latin typeface="Arial" panose="020B0604020202020204" pitchFamily="34" charset="0"/>
        <a:ea typeface="+mn-ea"/>
        <a:cs typeface="Arial" panose="020B0604020202020204" pitchFamily="34" charset="0"/>
      </a:defRPr>
    </a:lvl1pPr>
    <a:lvl2pPr marL="457155" algn="l" defTabSz="914309" rtl="0" eaLnBrk="1" latinLnBrk="0" hangingPunct="1">
      <a:defRPr sz="1200" kern="1200">
        <a:solidFill>
          <a:schemeClr val="tx1"/>
        </a:solidFill>
        <a:latin typeface="+mn-lt"/>
        <a:ea typeface="+mn-ea"/>
        <a:cs typeface="+mn-cs"/>
      </a:defRPr>
    </a:lvl2pPr>
    <a:lvl3pPr marL="914309" algn="l" defTabSz="914309" rtl="0" eaLnBrk="1" latinLnBrk="0" hangingPunct="1">
      <a:defRPr sz="1200" kern="1200">
        <a:solidFill>
          <a:schemeClr val="tx1"/>
        </a:solidFill>
        <a:latin typeface="+mn-lt"/>
        <a:ea typeface="+mn-ea"/>
        <a:cs typeface="+mn-cs"/>
      </a:defRPr>
    </a:lvl3pPr>
    <a:lvl4pPr marL="1371464" algn="l" defTabSz="914309" rtl="0" eaLnBrk="1" latinLnBrk="0" hangingPunct="1">
      <a:defRPr sz="1200" kern="1200">
        <a:solidFill>
          <a:schemeClr val="tx1"/>
        </a:solidFill>
        <a:latin typeface="+mn-lt"/>
        <a:ea typeface="+mn-ea"/>
        <a:cs typeface="+mn-cs"/>
      </a:defRPr>
    </a:lvl4pPr>
    <a:lvl5pPr marL="1828618" algn="l" defTabSz="914309" rtl="0" eaLnBrk="1" latinLnBrk="0" hangingPunct="1">
      <a:defRPr sz="1200" kern="1200">
        <a:solidFill>
          <a:schemeClr val="tx1"/>
        </a:solidFill>
        <a:latin typeface="+mn-lt"/>
        <a:ea typeface="+mn-ea"/>
        <a:cs typeface="+mn-cs"/>
      </a:defRPr>
    </a:lvl5pPr>
    <a:lvl6pPr marL="2285774" algn="l" defTabSz="914309" rtl="0" eaLnBrk="1" latinLnBrk="0" hangingPunct="1">
      <a:defRPr sz="1200" kern="1200">
        <a:solidFill>
          <a:schemeClr val="tx1"/>
        </a:solidFill>
        <a:latin typeface="+mn-lt"/>
        <a:ea typeface="+mn-ea"/>
        <a:cs typeface="+mn-cs"/>
      </a:defRPr>
    </a:lvl6pPr>
    <a:lvl7pPr marL="2742926" algn="l" defTabSz="914309" rtl="0" eaLnBrk="1" latinLnBrk="0" hangingPunct="1">
      <a:defRPr sz="1200" kern="1200">
        <a:solidFill>
          <a:schemeClr val="tx1"/>
        </a:solidFill>
        <a:latin typeface="+mn-lt"/>
        <a:ea typeface="+mn-ea"/>
        <a:cs typeface="+mn-cs"/>
      </a:defRPr>
    </a:lvl7pPr>
    <a:lvl8pPr marL="3200080" algn="l" defTabSz="914309" rtl="0" eaLnBrk="1" latinLnBrk="0" hangingPunct="1">
      <a:defRPr sz="1200" kern="1200">
        <a:solidFill>
          <a:schemeClr val="tx1"/>
        </a:solidFill>
        <a:latin typeface="+mn-lt"/>
        <a:ea typeface="+mn-ea"/>
        <a:cs typeface="+mn-cs"/>
      </a:defRPr>
    </a:lvl8pPr>
    <a:lvl9pPr marL="3657235" algn="l" defTabSz="91430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med" len="med"/>
            <a:tailEnd type="none" w="med" len="med"/>
          </a:ln>
        </p:spPr>
      </p:sp>
      <p:sp>
        <p:nvSpPr>
          <p:cNvPr id="166" name="Shape 166"/>
          <p:cNvSpPr txBox="1">
            <a:spLocks noGrp="1"/>
          </p:cNvSpPr>
          <p:nvPr>
            <p:ph type="body" idx="1"/>
          </p:nvPr>
        </p:nvSpPr>
        <p:spPr>
          <a:xfrm>
            <a:off x="701042" y="4415790"/>
            <a:ext cx="5608319" cy="4183380"/>
          </a:xfrm>
          <a:prstGeom prst="rect">
            <a:avLst/>
          </a:prstGeom>
          <a:noFill/>
          <a:ln>
            <a:noFill/>
          </a:ln>
        </p:spPr>
        <p:txBody>
          <a:bodyPr wrap="square" lIns="93137" tIns="46543" rIns="93137" bIns="46543" anchor="t" anchorCtr="0">
            <a:noAutofit/>
          </a:bodyPr>
          <a:lstStyle/>
          <a:p>
            <a:pPr indent="-19412">
              <a:buSzPct val="25000"/>
              <a:buNone/>
            </a:pPr>
            <a:endParaRPr dirty="0">
              <a:latin typeface="Arial" panose="020B0604020202020204" pitchFamily="34" charset="0"/>
              <a:cs typeface="Arial" panose="020B0604020202020204" pitchFamily="34" charset="0"/>
            </a:endParaRPr>
          </a:p>
        </p:txBody>
      </p:sp>
      <p:sp>
        <p:nvSpPr>
          <p:cNvPr id="167" name="Shape 167"/>
          <p:cNvSpPr txBox="1">
            <a:spLocks noGrp="1"/>
          </p:cNvSpPr>
          <p:nvPr>
            <p:ph type="sldNum" idx="12"/>
          </p:nvPr>
        </p:nvSpPr>
        <p:spPr>
          <a:xfrm>
            <a:off x="3970938" y="8829967"/>
            <a:ext cx="3037839" cy="464820"/>
          </a:xfrm>
          <a:prstGeom prst="rect">
            <a:avLst/>
          </a:prstGeom>
          <a:noFill/>
          <a:ln>
            <a:noFill/>
          </a:ln>
        </p:spPr>
        <p:txBody>
          <a:bodyPr wrap="square" lIns="93137" tIns="46543" rIns="93137" bIns="46543" anchor="b" anchorCtr="0">
            <a:noAutofit/>
          </a:bodyPr>
          <a:lstStyle/>
          <a:p>
            <a:pPr indent="-19412" algn="r">
              <a:buClr>
                <a:srgbClr val="000000"/>
              </a:buClr>
              <a:buSzPct val="25000"/>
            </a:pPr>
            <a:fld id="{00000000-1234-1234-1234-123412341234}" type="slidenum">
              <a:rPr lang="en-US" sz="1200">
                <a:ea typeface="Calibri"/>
                <a:sym typeface="Calibri"/>
              </a:rPr>
              <a:pPr indent="-19412" algn="r">
                <a:buClr>
                  <a:srgbClr val="000000"/>
                </a:buClr>
                <a:buSzPct val="25000"/>
              </a:pPr>
              <a:t>1</a:t>
            </a:fld>
            <a:endParaRPr lang="en-US" sz="1200" dirty="0">
              <a:ea typeface="Calibri"/>
              <a:sym typeface="Calibri"/>
            </a:endParaRPr>
          </a:p>
        </p:txBody>
      </p:sp>
    </p:spTree>
    <p:extLst>
      <p:ext uri="{BB962C8B-B14F-4D97-AF65-F5344CB8AC3E}">
        <p14:creationId xmlns:p14="http://schemas.microsoft.com/office/powerpoint/2010/main" val="20221343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57908" y="4473243"/>
            <a:ext cx="6529753" cy="3661502"/>
          </a:xfrm>
        </p:spPr>
        <p:txBody>
          <a:bodyPr/>
          <a:lstStyle/>
          <a:p>
            <a:r>
              <a:rPr lang="en-US" dirty="0">
                <a:latin typeface="Arial" panose="020B0604020202020204" pitchFamily="34" charset="0"/>
                <a:cs typeface="Arial" panose="020B0604020202020204" pitchFamily="34" charset="0"/>
              </a:rPr>
              <a:t>It is important to understand that all three branches of Government play a role in shaping our laws and policies.</a:t>
            </a:r>
          </a:p>
          <a:p>
            <a:r>
              <a:rPr lang="en-US" u="sng" dirty="0">
                <a:latin typeface="Arial" panose="020B0604020202020204" pitchFamily="34" charset="0"/>
                <a:cs typeface="Arial" panose="020B0604020202020204" pitchFamily="34" charset="0"/>
              </a:rPr>
              <a:t>Executive</a:t>
            </a:r>
            <a:r>
              <a:rPr lang="en-US" dirty="0">
                <a:latin typeface="Arial" panose="020B0604020202020204" pitchFamily="34" charset="0"/>
                <a:cs typeface="Arial" panose="020B0604020202020204" pitchFamily="34" charset="0"/>
              </a:rPr>
              <a:t>: Comes up with ideas for new laws, writes the rules that make the laws work (regulations), enforces laws, signs or vetoes bills, has access to the media, “Bully pulpit”</a:t>
            </a:r>
          </a:p>
          <a:p>
            <a:r>
              <a:rPr lang="en-US" dirty="0">
                <a:latin typeface="Arial" panose="020B0604020202020204" pitchFamily="34" charset="0"/>
                <a:cs typeface="Arial" panose="020B0604020202020204" pitchFamily="34" charset="0"/>
              </a:rPr>
              <a:t>Self advocacy: </a:t>
            </a:r>
            <a:r>
              <a:rPr lang="en-US" baseline="0" dirty="0">
                <a:latin typeface="Arial" panose="020B0604020202020204" pitchFamily="34" charset="0"/>
                <a:cs typeface="Arial" panose="020B0604020202020204" pitchFamily="34" charset="0"/>
              </a:rPr>
              <a:t>Vote, run for office, serve in government, use the media to show policies don’t work (tell your story),</a:t>
            </a:r>
            <a:r>
              <a:rPr lang="en-US" dirty="0">
                <a:latin typeface="Arial" panose="020B0604020202020204" pitchFamily="34" charset="0"/>
                <a:cs typeface="Arial" panose="020B0604020202020204" pitchFamily="34" charset="0"/>
              </a:rPr>
              <a:t> participate in notice and comment for proposed regulation. </a:t>
            </a:r>
          </a:p>
          <a:p>
            <a:endParaRPr lang="en-US" baseline="0" dirty="0">
              <a:latin typeface="Arial" panose="020B0604020202020204" pitchFamily="34" charset="0"/>
              <a:cs typeface="Arial" panose="020B0604020202020204" pitchFamily="34" charset="0"/>
            </a:endParaRPr>
          </a:p>
          <a:p>
            <a:r>
              <a:rPr lang="en-US" u="sng" baseline="0" dirty="0">
                <a:latin typeface="Arial" panose="020B0604020202020204" pitchFamily="34" charset="0"/>
                <a:cs typeface="Arial" panose="020B0604020202020204" pitchFamily="34" charset="0"/>
              </a:rPr>
              <a:t>Legislative Branch: </a:t>
            </a:r>
            <a:r>
              <a:rPr lang="en-US" baseline="0" dirty="0">
                <a:latin typeface="Arial" panose="020B0604020202020204" pitchFamily="34" charset="0"/>
                <a:cs typeface="Arial" panose="020B0604020202020204" pitchFamily="34" charset="0"/>
              </a:rPr>
              <a:t>Write the laws and vote on them.</a:t>
            </a:r>
            <a:r>
              <a:rPr lang="en-US" dirty="0">
                <a:latin typeface="Arial" panose="020B0604020202020204" pitchFamily="34" charset="0"/>
                <a:cs typeface="Arial" panose="020B0604020202020204" pitchFamily="34" charset="0"/>
              </a:rPr>
              <a:t> </a:t>
            </a:r>
          </a:p>
          <a:p>
            <a:r>
              <a:rPr lang="en-US" baseline="0" dirty="0">
                <a:latin typeface="Arial" panose="020B0604020202020204" pitchFamily="34" charset="0"/>
                <a:cs typeface="Arial" panose="020B0604020202020204" pitchFamily="34" charset="0"/>
              </a:rPr>
              <a:t>Self advocacy: Vote, hold candidate forums, run, share ideas for new laws, support/opposition for existing laws,</a:t>
            </a:r>
            <a:r>
              <a:rPr lang="en-US" dirty="0">
                <a:latin typeface="Arial" panose="020B0604020202020204" pitchFamily="34" charset="0"/>
                <a:cs typeface="Arial" panose="020B0604020202020204" pitchFamily="34" charset="0"/>
              </a:rPr>
              <a:t> influence public opinion through media.</a:t>
            </a:r>
            <a:r>
              <a:rPr lang="en-US" baseline="0" dirty="0">
                <a:latin typeface="Arial" panose="020B0604020202020204" pitchFamily="34" charset="0"/>
                <a:cs typeface="Arial" panose="020B0604020202020204" pitchFamily="34" charset="0"/>
              </a:rPr>
              <a:t> </a:t>
            </a:r>
          </a:p>
          <a:p>
            <a:endParaRPr lang="en-US" baseline="0" dirty="0">
              <a:latin typeface="Arial" panose="020B0604020202020204" pitchFamily="34" charset="0"/>
              <a:cs typeface="Arial" panose="020B0604020202020204" pitchFamily="34" charset="0"/>
            </a:endParaRPr>
          </a:p>
          <a:p>
            <a:r>
              <a:rPr lang="en-US" u="sng" baseline="0" dirty="0">
                <a:latin typeface="Arial" panose="020B0604020202020204" pitchFamily="34" charset="0"/>
                <a:cs typeface="Arial" panose="020B0604020202020204" pitchFamily="34" charset="0"/>
              </a:rPr>
              <a:t>Judicial branch:</a:t>
            </a:r>
            <a:r>
              <a:rPr lang="en-US" dirty="0">
                <a:latin typeface="Arial" panose="020B0604020202020204" pitchFamily="34" charset="0"/>
                <a:cs typeface="Arial" panose="020B0604020202020204" pitchFamily="34" charset="0"/>
              </a:rPr>
              <a:t> Interpret the laws and provide remedies.</a:t>
            </a:r>
            <a:endParaRPr lang="en-US" u="sng" baseline="0" dirty="0">
              <a:latin typeface="Arial" panose="020B0604020202020204" pitchFamily="34" charset="0"/>
              <a:cs typeface="Arial" panose="020B0604020202020204" pitchFamily="34" charset="0"/>
            </a:endParaRPr>
          </a:p>
          <a:p>
            <a:r>
              <a:rPr lang="en-US" u="none" dirty="0">
                <a:latin typeface="Arial" panose="020B0604020202020204" pitchFamily="34" charset="0"/>
                <a:cs typeface="Arial" panose="020B0604020202020204" pitchFamily="34" charset="0"/>
              </a:rPr>
              <a:t>Self advocacy: Be a plaintiff, p</a:t>
            </a:r>
            <a:r>
              <a:rPr lang="en-US" dirty="0">
                <a:latin typeface="Arial" panose="020B0604020202020204" pitchFamily="34" charset="0"/>
                <a:cs typeface="Arial" panose="020B0604020202020204" pitchFamily="34" charset="0"/>
              </a:rPr>
              <a:t>ractice law,</a:t>
            </a:r>
            <a:r>
              <a:rPr lang="en-US" baseline="0" dirty="0">
                <a:latin typeface="Arial" panose="020B0604020202020204" pitchFamily="34" charset="0"/>
                <a:cs typeface="Arial" panose="020B0604020202020204" pitchFamily="34" charset="0"/>
              </a:rPr>
              <a:t> be a judge, support legal advocacy groups.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F08332C-4196-4BAA-8379-D1CF8D375562}" type="slidenum">
              <a:rPr lang="en-US" smtClean="0"/>
              <a:t>15</a:t>
            </a:fld>
            <a:endParaRPr lang="en-US"/>
          </a:p>
        </p:txBody>
      </p:sp>
    </p:spTree>
    <p:extLst>
      <p:ext uri="{BB962C8B-B14F-4D97-AF65-F5344CB8AC3E}">
        <p14:creationId xmlns:p14="http://schemas.microsoft.com/office/powerpoint/2010/main" val="30638039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93077" y="4536831"/>
            <a:ext cx="6506308" cy="3927231"/>
          </a:xfrm>
        </p:spPr>
        <p:txBody>
          <a:bodyPr/>
          <a:lstStyle/>
          <a:p>
            <a:pPr defTabSz="906902">
              <a:defRPr/>
            </a:pPr>
            <a:r>
              <a:rPr lang="en-US" dirty="0">
                <a:latin typeface="Arial" panose="020B0604020202020204" pitchFamily="34" charset="0"/>
                <a:cs typeface="Arial" panose="020B0604020202020204" pitchFamily="34" charset="0"/>
              </a:rPr>
              <a:t>For the rest of our</a:t>
            </a:r>
            <a:r>
              <a:rPr lang="en-US" baseline="0" dirty="0">
                <a:latin typeface="Arial" panose="020B0604020202020204" pitchFamily="34" charset="0"/>
                <a:cs typeface="Arial" panose="020B0604020202020204" pitchFamily="34" charset="0"/>
              </a:rPr>
              <a:t> short time I will go over major civil rights laws that are disability specific. But, it is important to be aware of other civil rights laws that protect an individual from discrimination as well. It is not uncommon for people with disability to bear the brunt of systemic discrimination based on multiple factors because of their disability, gender, and race for example. Unfortunately, we do not have time to go into those issues today, but it is important to be aware that some actions may violate additional federal laws (for example, Title IX and gender, Title VI and race, et cetera.). </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F08332C-4196-4BAA-8379-D1CF8D375562}" type="slidenum">
              <a:rPr lang="en-US" smtClean="0"/>
              <a:t>16</a:t>
            </a:fld>
            <a:endParaRPr lang="en-US"/>
          </a:p>
        </p:txBody>
      </p:sp>
    </p:spTree>
    <p:extLst>
      <p:ext uri="{BB962C8B-B14F-4D97-AF65-F5344CB8AC3E}">
        <p14:creationId xmlns:p14="http://schemas.microsoft.com/office/powerpoint/2010/main" val="37949541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Arial" panose="020B0604020202020204" pitchFamily="34" charset="0"/>
              </a:rPr>
              <a:t>In 1963, individuals with developmental disabilities were excluded from aspects</a:t>
            </a:r>
            <a:r>
              <a:rPr lang="en-US" sz="1200" kern="1200" baseline="0" dirty="0">
                <a:solidFill>
                  <a:schemeClr val="tx1"/>
                </a:solidFill>
                <a:effectLst/>
                <a:latin typeface="+mn-lt"/>
                <a:ea typeface="+mn-ea"/>
                <a:cs typeface="Arial" panose="020B0604020202020204" pitchFamily="34" charset="0"/>
              </a:rPr>
              <a:t> of </a:t>
            </a:r>
            <a:r>
              <a:rPr lang="en-US" sz="1200" kern="1200" dirty="0">
                <a:solidFill>
                  <a:schemeClr val="tx1"/>
                </a:solidFill>
                <a:effectLst/>
                <a:latin typeface="+mn-lt"/>
                <a:ea typeface="+mn-ea"/>
                <a:cs typeface="Arial" panose="020B0604020202020204" pitchFamily="34" charset="0"/>
              </a:rPr>
              <a:t>public and private life, including most schools and community spaces. Many people spent most of their lives in large, state-run institutions. These institutions were often grossly underfunded and reports of systemic abuse and neglect were common.</a:t>
            </a:r>
          </a:p>
          <a:p>
            <a:endParaRPr lang="en-US" sz="1200" kern="1200" dirty="0">
              <a:solidFill>
                <a:schemeClr val="tx1"/>
              </a:solidFill>
              <a:effectLst/>
              <a:latin typeface="+mn-lt"/>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Federal "developmental disabilities" legislation developed from the "mental retardation" laws of the early 1960s. In October 1961 President John F. Kennedy convened the President’s Panel on Mental Retardation, which developed “A Proposed Program for National Action to Combat Mental Retardation” – largely credited</a:t>
            </a:r>
            <a:r>
              <a:rPr lang="en-US" baseline="0" dirty="0">
                <a:latin typeface="Arial" panose="020B0604020202020204" pitchFamily="34" charset="0"/>
                <a:cs typeface="Arial" panose="020B0604020202020204" pitchFamily="34" charset="0"/>
              </a:rPr>
              <a:t> as the start of the developmental disabilities rights legislation that led to his signing of legislation that would later lead to the DD Act. </a:t>
            </a:r>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It is undeniable that Kennedy’s personal experience as a sibling </a:t>
            </a:r>
            <a:r>
              <a:rPr lang="en-US" baseline="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Rosemary Kennedy,</a:t>
            </a:r>
            <a:r>
              <a:rPr lang="en-US" baseline="0" dirty="0">
                <a:latin typeface="Arial" panose="020B0604020202020204" pitchFamily="34" charset="0"/>
                <a:cs typeface="Arial" panose="020B0604020202020204" pitchFamily="34" charset="0"/>
              </a:rPr>
              <a:t> had a brain injury from lack of oxygen during birth. Tragically, the family authorized a lobotomy treatment after which Rosemary could no longer speak or walk. She lived in institutions isolated from her family for 20 years, until after her father’s death. She was reunited with her family only later in life. </a:t>
            </a:r>
          </a:p>
          <a:p>
            <a:endParaRPr lang="en-US" sz="1200" kern="1200" dirty="0">
              <a:solidFill>
                <a:schemeClr val="tx1"/>
              </a:solidFill>
              <a:effectLst/>
              <a:latin typeface="+mn-lt"/>
              <a:ea typeface="+mn-ea"/>
              <a:cs typeface="Arial" panose="020B0604020202020204" pitchFamily="34" charset="0"/>
            </a:endParaRPr>
          </a:p>
          <a:p>
            <a:r>
              <a:rPr lang="en-US" sz="1200" kern="1200" dirty="0">
                <a:solidFill>
                  <a:schemeClr val="tx1"/>
                </a:solidFill>
                <a:effectLst/>
                <a:latin typeface="+mn-lt"/>
                <a:ea typeface="+mn-ea"/>
                <a:cs typeface="Arial" panose="020B0604020202020204" pitchFamily="34" charset="0"/>
              </a:rPr>
              <a:t>Since the DD Act was enacted, it has come to represent a fundamentally different vision of what it means to live with a developmental disability. It is a vision rooted in the belief that “disability is a natural part of the human experience that does not diminish the right of individuals with developmental disabilities to live independently, to exert control and choice over their own lives, and to fully participate in and contribute to their communities through full integration and inclusion in the economic, political, social, cultural, and educational mainstream of United States society.”</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purpose of the DD Act is to “assure that individuals with developmental disabilities and their families participate in the design of and have access to needed community services, individualized supports, and other forms of assistance that promote self-determination, independence, productivity, and integration and inclusion in all facets of community life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current definition under the DD Act</a:t>
            </a:r>
            <a:r>
              <a:rPr lang="en-US" baseline="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(adopted in 2000) defines “developmental disability” as a severe, chronic disability of an individual that:</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t>
            </a:r>
            <a:r>
              <a:rPr lang="en-US" dirty="0" err="1">
                <a:latin typeface="Arial" panose="020B0604020202020204" pitchFamily="34" charset="0"/>
                <a:cs typeface="Arial" panose="020B0604020202020204" pitchFamily="34" charset="0"/>
              </a:rPr>
              <a:t>i</a:t>
            </a:r>
            <a:r>
              <a:rPr lang="en-US" dirty="0">
                <a:latin typeface="Arial" panose="020B0604020202020204" pitchFamily="34" charset="0"/>
                <a:cs typeface="Arial" panose="020B0604020202020204" pitchFamily="34" charset="0"/>
              </a:rPr>
              <a:t>) is attributable to a mental or physical impairment or combination of mental and physical impairments;</a:t>
            </a:r>
          </a:p>
          <a:p>
            <a:r>
              <a:rPr lang="en-US" dirty="0">
                <a:latin typeface="Arial" panose="020B0604020202020204" pitchFamily="34" charset="0"/>
                <a:cs typeface="Arial" panose="020B0604020202020204" pitchFamily="34" charset="0"/>
              </a:rPr>
              <a:t>(ii) is manifested before the individual attains age 22;</a:t>
            </a:r>
          </a:p>
          <a:p>
            <a:r>
              <a:rPr lang="en-US" dirty="0">
                <a:latin typeface="Arial" panose="020B0604020202020204" pitchFamily="34" charset="0"/>
                <a:cs typeface="Arial" panose="020B0604020202020204" pitchFamily="34" charset="0"/>
              </a:rPr>
              <a:t>(iii) is likely to continue indefinitely;</a:t>
            </a:r>
          </a:p>
          <a:p>
            <a:r>
              <a:rPr lang="en-US" dirty="0">
                <a:latin typeface="Arial" panose="020B0604020202020204" pitchFamily="34" charset="0"/>
                <a:cs typeface="Arial" panose="020B0604020202020204" pitchFamily="34" charset="0"/>
              </a:rPr>
              <a:t>(iv) results in substantial functional limitations in 3 or more of the following areas of major life activity:</a:t>
            </a:r>
          </a:p>
          <a:p>
            <a:r>
              <a:rPr lang="en-US" dirty="0">
                <a:latin typeface="Arial" panose="020B0604020202020204" pitchFamily="34" charset="0"/>
                <a:cs typeface="Arial" panose="020B0604020202020204" pitchFamily="34" charset="0"/>
              </a:rPr>
              <a:t>(I) Self-care.</a:t>
            </a:r>
          </a:p>
          <a:p>
            <a:r>
              <a:rPr lang="en-US" dirty="0">
                <a:latin typeface="Arial" panose="020B0604020202020204" pitchFamily="34" charset="0"/>
                <a:cs typeface="Arial" panose="020B0604020202020204" pitchFamily="34" charset="0"/>
              </a:rPr>
              <a:t>(II) Receptive and expressive language.</a:t>
            </a:r>
          </a:p>
          <a:p>
            <a:r>
              <a:rPr lang="en-US" dirty="0">
                <a:latin typeface="Arial" panose="020B0604020202020204" pitchFamily="34" charset="0"/>
                <a:cs typeface="Arial" panose="020B0604020202020204" pitchFamily="34" charset="0"/>
              </a:rPr>
              <a:t>(III) Learning.</a:t>
            </a:r>
          </a:p>
          <a:p>
            <a:r>
              <a:rPr lang="en-US" dirty="0">
                <a:latin typeface="Arial" panose="020B0604020202020204" pitchFamily="34" charset="0"/>
                <a:cs typeface="Arial" panose="020B0604020202020204" pitchFamily="34" charset="0"/>
              </a:rPr>
              <a:t>(IV) Mobility.</a:t>
            </a:r>
          </a:p>
          <a:p>
            <a:r>
              <a:rPr lang="en-US" dirty="0">
                <a:latin typeface="Arial" panose="020B0604020202020204" pitchFamily="34" charset="0"/>
                <a:cs typeface="Arial" panose="020B0604020202020204" pitchFamily="34" charset="0"/>
              </a:rPr>
              <a:t>(V) Self-direction.</a:t>
            </a:r>
          </a:p>
          <a:p>
            <a:r>
              <a:rPr lang="en-US" dirty="0">
                <a:latin typeface="Arial" panose="020B0604020202020204" pitchFamily="34" charset="0"/>
                <a:cs typeface="Arial" panose="020B0604020202020204" pitchFamily="34" charset="0"/>
              </a:rPr>
              <a:t>(VI) Capacity for independent living.</a:t>
            </a:r>
          </a:p>
          <a:p>
            <a:r>
              <a:rPr lang="en-US" dirty="0">
                <a:latin typeface="Arial" panose="020B0604020202020204" pitchFamily="34" charset="0"/>
                <a:cs typeface="Arial" panose="020B0604020202020204" pitchFamily="34" charset="0"/>
              </a:rPr>
              <a:t>(VII) Economic self-sufficiency; and</a:t>
            </a:r>
          </a:p>
          <a:p>
            <a:r>
              <a:rPr lang="en-US" dirty="0">
                <a:latin typeface="Arial" panose="020B0604020202020204" pitchFamily="34" charset="0"/>
                <a:cs typeface="Arial" panose="020B0604020202020204" pitchFamily="34" charset="0"/>
              </a:rPr>
              <a:t>(v) reflects the individual’s need for a combination and sequence of special, interdisciplinary, or generic services, individualized supports, or other forms of assistance that are of lifelong or extended duration and are individually planned and coordinated."</a:t>
            </a:r>
          </a:p>
          <a:p>
            <a:r>
              <a:rPr lang="en-US" dirty="0">
                <a:latin typeface="Arial" panose="020B0604020202020204" pitchFamily="34" charset="0"/>
                <a:cs typeface="Arial" panose="020B0604020202020204" pitchFamily="34" charset="0"/>
              </a:rPr>
              <a:t>The 2000 law also further clarified the application of the “developmental disability” definition for children from birth through age 9. A child may still be considered to have a developmental disability without meeting 3 or more of the above criteria (items (</a:t>
            </a:r>
            <a:r>
              <a:rPr lang="en-US" dirty="0" err="1">
                <a:latin typeface="Arial" panose="020B0604020202020204" pitchFamily="34" charset="0"/>
                <a:cs typeface="Arial" panose="020B0604020202020204" pitchFamily="34" charset="0"/>
              </a:rPr>
              <a:t>i</a:t>
            </a:r>
            <a:r>
              <a:rPr lang="en-US" dirty="0">
                <a:latin typeface="Arial" panose="020B0604020202020204" pitchFamily="34" charset="0"/>
                <a:cs typeface="Arial" panose="020B0604020202020204" pitchFamily="34" charset="0"/>
              </a:rPr>
              <a:t>) through (v)) if the individual, without services and supports, has a high probability of meeting these criteria later in life.</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DD Act programs in every state and territory empower individuals with developmental disabilities and their families to help shape policies that impact them:</a:t>
            </a:r>
          </a:p>
          <a:p>
            <a:r>
              <a:rPr lang="en-US" dirty="0">
                <a:latin typeface="Arial" panose="020B0604020202020204" pitchFamily="34" charset="0"/>
                <a:cs typeface="Arial" panose="020B0604020202020204" pitchFamily="34" charset="0"/>
              </a:rPr>
              <a:t>State Councils on Developmental Disabilities. DD Councils bring the voices of individuals with developmental disabilities to the policy-makers whose decisions impact their lives.</a:t>
            </a:r>
          </a:p>
          <a:p>
            <a:r>
              <a:rPr lang="en-US" dirty="0">
                <a:latin typeface="Arial" panose="020B0604020202020204" pitchFamily="34" charset="0"/>
                <a:cs typeface="Arial" panose="020B0604020202020204" pitchFamily="34" charset="0"/>
              </a:rPr>
              <a:t>State Protection &amp; Advocacy Systems (P&amp;As). Established by the DD Act in 1975, to litigate</a:t>
            </a:r>
            <a:r>
              <a:rPr lang="en-US" baseline="0" dirty="0">
                <a:latin typeface="Arial" panose="020B0604020202020204" pitchFamily="34" charset="0"/>
                <a:cs typeface="Arial" panose="020B0604020202020204" pitchFamily="34" charset="0"/>
              </a:rPr>
              <a:t> for n</a:t>
            </a:r>
            <a:r>
              <a:rPr lang="en-US" dirty="0">
                <a:latin typeface="Arial" panose="020B0604020202020204" pitchFamily="34" charset="0"/>
                <a:cs typeface="Arial" panose="020B0604020202020204" pitchFamily="34" charset="0"/>
              </a:rPr>
              <a:t>ew legal and civil rights protections that provide dignity and inclusion.</a:t>
            </a:r>
          </a:p>
          <a:p>
            <a:r>
              <a:rPr lang="en-US" dirty="0">
                <a:latin typeface="Arial" panose="020B0604020202020204" pitchFamily="34" charset="0"/>
                <a:cs typeface="Arial" panose="020B0604020202020204" pitchFamily="34" charset="0"/>
              </a:rPr>
              <a:t>University Centers for Excellence in Developmental Disabilities Education, Research &amp; Service</a:t>
            </a:r>
            <a:r>
              <a:rPr lang="en-US" baseline="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(UCEDDs) work to improve the lives of people with developmental disabilities and their family members and ensure that voices from this community are heard in the halls of academia.</a:t>
            </a:r>
          </a:p>
          <a:p>
            <a:r>
              <a:rPr lang="en-US" dirty="0">
                <a:latin typeface="Arial" panose="020B0604020202020204" pitchFamily="34" charset="0"/>
                <a:cs typeface="Arial" panose="020B0604020202020204" pitchFamily="34" charset="0"/>
              </a:rPr>
              <a:t>Projects of National Significance: PNS focus on the most pressing issues affecting people with developmental disabilities and their families. They also allow AIDD to help fill gaps identified by the community, as well as quickly address new issues with a national scope.</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F08332C-4196-4BAA-8379-D1CF8D375562}" type="slidenum">
              <a:rPr lang="en-US" smtClean="0"/>
              <a:t>17</a:t>
            </a:fld>
            <a:endParaRPr lang="en-US"/>
          </a:p>
        </p:txBody>
      </p:sp>
    </p:spTree>
    <p:extLst>
      <p:ext uri="{BB962C8B-B14F-4D97-AF65-F5344CB8AC3E}">
        <p14:creationId xmlns:p14="http://schemas.microsoft.com/office/powerpoint/2010/main" val="24823461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In 1970, schools in America educated only one in five students with disabilities. More than 1 million students were excluded from public schools, and another 3.5 million did not receive appropriate services. Many states had laws excluding certain students, including those who were blind, deaf, or labeled "emotionally disturbed" or "mentally retarded." Almost 200,000 school-age children with mental retardation or emotional disabilities were institutionalized.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Parent groups formed to fight this</a:t>
            </a:r>
            <a:r>
              <a:rPr lang="en-US" baseline="0" dirty="0">
                <a:latin typeface="Arial" panose="020B0604020202020204" pitchFamily="34" charset="0"/>
                <a:cs typeface="Arial" panose="020B0604020202020204" pitchFamily="34" charset="0"/>
              </a:rPr>
              <a:t> discrimination in court. </a:t>
            </a:r>
            <a:r>
              <a:rPr lang="en-US" dirty="0">
                <a:latin typeface="Arial" panose="020B0604020202020204" pitchFamily="34" charset="0"/>
                <a:cs typeface="Arial" panose="020B0604020202020204" pitchFamily="34" charset="0"/>
              </a:rPr>
              <a:t>Several landmark court decisions established the responsibility of states to educate children with disabilities. The first case</a:t>
            </a:r>
            <a:r>
              <a:rPr lang="en-US" baseline="0" dirty="0">
                <a:latin typeface="Arial" panose="020B0604020202020204" pitchFamily="34" charset="0"/>
                <a:cs typeface="Arial" panose="020B0604020202020204" pitchFamily="34" charset="0"/>
              </a:rPr>
              <a:t> in Pennsylvania was filed by the Pennsylvania Association for Retarded Citizens (now known as The Arc of Pennsylvania) and the families of children with intellectual disabilities who were denied an education. </a:t>
            </a:r>
            <a:r>
              <a:rPr lang="en-US" dirty="0">
                <a:latin typeface="Arial" panose="020B0604020202020204" pitchFamily="34" charset="0"/>
                <a:cs typeface="Arial" panose="020B0604020202020204" pitchFamily="34" charset="0"/>
              </a:rPr>
              <a:t>These lawsuits and</a:t>
            </a:r>
            <a:r>
              <a:rPr lang="en-US" baseline="0" dirty="0">
                <a:latin typeface="Arial" panose="020B0604020202020204" pitchFamily="34" charset="0"/>
                <a:cs typeface="Arial" panose="020B0604020202020204" pitchFamily="34" charset="0"/>
              </a:rPr>
              <a:t> public pressure eventually lead to the passage of federal laws that became</a:t>
            </a:r>
            <a:r>
              <a:rPr lang="en-US" dirty="0">
                <a:latin typeface="Arial" panose="020B0604020202020204" pitchFamily="34" charset="0"/>
                <a:cs typeface="Arial" panose="020B0604020202020204" pitchFamily="34" charset="0"/>
              </a:rPr>
              <a:t> Individuals with Disabilities Education Act (IDEA).</a:t>
            </a:r>
            <a:r>
              <a:rPr lang="en-US" baseline="0" dirty="0">
                <a:latin typeface="Arial" panose="020B0604020202020204" pitchFamily="34" charset="0"/>
                <a:cs typeface="Arial" panose="020B0604020202020204" pitchFamily="34" charset="0"/>
              </a:rPr>
              <a:t> </a:t>
            </a:r>
          </a:p>
          <a:p>
            <a:endParaRPr lang="en-US" baseline="0" dirty="0">
              <a:latin typeface="Arial" panose="020B0604020202020204" pitchFamily="34" charset="0"/>
              <a:cs typeface="Arial" panose="020B0604020202020204" pitchFamily="34" charset="0"/>
            </a:endParaRPr>
          </a:p>
          <a:p>
            <a:r>
              <a:rPr lang="en-US" baseline="0" dirty="0">
                <a:latin typeface="Arial" panose="020B0604020202020204" pitchFamily="34" charset="0"/>
                <a:cs typeface="Arial" panose="020B0604020202020204" pitchFamily="34" charset="0"/>
              </a:rPr>
              <a:t>IDEA </a:t>
            </a:r>
            <a:r>
              <a:rPr lang="en-US" dirty="0">
                <a:latin typeface="Arial" panose="020B0604020202020204" pitchFamily="34" charset="0"/>
                <a:cs typeface="Arial" panose="020B0604020202020204" pitchFamily="34" charset="0"/>
              </a:rPr>
              <a:t>requires public schools to make available to all eligible children with disabilities a free appropriate public education in the least restrictive environment appropriate to their individual needs.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Six major principles of the IDEA focus on students’ rights and the responsibilities of public schools to children with disabilities: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1. Free Appropriate Public Education</a:t>
            </a:r>
          </a:p>
          <a:p>
            <a:r>
              <a:rPr lang="en-US" dirty="0">
                <a:latin typeface="Arial" panose="020B0604020202020204" pitchFamily="34" charset="0"/>
                <a:cs typeface="Arial" panose="020B0604020202020204" pitchFamily="34" charset="0"/>
              </a:rPr>
              <a:t>Under the IDEA, every child with a disability is entitled to a Free Appropriate Public Education (FAPE). The IDEA emphasizes special education and related services, which should be designed to meet a child’s “unique needs and prepare them for further education, employment, and independent living.”</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Furthermore, courts have held that the IDEA requires schools to prepare Individualized Education Plans, which confer “meaningful educational benefit” to children with disabilities. The “meaningful educational benefit” requirement includes a focus on raised student expectations, appropriate progress, and transition into postsecondary education and independent living.</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Public schools and local school boards are responsible for ensuring that every child with a disability receives a FAPE.</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2.  Appropriate Evaluation</a:t>
            </a:r>
          </a:p>
          <a:p>
            <a:r>
              <a:rPr lang="en-US" dirty="0">
                <a:latin typeface="Arial" panose="020B0604020202020204" pitchFamily="34" charset="0"/>
                <a:cs typeface="Arial" panose="020B0604020202020204" pitchFamily="34" charset="0"/>
              </a:rPr>
              <a:t>The IDEA requires that schools conduct “appropriate </a:t>
            </a:r>
            <a:r>
              <a:rPr lang="en-US" dirty="0" err="1">
                <a:latin typeface="Arial" panose="020B0604020202020204" pitchFamily="34" charset="0"/>
                <a:cs typeface="Arial" panose="020B0604020202020204" pitchFamily="34" charset="0"/>
              </a:rPr>
              <a:t>evaluations”of</a:t>
            </a:r>
            <a:r>
              <a:rPr lang="en-US" dirty="0">
                <a:latin typeface="Arial" panose="020B0604020202020204" pitchFamily="34" charset="0"/>
                <a:cs typeface="Arial" panose="020B0604020202020204" pitchFamily="34" charset="0"/>
              </a:rPr>
              <a:t> students who are suspected of having a disability. An appropriate evaluation must be implemented by a team of knowledgeable and trained evaluators, must utilize sound evaluation materials and procedures, and must be administered on a non-discriminatory basis.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Children should not be subjected to unnecessary assessments or testing, and evaluations must be geared toward planning for the child’s education and future instruction. Finally, an appropriate evaluation must determine and make recommendations regarding a child’s eligibility for special education services in a timely manner.</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3.  Individualized Education Plan</a:t>
            </a:r>
          </a:p>
          <a:p>
            <a:r>
              <a:rPr lang="en-US" dirty="0">
                <a:latin typeface="Arial" panose="020B0604020202020204" pitchFamily="34" charset="0"/>
                <a:cs typeface="Arial" panose="020B0604020202020204" pitchFamily="34" charset="0"/>
              </a:rPr>
              <a:t>The Individualized Education Plan (IEP) was established by the IDEA to help ensure every child’s access to a Free Appropriate Public Education. The IEP is a written document, developed by an IEP team, which draws upon existing evaluation information in order to meet a student’s unique educational needs.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Under the IDEA, an IEP must include information regarding a student’s present levels of educational performance, annual goals and benchmarking objectives, services and supplementary aids to be received, and a detailed explanation of instances where a student is not participating in the general classroom and why.</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An IEP is also required to include information regarding consistent reporting on student progress as well as “transition” to adult life. Finally, it is required that an IEP account for the planning concerns of the parents and child, the strengths of a particular child, and the specific “academic, developmental, and functional needs” of the child.</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4. Least Restrictive Environment</a:t>
            </a:r>
          </a:p>
          <a:p>
            <a:r>
              <a:rPr lang="en-US" dirty="0">
                <a:latin typeface="Arial" panose="020B0604020202020204" pitchFamily="34" charset="0"/>
                <a:cs typeface="Arial" panose="020B0604020202020204" pitchFamily="34" charset="0"/>
              </a:rPr>
              <a:t>The IDEA places a strong emphasis on placement in a general education setting. Under the IDEA, a student is guaranteed placement in the Least Restrictive Environment (LRE) possible. Therefore, an IEP team must explore a number of alternatives for enabling a student to participate in the general education classroom. These may include: classroom modifications, supplemental aids and services, alternative instructional methods, etc.</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If an IEP team determines that a student cannot be satisfactorily educated in a general education setting, then the team must make responsible efforts to determine the LRE for that student outside of the general classroom.</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5.  Parent Participation</a:t>
            </a:r>
          </a:p>
          <a:p>
            <a:r>
              <a:rPr lang="en-US" dirty="0">
                <a:latin typeface="Arial" panose="020B0604020202020204" pitchFamily="34" charset="0"/>
                <a:cs typeface="Arial" panose="020B0604020202020204" pitchFamily="34" charset="0"/>
              </a:rPr>
              <a:t>The IDEA has a special provision for “parent participation in placement decisions.” Under this provision, state educational agencies and local school boards must ensure that the parents of a child with a disability are members of any group that makes decisions regarding the placement and LRE of that child.</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Parents have the right to equal participation in this process, and are entitled to notification of a planned evaluation, access to planning and evaluation materials, and involvement in all meetings regarding their child’s placement. Additionally, parents retain the right to refuse further evaluation of their child. Both students and parents must be invited to IEP meetings, and the IDEA explicitly establishes a role for the parent as equal participant and decision maker.</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6.  Procedural Safeguards</a:t>
            </a:r>
          </a:p>
          <a:p>
            <a:r>
              <a:rPr lang="en-US" dirty="0">
                <a:latin typeface="Arial" panose="020B0604020202020204" pitchFamily="34" charset="0"/>
                <a:cs typeface="Arial" panose="020B0604020202020204" pitchFamily="34" charset="0"/>
              </a:rPr>
              <a:t>Finally, the IDEA establishes procedural safeguards to help parents and students enforce their rights under federal law. The primary purpose of this requirement is twofold: safeguards protect parental access to information pertaining to placement and transition planning; and procedures are put in place to resolve disagreements between parents and schools regarding the placement of a student.</a:t>
            </a:r>
            <a:r>
              <a:rPr lang="en-US" baseline="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If disagreements arise, parents have the right to request mediation or due process hearings with state-level education agencies, and beyond that may appeal the decision in state or federal court. </a:t>
            </a:r>
          </a:p>
        </p:txBody>
      </p:sp>
      <p:sp>
        <p:nvSpPr>
          <p:cNvPr id="4" name="Slide Number Placeholder 3"/>
          <p:cNvSpPr>
            <a:spLocks noGrp="1"/>
          </p:cNvSpPr>
          <p:nvPr>
            <p:ph type="sldNum" sz="quarter" idx="10"/>
          </p:nvPr>
        </p:nvSpPr>
        <p:spPr/>
        <p:txBody>
          <a:bodyPr/>
          <a:lstStyle/>
          <a:p>
            <a:fld id="{0F08332C-4196-4BAA-8379-D1CF8D375562}" type="slidenum">
              <a:rPr lang="en-US" smtClean="0"/>
              <a:t>18</a:t>
            </a:fld>
            <a:endParaRPr lang="en-US"/>
          </a:p>
        </p:txBody>
      </p:sp>
    </p:spTree>
    <p:extLst>
      <p:ext uri="{BB962C8B-B14F-4D97-AF65-F5344CB8AC3E}">
        <p14:creationId xmlns:p14="http://schemas.microsoft.com/office/powerpoint/2010/main" val="25388744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Arial" panose="020B0604020202020204" pitchFamily="34" charset="0"/>
              </a:rPr>
              <a:t>In 1973 the first federal civil rights protection for people with disabilities, Section 504 of the Rehabilitation Act was signed into law. </a:t>
            </a:r>
          </a:p>
          <a:p>
            <a:endParaRPr lang="en-US" sz="1200" kern="1200" dirty="0">
              <a:solidFill>
                <a:schemeClr val="tx1"/>
              </a:solidFill>
              <a:effectLst/>
              <a:latin typeface="+mn-lt"/>
              <a:ea typeface="+mn-ea"/>
              <a:cs typeface="Arial" panose="020B0604020202020204" pitchFamily="34" charset="0"/>
            </a:endParaRPr>
          </a:p>
          <a:p>
            <a:r>
              <a:rPr lang="en-US" dirty="0">
                <a:latin typeface="Arial" panose="020B0604020202020204" pitchFamily="34" charset="0"/>
                <a:cs typeface="Arial" panose="020B0604020202020204" pitchFamily="34" charset="0"/>
              </a:rPr>
              <a:t>Section 504 states that "no qualified individual with a disability in the United States shall be excluded from, denied the benefits of, or be subjected to discrimination under" any program or activity that either receives Federal financial assistance or is conducted by any Executive agency or the United States Postal Service.</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Each Federal agency has its own set of section 504 regulations that apply to its own programs. Agencies that provide Federal financial assistance also have section 504 regulations covering entities that receive Federal aid. Requirements common to these regulations include reasonable accommodation for employees with disabilities; program accessibility; effective communication with people who have hearing or vision disabilities; and accessible new construction and alterations. Each agency is responsible for enforcing its own regulations. Section 504 may also be enforced through private lawsuits. It is not necessary to file a complaint with a Federal agency or to receive a "right-to-sue" letter before going to court.</a:t>
            </a:r>
          </a:p>
          <a:p>
            <a:endParaRPr lang="en-US" sz="1200" kern="1200" dirty="0">
              <a:solidFill>
                <a:schemeClr val="tx1"/>
              </a:solidFill>
              <a:effectLst/>
              <a:latin typeface="+mn-lt"/>
              <a:ea typeface="+mn-ea"/>
              <a:cs typeface="Arial" panose="020B0604020202020204" pitchFamily="34" charset="0"/>
            </a:endParaRPr>
          </a:p>
          <a:p>
            <a:endParaRPr lang="en-US" sz="1200" kern="1200" dirty="0">
              <a:solidFill>
                <a:schemeClr val="tx1"/>
              </a:solidFill>
              <a:effectLst/>
              <a:latin typeface="+mn-lt"/>
              <a:ea typeface="+mn-ea"/>
              <a:cs typeface="Arial" panose="020B0604020202020204" pitchFamily="34" charset="0"/>
            </a:endParaRPr>
          </a:p>
          <a:p>
            <a:r>
              <a:rPr lang="en-US" sz="1200" kern="1200" dirty="0">
                <a:solidFill>
                  <a:schemeClr val="tx1"/>
                </a:solidFill>
                <a:effectLst/>
                <a:latin typeface="+mn-lt"/>
                <a:ea typeface="+mn-ea"/>
                <a:cs typeface="Arial" panose="020B0604020202020204" pitchFamily="34" charset="0"/>
              </a:rPr>
              <a:t>But the laws on paper are only worth</a:t>
            </a:r>
            <a:r>
              <a:rPr lang="en-US" sz="1200" kern="1200" baseline="0" dirty="0">
                <a:solidFill>
                  <a:schemeClr val="tx1"/>
                </a:solidFill>
                <a:effectLst/>
                <a:latin typeface="+mn-lt"/>
                <a:ea typeface="+mn-ea"/>
                <a:cs typeface="Arial" panose="020B0604020202020204" pitchFamily="34" charset="0"/>
              </a:rPr>
              <a:t> the paper. It took people to force the executive branch to implement the law through a grueling battle with the federal agency that refused to enforce it.  </a:t>
            </a:r>
          </a:p>
          <a:p>
            <a:endParaRPr lang="en-US" sz="1200" kern="1200" baseline="0" dirty="0">
              <a:solidFill>
                <a:schemeClr val="tx1"/>
              </a:solidFill>
              <a:effectLst/>
              <a:latin typeface="+mn-lt"/>
              <a:ea typeface="+mn-ea"/>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F08332C-4196-4BAA-8379-D1CF8D375562}" type="slidenum">
              <a:rPr lang="en-US" smtClean="0"/>
              <a:t>19</a:t>
            </a:fld>
            <a:endParaRPr lang="en-US"/>
          </a:p>
        </p:txBody>
      </p:sp>
    </p:spTree>
    <p:extLst>
      <p:ext uri="{BB962C8B-B14F-4D97-AF65-F5344CB8AC3E}">
        <p14:creationId xmlns:p14="http://schemas.microsoft.com/office/powerpoint/2010/main" val="14583131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The ADA prohibits discrimination on the basis of disability in employment, State and local government, public accommodations, commercial facilities, transportation, and telecommunications. It also applies to the United States Congress.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To be protected by the ADA, one must have a disability or have a relationship or association with an individual with a disability. An individual with a disability is defined by the ADA as a person who has a physical or mental impairment that substantially limits one or more major life activities, a person who has a history or record of such an impairment, or a person who is perceived by others as having such an impairment. The ADA does not specifically name all of the impairments that are covered.</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ADA Title I: Employment</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Title I requires employers with 15 or more employees to provide qualified individuals with disabilities an equal opportunity to benefit from the full range of employment-related opportunities available to others. For example, it prohibits discrimination in recruitment, hiring, promotions, training, pay, social activities, and other privileges of employment. It restricts questions that can be asked about an applicant's disability before a job offer is made, and it requires that employers make reasonable accommodation to the known physical or mental limitations of otherwise qualified individuals with disabilities, unless it results in undue hardship. Religious entities with 15 or more employees are covered under title I.</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Title I complaints must be filed with the U. S. Equal Employment Opportunity Commission (EEOC) within 180 days of the date of discrimination, or 300 days if the charge is filed with a designated State or local fair employment practice agency. Individuals may file a lawsuit in Federal court only after they receive a "right-to-sue" letter from the EEOC.</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Charges of employment discrimination on the basis of disability may be filed at any U.S. Equal Employment Opportunity Commission field office. Field offices are located in 50 cities throughout the U.S. and are listed in most telephone directories under "U.S. Government." For the appropriate EEOC field office in your geographic area, contact:</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(800) 669-4000 (voice)</a:t>
            </a:r>
          </a:p>
          <a:p>
            <a:r>
              <a:rPr lang="en-US" dirty="0">
                <a:latin typeface="Arial" panose="020B0604020202020204" pitchFamily="34" charset="0"/>
                <a:cs typeface="Arial" panose="020B0604020202020204" pitchFamily="34" charset="0"/>
              </a:rPr>
              <a:t>(800) 669-6820 (TTY)</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www.eeoc.gov</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Publications and information on EEOC-enforced laws may be obtained by calling:</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(800) 669-3362 (voice)</a:t>
            </a:r>
          </a:p>
          <a:p>
            <a:r>
              <a:rPr lang="en-US" dirty="0">
                <a:latin typeface="Arial" panose="020B0604020202020204" pitchFamily="34" charset="0"/>
                <a:cs typeface="Arial" panose="020B0604020202020204" pitchFamily="34" charset="0"/>
              </a:rPr>
              <a:t>(800) 800-3302 (TTY)</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For information on how to accommodate a specific individual with a disability, contact the Job Accommodation Network at:</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(800) 526-7234 (voice)</a:t>
            </a:r>
          </a:p>
          <a:p>
            <a:r>
              <a:rPr lang="en-US" dirty="0">
                <a:latin typeface="Arial" panose="020B0604020202020204" pitchFamily="34" charset="0"/>
                <a:cs typeface="Arial" panose="020B0604020202020204" pitchFamily="34" charset="0"/>
              </a:rPr>
              <a:t>(877) 781-9403 (TTY)</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http://askjan.org</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ADA Title II: State and Local Government Activities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Title II covers all activities of State and local governments regardless of the government entity's size or receipt of Federal funding. Title II requires that State and local governments give people with disabilities an equal opportunity to benefit from all of their programs, services, and activities (e.g. public education, employment, transportation, recreation, health care, social services, courts, voting, and town meetings).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State and local governments are required to follow specific architectural standards in the new construction and alteration of their buildings. They also must relocate programs or otherwise provide access in inaccessible older buildings, and communicate effectively with people who have hearing, vision, or speech disabilities. Public entities are not required to take actions that would result in undue financial and administrative burdens. They are required to make reasonable modifications to policies, practices, and procedures where necessary to avoid discrimination, unless they can demonstrate that doing so would fundamentally alter the nature of the service, program, or activity being provided.</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Complaints of title II violations may be filed with the Department of Justice within 180 days of the date of discrimination. In certain situations, cases may be referred to a mediation program sponsored by the Department. The Department may bring a lawsuit where it has investigated a matter and has been unable to resolve violations.</a:t>
            </a:r>
          </a:p>
        </p:txBody>
      </p:sp>
      <p:sp>
        <p:nvSpPr>
          <p:cNvPr id="4" name="Slide Number Placeholder 3"/>
          <p:cNvSpPr>
            <a:spLocks noGrp="1"/>
          </p:cNvSpPr>
          <p:nvPr>
            <p:ph type="sldNum" sz="quarter" idx="10"/>
          </p:nvPr>
        </p:nvSpPr>
        <p:spPr/>
        <p:txBody>
          <a:bodyPr/>
          <a:lstStyle/>
          <a:p>
            <a:fld id="{0F08332C-4196-4BAA-8379-D1CF8D375562}" type="slidenum">
              <a:rPr lang="en-US" smtClean="0"/>
              <a:t>20</a:t>
            </a:fld>
            <a:endParaRPr lang="en-US"/>
          </a:p>
        </p:txBody>
      </p:sp>
    </p:spTree>
    <p:extLst>
      <p:ext uri="{BB962C8B-B14F-4D97-AF65-F5344CB8AC3E}">
        <p14:creationId xmlns:p14="http://schemas.microsoft.com/office/powerpoint/2010/main" val="23619747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idx="12"/>
          </p:nvPr>
        </p:nvSpPr>
        <p:spPr/>
        <p:txBody>
          <a:bodyPr/>
          <a:lstStyle/>
          <a:p>
            <a:pPr indent="-19412" algn="r">
              <a:buClr>
                <a:schemeClr val="dk1"/>
              </a:buClr>
              <a:buSzPct val="25000"/>
            </a:pPr>
            <a:fld id="{00000000-1234-1234-1234-123412341234}" type="slidenum">
              <a:rPr lang="en-US" sz="1200">
                <a:solidFill>
                  <a:schemeClr val="dk1"/>
                </a:solidFill>
                <a:ea typeface="Calibri"/>
                <a:sym typeface="Calibri"/>
              </a:rPr>
              <a:pPr indent="-19412" algn="r">
                <a:buClr>
                  <a:schemeClr val="dk1"/>
                </a:buClr>
                <a:buSzPct val="25000"/>
              </a:pPr>
              <a:t>22</a:t>
            </a:fld>
            <a:endParaRPr lang="en-US" sz="1200" dirty="0">
              <a:solidFill>
                <a:schemeClr val="dk1"/>
              </a:solidFill>
              <a:ea typeface="Calibri"/>
              <a:sym typeface="Calibri"/>
            </a:endParaRPr>
          </a:p>
        </p:txBody>
      </p:sp>
    </p:spTree>
    <p:extLst>
      <p:ext uri="{BB962C8B-B14F-4D97-AF65-F5344CB8AC3E}">
        <p14:creationId xmlns:p14="http://schemas.microsoft.com/office/powerpoint/2010/main" val="37554751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304800" algn="l" rtl="0">
              <a:lnSpc>
                <a:spcPct val="115000"/>
              </a:lnSpc>
              <a:spcBef>
                <a:spcPts val="0"/>
              </a:spcBef>
              <a:spcAft>
                <a:spcPts val="0"/>
              </a:spcAft>
              <a:buClr>
                <a:srgbClr val="333333"/>
              </a:buClr>
              <a:buSzPts val="1200"/>
              <a:buChar char="●"/>
            </a:pPr>
            <a:r>
              <a:rPr lang="en-US" sz="1200" dirty="0">
                <a:solidFill>
                  <a:srgbClr val="333333"/>
                </a:solidFill>
                <a:highlight>
                  <a:srgbClr val="FFFFFF"/>
                </a:highlight>
                <a:latin typeface="Arial" panose="020B0604020202020204" pitchFamily="34" charset="0"/>
                <a:cs typeface="Arial" panose="020B0604020202020204" pitchFamily="34" charset="0"/>
              </a:rPr>
              <a:t>Bullet 1: The number of NYC students with disabilities is larger than the entire population of most school districts around the country. </a:t>
            </a:r>
          </a:p>
          <a:p>
            <a:pPr marL="914400" lvl="1" indent="-304800" algn="l" rtl="0">
              <a:lnSpc>
                <a:spcPct val="115000"/>
              </a:lnSpc>
              <a:spcBef>
                <a:spcPts val="0"/>
              </a:spcBef>
              <a:spcAft>
                <a:spcPts val="0"/>
              </a:spcAft>
              <a:buClr>
                <a:srgbClr val="333333"/>
              </a:buClr>
              <a:buSzPts val="1200"/>
              <a:buChar char="○"/>
            </a:pPr>
            <a:r>
              <a:rPr lang="en-US" sz="1200" dirty="0">
                <a:solidFill>
                  <a:srgbClr val="333333"/>
                </a:solidFill>
                <a:highlight>
                  <a:srgbClr val="FFFFFF"/>
                </a:highlight>
                <a:latin typeface="Arial" panose="020B0604020202020204" pitchFamily="34" charset="0"/>
                <a:cs typeface="Arial" panose="020B0604020202020204" pitchFamily="34" charset="0"/>
              </a:rPr>
              <a:t>The number is big in part because, but students in New York City are also more likely to be classified as eligible for special education. </a:t>
            </a:r>
          </a:p>
          <a:p>
            <a:pPr marL="914400" lvl="1" indent="-304800" algn="l" rtl="0">
              <a:lnSpc>
                <a:spcPct val="115000"/>
              </a:lnSpc>
              <a:spcBef>
                <a:spcPts val="0"/>
              </a:spcBef>
              <a:spcAft>
                <a:spcPts val="0"/>
              </a:spcAft>
              <a:buClr>
                <a:srgbClr val="333333"/>
              </a:buClr>
              <a:buSzPts val="1200"/>
              <a:buChar char="○"/>
            </a:pPr>
            <a:r>
              <a:rPr lang="en-US" sz="1200" dirty="0">
                <a:solidFill>
                  <a:srgbClr val="333333"/>
                </a:solidFill>
                <a:highlight>
                  <a:srgbClr val="FFFFFF"/>
                </a:highlight>
                <a:latin typeface="Arial" panose="020B0604020202020204" pitchFamily="34" charset="0"/>
                <a:cs typeface="Arial" panose="020B0604020202020204" pitchFamily="34" charset="0"/>
              </a:rPr>
              <a:t>About 19 percent of NYC students have an IEP, compared with 14 percent in Chicago, 12 percent in Los Angeles, and just 7 percent in Houston.</a:t>
            </a:r>
          </a:p>
          <a:p>
            <a:pPr marL="457200" lvl="0" indent="-304800" algn="l" rtl="0">
              <a:lnSpc>
                <a:spcPct val="115000"/>
              </a:lnSpc>
              <a:spcBef>
                <a:spcPts val="0"/>
              </a:spcBef>
              <a:spcAft>
                <a:spcPts val="0"/>
              </a:spcAft>
              <a:buClr>
                <a:srgbClr val="333333"/>
              </a:buClr>
              <a:buSzPts val="1200"/>
              <a:buChar char="●"/>
            </a:pPr>
            <a:r>
              <a:rPr lang="en-US" sz="1200" dirty="0">
                <a:solidFill>
                  <a:srgbClr val="333333"/>
                </a:solidFill>
                <a:highlight>
                  <a:srgbClr val="FFFFFF"/>
                </a:highlight>
                <a:latin typeface="Arial" panose="020B0604020202020204" pitchFamily="34" charset="0"/>
                <a:cs typeface="Arial" panose="020B0604020202020204" pitchFamily="34" charset="0"/>
              </a:rPr>
              <a:t>Bullet 2: IEPs encompass a wide variety of specific disabilities. Mirroring national figures, the most prevalent disability classifications in NYC are learning disabilities (</a:t>
            </a:r>
            <a:r>
              <a:rPr lang="en-US" sz="1200" u="sng" dirty="0">
                <a:solidFill>
                  <a:srgbClr val="333333"/>
                </a:solidFill>
                <a:highlight>
                  <a:srgbClr val="FFFFFF"/>
                </a:highlight>
                <a:latin typeface="Arial" panose="020B0604020202020204" pitchFamily="34" charset="0"/>
                <a:cs typeface="Arial" panose="020B0604020202020204" pitchFamily="34" charset="0"/>
              </a:rPr>
              <a:t>40% of all students with disabilities</a:t>
            </a:r>
            <a:r>
              <a:rPr lang="en-US" sz="1200" dirty="0">
                <a:solidFill>
                  <a:srgbClr val="333333"/>
                </a:solidFill>
                <a:highlight>
                  <a:srgbClr val="FFFFFF"/>
                </a:highlight>
                <a:latin typeface="Arial" panose="020B0604020202020204" pitchFamily="34" charset="0"/>
                <a:cs typeface="Arial" panose="020B0604020202020204" pitchFamily="34" charset="0"/>
              </a:rPr>
              <a:t>) and speech or language impairments </a:t>
            </a:r>
            <a:r>
              <a:rPr lang="en-US" sz="1200" u="sng" dirty="0">
                <a:solidFill>
                  <a:srgbClr val="333333"/>
                </a:solidFill>
                <a:highlight>
                  <a:srgbClr val="FFFFFF"/>
                </a:highlight>
                <a:latin typeface="Arial" panose="020B0604020202020204" pitchFamily="34" charset="0"/>
                <a:cs typeface="Arial" panose="020B0604020202020204" pitchFamily="34" charset="0"/>
              </a:rPr>
              <a:t>(32%)</a:t>
            </a:r>
            <a:r>
              <a:rPr lang="en-US" sz="1200" dirty="0">
                <a:solidFill>
                  <a:srgbClr val="333333"/>
                </a:solidFill>
                <a:highlight>
                  <a:srgbClr val="FFFFFF"/>
                </a:highlight>
                <a:latin typeface="Arial" panose="020B0604020202020204" pitchFamily="34" charset="0"/>
                <a:cs typeface="Arial" panose="020B0604020202020204" pitchFamily="34" charset="0"/>
              </a:rPr>
              <a:t>. Other relatively common disability classifications include autism </a:t>
            </a:r>
            <a:r>
              <a:rPr lang="en-US" sz="1200" u="sng" dirty="0">
                <a:solidFill>
                  <a:srgbClr val="333333"/>
                </a:solidFill>
                <a:highlight>
                  <a:srgbClr val="FFFFFF"/>
                </a:highlight>
                <a:latin typeface="Arial" panose="020B0604020202020204" pitchFamily="34" charset="0"/>
                <a:cs typeface="Arial" panose="020B0604020202020204" pitchFamily="34" charset="0"/>
              </a:rPr>
              <a:t>(7%)</a:t>
            </a:r>
            <a:r>
              <a:rPr lang="en-US" sz="1200" dirty="0">
                <a:solidFill>
                  <a:srgbClr val="333333"/>
                </a:solidFill>
                <a:highlight>
                  <a:srgbClr val="FFFFFF"/>
                </a:highlight>
                <a:latin typeface="Arial" panose="020B0604020202020204" pitchFamily="34" charset="0"/>
                <a:cs typeface="Arial" panose="020B0604020202020204" pitchFamily="34" charset="0"/>
              </a:rPr>
              <a:t>; emotional disturbance </a:t>
            </a:r>
            <a:r>
              <a:rPr lang="en-US" sz="1200" u="sng" dirty="0">
                <a:solidFill>
                  <a:srgbClr val="333333"/>
                </a:solidFill>
                <a:highlight>
                  <a:srgbClr val="FFFFFF"/>
                </a:highlight>
                <a:latin typeface="Arial" panose="020B0604020202020204" pitchFamily="34" charset="0"/>
                <a:cs typeface="Arial" panose="020B0604020202020204" pitchFamily="34" charset="0"/>
              </a:rPr>
              <a:t>(6%)</a:t>
            </a:r>
            <a:r>
              <a:rPr lang="en-US" sz="1200" dirty="0">
                <a:solidFill>
                  <a:srgbClr val="333333"/>
                </a:solidFill>
                <a:highlight>
                  <a:srgbClr val="FFFFFF"/>
                </a:highlight>
                <a:latin typeface="Arial" panose="020B0604020202020204" pitchFamily="34" charset="0"/>
                <a:cs typeface="Arial" panose="020B0604020202020204" pitchFamily="34" charset="0"/>
              </a:rPr>
              <a:t>; and other health impairments </a:t>
            </a:r>
            <a:r>
              <a:rPr lang="en-US" sz="1200" u="sng" dirty="0">
                <a:solidFill>
                  <a:srgbClr val="333333"/>
                </a:solidFill>
                <a:highlight>
                  <a:srgbClr val="FFFFFF"/>
                </a:highlight>
                <a:latin typeface="Arial" panose="020B0604020202020204" pitchFamily="34" charset="0"/>
                <a:cs typeface="Arial" panose="020B0604020202020204" pitchFamily="34" charset="0"/>
              </a:rPr>
              <a:t>(8%)</a:t>
            </a:r>
            <a:r>
              <a:rPr lang="en-US" sz="1200" dirty="0">
                <a:solidFill>
                  <a:srgbClr val="333333"/>
                </a:solidFill>
                <a:highlight>
                  <a:srgbClr val="FFFFFF"/>
                </a:highlight>
                <a:latin typeface="Arial" panose="020B0604020202020204" pitchFamily="34" charset="0"/>
                <a:cs typeface="Arial" panose="020B0604020202020204" pitchFamily="34" charset="0"/>
              </a:rPr>
              <a:t>. </a:t>
            </a:r>
            <a:endParaRPr lang="en-US" sz="1200" dirty="0">
              <a:solidFill>
                <a:schemeClr val="dk2"/>
              </a:solidFill>
              <a:latin typeface="Arial" panose="020B0604020202020204" pitchFamily="34" charset="0"/>
              <a:cs typeface="Arial" panose="020B0604020202020204" pitchFamily="34" charset="0"/>
            </a:endParaRPr>
          </a:p>
          <a:p>
            <a:pPr marL="457200" lvl="0" indent="-304800" algn="l" rtl="0">
              <a:lnSpc>
                <a:spcPct val="115000"/>
              </a:lnSpc>
              <a:spcBef>
                <a:spcPts val="0"/>
              </a:spcBef>
              <a:spcAft>
                <a:spcPts val="0"/>
              </a:spcAft>
              <a:buClr>
                <a:srgbClr val="333333"/>
              </a:buClr>
              <a:buSzPts val="1200"/>
              <a:buChar char="●"/>
            </a:pPr>
            <a:r>
              <a:rPr lang="en-US" sz="1200" dirty="0">
                <a:solidFill>
                  <a:srgbClr val="333333"/>
                </a:solidFill>
                <a:highlight>
                  <a:srgbClr val="FFFFFF"/>
                </a:highlight>
                <a:latin typeface="Arial" panose="020B0604020202020204" pitchFamily="34" charset="0"/>
                <a:cs typeface="Arial" panose="020B0604020202020204" pitchFamily="34" charset="0"/>
              </a:rPr>
              <a:t>Bullet 3: Disparities by gender--we know that those that are invisible or considered less problematic behaviors go untreated and underrecognized. </a:t>
            </a:r>
          </a:p>
          <a:p>
            <a:pPr marL="914400" lvl="1" indent="-304800" algn="l" rtl="0">
              <a:lnSpc>
                <a:spcPct val="115000"/>
              </a:lnSpc>
              <a:spcBef>
                <a:spcPts val="0"/>
              </a:spcBef>
              <a:spcAft>
                <a:spcPts val="0"/>
              </a:spcAft>
              <a:buClr>
                <a:srgbClr val="333333"/>
              </a:buClr>
              <a:buSzPts val="1200"/>
              <a:buChar char="○"/>
            </a:pPr>
            <a:r>
              <a:rPr lang="en-US" sz="1200" dirty="0">
                <a:solidFill>
                  <a:srgbClr val="333333"/>
                </a:solidFill>
                <a:highlight>
                  <a:srgbClr val="FFFFFF"/>
                </a:highlight>
                <a:latin typeface="Arial" panose="020B0604020202020204" pitchFamily="34" charset="0"/>
                <a:cs typeface="Arial" panose="020B0604020202020204" pitchFamily="34" charset="0"/>
              </a:rPr>
              <a:t>Girls are 34% of all SWD while boys are 66%</a:t>
            </a:r>
          </a:p>
          <a:p>
            <a:pPr marL="457200" lvl="0" indent="-304800" algn="l" rtl="0">
              <a:lnSpc>
                <a:spcPct val="115000"/>
              </a:lnSpc>
              <a:spcBef>
                <a:spcPts val="0"/>
              </a:spcBef>
              <a:spcAft>
                <a:spcPts val="0"/>
              </a:spcAft>
              <a:buClr>
                <a:srgbClr val="333333"/>
              </a:buClr>
              <a:buSzPts val="1200"/>
              <a:buChar char="●"/>
            </a:pPr>
            <a:r>
              <a:rPr lang="en-US" sz="1200" dirty="0">
                <a:solidFill>
                  <a:srgbClr val="333333"/>
                </a:solidFill>
                <a:highlight>
                  <a:srgbClr val="FFFFFF"/>
                </a:highlight>
                <a:latin typeface="Arial" panose="020B0604020202020204" pitchFamily="34" charset="0"/>
                <a:cs typeface="Arial" panose="020B0604020202020204" pitchFamily="34" charset="0"/>
              </a:rPr>
              <a:t>Bullet 4: Disparities by race/ethnicity:</a:t>
            </a:r>
          </a:p>
          <a:p>
            <a:pPr marL="914400" lvl="1" indent="-304800" algn="l" rtl="0">
              <a:lnSpc>
                <a:spcPct val="115000"/>
              </a:lnSpc>
              <a:spcBef>
                <a:spcPts val="0"/>
              </a:spcBef>
              <a:spcAft>
                <a:spcPts val="0"/>
              </a:spcAft>
              <a:buClr>
                <a:srgbClr val="333333"/>
              </a:buClr>
              <a:buSzPts val="1200"/>
              <a:buChar char="○"/>
            </a:pPr>
            <a:r>
              <a:rPr lang="en-US" sz="1150" dirty="0">
                <a:solidFill>
                  <a:srgbClr val="333333"/>
                </a:solidFill>
                <a:latin typeface="Arial" panose="020B0604020202020204" pitchFamily="34" charset="0"/>
                <a:cs typeface="Arial" panose="020B0604020202020204" pitchFamily="34" charset="0"/>
              </a:rPr>
              <a:t>Figure 4 shows that Asian and Latino students are more likely to be diagnosed with speech or language impairments. (Among students with disabilities, 38% of Asian and 36% of Latino students have an IEP for speech or language impairments, compared with 26% of Black and 28% of White students.) This difference is driven in part by the fact that students who are English Language Learners are overrepresented among those classified as having speech or language impairments.</a:t>
            </a:r>
          </a:p>
          <a:p>
            <a:pPr marL="914400" lvl="1" indent="-304800" algn="l" rtl="0">
              <a:lnSpc>
                <a:spcPct val="115000"/>
              </a:lnSpc>
              <a:spcBef>
                <a:spcPts val="0"/>
              </a:spcBef>
              <a:spcAft>
                <a:spcPts val="0"/>
              </a:spcAft>
              <a:buClr>
                <a:srgbClr val="333333"/>
              </a:buClr>
              <a:buSzPts val="1200"/>
              <a:buChar char="○"/>
            </a:pPr>
            <a:r>
              <a:rPr lang="en-US" sz="1150" dirty="0">
                <a:solidFill>
                  <a:srgbClr val="333333"/>
                </a:solidFill>
                <a:latin typeface="Arial" panose="020B0604020202020204" pitchFamily="34" charset="0"/>
                <a:cs typeface="Arial" panose="020B0604020202020204" pitchFamily="34" charset="0"/>
              </a:rPr>
              <a:t>White and Asian students are diagnosed with autism at higher rates than Black and Latino students (11% and 10% of White and Asian students with disabilities, respectively, vs. 7% and 6% among Black and Latino students with disabilities). Finally, Black students are more than twice as likely to have an IEP for emotional disturbance.</a:t>
            </a:r>
          </a:p>
        </p:txBody>
      </p:sp>
      <p:sp>
        <p:nvSpPr>
          <p:cNvPr id="4" name="Slide Number Placeholder 3"/>
          <p:cNvSpPr>
            <a:spLocks noGrp="1"/>
          </p:cNvSpPr>
          <p:nvPr>
            <p:ph type="sldNum" idx="12"/>
          </p:nvPr>
        </p:nvSpPr>
        <p:spPr/>
        <p:txBody>
          <a:bodyPr/>
          <a:lstStyle/>
          <a:p>
            <a:pPr indent="-19412" algn="r">
              <a:buClr>
                <a:schemeClr val="dk1"/>
              </a:buClr>
              <a:buSzPct val="25000"/>
            </a:pPr>
            <a:fld id="{00000000-1234-1234-1234-123412341234}" type="slidenum">
              <a:rPr lang="en-US" sz="1200">
                <a:solidFill>
                  <a:schemeClr val="dk1"/>
                </a:solidFill>
                <a:ea typeface="Calibri"/>
                <a:sym typeface="Calibri"/>
              </a:rPr>
              <a:pPr indent="-19412" algn="r">
                <a:buClr>
                  <a:schemeClr val="dk1"/>
                </a:buClr>
                <a:buSzPct val="25000"/>
              </a:pPr>
              <a:t>23</a:t>
            </a:fld>
            <a:endParaRPr lang="en-US" sz="1200" dirty="0">
              <a:solidFill>
                <a:schemeClr val="dk1"/>
              </a:solidFill>
              <a:ea typeface="Calibri"/>
              <a:sym typeface="Calibri"/>
            </a:endParaRPr>
          </a:p>
        </p:txBody>
      </p:sp>
    </p:spTree>
    <p:extLst>
      <p:ext uri="{BB962C8B-B14F-4D97-AF65-F5344CB8AC3E}">
        <p14:creationId xmlns:p14="http://schemas.microsoft.com/office/powerpoint/2010/main" val="33470627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304800" algn="l" rtl="0">
              <a:lnSpc>
                <a:spcPct val="115000"/>
              </a:lnSpc>
              <a:spcBef>
                <a:spcPts val="0"/>
              </a:spcBef>
              <a:spcAft>
                <a:spcPts val="0"/>
              </a:spcAft>
              <a:buClr>
                <a:srgbClr val="333333"/>
              </a:buClr>
              <a:buSzPts val="1200"/>
              <a:buChar char="●"/>
            </a:pPr>
            <a:r>
              <a:rPr lang="en-US" sz="1200" dirty="0">
                <a:solidFill>
                  <a:srgbClr val="333333"/>
                </a:solidFill>
                <a:highlight>
                  <a:srgbClr val="FFFFFF"/>
                </a:highlight>
                <a:latin typeface="Arial" panose="020B0604020202020204" pitchFamily="34" charset="0"/>
                <a:cs typeface="Arial" panose="020B0604020202020204" pitchFamily="34" charset="0"/>
              </a:rPr>
              <a:t>Bullet 1: The number of NYC students with disabilities is larger than the entire population of most school districts around the country. </a:t>
            </a:r>
          </a:p>
          <a:p>
            <a:pPr marL="914400" lvl="1" indent="-304800" algn="l" rtl="0">
              <a:lnSpc>
                <a:spcPct val="115000"/>
              </a:lnSpc>
              <a:spcBef>
                <a:spcPts val="0"/>
              </a:spcBef>
              <a:spcAft>
                <a:spcPts val="0"/>
              </a:spcAft>
              <a:buClr>
                <a:srgbClr val="333333"/>
              </a:buClr>
              <a:buSzPts val="1200"/>
              <a:buChar char="○"/>
            </a:pPr>
            <a:r>
              <a:rPr lang="en-US" sz="1200" dirty="0">
                <a:solidFill>
                  <a:srgbClr val="333333"/>
                </a:solidFill>
                <a:highlight>
                  <a:srgbClr val="FFFFFF"/>
                </a:highlight>
                <a:latin typeface="Arial" panose="020B0604020202020204" pitchFamily="34" charset="0"/>
                <a:cs typeface="Arial" panose="020B0604020202020204" pitchFamily="34" charset="0"/>
              </a:rPr>
              <a:t>The number is big in part because, but students in New York City are also more likely to be classified as eligible for special education. </a:t>
            </a:r>
          </a:p>
          <a:p>
            <a:pPr marL="914400" lvl="1" indent="-304800" algn="l" rtl="0">
              <a:lnSpc>
                <a:spcPct val="115000"/>
              </a:lnSpc>
              <a:spcBef>
                <a:spcPts val="0"/>
              </a:spcBef>
              <a:spcAft>
                <a:spcPts val="0"/>
              </a:spcAft>
              <a:buClr>
                <a:srgbClr val="333333"/>
              </a:buClr>
              <a:buSzPts val="1200"/>
              <a:buChar char="○"/>
            </a:pPr>
            <a:r>
              <a:rPr lang="en-US" sz="1200" dirty="0">
                <a:solidFill>
                  <a:srgbClr val="333333"/>
                </a:solidFill>
                <a:highlight>
                  <a:srgbClr val="FFFFFF"/>
                </a:highlight>
                <a:latin typeface="Arial" panose="020B0604020202020204" pitchFamily="34" charset="0"/>
                <a:cs typeface="Arial" panose="020B0604020202020204" pitchFamily="34" charset="0"/>
              </a:rPr>
              <a:t>About 19 percent of NYC students have an IEP, compared with 14 percent in Chicago, 12 percent in Los Angeles, and just 7 percent in Houston.</a:t>
            </a:r>
          </a:p>
          <a:p>
            <a:pPr marL="457200" lvl="0" indent="-304800" algn="l" rtl="0">
              <a:lnSpc>
                <a:spcPct val="115000"/>
              </a:lnSpc>
              <a:spcBef>
                <a:spcPts val="0"/>
              </a:spcBef>
              <a:spcAft>
                <a:spcPts val="0"/>
              </a:spcAft>
              <a:buClr>
                <a:srgbClr val="333333"/>
              </a:buClr>
              <a:buSzPts val="1200"/>
              <a:buChar char="●"/>
            </a:pPr>
            <a:r>
              <a:rPr lang="en-US" sz="1200" dirty="0">
                <a:solidFill>
                  <a:srgbClr val="333333"/>
                </a:solidFill>
                <a:highlight>
                  <a:srgbClr val="FFFFFF"/>
                </a:highlight>
                <a:latin typeface="Arial" panose="020B0604020202020204" pitchFamily="34" charset="0"/>
                <a:cs typeface="Arial" panose="020B0604020202020204" pitchFamily="34" charset="0"/>
              </a:rPr>
              <a:t>Bullet 2: IEPs encompass a wide variety of specific disabilities. Mirroring national figures, the most prevalent disability classifications in NYC are learning disabilities (</a:t>
            </a:r>
            <a:r>
              <a:rPr lang="en-US" sz="1200" u="sng" dirty="0">
                <a:solidFill>
                  <a:srgbClr val="333333"/>
                </a:solidFill>
                <a:highlight>
                  <a:srgbClr val="FFFFFF"/>
                </a:highlight>
                <a:latin typeface="Arial" panose="020B0604020202020204" pitchFamily="34" charset="0"/>
                <a:cs typeface="Arial" panose="020B0604020202020204" pitchFamily="34" charset="0"/>
              </a:rPr>
              <a:t>40% of all students with disabilities</a:t>
            </a:r>
            <a:r>
              <a:rPr lang="en-US" sz="1200" dirty="0">
                <a:solidFill>
                  <a:srgbClr val="333333"/>
                </a:solidFill>
                <a:highlight>
                  <a:srgbClr val="FFFFFF"/>
                </a:highlight>
                <a:latin typeface="Arial" panose="020B0604020202020204" pitchFamily="34" charset="0"/>
                <a:cs typeface="Arial" panose="020B0604020202020204" pitchFamily="34" charset="0"/>
              </a:rPr>
              <a:t>) and speech or language impairments </a:t>
            </a:r>
            <a:r>
              <a:rPr lang="en-US" sz="1200" u="sng" dirty="0">
                <a:solidFill>
                  <a:srgbClr val="333333"/>
                </a:solidFill>
                <a:highlight>
                  <a:srgbClr val="FFFFFF"/>
                </a:highlight>
                <a:latin typeface="Arial" panose="020B0604020202020204" pitchFamily="34" charset="0"/>
                <a:cs typeface="Arial" panose="020B0604020202020204" pitchFamily="34" charset="0"/>
              </a:rPr>
              <a:t>(32%)</a:t>
            </a:r>
            <a:r>
              <a:rPr lang="en-US" sz="1200" dirty="0">
                <a:solidFill>
                  <a:srgbClr val="333333"/>
                </a:solidFill>
                <a:highlight>
                  <a:srgbClr val="FFFFFF"/>
                </a:highlight>
                <a:latin typeface="Arial" panose="020B0604020202020204" pitchFamily="34" charset="0"/>
                <a:cs typeface="Arial" panose="020B0604020202020204" pitchFamily="34" charset="0"/>
              </a:rPr>
              <a:t>. Other relatively common disability classifications include autism </a:t>
            </a:r>
            <a:r>
              <a:rPr lang="en-US" sz="1200" u="sng" dirty="0">
                <a:solidFill>
                  <a:srgbClr val="333333"/>
                </a:solidFill>
                <a:highlight>
                  <a:srgbClr val="FFFFFF"/>
                </a:highlight>
                <a:latin typeface="Arial" panose="020B0604020202020204" pitchFamily="34" charset="0"/>
                <a:cs typeface="Arial" panose="020B0604020202020204" pitchFamily="34" charset="0"/>
              </a:rPr>
              <a:t>(7%)</a:t>
            </a:r>
            <a:r>
              <a:rPr lang="en-US" sz="1200" dirty="0">
                <a:solidFill>
                  <a:srgbClr val="333333"/>
                </a:solidFill>
                <a:highlight>
                  <a:srgbClr val="FFFFFF"/>
                </a:highlight>
                <a:latin typeface="Arial" panose="020B0604020202020204" pitchFamily="34" charset="0"/>
                <a:cs typeface="Arial" panose="020B0604020202020204" pitchFamily="34" charset="0"/>
              </a:rPr>
              <a:t>; emotional disturbance </a:t>
            </a:r>
            <a:r>
              <a:rPr lang="en-US" sz="1200" u="sng" dirty="0">
                <a:solidFill>
                  <a:srgbClr val="333333"/>
                </a:solidFill>
                <a:highlight>
                  <a:srgbClr val="FFFFFF"/>
                </a:highlight>
                <a:latin typeface="Arial" panose="020B0604020202020204" pitchFamily="34" charset="0"/>
                <a:cs typeface="Arial" panose="020B0604020202020204" pitchFamily="34" charset="0"/>
              </a:rPr>
              <a:t>(6%)</a:t>
            </a:r>
            <a:r>
              <a:rPr lang="en-US" sz="1200" dirty="0">
                <a:solidFill>
                  <a:srgbClr val="333333"/>
                </a:solidFill>
                <a:highlight>
                  <a:srgbClr val="FFFFFF"/>
                </a:highlight>
                <a:latin typeface="Arial" panose="020B0604020202020204" pitchFamily="34" charset="0"/>
                <a:cs typeface="Arial" panose="020B0604020202020204" pitchFamily="34" charset="0"/>
              </a:rPr>
              <a:t>; and other health impairments </a:t>
            </a:r>
            <a:r>
              <a:rPr lang="en-US" sz="1200" u="sng" dirty="0">
                <a:solidFill>
                  <a:srgbClr val="333333"/>
                </a:solidFill>
                <a:highlight>
                  <a:srgbClr val="FFFFFF"/>
                </a:highlight>
                <a:latin typeface="Arial" panose="020B0604020202020204" pitchFamily="34" charset="0"/>
                <a:cs typeface="Arial" panose="020B0604020202020204" pitchFamily="34" charset="0"/>
              </a:rPr>
              <a:t>(8%)</a:t>
            </a:r>
            <a:r>
              <a:rPr lang="en-US" sz="1200" dirty="0">
                <a:solidFill>
                  <a:srgbClr val="333333"/>
                </a:solidFill>
                <a:highlight>
                  <a:srgbClr val="FFFFFF"/>
                </a:highlight>
                <a:latin typeface="Arial" panose="020B0604020202020204" pitchFamily="34" charset="0"/>
                <a:cs typeface="Arial" panose="020B0604020202020204" pitchFamily="34" charset="0"/>
              </a:rPr>
              <a:t>. </a:t>
            </a:r>
            <a:endParaRPr lang="en-US" sz="1200" dirty="0">
              <a:solidFill>
                <a:schemeClr val="dk2"/>
              </a:solidFill>
              <a:latin typeface="Arial" panose="020B0604020202020204" pitchFamily="34" charset="0"/>
              <a:cs typeface="Arial" panose="020B0604020202020204" pitchFamily="34" charset="0"/>
            </a:endParaRPr>
          </a:p>
          <a:p>
            <a:pPr marL="457200" lvl="0" indent="-304800" algn="l" rtl="0">
              <a:lnSpc>
                <a:spcPct val="115000"/>
              </a:lnSpc>
              <a:spcBef>
                <a:spcPts val="0"/>
              </a:spcBef>
              <a:spcAft>
                <a:spcPts val="0"/>
              </a:spcAft>
              <a:buClr>
                <a:srgbClr val="333333"/>
              </a:buClr>
              <a:buSzPts val="1200"/>
              <a:buChar char="●"/>
            </a:pPr>
            <a:r>
              <a:rPr lang="en-US" sz="1200" dirty="0">
                <a:solidFill>
                  <a:srgbClr val="333333"/>
                </a:solidFill>
                <a:highlight>
                  <a:srgbClr val="FFFFFF"/>
                </a:highlight>
                <a:latin typeface="Arial" panose="020B0604020202020204" pitchFamily="34" charset="0"/>
                <a:cs typeface="Arial" panose="020B0604020202020204" pitchFamily="34" charset="0"/>
              </a:rPr>
              <a:t>Bullet 3: Disparities by gender--we know that those that are invisible or considered less problematic behaviors go untreated and underrecognized. </a:t>
            </a:r>
          </a:p>
          <a:p>
            <a:pPr marL="914400" lvl="1" indent="-304800" algn="l" rtl="0">
              <a:lnSpc>
                <a:spcPct val="115000"/>
              </a:lnSpc>
              <a:spcBef>
                <a:spcPts val="0"/>
              </a:spcBef>
              <a:spcAft>
                <a:spcPts val="0"/>
              </a:spcAft>
              <a:buClr>
                <a:srgbClr val="333333"/>
              </a:buClr>
              <a:buSzPts val="1200"/>
              <a:buChar char="○"/>
            </a:pPr>
            <a:r>
              <a:rPr lang="en-US" sz="1200" dirty="0">
                <a:solidFill>
                  <a:srgbClr val="333333"/>
                </a:solidFill>
                <a:highlight>
                  <a:srgbClr val="FFFFFF"/>
                </a:highlight>
                <a:latin typeface="Arial" panose="020B0604020202020204" pitchFamily="34" charset="0"/>
                <a:cs typeface="Arial" panose="020B0604020202020204" pitchFamily="34" charset="0"/>
              </a:rPr>
              <a:t>Girls are 34% of all SWD while boys are 66%</a:t>
            </a:r>
          </a:p>
          <a:p>
            <a:pPr marL="457200" lvl="0" indent="-304800" algn="l" rtl="0">
              <a:lnSpc>
                <a:spcPct val="115000"/>
              </a:lnSpc>
              <a:spcBef>
                <a:spcPts val="0"/>
              </a:spcBef>
              <a:spcAft>
                <a:spcPts val="0"/>
              </a:spcAft>
              <a:buClr>
                <a:srgbClr val="333333"/>
              </a:buClr>
              <a:buSzPts val="1200"/>
              <a:buChar char="●"/>
            </a:pPr>
            <a:r>
              <a:rPr lang="en-US" sz="1200" dirty="0">
                <a:solidFill>
                  <a:srgbClr val="333333"/>
                </a:solidFill>
                <a:highlight>
                  <a:srgbClr val="FFFFFF"/>
                </a:highlight>
                <a:latin typeface="Arial" panose="020B0604020202020204" pitchFamily="34" charset="0"/>
                <a:cs typeface="Arial" panose="020B0604020202020204" pitchFamily="34" charset="0"/>
              </a:rPr>
              <a:t>Bullet 4: Disparities by race/ethnicity:</a:t>
            </a:r>
          </a:p>
          <a:p>
            <a:pPr marL="914400" lvl="1" indent="-304800" algn="l" rtl="0">
              <a:lnSpc>
                <a:spcPct val="115000"/>
              </a:lnSpc>
              <a:spcBef>
                <a:spcPts val="0"/>
              </a:spcBef>
              <a:spcAft>
                <a:spcPts val="0"/>
              </a:spcAft>
              <a:buClr>
                <a:srgbClr val="333333"/>
              </a:buClr>
              <a:buSzPts val="1200"/>
              <a:buChar char="○"/>
            </a:pPr>
            <a:r>
              <a:rPr lang="en-US" sz="1150" dirty="0">
                <a:solidFill>
                  <a:srgbClr val="333333"/>
                </a:solidFill>
                <a:latin typeface="Arial" panose="020B0604020202020204" pitchFamily="34" charset="0"/>
                <a:cs typeface="Arial" panose="020B0604020202020204" pitchFamily="34" charset="0"/>
              </a:rPr>
              <a:t>Figure 4 shows that Asian and Latino students are more likely to be diagnosed with speech or language impairments. (Among students with disabilities, 38% of Asian and 36% of Latino students have an IEP for speech or language impairments, compared with 26% of Black and 28% of White students.) This difference is driven in part by the fact that students who are English Language Learners are overrepresented among those classified as having speech or language impairments.</a:t>
            </a:r>
          </a:p>
          <a:p>
            <a:pPr marL="914400" lvl="1" indent="-304800" algn="l" rtl="0">
              <a:lnSpc>
                <a:spcPct val="115000"/>
              </a:lnSpc>
              <a:spcBef>
                <a:spcPts val="0"/>
              </a:spcBef>
              <a:spcAft>
                <a:spcPts val="0"/>
              </a:spcAft>
              <a:buClr>
                <a:srgbClr val="333333"/>
              </a:buClr>
              <a:buSzPts val="1200"/>
              <a:buChar char="○"/>
            </a:pPr>
            <a:r>
              <a:rPr lang="en-US" sz="1150" dirty="0">
                <a:solidFill>
                  <a:srgbClr val="333333"/>
                </a:solidFill>
                <a:latin typeface="Arial" panose="020B0604020202020204" pitchFamily="34" charset="0"/>
                <a:cs typeface="Arial" panose="020B0604020202020204" pitchFamily="34" charset="0"/>
              </a:rPr>
              <a:t>White and Asian students are diagnosed with autism at higher rates than Black and Latino students (11% and 10% of White and Asian students with disabilities, respectively, vs. 7% and 6% among Black and Latino students with disabilities). Finally, Black students are more than twice as likely to have an IEP for emotional disturbance.</a:t>
            </a:r>
          </a:p>
        </p:txBody>
      </p:sp>
      <p:sp>
        <p:nvSpPr>
          <p:cNvPr id="4" name="Slide Number Placeholder 3"/>
          <p:cNvSpPr>
            <a:spLocks noGrp="1"/>
          </p:cNvSpPr>
          <p:nvPr>
            <p:ph type="sldNum" idx="12"/>
          </p:nvPr>
        </p:nvSpPr>
        <p:spPr/>
        <p:txBody>
          <a:bodyPr/>
          <a:lstStyle/>
          <a:p>
            <a:pPr indent="-19412" algn="r">
              <a:buClr>
                <a:schemeClr val="dk1"/>
              </a:buClr>
              <a:buSzPct val="25000"/>
            </a:pPr>
            <a:fld id="{00000000-1234-1234-1234-123412341234}" type="slidenum">
              <a:rPr lang="en-US" sz="1200">
                <a:solidFill>
                  <a:schemeClr val="dk1"/>
                </a:solidFill>
                <a:ea typeface="Calibri"/>
                <a:sym typeface="Calibri"/>
              </a:rPr>
              <a:pPr indent="-19412" algn="r">
                <a:buClr>
                  <a:schemeClr val="dk1"/>
                </a:buClr>
                <a:buSzPct val="25000"/>
              </a:pPr>
              <a:t>24</a:t>
            </a:fld>
            <a:endParaRPr lang="en-US" sz="1200" dirty="0">
              <a:solidFill>
                <a:schemeClr val="dk1"/>
              </a:solidFill>
              <a:ea typeface="Calibri"/>
              <a:sym typeface="Calibri"/>
            </a:endParaRPr>
          </a:p>
        </p:txBody>
      </p:sp>
    </p:spTree>
    <p:extLst>
      <p:ext uri="{BB962C8B-B14F-4D97-AF65-F5344CB8AC3E}">
        <p14:creationId xmlns:p14="http://schemas.microsoft.com/office/powerpoint/2010/main" val="19560295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304800" algn="l" rtl="0">
              <a:lnSpc>
                <a:spcPct val="115000"/>
              </a:lnSpc>
              <a:spcBef>
                <a:spcPts val="0"/>
              </a:spcBef>
              <a:spcAft>
                <a:spcPts val="0"/>
              </a:spcAft>
              <a:buClr>
                <a:srgbClr val="333333"/>
              </a:buClr>
              <a:buSzPts val="1200"/>
              <a:buChar char="●"/>
            </a:pPr>
            <a:r>
              <a:rPr lang="en-US" sz="1200" dirty="0">
                <a:solidFill>
                  <a:srgbClr val="333333"/>
                </a:solidFill>
                <a:highlight>
                  <a:srgbClr val="FFFFFF"/>
                </a:highlight>
                <a:latin typeface="Arial" panose="020B0604020202020204" pitchFamily="34" charset="0"/>
                <a:cs typeface="Arial" panose="020B0604020202020204" pitchFamily="34" charset="0"/>
              </a:rPr>
              <a:t>Bullet 1: The number of NYC students with disabilities is larger than the entire population of most school districts around the country. </a:t>
            </a:r>
          </a:p>
          <a:p>
            <a:pPr marL="914400" lvl="1" indent="-304800" algn="l" rtl="0">
              <a:lnSpc>
                <a:spcPct val="115000"/>
              </a:lnSpc>
              <a:spcBef>
                <a:spcPts val="0"/>
              </a:spcBef>
              <a:spcAft>
                <a:spcPts val="0"/>
              </a:spcAft>
              <a:buClr>
                <a:srgbClr val="333333"/>
              </a:buClr>
              <a:buSzPts val="1200"/>
              <a:buChar char="○"/>
            </a:pPr>
            <a:r>
              <a:rPr lang="en-US" sz="1200" dirty="0">
                <a:solidFill>
                  <a:srgbClr val="333333"/>
                </a:solidFill>
                <a:highlight>
                  <a:srgbClr val="FFFFFF"/>
                </a:highlight>
                <a:latin typeface="Arial" panose="020B0604020202020204" pitchFamily="34" charset="0"/>
                <a:cs typeface="Arial" panose="020B0604020202020204" pitchFamily="34" charset="0"/>
              </a:rPr>
              <a:t>The number is big in part because, but students in New York City are also more likely to be classified as eligible for special education. </a:t>
            </a:r>
          </a:p>
          <a:p>
            <a:pPr marL="914400" lvl="1" indent="-304800" algn="l" rtl="0">
              <a:lnSpc>
                <a:spcPct val="115000"/>
              </a:lnSpc>
              <a:spcBef>
                <a:spcPts val="0"/>
              </a:spcBef>
              <a:spcAft>
                <a:spcPts val="0"/>
              </a:spcAft>
              <a:buClr>
                <a:srgbClr val="333333"/>
              </a:buClr>
              <a:buSzPts val="1200"/>
              <a:buChar char="○"/>
            </a:pPr>
            <a:r>
              <a:rPr lang="en-US" sz="1200" dirty="0">
                <a:solidFill>
                  <a:srgbClr val="333333"/>
                </a:solidFill>
                <a:highlight>
                  <a:srgbClr val="FFFFFF"/>
                </a:highlight>
                <a:latin typeface="Arial" panose="020B0604020202020204" pitchFamily="34" charset="0"/>
                <a:cs typeface="Arial" panose="020B0604020202020204" pitchFamily="34" charset="0"/>
              </a:rPr>
              <a:t>About 19 percent of NYC students have an IEP, compared with 14 percent in Chicago, 12 percent in Los Angeles, and just 7 percent in Houston.</a:t>
            </a:r>
          </a:p>
          <a:p>
            <a:pPr marL="457200" lvl="0" indent="-304800" algn="l" rtl="0">
              <a:lnSpc>
                <a:spcPct val="115000"/>
              </a:lnSpc>
              <a:spcBef>
                <a:spcPts val="0"/>
              </a:spcBef>
              <a:spcAft>
                <a:spcPts val="0"/>
              </a:spcAft>
              <a:buClr>
                <a:srgbClr val="333333"/>
              </a:buClr>
              <a:buSzPts val="1200"/>
              <a:buChar char="●"/>
            </a:pPr>
            <a:r>
              <a:rPr lang="en-US" sz="1200" dirty="0">
                <a:solidFill>
                  <a:srgbClr val="333333"/>
                </a:solidFill>
                <a:highlight>
                  <a:srgbClr val="FFFFFF"/>
                </a:highlight>
                <a:latin typeface="Arial" panose="020B0604020202020204" pitchFamily="34" charset="0"/>
                <a:cs typeface="Arial" panose="020B0604020202020204" pitchFamily="34" charset="0"/>
              </a:rPr>
              <a:t>Bullet 2: IEPs encompass a wide variety of specific disabilities. Mirroring national figures, the most prevalent disability classifications in NYC are learning disabilities (</a:t>
            </a:r>
            <a:r>
              <a:rPr lang="en-US" sz="1200" u="sng" dirty="0">
                <a:solidFill>
                  <a:srgbClr val="333333"/>
                </a:solidFill>
                <a:highlight>
                  <a:srgbClr val="FFFFFF"/>
                </a:highlight>
                <a:latin typeface="Arial" panose="020B0604020202020204" pitchFamily="34" charset="0"/>
                <a:cs typeface="Arial" panose="020B0604020202020204" pitchFamily="34" charset="0"/>
              </a:rPr>
              <a:t>40% of all students with disabilities</a:t>
            </a:r>
            <a:r>
              <a:rPr lang="en-US" sz="1200" dirty="0">
                <a:solidFill>
                  <a:srgbClr val="333333"/>
                </a:solidFill>
                <a:highlight>
                  <a:srgbClr val="FFFFFF"/>
                </a:highlight>
                <a:latin typeface="Arial" panose="020B0604020202020204" pitchFamily="34" charset="0"/>
                <a:cs typeface="Arial" panose="020B0604020202020204" pitchFamily="34" charset="0"/>
              </a:rPr>
              <a:t>) and speech or language impairments </a:t>
            </a:r>
            <a:r>
              <a:rPr lang="en-US" sz="1200" u="sng" dirty="0">
                <a:solidFill>
                  <a:srgbClr val="333333"/>
                </a:solidFill>
                <a:highlight>
                  <a:srgbClr val="FFFFFF"/>
                </a:highlight>
                <a:latin typeface="Arial" panose="020B0604020202020204" pitchFamily="34" charset="0"/>
                <a:cs typeface="Arial" panose="020B0604020202020204" pitchFamily="34" charset="0"/>
              </a:rPr>
              <a:t>(32%)</a:t>
            </a:r>
            <a:r>
              <a:rPr lang="en-US" sz="1200" dirty="0">
                <a:solidFill>
                  <a:srgbClr val="333333"/>
                </a:solidFill>
                <a:highlight>
                  <a:srgbClr val="FFFFFF"/>
                </a:highlight>
                <a:latin typeface="Arial" panose="020B0604020202020204" pitchFamily="34" charset="0"/>
                <a:cs typeface="Arial" panose="020B0604020202020204" pitchFamily="34" charset="0"/>
              </a:rPr>
              <a:t>. Other relatively common disability classifications include autism </a:t>
            </a:r>
            <a:r>
              <a:rPr lang="en-US" sz="1200" u="sng" dirty="0">
                <a:solidFill>
                  <a:srgbClr val="333333"/>
                </a:solidFill>
                <a:highlight>
                  <a:srgbClr val="FFFFFF"/>
                </a:highlight>
                <a:latin typeface="Arial" panose="020B0604020202020204" pitchFamily="34" charset="0"/>
                <a:cs typeface="Arial" panose="020B0604020202020204" pitchFamily="34" charset="0"/>
              </a:rPr>
              <a:t>(7%)</a:t>
            </a:r>
            <a:r>
              <a:rPr lang="en-US" sz="1200" dirty="0">
                <a:solidFill>
                  <a:srgbClr val="333333"/>
                </a:solidFill>
                <a:highlight>
                  <a:srgbClr val="FFFFFF"/>
                </a:highlight>
                <a:latin typeface="Arial" panose="020B0604020202020204" pitchFamily="34" charset="0"/>
                <a:cs typeface="Arial" panose="020B0604020202020204" pitchFamily="34" charset="0"/>
              </a:rPr>
              <a:t>; emotional disturbance </a:t>
            </a:r>
            <a:r>
              <a:rPr lang="en-US" sz="1200" u="sng" dirty="0">
                <a:solidFill>
                  <a:srgbClr val="333333"/>
                </a:solidFill>
                <a:highlight>
                  <a:srgbClr val="FFFFFF"/>
                </a:highlight>
                <a:latin typeface="Arial" panose="020B0604020202020204" pitchFamily="34" charset="0"/>
                <a:cs typeface="Arial" panose="020B0604020202020204" pitchFamily="34" charset="0"/>
              </a:rPr>
              <a:t>(6%)</a:t>
            </a:r>
            <a:r>
              <a:rPr lang="en-US" sz="1200" dirty="0">
                <a:solidFill>
                  <a:srgbClr val="333333"/>
                </a:solidFill>
                <a:highlight>
                  <a:srgbClr val="FFFFFF"/>
                </a:highlight>
                <a:latin typeface="Arial" panose="020B0604020202020204" pitchFamily="34" charset="0"/>
                <a:cs typeface="Arial" panose="020B0604020202020204" pitchFamily="34" charset="0"/>
              </a:rPr>
              <a:t>; and other health impairments </a:t>
            </a:r>
            <a:r>
              <a:rPr lang="en-US" sz="1200" u="sng" dirty="0">
                <a:solidFill>
                  <a:srgbClr val="333333"/>
                </a:solidFill>
                <a:highlight>
                  <a:srgbClr val="FFFFFF"/>
                </a:highlight>
                <a:latin typeface="Arial" panose="020B0604020202020204" pitchFamily="34" charset="0"/>
                <a:cs typeface="Arial" panose="020B0604020202020204" pitchFamily="34" charset="0"/>
              </a:rPr>
              <a:t>(8%)</a:t>
            </a:r>
            <a:r>
              <a:rPr lang="en-US" sz="1200" dirty="0">
                <a:solidFill>
                  <a:srgbClr val="333333"/>
                </a:solidFill>
                <a:highlight>
                  <a:srgbClr val="FFFFFF"/>
                </a:highlight>
                <a:latin typeface="Arial" panose="020B0604020202020204" pitchFamily="34" charset="0"/>
                <a:cs typeface="Arial" panose="020B0604020202020204" pitchFamily="34" charset="0"/>
              </a:rPr>
              <a:t>. </a:t>
            </a:r>
            <a:endParaRPr lang="en-US" sz="1200" dirty="0">
              <a:solidFill>
                <a:schemeClr val="dk2"/>
              </a:solidFill>
              <a:latin typeface="Arial" panose="020B0604020202020204" pitchFamily="34" charset="0"/>
              <a:cs typeface="Arial" panose="020B0604020202020204" pitchFamily="34" charset="0"/>
            </a:endParaRPr>
          </a:p>
          <a:p>
            <a:pPr marL="457200" lvl="0" indent="-304800" algn="l" rtl="0">
              <a:lnSpc>
                <a:spcPct val="115000"/>
              </a:lnSpc>
              <a:spcBef>
                <a:spcPts val="0"/>
              </a:spcBef>
              <a:spcAft>
                <a:spcPts val="0"/>
              </a:spcAft>
              <a:buClr>
                <a:srgbClr val="333333"/>
              </a:buClr>
              <a:buSzPts val="1200"/>
              <a:buChar char="●"/>
            </a:pPr>
            <a:r>
              <a:rPr lang="en-US" sz="1200" dirty="0">
                <a:solidFill>
                  <a:srgbClr val="333333"/>
                </a:solidFill>
                <a:highlight>
                  <a:srgbClr val="FFFFFF"/>
                </a:highlight>
                <a:latin typeface="Arial" panose="020B0604020202020204" pitchFamily="34" charset="0"/>
                <a:cs typeface="Arial" panose="020B0604020202020204" pitchFamily="34" charset="0"/>
              </a:rPr>
              <a:t>Bullet 3: Disparities by gender--we know that those that are invisible or considered less problematic behaviors go untreated and underrecognized. </a:t>
            </a:r>
          </a:p>
          <a:p>
            <a:pPr marL="914400" lvl="1" indent="-304800" algn="l" rtl="0">
              <a:lnSpc>
                <a:spcPct val="115000"/>
              </a:lnSpc>
              <a:spcBef>
                <a:spcPts val="0"/>
              </a:spcBef>
              <a:spcAft>
                <a:spcPts val="0"/>
              </a:spcAft>
              <a:buClr>
                <a:srgbClr val="333333"/>
              </a:buClr>
              <a:buSzPts val="1200"/>
              <a:buChar char="○"/>
            </a:pPr>
            <a:r>
              <a:rPr lang="en-US" sz="1200" dirty="0">
                <a:solidFill>
                  <a:srgbClr val="333333"/>
                </a:solidFill>
                <a:highlight>
                  <a:srgbClr val="FFFFFF"/>
                </a:highlight>
                <a:latin typeface="Arial" panose="020B0604020202020204" pitchFamily="34" charset="0"/>
                <a:cs typeface="Arial" panose="020B0604020202020204" pitchFamily="34" charset="0"/>
              </a:rPr>
              <a:t>Girls are 34% of all SWD while boys are 66%</a:t>
            </a:r>
          </a:p>
          <a:p>
            <a:pPr marL="457200" lvl="0" indent="-304800" algn="l" rtl="0">
              <a:lnSpc>
                <a:spcPct val="115000"/>
              </a:lnSpc>
              <a:spcBef>
                <a:spcPts val="0"/>
              </a:spcBef>
              <a:spcAft>
                <a:spcPts val="0"/>
              </a:spcAft>
              <a:buClr>
                <a:srgbClr val="333333"/>
              </a:buClr>
              <a:buSzPts val="1200"/>
              <a:buChar char="●"/>
            </a:pPr>
            <a:r>
              <a:rPr lang="en-US" sz="1200" dirty="0">
                <a:solidFill>
                  <a:srgbClr val="333333"/>
                </a:solidFill>
                <a:highlight>
                  <a:srgbClr val="FFFFFF"/>
                </a:highlight>
                <a:latin typeface="Arial" panose="020B0604020202020204" pitchFamily="34" charset="0"/>
                <a:cs typeface="Arial" panose="020B0604020202020204" pitchFamily="34" charset="0"/>
              </a:rPr>
              <a:t>Bullet 4: Disparities by race/ethnicity:</a:t>
            </a:r>
          </a:p>
          <a:p>
            <a:pPr marL="914400" lvl="1" indent="-304800" algn="l" rtl="0">
              <a:lnSpc>
                <a:spcPct val="115000"/>
              </a:lnSpc>
              <a:spcBef>
                <a:spcPts val="0"/>
              </a:spcBef>
              <a:spcAft>
                <a:spcPts val="0"/>
              </a:spcAft>
              <a:buClr>
                <a:srgbClr val="333333"/>
              </a:buClr>
              <a:buSzPts val="1200"/>
              <a:buChar char="○"/>
            </a:pPr>
            <a:r>
              <a:rPr lang="en-US" sz="1150" dirty="0">
                <a:solidFill>
                  <a:srgbClr val="333333"/>
                </a:solidFill>
                <a:latin typeface="Arial" panose="020B0604020202020204" pitchFamily="34" charset="0"/>
                <a:cs typeface="Arial" panose="020B0604020202020204" pitchFamily="34" charset="0"/>
              </a:rPr>
              <a:t>Figure 4 shows that Asian and Latino students are more likely to be diagnosed with speech or language impairments. (Among students with disabilities, 38% of Asian and 36% of Latino students have an IEP for speech or language impairments, compared with 26% of Black and 28% of White students.) This difference is driven in part by the fact that students who are English Language Learners are overrepresented among those classified as having speech or language impairments.</a:t>
            </a:r>
          </a:p>
          <a:p>
            <a:pPr marL="914400" lvl="1" indent="-304800" algn="l" rtl="0">
              <a:lnSpc>
                <a:spcPct val="115000"/>
              </a:lnSpc>
              <a:spcBef>
                <a:spcPts val="0"/>
              </a:spcBef>
              <a:spcAft>
                <a:spcPts val="0"/>
              </a:spcAft>
              <a:buClr>
                <a:srgbClr val="333333"/>
              </a:buClr>
              <a:buSzPts val="1200"/>
              <a:buChar char="○"/>
            </a:pPr>
            <a:r>
              <a:rPr lang="en-US" sz="1150" dirty="0">
                <a:solidFill>
                  <a:srgbClr val="333333"/>
                </a:solidFill>
                <a:latin typeface="Arial" panose="020B0604020202020204" pitchFamily="34" charset="0"/>
                <a:cs typeface="Arial" panose="020B0604020202020204" pitchFamily="34" charset="0"/>
              </a:rPr>
              <a:t>White and Asian students are diagnosed with autism at higher rates than Black and Latino students (11% and 10% of White and Asian students with disabilities, respectively, vs. 7% and 6% among Black and Latino students with disabilities). Finally, Black students are more than twice as likely to have an IEP for emotional disturbance.</a:t>
            </a:r>
          </a:p>
        </p:txBody>
      </p:sp>
      <p:sp>
        <p:nvSpPr>
          <p:cNvPr id="4" name="Slide Number Placeholder 3"/>
          <p:cNvSpPr>
            <a:spLocks noGrp="1"/>
          </p:cNvSpPr>
          <p:nvPr>
            <p:ph type="sldNum" idx="12"/>
          </p:nvPr>
        </p:nvSpPr>
        <p:spPr/>
        <p:txBody>
          <a:bodyPr/>
          <a:lstStyle/>
          <a:p>
            <a:pPr indent="-19412" algn="r">
              <a:buClr>
                <a:schemeClr val="dk1"/>
              </a:buClr>
              <a:buSzPct val="25000"/>
            </a:pPr>
            <a:fld id="{00000000-1234-1234-1234-123412341234}" type="slidenum">
              <a:rPr lang="en-US" sz="1200">
                <a:solidFill>
                  <a:schemeClr val="dk1"/>
                </a:solidFill>
                <a:ea typeface="Calibri"/>
                <a:sym typeface="Calibri"/>
              </a:rPr>
              <a:pPr indent="-19412" algn="r">
                <a:buClr>
                  <a:schemeClr val="dk1"/>
                </a:buClr>
                <a:buSzPct val="25000"/>
              </a:pPr>
              <a:t>25</a:t>
            </a:fld>
            <a:endParaRPr lang="en-US" sz="1200" dirty="0">
              <a:solidFill>
                <a:schemeClr val="dk1"/>
              </a:solidFill>
              <a:ea typeface="Calibri"/>
              <a:sym typeface="Calibri"/>
            </a:endParaRPr>
          </a:p>
        </p:txBody>
      </p:sp>
    </p:spTree>
    <p:extLst>
      <p:ext uri="{BB962C8B-B14F-4D97-AF65-F5344CB8AC3E}">
        <p14:creationId xmlns:p14="http://schemas.microsoft.com/office/powerpoint/2010/main" val="66600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idx="12"/>
          </p:nvPr>
        </p:nvSpPr>
        <p:spPr/>
        <p:txBody>
          <a:bodyPr/>
          <a:lstStyle/>
          <a:p>
            <a:pPr indent="-19412" algn="r">
              <a:buClr>
                <a:schemeClr val="dk1"/>
              </a:buClr>
              <a:buSzPct val="25000"/>
            </a:pPr>
            <a:fld id="{00000000-1234-1234-1234-123412341234}" type="slidenum">
              <a:rPr lang="en-US" sz="1200">
                <a:solidFill>
                  <a:schemeClr val="dk1"/>
                </a:solidFill>
                <a:ea typeface="Calibri"/>
                <a:sym typeface="Calibri"/>
              </a:rPr>
              <a:pPr indent="-19412" algn="r">
                <a:buClr>
                  <a:schemeClr val="dk1"/>
                </a:buClr>
                <a:buSzPct val="25000"/>
              </a:pPr>
              <a:t>2</a:t>
            </a:fld>
            <a:endParaRPr lang="en-US" sz="1200" dirty="0">
              <a:solidFill>
                <a:schemeClr val="dk1"/>
              </a:solidFill>
              <a:ea typeface="Calibri"/>
              <a:sym typeface="Calibri"/>
            </a:endParaRPr>
          </a:p>
        </p:txBody>
      </p:sp>
    </p:spTree>
    <p:extLst>
      <p:ext uri="{BB962C8B-B14F-4D97-AF65-F5344CB8AC3E}">
        <p14:creationId xmlns:p14="http://schemas.microsoft.com/office/powerpoint/2010/main" val="21694800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304800" algn="l" rtl="0">
              <a:lnSpc>
                <a:spcPct val="115000"/>
              </a:lnSpc>
              <a:spcBef>
                <a:spcPts val="0"/>
              </a:spcBef>
              <a:spcAft>
                <a:spcPts val="0"/>
              </a:spcAft>
              <a:buClr>
                <a:srgbClr val="333333"/>
              </a:buClr>
              <a:buSzPts val="1200"/>
              <a:buChar char="●"/>
            </a:pPr>
            <a:r>
              <a:rPr lang="en-US" sz="1200" dirty="0">
                <a:solidFill>
                  <a:srgbClr val="333333"/>
                </a:solidFill>
                <a:highlight>
                  <a:srgbClr val="FFFFFF"/>
                </a:highlight>
                <a:latin typeface="Arial" panose="020B0604020202020204" pitchFamily="34" charset="0"/>
                <a:cs typeface="Arial" panose="020B0604020202020204" pitchFamily="34" charset="0"/>
              </a:rPr>
              <a:t>Bullet 1: The number of NYC students with disabilities is larger than the entire population of most school districts around the country. </a:t>
            </a:r>
          </a:p>
          <a:p>
            <a:pPr marL="914400" lvl="1" indent="-304800" algn="l" rtl="0">
              <a:lnSpc>
                <a:spcPct val="115000"/>
              </a:lnSpc>
              <a:spcBef>
                <a:spcPts val="0"/>
              </a:spcBef>
              <a:spcAft>
                <a:spcPts val="0"/>
              </a:spcAft>
              <a:buClr>
                <a:srgbClr val="333333"/>
              </a:buClr>
              <a:buSzPts val="1200"/>
              <a:buChar char="○"/>
            </a:pPr>
            <a:r>
              <a:rPr lang="en-US" sz="1200" dirty="0">
                <a:solidFill>
                  <a:srgbClr val="333333"/>
                </a:solidFill>
                <a:highlight>
                  <a:srgbClr val="FFFFFF"/>
                </a:highlight>
                <a:latin typeface="Arial" panose="020B0604020202020204" pitchFamily="34" charset="0"/>
                <a:cs typeface="Arial" panose="020B0604020202020204" pitchFamily="34" charset="0"/>
              </a:rPr>
              <a:t>The number is big in part because, but students in New York City are also more likely to be classified as eligible for special education. </a:t>
            </a:r>
          </a:p>
          <a:p>
            <a:pPr marL="914400" lvl="1" indent="-304800" algn="l" rtl="0">
              <a:lnSpc>
                <a:spcPct val="115000"/>
              </a:lnSpc>
              <a:spcBef>
                <a:spcPts val="0"/>
              </a:spcBef>
              <a:spcAft>
                <a:spcPts val="0"/>
              </a:spcAft>
              <a:buClr>
                <a:srgbClr val="333333"/>
              </a:buClr>
              <a:buSzPts val="1200"/>
              <a:buChar char="○"/>
            </a:pPr>
            <a:r>
              <a:rPr lang="en-US" sz="1200" dirty="0">
                <a:solidFill>
                  <a:srgbClr val="333333"/>
                </a:solidFill>
                <a:highlight>
                  <a:srgbClr val="FFFFFF"/>
                </a:highlight>
                <a:latin typeface="Arial" panose="020B0604020202020204" pitchFamily="34" charset="0"/>
                <a:cs typeface="Arial" panose="020B0604020202020204" pitchFamily="34" charset="0"/>
              </a:rPr>
              <a:t>About 19 percent of NYC students have an IEP, compared with 14 percent in Chicago, 12 percent in Los Angeles, and just 7 percent in Houston.</a:t>
            </a:r>
          </a:p>
          <a:p>
            <a:pPr marL="457200" lvl="0" indent="-304800" algn="l" rtl="0">
              <a:lnSpc>
                <a:spcPct val="115000"/>
              </a:lnSpc>
              <a:spcBef>
                <a:spcPts val="0"/>
              </a:spcBef>
              <a:spcAft>
                <a:spcPts val="0"/>
              </a:spcAft>
              <a:buClr>
                <a:srgbClr val="333333"/>
              </a:buClr>
              <a:buSzPts val="1200"/>
              <a:buChar char="●"/>
            </a:pPr>
            <a:r>
              <a:rPr lang="en-US" sz="1200" dirty="0">
                <a:solidFill>
                  <a:srgbClr val="333333"/>
                </a:solidFill>
                <a:highlight>
                  <a:srgbClr val="FFFFFF"/>
                </a:highlight>
                <a:latin typeface="Arial" panose="020B0604020202020204" pitchFamily="34" charset="0"/>
                <a:cs typeface="Arial" panose="020B0604020202020204" pitchFamily="34" charset="0"/>
              </a:rPr>
              <a:t>Bullet 2: IEPs encompass a wide variety of specific disabilities. Mirroring national figures, the most prevalent disability classifications in NYC are learning disabilities (</a:t>
            </a:r>
            <a:r>
              <a:rPr lang="en-US" sz="1200" u="sng" dirty="0">
                <a:solidFill>
                  <a:srgbClr val="333333"/>
                </a:solidFill>
                <a:highlight>
                  <a:srgbClr val="FFFFFF"/>
                </a:highlight>
                <a:latin typeface="Arial" panose="020B0604020202020204" pitchFamily="34" charset="0"/>
                <a:cs typeface="Arial" panose="020B0604020202020204" pitchFamily="34" charset="0"/>
              </a:rPr>
              <a:t>40% of all students with disabilities</a:t>
            </a:r>
            <a:r>
              <a:rPr lang="en-US" sz="1200" dirty="0">
                <a:solidFill>
                  <a:srgbClr val="333333"/>
                </a:solidFill>
                <a:highlight>
                  <a:srgbClr val="FFFFFF"/>
                </a:highlight>
                <a:latin typeface="Arial" panose="020B0604020202020204" pitchFamily="34" charset="0"/>
                <a:cs typeface="Arial" panose="020B0604020202020204" pitchFamily="34" charset="0"/>
              </a:rPr>
              <a:t>) and speech or language impairments </a:t>
            </a:r>
            <a:r>
              <a:rPr lang="en-US" sz="1200" u="sng" dirty="0">
                <a:solidFill>
                  <a:srgbClr val="333333"/>
                </a:solidFill>
                <a:highlight>
                  <a:srgbClr val="FFFFFF"/>
                </a:highlight>
                <a:latin typeface="Arial" panose="020B0604020202020204" pitchFamily="34" charset="0"/>
                <a:cs typeface="Arial" panose="020B0604020202020204" pitchFamily="34" charset="0"/>
              </a:rPr>
              <a:t>(32%)</a:t>
            </a:r>
            <a:r>
              <a:rPr lang="en-US" sz="1200" dirty="0">
                <a:solidFill>
                  <a:srgbClr val="333333"/>
                </a:solidFill>
                <a:highlight>
                  <a:srgbClr val="FFFFFF"/>
                </a:highlight>
                <a:latin typeface="Arial" panose="020B0604020202020204" pitchFamily="34" charset="0"/>
                <a:cs typeface="Arial" panose="020B0604020202020204" pitchFamily="34" charset="0"/>
              </a:rPr>
              <a:t>. Other relatively common disability classifications include autism </a:t>
            </a:r>
            <a:r>
              <a:rPr lang="en-US" sz="1200" u="sng" dirty="0">
                <a:solidFill>
                  <a:srgbClr val="333333"/>
                </a:solidFill>
                <a:highlight>
                  <a:srgbClr val="FFFFFF"/>
                </a:highlight>
                <a:latin typeface="Arial" panose="020B0604020202020204" pitchFamily="34" charset="0"/>
                <a:cs typeface="Arial" panose="020B0604020202020204" pitchFamily="34" charset="0"/>
              </a:rPr>
              <a:t>(7%)</a:t>
            </a:r>
            <a:r>
              <a:rPr lang="en-US" sz="1200" dirty="0">
                <a:solidFill>
                  <a:srgbClr val="333333"/>
                </a:solidFill>
                <a:highlight>
                  <a:srgbClr val="FFFFFF"/>
                </a:highlight>
                <a:latin typeface="Arial" panose="020B0604020202020204" pitchFamily="34" charset="0"/>
                <a:cs typeface="Arial" panose="020B0604020202020204" pitchFamily="34" charset="0"/>
              </a:rPr>
              <a:t>; emotional disturbance </a:t>
            </a:r>
            <a:r>
              <a:rPr lang="en-US" sz="1200" u="sng" dirty="0">
                <a:solidFill>
                  <a:srgbClr val="333333"/>
                </a:solidFill>
                <a:highlight>
                  <a:srgbClr val="FFFFFF"/>
                </a:highlight>
                <a:latin typeface="Arial" panose="020B0604020202020204" pitchFamily="34" charset="0"/>
                <a:cs typeface="Arial" panose="020B0604020202020204" pitchFamily="34" charset="0"/>
              </a:rPr>
              <a:t>(6%)</a:t>
            </a:r>
            <a:r>
              <a:rPr lang="en-US" sz="1200" dirty="0">
                <a:solidFill>
                  <a:srgbClr val="333333"/>
                </a:solidFill>
                <a:highlight>
                  <a:srgbClr val="FFFFFF"/>
                </a:highlight>
                <a:latin typeface="Arial" panose="020B0604020202020204" pitchFamily="34" charset="0"/>
                <a:cs typeface="Arial" panose="020B0604020202020204" pitchFamily="34" charset="0"/>
              </a:rPr>
              <a:t>; and other health impairments </a:t>
            </a:r>
            <a:r>
              <a:rPr lang="en-US" sz="1200" u="sng" dirty="0">
                <a:solidFill>
                  <a:srgbClr val="333333"/>
                </a:solidFill>
                <a:highlight>
                  <a:srgbClr val="FFFFFF"/>
                </a:highlight>
                <a:latin typeface="Arial" panose="020B0604020202020204" pitchFamily="34" charset="0"/>
                <a:cs typeface="Arial" panose="020B0604020202020204" pitchFamily="34" charset="0"/>
              </a:rPr>
              <a:t>(8%)</a:t>
            </a:r>
            <a:r>
              <a:rPr lang="en-US" sz="1200" dirty="0">
                <a:solidFill>
                  <a:srgbClr val="333333"/>
                </a:solidFill>
                <a:highlight>
                  <a:srgbClr val="FFFFFF"/>
                </a:highlight>
                <a:latin typeface="Arial" panose="020B0604020202020204" pitchFamily="34" charset="0"/>
                <a:cs typeface="Arial" panose="020B0604020202020204" pitchFamily="34" charset="0"/>
              </a:rPr>
              <a:t>. </a:t>
            </a:r>
            <a:endParaRPr lang="en-US" sz="1200" dirty="0">
              <a:solidFill>
                <a:schemeClr val="dk2"/>
              </a:solidFill>
              <a:latin typeface="Arial" panose="020B0604020202020204" pitchFamily="34" charset="0"/>
              <a:cs typeface="Arial" panose="020B0604020202020204" pitchFamily="34" charset="0"/>
            </a:endParaRPr>
          </a:p>
          <a:p>
            <a:pPr marL="457200" lvl="0" indent="-304800" algn="l" rtl="0">
              <a:lnSpc>
                <a:spcPct val="115000"/>
              </a:lnSpc>
              <a:spcBef>
                <a:spcPts val="0"/>
              </a:spcBef>
              <a:spcAft>
                <a:spcPts val="0"/>
              </a:spcAft>
              <a:buClr>
                <a:srgbClr val="333333"/>
              </a:buClr>
              <a:buSzPts val="1200"/>
              <a:buChar char="●"/>
            </a:pPr>
            <a:r>
              <a:rPr lang="en-US" sz="1200" dirty="0">
                <a:solidFill>
                  <a:srgbClr val="333333"/>
                </a:solidFill>
                <a:highlight>
                  <a:srgbClr val="FFFFFF"/>
                </a:highlight>
                <a:latin typeface="Arial" panose="020B0604020202020204" pitchFamily="34" charset="0"/>
                <a:cs typeface="Arial" panose="020B0604020202020204" pitchFamily="34" charset="0"/>
              </a:rPr>
              <a:t>Bullet 3: Disparities by gender--we know that those that are invisible or considered less problematic behaviors go untreated and underrecognized. </a:t>
            </a:r>
          </a:p>
          <a:p>
            <a:pPr marL="914400" lvl="1" indent="-304800" algn="l" rtl="0">
              <a:lnSpc>
                <a:spcPct val="115000"/>
              </a:lnSpc>
              <a:spcBef>
                <a:spcPts val="0"/>
              </a:spcBef>
              <a:spcAft>
                <a:spcPts val="0"/>
              </a:spcAft>
              <a:buClr>
                <a:srgbClr val="333333"/>
              </a:buClr>
              <a:buSzPts val="1200"/>
              <a:buChar char="○"/>
            </a:pPr>
            <a:r>
              <a:rPr lang="en-US" sz="1200" dirty="0">
                <a:solidFill>
                  <a:srgbClr val="333333"/>
                </a:solidFill>
                <a:highlight>
                  <a:srgbClr val="FFFFFF"/>
                </a:highlight>
                <a:latin typeface="Arial" panose="020B0604020202020204" pitchFamily="34" charset="0"/>
                <a:cs typeface="Arial" panose="020B0604020202020204" pitchFamily="34" charset="0"/>
              </a:rPr>
              <a:t>Girls are 34% of all SWD while boys are 66%</a:t>
            </a:r>
          </a:p>
          <a:p>
            <a:pPr marL="457200" lvl="0" indent="-304800" algn="l" rtl="0">
              <a:lnSpc>
                <a:spcPct val="115000"/>
              </a:lnSpc>
              <a:spcBef>
                <a:spcPts val="0"/>
              </a:spcBef>
              <a:spcAft>
                <a:spcPts val="0"/>
              </a:spcAft>
              <a:buClr>
                <a:srgbClr val="333333"/>
              </a:buClr>
              <a:buSzPts val="1200"/>
              <a:buChar char="●"/>
            </a:pPr>
            <a:r>
              <a:rPr lang="en-US" sz="1200" dirty="0">
                <a:solidFill>
                  <a:srgbClr val="333333"/>
                </a:solidFill>
                <a:highlight>
                  <a:srgbClr val="FFFFFF"/>
                </a:highlight>
                <a:latin typeface="Arial" panose="020B0604020202020204" pitchFamily="34" charset="0"/>
                <a:cs typeface="Arial" panose="020B0604020202020204" pitchFamily="34" charset="0"/>
              </a:rPr>
              <a:t>Bullet 4: Disparities by race/ethnicity:</a:t>
            </a:r>
          </a:p>
          <a:p>
            <a:pPr marL="914400" lvl="1" indent="-304800" algn="l" rtl="0">
              <a:lnSpc>
                <a:spcPct val="115000"/>
              </a:lnSpc>
              <a:spcBef>
                <a:spcPts val="0"/>
              </a:spcBef>
              <a:spcAft>
                <a:spcPts val="0"/>
              </a:spcAft>
              <a:buClr>
                <a:srgbClr val="333333"/>
              </a:buClr>
              <a:buSzPts val="1200"/>
              <a:buChar char="○"/>
            </a:pPr>
            <a:r>
              <a:rPr lang="en-US" sz="1150" dirty="0">
                <a:solidFill>
                  <a:srgbClr val="333333"/>
                </a:solidFill>
                <a:latin typeface="Arial" panose="020B0604020202020204" pitchFamily="34" charset="0"/>
                <a:cs typeface="Arial" panose="020B0604020202020204" pitchFamily="34" charset="0"/>
              </a:rPr>
              <a:t>Figure 4 shows that Asian and Latino students are more likely to be diagnosed with speech or language impairments. (Among students with disabilities, 38% of Asian and 36% of Latino students have an IEP for speech or language impairments, compared with 26% of Black and 28% of White students.) This difference is driven in part by the fact that students who are English Language Learners are overrepresented among those classified as having speech or language impairments.</a:t>
            </a:r>
          </a:p>
          <a:p>
            <a:pPr marL="914400" lvl="1" indent="-304800" algn="l" rtl="0">
              <a:lnSpc>
                <a:spcPct val="115000"/>
              </a:lnSpc>
              <a:spcBef>
                <a:spcPts val="0"/>
              </a:spcBef>
              <a:spcAft>
                <a:spcPts val="0"/>
              </a:spcAft>
              <a:buClr>
                <a:srgbClr val="333333"/>
              </a:buClr>
              <a:buSzPts val="1200"/>
              <a:buChar char="○"/>
            </a:pPr>
            <a:r>
              <a:rPr lang="en-US" sz="1150" dirty="0">
                <a:solidFill>
                  <a:srgbClr val="333333"/>
                </a:solidFill>
                <a:latin typeface="Arial" panose="020B0604020202020204" pitchFamily="34" charset="0"/>
                <a:cs typeface="Arial" panose="020B0604020202020204" pitchFamily="34" charset="0"/>
              </a:rPr>
              <a:t>White and Asian students are diagnosed with autism at higher rates than Black and Latino students (11% and 10% of White and Asian students with disabilities, respectively, vs. 7% and 6% among Black and Latino students with disabilities). Finally, Black students are more than twice as likely to have an IEP for emotional disturbance.</a:t>
            </a:r>
          </a:p>
        </p:txBody>
      </p:sp>
      <p:sp>
        <p:nvSpPr>
          <p:cNvPr id="4" name="Slide Number Placeholder 3"/>
          <p:cNvSpPr>
            <a:spLocks noGrp="1"/>
          </p:cNvSpPr>
          <p:nvPr>
            <p:ph type="sldNum" idx="12"/>
          </p:nvPr>
        </p:nvSpPr>
        <p:spPr/>
        <p:txBody>
          <a:bodyPr/>
          <a:lstStyle/>
          <a:p>
            <a:pPr indent="-19412" algn="r">
              <a:buClr>
                <a:schemeClr val="dk1"/>
              </a:buClr>
              <a:buSzPct val="25000"/>
            </a:pPr>
            <a:fld id="{00000000-1234-1234-1234-123412341234}" type="slidenum">
              <a:rPr lang="en-US" sz="1200">
                <a:solidFill>
                  <a:schemeClr val="dk1"/>
                </a:solidFill>
                <a:ea typeface="Calibri"/>
                <a:sym typeface="Calibri"/>
              </a:rPr>
              <a:pPr indent="-19412" algn="r">
                <a:buClr>
                  <a:schemeClr val="dk1"/>
                </a:buClr>
                <a:buSzPct val="25000"/>
              </a:pPr>
              <a:t>26</a:t>
            </a:fld>
            <a:endParaRPr lang="en-US" sz="1200" dirty="0">
              <a:solidFill>
                <a:schemeClr val="dk1"/>
              </a:solidFill>
              <a:ea typeface="Calibri"/>
              <a:sym typeface="Calibri"/>
            </a:endParaRPr>
          </a:p>
        </p:txBody>
      </p:sp>
    </p:spTree>
    <p:extLst>
      <p:ext uri="{BB962C8B-B14F-4D97-AF65-F5344CB8AC3E}">
        <p14:creationId xmlns:p14="http://schemas.microsoft.com/office/powerpoint/2010/main" val="10245400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idx="12"/>
          </p:nvPr>
        </p:nvSpPr>
        <p:spPr/>
        <p:txBody>
          <a:bodyPr/>
          <a:lstStyle/>
          <a:p>
            <a:pPr indent="-19412" algn="r">
              <a:buClr>
                <a:schemeClr val="dk1"/>
              </a:buClr>
              <a:buSzPct val="25000"/>
            </a:pPr>
            <a:fld id="{00000000-1234-1234-1234-123412341234}" type="slidenum">
              <a:rPr lang="en-US" sz="1200">
                <a:solidFill>
                  <a:schemeClr val="dk1"/>
                </a:solidFill>
                <a:ea typeface="Calibri"/>
                <a:sym typeface="Calibri"/>
              </a:rPr>
              <a:pPr indent="-19412" algn="r">
                <a:buClr>
                  <a:schemeClr val="dk1"/>
                </a:buClr>
                <a:buSzPct val="25000"/>
              </a:pPr>
              <a:t>31</a:t>
            </a:fld>
            <a:endParaRPr lang="en-US" sz="1200" dirty="0">
              <a:solidFill>
                <a:schemeClr val="dk1"/>
              </a:solidFill>
              <a:ea typeface="Calibri"/>
              <a:sym typeface="Calibri"/>
            </a:endParaRPr>
          </a:p>
        </p:txBody>
      </p:sp>
    </p:spTree>
    <p:extLst>
      <p:ext uri="{BB962C8B-B14F-4D97-AF65-F5344CB8AC3E}">
        <p14:creationId xmlns:p14="http://schemas.microsoft.com/office/powerpoint/2010/main" val="3696563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idx="12"/>
          </p:nvPr>
        </p:nvSpPr>
        <p:spPr/>
        <p:txBody>
          <a:bodyPr/>
          <a:lstStyle/>
          <a:p>
            <a:pPr indent="-19412" algn="r">
              <a:buClr>
                <a:schemeClr val="dk1"/>
              </a:buClr>
              <a:buSzPct val="25000"/>
            </a:pPr>
            <a:fld id="{00000000-1234-1234-1234-123412341234}" type="slidenum">
              <a:rPr lang="en-US" sz="1200">
                <a:solidFill>
                  <a:schemeClr val="dk1"/>
                </a:solidFill>
                <a:ea typeface="Calibri"/>
                <a:sym typeface="Calibri"/>
              </a:rPr>
              <a:pPr indent="-19412" algn="r">
                <a:buClr>
                  <a:schemeClr val="dk1"/>
                </a:buClr>
                <a:buSzPct val="25000"/>
              </a:pPr>
              <a:t>32</a:t>
            </a:fld>
            <a:endParaRPr lang="en-US" sz="1200" dirty="0">
              <a:solidFill>
                <a:schemeClr val="dk1"/>
              </a:solidFill>
              <a:ea typeface="Calibri"/>
              <a:sym typeface="Calibri"/>
            </a:endParaRPr>
          </a:p>
        </p:txBody>
      </p:sp>
    </p:spTree>
    <p:extLst>
      <p:ext uri="{BB962C8B-B14F-4D97-AF65-F5344CB8AC3E}">
        <p14:creationId xmlns:p14="http://schemas.microsoft.com/office/powerpoint/2010/main" val="30179123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idx="12"/>
          </p:nvPr>
        </p:nvSpPr>
        <p:spPr/>
        <p:txBody>
          <a:bodyPr/>
          <a:lstStyle/>
          <a:p>
            <a:pPr indent="-19412" algn="r">
              <a:buClr>
                <a:schemeClr val="dk1"/>
              </a:buClr>
              <a:buSzPct val="25000"/>
            </a:pPr>
            <a:fld id="{00000000-1234-1234-1234-123412341234}" type="slidenum">
              <a:rPr lang="en-US" sz="1200">
                <a:solidFill>
                  <a:schemeClr val="dk1"/>
                </a:solidFill>
                <a:ea typeface="Calibri"/>
                <a:sym typeface="Calibri"/>
              </a:rPr>
              <a:pPr indent="-19412" algn="r">
                <a:buClr>
                  <a:schemeClr val="dk1"/>
                </a:buClr>
                <a:buSzPct val="25000"/>
              </a:pPr>
              <a:t>34</a:t>
            </a:fld>
            <a:endParaRPr lang="en-US" sz="1200" dirty="0">
              <a:solidFill>
                <a:schemeClr val="dk1"/>
              </a:solidFill>
              <a:ea typeface="Calibri"/>
              <a:sym typeface="Calibri"/>
            </a:endParaRPr>
          </a:p>
        </p:txBody>
      </p:sp>
    </p:spTree>
    <p:extLst>
      <p:ext uri="{BB962C8B-B14F-4D97-AF65-F5344CB8AC3E}">
        <p14:creationId xmlns:p14="http://schemas.microsoft.com/office/powerpoint/2010/main" val="31620986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idx="12"/>
          </p:nvPr>
        </p:nvSpPr>
        <p:spPr/>
        <p:txBody>
          <a:bodyPr/>
          <a:lstStyle/>
          <a:p>
            <a:pPr indent="-19412" algn="r">
              <a:buClr>
                <a:schemeClr val="dk1"/>
              </a:buClr>
              <a:buSzPct val="25000"/>
            </a:pPr>
            <a:fld id="{00000000-1234-1234-1234-123412341234}" type="slidenum">
              <a:rPr lang="en-US" sz="1200" smtClean="0">
                <a:solidFill>
                  <a:schemeClr val="dk1"/>
                </a:solidFill>
                <a:ea typeface="Calibri"/>
                <a:sym typeface="Calibri"/>
              </a:rPr>
              <a:pPr indent="-19412" algn="r">
                <a:buClr>
                  <a:schemeClr val="dk1"/>
                </a:buClr>
                <a:buSzPct val="25000"/>
              </a:pPr>
              <a:t>35</a:t>
            </a:fld>
            <a:endParaRPr lang="en-US" sz="1200" dirty="0">
              <a:solidFill>
                <a:schemeClr val="dk1"/>
              </a:solidFill>
              <a:ea typeface="Calibri"/>
              <a:sym typeface="Calibri"/>
            </a:endParaRPr>
          </a:p>
        </p:txBody>
      </p:sp>
    </p:spTree>
    <p:extLst>
      <p:ext uri="{BB962C8B-B14F-4D97-AF65-F5344CB8AC3E}">
        <p14:creationId xmlns:p14="http://schemas.microsoft.com/office/powerpoint/2010/main" val="309149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idx="12"/>
          </p:nvPr>
        </p:nvSpPr>
        <p:spPr/>
        <p:txBody>
          <a:bodyPr/>
          <a:lstStyle/>
          <a:p>
            <a:pPr indent="-19412" algn="r">
              <a:buClr>
                <a:schemeClr val="dk1"/>
              </a:buClr>
              <a:buSzPct val="25000"/>
            </a:pPr>
            <a:fld id="{00000000-1234-1234-1234-123412341234}" type="slidenum">
              <a:rPr lang="en-US" sz="1200">
                <a:solidFill>
                  <a:schemeClr val="dk1"/>
                </a:solidFill>
                <a:ea typeface="Calibri"/>
                <a:sym typeface="Calibri"/>
              </a:rPr>
              <a:pPr indent="-19412" algn="r">
                <a:buClr>
                  <a:schemeClr val="dk1"/>
                </a:buClr>
                <a:buSzPct val="25000"/>
              </a:pPr>
              <a:t>4</a:t>
            </a:fld>
            <a:endParaRPr lang="en-US" sz="1200" dirty="0">
              <a:solidFill>
                <a:schemeClr val="dk1"/>
              </a:solidFill>
              <a:ea typeface="Calibri"/>
              <a:sym typeface="Calibri"/>
            </a:endParaRPr>
          </a:p>
        </p:txBody>
      </p:sp>
    </p:spTree>
    <p:extLst>
      <p:ext uri="{BB962C8B-B14F-4D97-AF65-F5344CB8AC3E}">
        <p14:creationId xmlns:p14="http://schemas.microsoft.com/office/powerpoint/2010/main" val="19560295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idx="12"/>
          </p:nvPr>
        </p:nvSpPr>
        <p:spPr/>
        <p:txBody>
          <a:bodyPr/>
          <a:lstStyle/>
          <a:p>
            <a:pPr indent="-19412" algn="r">
              <a:buClr>
                <a:schemeClr val="dk1"/>
              </a:buClr>
              <a:buSzPct val="25000"/>
            </a:pPr>
            <a:fld id="{00000000-1234-1234-1234-123412341234}" type="slidenum">
              <a:rPr lang="en-US" sz="1200">
                <a:solidFill>
                  <a:schemeClr val="dk1"/>
                </a:solidFill>
                <a:ea typeface="Calibri"/>
                <a:sym typeface="Calibri"/>
              </a:rPr>
              <a:pPr indent="-19412" algn="r">
                <a:buClr>
                  <a:schemeClr val="dk1"/>
                </a:buClr>
                <a:buSzPct val="25000"/>
              </a:pPr>
              <a:t>5</a:t>
            </a:fld>
            <a:endParaRPr lang="en-US" sz="1200" dirty="0">
              <a:solidFill>
                <a:schemeClr val="dk1"/>
              </a:solidFill>
              <a:ea typeface="Calibri"/>
              <a:sym typeface="Calibri"/>
            </a:endParaRPr>
          </a:p>
        </p:txBody>
      </p:sp>
    </p:spTree>
    <p:extLst>
      <p:ext uri="{BB962C8B-B14F-4D97-AF65-F5344CB8AC3E}">
        <p14:creationId xmlns:p14="http://schemas.microsoft.com/office/powerpoint/2010/main" val="38645578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idx="12"/>
          </p:nvPr>
        </p:nvSpPr>
        <p:spPr/>
        <p:txBody>
          <a:bodyPr/>
          <a:lstStyle/>
          <a:p>
            <a:pPr indent="-19412" algn="r">
              <a:buClr>
                <a:schemeClr val="dk1"/>
              </a:buClr>
              <a:buSzPct val="25000"/>
            </a:pPr>
            <a:fld id="{00000000-1234-1234-1234-123412341234}" type="slidenum">
              <a:rPr lang="en-US" sz="1200">
                <a:solidFill>
                  <a:schemeClr val="dk1"/>
                </a:solidFill>
                <a:ea typeface="Calibri"/>
                <a:sym typeface="Calibri"/>
              </a:rPr>
              <a:pPr indent="-19412" algn="r">
                <a:buClr>
                  <a:schemeClr val="dk1"/>
                </a:buClr>
                <a:buSzPct val="25000"/>
              </a:pPr>
              <a:t>6</a:t>
            </a:fld>
            <a:endParaRPr lang="en-US" sz="1200" dirty="0">
              <a:solidFill>
                <a:schemeClr val="dk1"/>
              </a:solidFill>
              <a:ea typeface="Calibri"/>
              <a:sym typeface="Calibri"/>
            </a:endParaRPr>
          </a:p>
        </p:txBody>
      </p:sp>
    </p:spTree>
    <p:extLst>
      <p:ext uri="{BB962C8B-B14F-4D97-AF65-F5344CB8AC3E}">
        <p14:creationId xmlns:p14="http://schemas.microsoft.com/office/powerpoint/2010/main" val="23086405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idx="12"/>
          </p:nvPr>
        </p:nvSpPr>
        <p:spPr/>
        <p:txBody>
          <a:bodyPr/>
          <a:lstStyle/>
          <a:p>
            <a:pPr indent="-19412" algn="r">
              <a:buClr>
                <a:schemeClr val="dk1"/>
              </a:buClr>
              <a:buSzPct val="25000"/>
            </a:pPr>
            <a:fld id="{00000000-1234-1234-1234-123412341234}" type="slidenum">
              <a:rPr lang="en-US" sz="1200">
                <a:solidFill>
                  <a:schemeClr val="dk1"/>
                </a:solidFill>
                <a:ea typeface="Calibri"/>
                <a:sym typeface="Calibri"/>
              </a:rPr>
              <a:pPr indent="-19412" algn="r">
                <a:buClr>
                  <a:schemeClr val="dk1"/>
                </a:buClr>
                <a:buSzPct val="25000"/>
              </a:pPr>
              <a:t>7</a:t>
            </a:fld>
            <a:endParaRPr lang="en-US" sz="1200" dirty="0">
              <a:solidFill>
                <a:schemeClr val="dk1"/>
              </a:solidFill>
              <a:ea typeface="Calibri"/>
              <a:sym typeface="Calibri"/>
            </a:endParaRPr>
          </a:p>
        </p:txBody>
      </p:sp>
    </p:spTree>
    <p:extLst>
      <p:ext uri="{BB962C8B-B14F-4D97-AF65-F5344CB8AC3E}">
        <p14:creationId xmlns:p14="http://schemas.microsoft.com/office/powerpoint/2010/main" val="21284913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idx="12"/>
          </p:nvPr>
        </p:nvSpPr>
        <p:spPr/>
        <p:txBody>
          <a:bodyPr/>
          <a:lstStyle/>
          <a:p>
            <a:pPr indent="-19412" algn="r">
              <a:buClr>
                <a:schemeClr val="dk1"/>
              </a:buClr>
              <a:buSzPct val="25000"/>
            </a:pPr>
            <a:fld id="{00000000-1234-1234-1234-123412341234}" type="slidenum">
              <a:rPr lang="en-US" sz="1200">
                <a:solidFill>
                  <a:schemeClr val="dk1"/>
                </a:solidFill>
                <a:ea typeface="Calibri"/>
                <a:sym typeface="Calibri"/>
              </a:rPr>
              <a:pPr indent="-19412" algn="r">
                <a:buClr>
                  <a:schemeClr val="dk1"/>
                </a:buClr>
                <a:buSzPct val="25000"/>
              </a:pPr>
              <a:t>9</a:t>
            </a:fld>
            <a:endParaRPr lang="en-US" sz="1200" dirty="0">
              <a:solidFill>
                <a:schemeClr val="dk1"/>
              </a:solidFill>
              <a:ea typeface="Calibri"/>
              <a:sym typeface="Calibri"/>
            </a:endParaRPr>
          </a:p>
        </p:txBody>
      </p:sp>
    </p:spTree>
    <p:extLst>
      <p:ext uri="{BB962C8B-B14F-4D97-AF65-F5344CB8AC3E}">
        <p14:creationId xmlns:p14="http://schemas.microsoft.com/office/powerpoint/2010/main" val="21877616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idx="12"/>
          </p:nvPr>
        </p:nvSpPr>
        <p:spPr/>
        <p:txBody>
          <a:bodyPr/>
          <a:lstStyle/>
          <a:p>
            <a:pPr indent="-19412" algn="r">
              <a:buClr>
                <a:schemeClr val="dk1"/>
              </a:buClr>
              <a:buSzPct val="25000"/>
            </a:pPr>
            <a:fld id="{00000000-1234-1234-1234-123412341234}" type="slidenum">
              <a:rPr lang="en-US" sz="1200">
                <a:solidFill>
                  <a:schemeClr val="dk1"/>
                </a:solidFill>
                <a:ea typeface="Calibri"/>
                <a:sym typeface="Calibri"/>
              </a:rPr>
              <a:pPr indent="-19412" algn="r">
                <a:buClr>
                  <a:schemeClr val="dk1"/>
                </a:buClr>
                <a:buSzPct val="25000"/>
              </a:pPr>
              <a:t>11</a:t>
            </a:fld>
            <a:endParaRPr lang="en-US" sz="1200" dirty="0">
              <a:solidFill>
                <a:schemeClr val="dk1"/>
              </a:solidFill>
              <a:ea typeface="Calibri"/>
              <a:sym typeface="Calibri"/>
            </a:endParaRPr>
          </a:p>
        </p:txBody>
      </p:sp>
    </p:spTree>
    <p:extLst>
      <p:ext uri="{BB962C8B-B14F-4D97-AF65-F5344CB8AC3E}">
        <p14:creationId xmlns:p14="http://schemas.microsoft.com/office/powerpoint/2010/main" val="23731667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6902">
              <a:defRPr/>
            </a:pPr>
            <a:r>
              <a:rPr lang="en-US" dirty="0">
                <a:latin typeface="Arial" panose="020B0604020202020204" pitchFamily="34" charset="0"/>
                <a:cs typeface="Arial" panose="020B0604020202020204" pitchFamily="34" charset="0"/>
              </a:rPr>
              <a:t>My name is Donna Meltzer. I am CEO for NACDD. [Insert Name] has dedicated resources to this training because YOU are an investment. We need to build networks of self-advocates so we can be effective as a civil rights movement to change systems that treat persons with disabilities as “less than.”</a:t>
            </a:r>
          </a:p>
          <a:p>
            <a:pPr defTabSz="906902">
              <a:defRPr/>
            </a:pPr>
            <a:endParaRPr lang="en-US" dirty="0">
              <a:latin typeface="Arial" panose="020B0604020202020204" pitchFamily="34" charset="0"/>
              <a:cs typeface="Arial" panose="020B0604020202020204" pitchFamily="34" charset="0"/>
            </a:endParaRPr>
          </a:p>
          <a:p>
            <a:pPr defTabSz="906902">
              <a:defRPr/>
            </a:pPr>
            <a:r>
              <a:rPr lang="en-US" dirty="0">
                <a:latin typeface="Arial" panose="020B0604020202020204" pitchFamily="34" charset="0"/>
                <a:cs typeface="Arial" panose="020B0604020202020204" pitchFamily="34" charset="0"/>
              </a:rPr>
              <a:t>I work with self-advocates and their families on a daily basis. Many are employed as paid lobbyists and staff at national civil rights organizations. I can tell you that self-advocates,</a:t>
            </a:r>
            <a:r>
              <a:rPr lang="en-US" baseline="0" dirty="0">
                <a:latin typeface="Arial" panose="020B0604020202020204" pitchFamily="34" charset="0"/>
                <a:cs typeface="Arial" panose="020B0604020202020204" pitchFamily="34" charset="0"/>
              </a:rPr>
              <a:t> paid or volunteer,</a:t>
            </a:r>
            <a:r>
              <a:rPr lang="en-US" dirty="0">
                <a:latin typeface="Arial" panose="020B0604020202020204" pitchFamily="34" charset="0"/>
                <a:cs typeface="Arial" panose="020B0604020202020204" pitchFamily="34" charset="0"/>
              </a:rPr>
              <a:t> make the best case for civil rights. In fact</a:t>
            </a:r>
            <a:r>
              <a:rPr lang="en-US" baseline="0" dirty="0">
                <a:latin typeface="Arial" panose="020B0604020202020204" pitchFamily="34" charset="0"/>
                <a:cs typeface="Arial" panose="020B0604020202020204" pitchFamily="34" charset="0"/>
              </a:rPr>
              <a:t>, self-advocates and their families are the reason our disability rights laws exist.</a:t>
            </a:r>
            <a:endParaRPr lang="en-US" dirty="0">
              <a:latin typeface="Arial" panose="020B0604020202020204" pitchFamily="34" charset="0"/>
              <a:cs typeface="Arial" panose="020B0604020202020204" pitchFamily="34" charset="0"/>
            </a:endParaRPr>
          </a:p>
          <a:p>
            <a:endParaRPr lang="en-US" baseline="0" dirty="0">
              <a:latin typeface="Arial" panose="020B0604020202020204" pitchFamily="34" charset="0"/>
              <a:cs typeface="Arial" panose="020B0604020202020204" pitchFamily="34" charset="0"/>
            </a:endParaRPr>
          </a:p>
          <a:p>
            <a:endParaRPr lang="en-US"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F08332C-4196-4BAA-8379-D1CF8D375562}" type="slidenum">
              <a:rPr lang="en-US" smtClean="0"/>
              <a:t>14</a:t>
            </a:fld>
            <a:endParaRPr lang="en-US"/>
          </a:p>
        </p:txBody>
      </p:sp>
    </p:spTree>
    <p:extLst>
      <p:ext uri="{BB962C8B-B14F-4D97-AF65-F5344CB8AC3E}">
        <p14:creationId xmlns:p14="http://schemas.microsoft.com/office/powerpoint/2010/main" val="31116494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9"/>
        <p:cNvGrpSpPr/>
        <p:nvPr/>
      </p:nvGrpSpPr>
      <p:grpSpPr>
        <a:xfrm>
          <a:off x="0" y="0"/>
          <a:ext cx="0" cy="0"/>
          <a:chOff x="0" y="0"/>
          <a:chExt cx="0" cy="0"/>
        </a:xfrm>
      </p:grpSpPr>
      <p:sp>
        <p:nvSpPr>
          <p:cNvPr id="20" name="Shape 20"/>
          <p:cNvSpPr txBox="1">
            <a:spLocks noGrp="1"/>
          </p:cNvSpPr>
          <p:nvPr>
            <p:ph type="ctrTitle"/>
          </p:nvPr>
        </p:nvSpPr>
        <p:spPr>
          <a:xfrm>
            <a:off x="685800" y="2130430"/>
            <a:ext cx="7772400" cy="1470023"/>
          </a:xfrm>
          <a:prstGeom prst="rect">
            <a:avLst/>
          </a:prstGeom>
          <a:noFill/>
          <a:ln>
            <a:noFill/>
          </a:ln>
        </p:spPr>
        <p:txBody>
          <a:bodyPr wrap="square" lIns="91416" tIns="91416" rIns="91416" bIns="91416" anchor="ctr" anchorCtr="0"/>
          <a:lstStyle>
            <a:lvl1pPr marL="0" marR="0" lvl="0" indent="0" algn="ctr" rtl="0">
              <a:lnSpc>
                <a:spcPct val="100000"/>
              </a:lnSpc>
              <a:spcBef>
                <a:spcPts val="0"/>
              </a:spcBef>
              <a:spcAft>
                <a:spcPts val="0"/>
              </a:spcAft>
              <a:buClr>
                <a:schemeClr val="dk1"/>
              </a:buClr>
              <a:buSzPct val="100000"/>
              <a:buFont typeface="Calibri"/>
              <a:buNone/>
              <a:defRPr sz="4400" b="0" i="0" u="none" strike="noStrike" cap="none">
                <a:solidFill>
                  <a:schemeClr val="dk1"/>
                </a:solidFill>
                <a:latin typeface="Arial" panose="020B0604020202020204" pitchFamily="34" charset="0"/>
                <a:ea typeface="Arial" panose="020B0604020202020204" pitchFamily="34" charset="0"/>
                <a:cs typeface="Arial" panose="020B0604020202020204" pitchFamily="34" charset="0"/>
                <a:sym typeface="Calibri"/>
              </a:defRPr>
            </a:lvl1pPr>
            <a:lvl2pPr lvl="1" indent="0">
              <a:spcBef>
                <a:spcPts val="0"/>
              </a:spcBef>
              <a:buSzPct val="100000"/>
              <a:buFont typeface="Arial"/>
              <a:buNone/>
              <a:defRPr sz="1900"/>
            </a:lvl2pPr>
            <a:lvl3pPr lvl="2" indent="0">
              <a:spcBef>
                <a:spcPts val="0"/>
              </a:spcBef>
              <a:buSzPct val="100000"/>
              <a:buFont typeface="Arial"/>
              <a:buNone/>
              <a:defRPr sz="1900"/>
            </a:lvl3pPr>
            <a:lvl4pPr lvl="3" indent="0">
              <a:spcBef>
                <a:spcPts val="0"/>
              </a:spcBef>
              <a:buSzPct val="100000"/>
              <a:buFont typeface="Arial"/>
              <a:buNone/>
              <a:defRPr sz="1900"/>
            </a:lvl4pPr>
            <a:lvl5pPr lvl="4" indent="0">
              <a:spcBef>
                <a:spcPts val="0"/>
              </a:spcBef>
              <a:buSzPct val="100000"/>
              <a:buFont typeface="Arial"/>
              <a:buNone/>
              <a:defRPr sz="1900"/>
            </a:lvl5pPr>
            <a:lvl6pPr lvl="5" indent="0">
              <a:spcBef>
                <a:spcPts val="0"/>
              </a:spcBef>
              <a:buSzPct val="100000"/>
              <a:buFont typeface="Arial"/>
              <a:buNone/>
              <a:defRPr sz="1900"/>
            </a:lvl6pPr>
            <a:lvl7pPr lvl="6" indent="0">
              <a:spcBef>
                <a:spcPts val="0"/>
              </a:spcBef>
              <a:buSzPct val="100000"/>
              <a:buFont typeface="Arial"/>
              <a:buNone/>
              <a:defRPr sz="1900"/>
            </a:lvl7pPr>
            <a:lvl8pPr lvl="7" indent="0">
              <a:spcBef>
                <a:spcPts val="0"/>
              </a:spcBef>
              <a:buSzPct val="100000"/>
              <a:buFont typeface="Arial"/>
              <a:buNone/>
              <a:defRPr sz="1900"/>
            </a:lvl8pPr>
            <a:lvl9pPr lvl="8" indent="0">
              <a:spcBef>
                <a:spcPts val="0"/>
              </a:spcBef>
              <a:buSzPct val="100000"/>
              <a:buFont typeface="Arial"/>
              <a:buNone/>
              <a:defRPr sz="1900"/>
            </a:lvl9pPr>
          </a:lstStyle>
          <a:p>
            <a:endParaRPr dirty="0"/>
          </a:p>
        </p:txBody>
      </p:sp>
      <p:sp>
        <p:nvSpPr>
          <p:cNvPr id="21" name="Shape 21"/>
          <p:cNvSpPr txBox="1">
            <a:spLocks noGrp="1"/>
          </p:cNvSpPr>
          <p:nvPr>
            <p:ph type="subTitle" idx="1"/>
          </p:nvPr>
        </p:nvSpPr>
        <p:spPr>
          <a:xfrm>
            <a:off x="1371618" y="3886200"/>
            <a:ext cx="6400799" cy="1752600"/>
          </a:xfrm>
          <a:prstGeom prst="rect">
            <a:avLst/>
          </a:prstGeom>
          <a:noFill/>
          <a:ln>
            <a:noFill/>
          </a:ln>
        </p:spPr>
        <p:txBody>
          <a:bodyPr wrap="square" lIns="91416" tIns="91416" rIns="91416" bIns="91416" anchor="t" anchorCtr="0"/>
          <a:lstStyle>
            <a:lvl1pPr marL="0" marR="0" lvl="0" indent="0" algn="ctr" rtl="0">
              <a:lnSpc>
                <a:spcPct val="100000"/>
              </a:lnSpc>
              <a:spcBef>
                <a:spcPts val="640"/>
              </a:spcBef>
              <a:spcAft>
                <a:spcPts val="0"/>
              </a:spcAft>
              <a:buClr>
                <a:srgbClr val="888888"/>
              </a:buClr>
              <a:buSzPct val="100000"/>
              <a:buFont typeface="Arial"/>
              <a:buNone/>
              <a:defRPr sz="3200" b="0" i="0" u="none" strike="noStrike" cap="none">
                <a:solidFill>
                  <a:srgbClr val="888888"/>
                </a:solidFill>
                <a:latin typeface="Arial" panose="020B0604020202020204" pitchFamily="34" charset="0"/>
                <a:ea typeface="Arial" panose="020B0604020202020204" pitchFamily="34" charset="0"/>
                <a:cs typeface="Arial" panose="020B0604020202020204" pitchFamily="34" charset="0"/>
                <a:sym typeface="Calibri"/>
              </a:defRPr>
            </a:lvl1pPr>
            <a:lvl2pPr marL="456515" marR="0" lvl="1" indent="-12060" algn="ctr" rtl="0">
              <a:lnSpc>
                <a:spcPct val="100000"/>
              </a:lnSpc>
              <a:spcBef>
                <a:spcPts val="560"/>
              </a:spcBef>
              <a:spcAft>
                <a:spcPts val="0"/>
              </a:spcAft>
              <a:buClr>
                <a:srgbClr val="888888"/>
              </a:buClr>
              <a:buSzPct val="100000"/>
              <a:buFont typeface="Arial"/>
              <a:buNone/>
              <a:defRPr sz="2800" b="0" i="0" u="none" strike="noStrike" cap="none">
                <a:solidFill>
                  <a:srgbClr val="888888"/>
                </a:solidFill>
                <a:latin typeface="Calibri"/>
                <a:ea typeface="Calibri"/>
                <a:cs typeface="Calibri"/>
                <a:sym typeface="Calibri"/>
              </a:defRPr>
            </a:lvl2pPr>
            <a:lvl3pPr marL="913027" marR="0" lvl="2" indent="-11417" algn="ctr" rtl="0">
              <a:lnSpc>
                <a:spcPct val="100000"/>
              </a:lnSpc>
              <a:spcBef>
                <a:spcPts val="480"/>
              </a:spcBef>
              <a:spcAft>
                <a:spcPts val="0"/>
              </a:spcAft>
              <a:buClr>
                <a:srgbClr val="888888"/>
              </a:buClr>
              <a:buSzPct val="100000"/>
              <a:buFont typeface="Arial"/>
              <a:buNone/>
              <a:defRPr sz="2400" b="0" i="0" u="none" strike="noStrike" cap="none">
                <a:solidFill>
                  <a:srgbClr val="888888"/>
                </a:solidFill>
                <a:latin typeface="Calibri"/>
                <a:ea typeface="Calibri"/>
                <a:cs typeface="Calibri"/>
                <a:sym typeface="Calibri"/>
              </a:defRPr>
            </a:lvl3pPr>
            <a:lvl4pPr marL="1369540" marR="0" lvl="3" indent="-10776" algn="ctr" rtl="0">
              <a:lnSpc>
                <a:spcPct val="100000"/>
              </a:lnSpc>
              <a:spcBef>
                <a:spcPts val="400"/>
              </a:spcBef>
              <a:spcAft>
                <a:spcPts val="0"/>
              </a:spcAft>
              <a:buClr>
                <a:srgbClr val="888888"/>
              </a:buClr>
              <a:buSzPct val="100000"/>
              <a:buFont typeface="Arial"/>
              <a:buNone/>
              <a:defRPr sz="2000" b="0" i="0" u="none" strike="noStrike" cap="none">
                <a:solidFill>
                  <a:srgbClr val="888888"/>
                </a:solidFill>
                <a:latin typeface="Calibri"/>
                <a:ea typeface="Calibri"/>
                <a:cs typeface="Calibri"/>
                <a:sym typeface="Calibri"/>
              </a:defRPr>
            </a:lvl4pPr>
            <a:lvl5pPr marL="1826053" marR="0" lvl="4" indent="-10134" algn="ctr" rtl="0">
              <a:lnSpc>
                <a:spcPct val="100000"/>
              </a:lnSpc>
              <a:spcBef>
                <a:spcPts val="400"/>
              </a:spcBef>
              <a:spcAft>
                <a:spcPts val="0"/>
              </a:spcAft>
              <a:buClr>
                <a:srgbClr val="888888"/>
              </a:buClr>
              <a:buSzPct val="100000"/>
              <a:buFont typeface="Arial"/>
              <a:buNone/>
              <a:defRPr sz="2000" b="0" i="0" u="none" strike="noStrike" cap="none">
                <a:solidFill>
                  <a:srgbClr val="888888"/>
                </a:solidFill>
                <a:latin typeface="Calibri"/>
                <a:ea typeface="Calibri"/>
                <a:cs typeface="Calibri"/>
                <a:sym typeface="Calibri"/>
              </a:defRPr>
            </a:lvl5pPr>
            <a:lvl6pPr marL="2282570" marR="0" lvl="5" indent="-9494" algn="ctr" rtl="0">
              <a:lnSpc>
                <a:spcPct val="100000"/>
              </a:lnSpc>
              <a:spcBef>
                <a:spcPts val="400"/>
              </a:spcBef>
              <a:spcAft>
                <a:spcPts val="0"/>
              </a:spcAft>
              <a:buClr>
                <a:srgbClr val="888888"/>
              </a:buClr>
              <a:buSzPct val="100000"/>
              <a:buFont typeface="Arial"/>
              <a:buNone/>
              <a:defRPr sz="2000" b="0" i="0" u="none" strike="noStrike" cap="none">
                <a:solidFill>
                  <a:srgbClr val="888888"/>
                </a:solidFill>
                <a:latin typeface="Calibri"/>
                <a:ea typeface="Calibri"/>
                <a:cs typeface="Calibri"/>
                <a:sym typeface="Calibri"/>
              </a:defRPr>
            </a:lvl6pPr>
            <a:lvl7pPr marL="2739080" marR="0" lvl="6" indent="-8850" algn="ctr" rtl="0">
              <a:lnSpc>
                <a:spcPct val="100000"/>
              </a:lnSpc>
              <a:spcBef>
                <a:spcPts val="400"/>
              </a:spcBef>
              <a:spcAft>
                <a:spcPts val="0"/>
              </a:spcAft>
              <a:buClr>
                <a:srgbClr val="888888"/>
              </a:buClr>
              <a:buSzPct val="100000"/>
              <a:buFont typeface="Arial"/>
              <a:buNone/>
              <a:defRPr sz="2000" b="0" i="0" u="none" strike="noStrike" cap="none">
                <a:solidFill>
                  <a:srgbClr val="888888"/>
                </a:solidFill>
                <a:latin typeface="Calibri"/>
                <a:ea typeface="Calibri"/>
                <a:cs typeface="Calibri"/>
                <a:sym typeface="Calibri"/>
              </a:defRPr>
            </a:lvl7pPr>
            <a:lvl8pPr marL="3195593" marR="0" lvl="7" indent="-8213" algn="ctr" rtl="0">
              <a:lnSpc>
                <a:spcPct val="100000"/>
              </a:lnSpc>
              <a:spcBef>
                <a:spcPts val="400"/>
              </a:spcBef>
              <a:spcAft>
                <a:spcPts val="0"/>
              </a:spcAft>
              <a:buClr>
                <a:srgbClr val="888888"/>
              </a:buClr>
              <a:buSzPct val="100000"/>
              <a:buFont typeface="Arial"/>
              <a:buNone/>
              <a:defRPr sz="2000" b="0" i="0" u="none" strike="noStrike" cap="none">
                <a:solidFill>
                  <a:srgbClr val="888888"/>
                </a:solidFill>
                <a:latin typeface="Calibri"/>
                <a:ea typeface="Calibri"/>
                <a:cs typeface="Calibri"/>
                <a:sym typeface="Calibri"/>
              </a:defRPr>
            </a:lvl8pPr>
            <a:lvl9pPr marL="3652103" marR="0" lvl="8" indent="-7570" algn="ctr" rtl="0">
              <a:lnSpc>
                <a:spcPct val="100000"/>
              </a:lnSpc>
              <a:spcBef>
                <a:spcPts val="400"/>
              </a:spcBef>
              <a:spcAft>
                <a:spcPts val="0"/>
              </a:spcAft>
              <a:buClr>
                <a:srgbClr val="888888"/>
              </a:buClr>
              <a:buSzPct val="100000"/>
              <a:buFont typeface="Arial"/>
              <a:buNone/>
              <a:defRPr sz="2000" b="0" i="0" u="none" strike="noStrike" cap="none">
                <a:solidFill>
                  <a:srgbClr val="888888"/>
                </a:solidFill>
                <a:latin typeface="Calibri"/>
                <a:ea typeface="Calibri"/>
                <a:cs typeface="Calibri"/>
                <a:sym typeface="Calibri"/>
              </a:defRPr>
            </a:lvl9pPr>
          </a:lstStyle>
          <a:p>
            <a:endParaRPr dirty="0"/>
          </a:p>
        </p:txBody>
      </p:sp>
      <p:sp>
        <p:nvSpPr>
          <p:cNvPr id="22" name="Shape 22"/>
          <p:cNvSpPr txBox="1">
            <a:spLocks noGrp="1"/>
          </p:cNvSpPr>
          <p:nvPr>
            <p:ph type="dt" idx="10"/>
          </p:nvPr>
        </p:nvSpPr>
        <p:spPr>
          <a:xfrm>
            <a:off x="457205" y="6356352"/>
            <a:ext cx="2133599" cy="365125"/>
          </a:xfrm>
          <a:prstGeom prst="rect">
            <a:avLst/>
          </a:prstGeom>
          <a:noFill/>
          <a:ln>
            <a:noFill/>
          </a:ln>
        </p:spPr>
        <p:txBody>
          <a:bodyPr wrap="square" lIns="91416" tIns="91416" rIns="91416" bIns="91416" anchor="ctr" anchorCtr="0"/>
          <a:lstStyle>
            <a:lvl1pPr marL="0" marR="0" lvl="0" indent="0" algn="l" rtl="0">
              <a:lnSpc>
                <a:spcPct val="100000"/>
              </a:lnSpc>
              <a:spcBef>
                <a:spcPts val="0"/>
              </a:spcBef>
              <a:spcAft>
                <a:spcPts val="0"/>
              </a:spcAft>
              <a:buClr>
                <a:srgbClr val="888888"/>
              </a:buClr>
              <a:buSzPct val="100000"/>
              <a:buFont typeface="Calibri"/>
              <a:buNone/>
              <a:defRPr sz="1200" b="0" i="0" u="none" strike="noStrike" cap="none">
                <a:solidFill>
                  <a:srgbClr val="888888"/>
                </a:solidFill>
                <a:latin typeface="Arial" panose="020B0604020202020204" pitchFamily="34" charset="0"/>
                <a:ea typeface="Arial" panose="020B0604020202020204" pitchFamily="34" charset="0"/>
                <a:cs typeface="Arial" panose="020B0604020202020204" pitchFamily="34" charset="0"/>
                <a:sym typeface="Calibri"/>
              </a:defRPr>
            </a:lvl1pPr>
            <a:lvl2pPr marL="456515" marR="0" lvl="1" indent="-1206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913027" marR="0" lvl="2" indent="-11417"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369540" marR="0" lvl="3" indent="-10776"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826053" marR="0" lvl="4" indent="-1013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282570" marR="0" lvl="5" indent="-949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6pPr>
            <a:lvl7pPr marL="2739080" marR="0" lvl="6" indent="-885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7pPr>
            <a:lvl8pPr marL="3195593" marR="0" lvl="7" indent="-8213"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8pPr>
            <a:lvl9pPr marL="3652103" marR="0" lvl="8" indent="-757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9pPr>
          </a:lstStyle>
          <a:p>
            <a:endParaRPr lang="en-US" dirty="0"/>
          </a:p>
        </p:txBody>
      </p:sp>
      <p:sp>
        <p:nvSpPr>
          <p:cNvPr id="23" name="Shape 23"/>
          <p:cNvSpPr txBox="1">
            <a:spLocks noGrp="1"/>
          </p:cNvSpPr>
          <p:nvPr>
            <p:ph type="ftr" idx="11"/>
          </p:nvPr>
        </p:nvSpPr>
        <p:spPr>
          <a:xfrm>
            <a:off x="3124200" y="6356352"/>
            <a:ext cx="2895600" cy="365125"/>
          </a:xfrm>
          <a:prstGeom prst="rect">
            <a:avLst/>
          </a:prstGeom>
          <a:noFill/>
          <a:ln>
            <a:noFill/>
          </a:ln>
        </p:spPr>
        <p:txBody>
          <a:bodyPr wrap="square" lIns="91416" tIns="91416" rIns="91416" bIns="91416" anchor="ctr" anchorCtr="0"/>
          <a:lstStyle>
            <a:lvl1pPr marL="0" marR="0" lvl="0" indent="0" algn="ctr" rtl="0">
              <a:lnSpc>
                <a:spcPct val="100000"/>
              </a:lnSpc>
              <a:spcBef>
                <a:spcPts val="0"/>
              </a:spcBef>
              <a:spcAft>
                <a:spcPts val="0"/>
              </a:spcAft>
              <a:buClr>
                <a:srgbClr val="888888"/>
              </a:buClr>
              <a:buSzPct val="100000"/>
              <a:buFont typeface="Calibri"/>
              <a:buNone/>
              <a:defRPr sz="1200" b="0" i="0" u="none" strike="noStrike" cap="none">
                <a:solidFill>
                  <a:srgbClr val="888888"/>
                </a:solidFill>
                <a:latin typeface="Arial" panose="020B0604020202020204" pitchFamily="34" charset="0"/>
                <a:ea typeface="Arial" panose="020B0604020202020204" pitchFamily="34" charset="0"/>
                <a:cs typeface="Arial" panose="020B0604020202020204" pitchFamily="34" charset="0"/>
                <a:sym typeface="Calibri"/>
              </a:defRPr>
            </a:lvl1pPr>
            <a:lvl2pPr marL="456515" marR="0" lvl="1" indent="-1206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913027" marR="0" lvl="2" indent="-11417"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369540" marR="0" lvl="3" indent="-10776"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826053" marR="0" lvl="4" indent="-1013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282570" marR="0" lvl="5" indent="-949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6pPr>
            <a:lvl7pPr marL="2739080" marR="0" lvl="6" indent="-885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7pPr>
            <a:lvl8pPr marL="3195593" marR="0" lvl="7" indent="-8213"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8pPr>
            <a:lvl9pPr marL="3652103" marR="0" lvl="8" indent="-757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9p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lank">
    <p:spTree>
      <p:nvGrpSpPr>
        <p:cNvPr id="1" name="Shape 73"/>
        <p:cNvGrpSpPr/>
        <p:nvPr/>
      </p:nvGrpSpPr>
      <p:grpSpPr>
        <a:xfrm>
          <a:off x="0" y="0"/>
          <a:ext cx="0" cy="0"/>
          <a:chOff x="0" y="0"/>
          <a:chExt cx="0" cy="0"/>
        </a:xfrm>
      </p:grpSpPr>
      <p:sp>
        <p:nvSpPr>
          <p:cNvPr id="74" name="Shape 74"/>
          <p:cNvSpPr txBox="1">
            <a:spLocks noGrp="1"/>
          </p:cNvSpPr>
          <p:nvPr>
            <p:ph type="ftr" idx="11"/>
          </p:nvPr>
        </p:nvSpPr>
        <p:spPr>
          <a:xfrm>
            <a:off x="3108981" y="6377949"/>
            <a:ext cx="2926079" cy="276999"/>
          </a:xfrm>
          <a:prstGeom prst="rect">
            <a:avLst/>
          </a:prstGeom>
          <a:noFill/>
          <a:ln>
            <a:noFill/>
          </a:ln>
        </p:spPr>
        <p:txBody>
          <a:bodyPr wrap="square" lIns="91416" tIns="91416" rIns="91416" bIns="91416" anchor="t" anchorCtr="0"/>
          <a:lstStyle>
            <a:lvl1pPr marL="0" marR="0" lvl="0" indent="0" algn="ctr" rtl="0">
              <a:lnSpc>
                <a:spcPct val="100000"/>
              </a:lnSpc>
              <a:spcBef>
                <a:spcPts val="0"/>
              </a:spcBef>
              <a:spcAft>
                <a:spcPts val="0"/>
              </a:spcAft>
              <a:buClr>
                <a:srgbClr val="888888"/>
              </a:buClr>
              <a:buSzPct val="100000"/>
              <a:buFont typeface="Calibri"/>
              <a:buNone/>
              <a:defRPr sz="1900" b="0" i="0" u="none" strike="noStrike" cap="none">
                <a:solidFill>
                  <a:srgbClr val="888888"/>
                </a:solidFill>
                <a:latin typeface="Arial" panose="020B0604020202020204" pitchFamily="34" charset="0"/>
                <a:ea typeface="Arial" panose="020B0604020202020204" pitchFamily="34" charset="0"/>
                <a:cs typeface="Arial" panose="020B0604020202020204" pitchFamily="34" charset="0"/>
                <a:sym typeface="Calibri"/>
              </a:defRPr>
            </a:lvl1pPr>
            <a:lvl2pPr marL="456515" marR="0" lvl="1" indent="-1206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913027" marR="0" lvl="2" indent="-11417"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369540" marR="0" lvl="3" indent="-10776"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826053" marR="0" lvl="4" indent="-1013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282570" marR="0" lvl="5" indent="-949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6pPr>
            <a:lvl7pPr marL="2739080" marR="0" lvl="6" indent="-885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7pPr>
            <a:lvl8pPr marL="3195593" marR="0" lvl="7" indent="-8213"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8pPr>
            <a:lvl9pPr marL="3652103" marR="0" lvl="8" indent="-757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9pPr>
          </a:lstStyle>
          <a:p>
            <a:endParaRPr lang="en-US" dirty="0"/>
          </a:p>
        </p:txBody>
      </p:sp>
      <p:sp>
        <p:nvSpPr>
          <p:cNvPr id="75" name="Shape 75"/>
          <p:cNvSpPr txBox="1">
            <a:spLocks noGrp="1"/>
          </p:cNvSpPr>
          <p:nvPr>
            <p:ph type="dt" idx="10"/>
          </p:nvPr>
        </p:nvSpPr>
        <p:spPr>
          <a:xfrm>
            <a:off x="457200" y="6377949"/>
            <a:ext cx="2103120" cy="276999"/>
          </a:xfrm>
          <a:prstGeom prst="rect">
            <a:avLst/>
          </a:prstGeom>
          <a:noFill/>
          <a:ln>
            <a:noFill/>
          </a:ln>
        </p:spPr>
        <p:txBody>
          <a:bodyPr wrap="square" lIns="91416" tIns="91416" rIns="91416" bIns="91416" anchor="t" anchorCtr="0"/>
          <a:lstStyle>
            <a:lvl1pPr marL="0" marR="0" lvl="0" indent="0" algn="l" rtl="0">
              <a:lnSpc>
                <a:spcPct val="100000"/>
              </a:lnSpc>
              <a:spcBef>
                <a:spcPts val="0"/>
              </a:spcBef>
              <a:spcAft>
                <a:spcPts val="0"/>
              </a:spcAft>
              <a:buClr>
                <a:srgbClr val="888888"/>
              </a:buClr>
              <a:buSzPct val="100000"/>
              <a:buFont typeface="Calibri"/>
              <a:buNone/>
              <a:defRPr sz="1900" b="0" i="0" u="none" strike="noStrike" cap="none">
                <a:solidFill>
                  <a:srgbClr val="888888"/>
                </a:solidFill>
                <a:latin typeface="Arial" panose="020B0604020202020204" pitchFamily="34" charset="0"/>
                <a:ea typeface="Arial" panose="020B0604020202020204" pitchFamily="34" charset="0"/>
                <a:cs typeface="Arial" panose="020B0604020202020204" pitchFamily="34" charset="0"/>
                <a:sym typeface="Calibri"/>
              </a:defRPr>
            </a:lvl1pPr>
            <a:lvl2pPr marL="456515" marR="0" lvl="1" indent="-1206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913027" marR="0" lvl="2" indent="-11417"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369540" marR="0" lvl="3" indent="-10776"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826053" marR="0" lvl="4" indent="-1013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282570" marR="0" lvl="5" indent="-949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6pPr>
            <a:lvl7pPr marL="2739080" marR="0" lvl="6" indent="-885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7pPr>
            <a:lvl8pPr marL="3195593" marR="0" lvl="7" indent="-8213"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8pPr>
            <a:lvl9pPr marL="3652103" marR="0" lvl="8" indent="-757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9pPr>
          </a:lstStyle>
          <a:p>
            <a:endParaRPr lang="en-US" dirty="0"/>
          </a:p>
        </p:txBody>
      </p:sp>
      <p:sp>
        <p:nvSpPr>
          <p:cNvPr id="76" name="Shape 76"/>
          <p:cNvSpPr txBox="1">
            <a:spLocks noGrp="1"/>
          </p:cNvSpPr>
          <p:nvPr>
            <p:ph type="sldNum" idx="12"/>
          </p:nvPr>
        </p:nvSpPr>
        <p:spPr>
          <a:xfrm>
            <a:off x="6583680" y="6377949"/>
            <a:ext cx="2103120" cy="276999"/>
          </a:xfrm>
          <a:prstGeom prst="rect">
            <a:avLst/>
          </a:prstGeom>
          <a:noFill/>
          <a:ln>
            <a:noFill/>
          </a:ln>
        </p:spPr>
        <p:txBody>
          <a:bodyPr wrap="square" lIns="0" tIns="0" rIns="0" bIns="0" anchor="t" anchorCtr="0">
            <a:noAutofit/>
          </a:bodyPr>
          <a:lstStyle>
            <a:lvl1pPr>
              <a:defRPr b="0" i="0">
                <a:latin typeface="Arial" panose="020B0604020202020204" pitchFamily="34" charset="0"/>
                <a:cs typeface="Arial" panose="020B0604020202020204" pitchFamily="34" charset="0"/>
              </a:defRPr>
            </a:lvl1pPr>
          </a:lstStyle>
          <a:p>
            <a:pPr indent="-28574" algn="r">
              <a:buClr>
                <a:srgbClr val="888888"/>
              </a:buClr>
              <a:buSzPct val="25000"/>
            </a:pPr>
            <a:fld id="{00000000-1234-1234-1234-123412341234}" type="slidenum">
              <a:rPr lang="en-US" sz="1900" smtClean="0">
                <a:solidFill>
                  <a:srgbClr val="888888"/>
                </a:solidFill>
                <a:ea typeface="Calibri"/>
                <a:sym typeface="Calibri"/>
              </a:rPr>
              <a:pPr indent="-28574" algn="r">
                <a:buClr>
                  <a:srgbClr val="888888"/>
                </a:buClr>
                <a:buSzPct val="25000"/>
              </a:pPr>
              <a:t>‹#›</a:t>
            </a:fld>
            <a:endParaRPr lang="en-US" sz="1900" dirty="0">
              <a:solidFill>
                <a:srgbClr val="888888"/>
              </a:solidFill>
              <a:ea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wo Content">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457502" y="274558"/>
            <a:ext cx="8229023" cy="276999"/>
          </a:xfrm>
          <a:prstGeom prst="rect">
            <a:avLst/>
          </a:prstGeom>
          <a:noFill/>
          <a:ln>
            <a:noFill/>
          </a:ln>
        </p:spPr>
        <p:txBody>
          <a:bodyPr wrap="square" lIns="91416" tIns="91416" rIns="91416" bIns="91416" anchor="t" anchorCtr="0"/>
          <a:lstStyle>
            <a:lvl1pPr marL="0" marR="0" lvl="0" indent="0" algn="ctr" rtl="0">
              <a:lnSpc>
                <a:spcPct val="100000"/>
              </a:lnSpc>
              <a:spcBef>
                <a:spcPts val="0"/>
              </a:spcBef>
              <a:spcAft>
                <a:spcPts val="0"/>
              </a:spcAft>
              <a:buClr>
                <a:schemeClr val="dk2"/>
              </a:buClr>
              <a:buSzPct val="100000"/>
              <a:buFont typeface="Calibri"/>
              <a:buNone/>
              <a:defRPr sz="1900" b="0" i="0" u="none" strike="noStrike" cap="none">
                <a:solidFill>
                  <a:schemeClr val="dk2"/>
                </a:solidFill>
                <a:latin typeface="Arial" panose="020B0604020202020204" pitchFamily="34" charset="0"/>
                <a:ea typeface="Arial" panose="020B0604020202020204" pitchFamily="34" charset="0"/>
                <a:cs typeface="Arial" panose="020B0604020202020204" pitchFamily="34" charset="0"/>
                <a:sym typeface="Calibri"/>
              </a:defRPr>
            </a:lvl1pPr>
            <a:lvl2pPr marL="0" marR="0" lvl="1" indent="0" algn="ctr" rtl="0">
              <a:spcBef>
                <a:spcPts val="0"/>
              </a:spcBef>
              <a:spcAft>
                <a:spcPts val="0"/>
              </a:spcAft>
              <a:buClr>
                <a:schemeClr val="dk2"/>
              </a:buClr>
              <a:buSzPct val="100000"/>
              <a:buFont typeface="Calibri"/>
              <a:buNone/>
              <a:defRPr sz="1900" b="0" i="0" u="none" strike="noStrike" cap="none">
                <a:solidFill>
                  <a:schemeClr val="dk2"/>
                </a:solidFill>
                <a:latin typeface="Calibri"/>
                <a:ea typeface="Calibri"/>
                <a:cs typeface="Calibri"/>
                <a:sym typeface="Calibri"/>
              </a:defRPr>
            </a:lvl2pPr>
            <a:lvl3pPr marL="0" marR="0" lvl="2" indent="0" algn="ctr" rtl="0">
              <a:spcBef>
                <a:spcPts val="0"/>
              </a:spcBef>
              <a:spcAft>
                <a:spcPts val="0"/>
              </a:spcAft>
              <a:buClr>
                <a:schemeClr val="dk2"/>
              </a:buClr>
              <a:buSzPct val="100000"/>
              <a:buFont typeface="Calibri"/>
              <a:buNone/>
              <a:defRPr sz="1900" b="0" i="0" u="none" strike="noStrike" cap="none">
                <a:solidFill>
                  <a:schemeClr val="dk2"/>
                </a:solidFill>
                <a:latin typeface="Calibri"/>
                <a:ea typeface="Calibri"/>
                <a:cs typeface="Calibri"/>
                <a:sym typeface="Calibri"/>
              </a:defRPr>
            </a:lvl3pPr>
            <a:lvl4pPr marL="0" marR="0" lvl="3" indent="0" algn="ctr" rtl="0">
              <a:spcBef>
                <a:spcPts val="0"/>
              </a:spcBef>
              <a:spcAft>
                <a:spcPts val="0"/>
              </a:spcAft>
              <a:buClr>
                <a:schemeClr val="dk2"/>
              </a:buClr>
              <a:buSzPct val="100000"/>
              <a:buFont typeface="Calibri"/>
              <a:buNone/>
              <a:defRPr sz="1900" b="0" i="0" u="none" strike="noStrike" cap="none">
                <a:solidFill>
                  <a:schemeClr val="dk2"/>
                </a:solidFill>
                <a:latin typeface="Calibri"/>
                <a:ea typeface="Calibri"/>
                <a:cs typeface="Calibri"/>
                <a:sym typeface="Calibri"/>
              </a:defRPr>
            </a:lvl4pPr>
            <a:lvl5pPr marL="0" marR="0" lvl="4" indent="0" algn="ctr" rtl="0">
              <a:spcBef>
                <a:spcPts val="0"/>
              </a:spcBef>
              <a:spcAft>
                <a:spcPts val="0"/>
              </a:spcAft>
              <a:buClr>
                <a:schemeClr val="dk2"/>
              </a:buClr>
              <a:buSzPct val="100000"/>
              <a:buFont typeface="Calibri"/>
              <a:buNone/>
              <a:defRPr sz="1900" b="0" i="0" u="none" strike="noStrike" cap="none">
                <a:solidFill>
                  <a:schemeClr val="dk2"/>
                </a:solidFill>
                <a:latin typeface="Calibri"/>
                <a:ea typeface="Calibri"/>
                <a:cs typeface="Calibri"/>
                <a:sym typeface="Calibri"/>
              </a:defRPr>
            </a:lvl5pPr>
            <a:lvl6pPr marL="409866" marR="0" lvl="5" indent="-3507" algn="ctr" rtl="0">
              <a:spcBef>
                <a:spcPts val="0"/>
              </a:spcBef>
              <a:spcAft>
                <a:spcPts val="0"/>
              </a:spcAft>
              <a:buClr>
                <a:schemeClr val="dk2"/>
              </a:buClr>
              <a:buSzPct val="100000"/>
              <a:buFont typeface="Calibri"/>
              <a:buNone/>
              <a:defRPr sz="1900" b="0" i="0" u="none" strike="noStrike" cap="none">
                <a:solidFill>
                  <a:schemeClr val="dk2"/>
                </a:solidFill>
                <a:latin typeface="Calibri"/>
                <a:ea typeface="Calibri"/>
                <a:cs typeface="Calibri"/>
                <a:sym typeface="Calibri"/>
              </a:defRPr>
            </a:lvl6pPr>
            <a:lvl7pPr marL="819734" marR="0" lvl="6" indent="-7014" algn="ctr" rtl="0">
              <a:spcBef>
                <a:spcPts val="0"/>
              </a:spcBef>
              <a:spcAft>
                <a:spcPts val="0"/>
              </a:spcAft>
              <a:buClr>
                <a:schemeClr val="dk2"/>
              </a:buClr>
              <a:buSzPct val="100000"/>
              <a:buFont typeface="Calibri"/>
              <a:buNone/>
              <a:defRPr sz="1900" b="0" i="0" u="none" strike="noStrike" cap="none">
                <a:solidFill>
                  <a:schemeClr val="dk2"/>
                </a:solidFill>
                <a:latin typeface="Calibri"/>
                <a:ea typeface="Calibri"/>
                <a:cs typeface="Calibri"/>
                <a:sym typeface="Calibri"/>
              </a:defRPr>
            </a:lvl7pPr>
            <a:lvl8pPr marL="1229600" marR="0" lvl="7" indent="-10522" algn="ctr" rtl="0">
              <a:spcBef>
                <a:spcPts val="0"/>
              </a:spcBef>
              <a:spcAft>
                <a:spcPts val="0"/>
              </a:spcAft>
              <a:buClr>
                <a:schemeClr val="dk2"/>
              </a:buClr>
              <a:buSzPct val="100000"/>
              <a:buFont typeface="Calibri"/>
              <a:buNone/>
              <a:defRPr sz="1900" b="0" i="0" u="none" strike="noStrike" cap="none">
                <a:solidFill>
                  <a:schemeClr val="dk2"/>
                </a:solidFill>
                <a:latin typeface="Calibri"/>
                <a:ea typeface="Calibri"/>
                <a:cs typeface="Calibri"/>
                <a:sym typeface="Calibri"/>
              </a:defRPr>
            </a:lvl8pPr>
            <a:lvl9pPr marL="1639470" marR="0" lvl="8" indent="-1329" algn="ctr" rtl="0">
              <a:spcBef>
                <a:spcPts val="0"/>
              </a:spcBef>
              <a:spcAft>
                <a:spcPts val="0"/>
              </a:spcAft>
              <a:buClr>
                <a:schemeClr val="dk2"/>
              </a:buClr>
              <a:buSzPct val="100000"/>
              <a:buFont typeface="Calibri"/>
              <a:buNone/>
              <a:defRPr sz="1900" b="0" i="0" u="none" strike="noStrike" cap="none">
                <a:solidFill>
                  <a:schemeClr val="dk2"/>
                </a:solidFill>
                <a:latin typeface="Calibri"/>
                <a:ea typeface="Calibri"/>
                <a:cs typeface="Calibri"/>
                <a:sym typeface="Calibri"/>
              </a:defRPr>
            </a:lvl9pPr>
          </a:lstStyle>
          <a:p>
            <a:endParaRPr dirty="0"/>
          </a:p>
        </p:txBody>
      </p:sp>
      <p:sp>
        <p:nvSpPr>
          <p:cNvPr id="117" name="Shape 117"/>
          <p:cNvSpPr txBox="1">
            <a:spLocks noGrp="1"/>
          </p:cNvSpPr>
          <p:nvPr>
            <p:ph type="body" idx="1"/>
          </p:nvPr>
        </p:nvSpPr>
        <p:spPr>
          <a:xfrm>
            <a:off x="457200" y="1577358"/>
            <a:ext cx="3977640" cy="276999"/>
          </a:xfrm>
          <a:prstGeom prst="rect">
            <a:avLst/>
          </a:prstGeom>
          <a:noFill/>
          <a:ln>
            <a:noFill/>
          </a:ln>
        </p:spPr>
        <p:txBody>
          <a:bodyPr wrap="square" lIns="91416" tIns="91416" rIns="91416" bIns="91416" anchor="t" anchorCtr="0"/>
          <a:lstStyle>
            <a:lvl1pPr marL="0" marR="0" lvl="0" indent="0" algn="l" rtl="0">
              <a:lnSpc>
                <a:spcPct val="100000"/>
              </a:lnSpc>
              <a:spcBef>
                <a:spcPts val="360"/>
              </a:spcBef>
              <a:spcAft>
                <a:spcPts val="0"/>
              </a:spcAft>
              <a:buClr>
                <a:schemeClr val="dk1"/>
              </a:buClr>
              <a:buSzPct val="100000"/>
              <a:buFont typeface="Calibri"/>
              <a:buNone/>
              <a:defRPr sz="1900" b="0" i="0" u="none" strike="noStrike" cap="none">
                <a:solidFill>
                  <a:schemeClr val="dk1"/>
                </a:solidFill>
                <a:latin typeface="Arial" panose="020B0604020202020204" pitchFamily="34" charset="0"/>
                <a:ea typeface="Arial" panose="020B0604020202020204" pitchFamily="34" charset="0"/>
                <a:cs typeface="Arial" panose="020B0604020202020204" pitchFamily="34" charset="0"/>
                <a:sym typeface="Calibri"/>
              </a:defRPr>
            </a:lvl1pPr>
            <a:lvl2pPr marL="408442" marR="0" lvl="1" indent="-2083" algn="l" rtl="0">
              <a:lnSpc>
                <a:spcPct val="100000"/>
              </a:lnSpc>
              <a:spcBef>
                <a:spcPts val="36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818310" marR="0" lvl="2" indent="-5589" algn="l" rtl="0">
              <a:lnSpc>
                <a:spcPct val="100000"/>
              </a:lnSpc>
              <a:spcBef>
                <a:spcPts val="36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228176" marR="0" lvl="3" indent="-9098" algn="l" rtl="0">
              <a:lnSpc>
                <a:spcPct val="100000"/>
              </a:lnSpc>
              <a:spcBef>
                <a:spcPts val="36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638046" marR="0" lvl="4" indent="-12606" algn="l" rtl="0">
              <a:lnSpc>
                <a:spcPct val="100000"/>
              </a:lnSpc>
              <a:spcBef>
                <a:spcPts val="36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048375" marR="0" lvl="5" indent="-3879" algn="l" rtl="0">
              <a:lnSpc>
                <a:spcPct val="100000"/>
              </a:lnSpc>
              <a:spcBef>
                <a:spcPts val="0"/>
              </a:spcBef>
              <a:spcAft>
                <a:spcPts val="0"/>
              </a:spcAft>
              <a:buClr>
                <a:srgbClr val="000000"/>
              </a:buClr>
              <a:buSzPct val="100000"/>
              <a:buFont typeface="Calibri"/>
              <a:buNone/>
              <a:defRPr sz="1900" b="0" i="0" u="none" strike="noStrike" cap="none">
                <a:solidFill>
                  <a:srgbClr val="000000"/>
                </a:solidFill>
                <a:latin typeface="Calibri"/>
                <a:ea typeface="Calibri"/>
                <a:cs typeface="Calibri"/>
                <a:sym typeface="Calibri"/>
              </a:defRPr>
            </a:lvl6pPr>
            <a:lvl7pPr marL="2458051" marR="0" lvl="6" indent="-7196" algn="l" rtl="0">
              <a:lnSpc>
                <a:spcPct val="100000"/>
              </a:lnSpc>
              <a:spcBef>
                <a:spcPts val="0"/>
              </a:spcBef>
              <a:spcAft>
                <a:spcPts val="0"/>
              </a:spcAft>
              <a:buClr>
                <a:srgbClr val="000000"/>
              </a:buClr>
              <a:buSzPct val="100000"/>
              <a:buFont typeface="Calibri"/>
              <a:buNone/>
              <a:defRPr sz="1900" b="0" i="0" u="none" strike="noStrike" cap="none">
                <a:solidFill>
                  <a:srgbClr val="000000"/>
                </a:solidFill>
                <a:latin typeface="Calibri"/>
                <a:ea typeface="Calibri"/>
                <a:cs typeface="Calibri"/>
                <a:sym typeface="Calibri"/>
              </a:defRPr>
            </a:lvl7pPr>
            <a:lvl8pPr marL="2867723" marR="0" lvl="7" indent="-10510" algn="l" rtl="0">
              <a:lnSpc>
                <a:spcPct val="100000"/>
              </a:lnSpc>
              <a:spcBef>
                <a:spcPts val="0"/>
              </a:spcBef>
              <a:spcAft>
                <a:spcPts val="0"/>
              </a:spcAft>
              <a:buClr>
                <a:srgbClr val="000000"/>
              </a:buClr>
              <a:buSzPct val="100000"/>
              <a:buFont typeface="Calibri"/>
              <a:buNone/>
              <a:defRPr sz="1900" b="0" i="0" u="none" strike="noStrike" cap="none">
                <a:solidFill>
                  <a:srgbClr val="000000"/>
                </a:solidFill>
                <a:latin typeface="Calibri"/>
                <a:ea typeface="Calibri"/>
                <a:cs typeface="Calibri"/>
                <a:sym typeface="Calibri"/>
              </a:defRPr>
            </a:lvl8pPr>
            <a:lvl9pPr marL="3277399" marR="0" lvl="8" indent="-1127" algn="l" rtl="0">
              <a:lnSpc>
                <a:spcPct val="100000"/>
              </a:lnSpc>
              <a:spcBef>
                <a:spcPts val="0"/>
              </a:spcBef>
              <a:spcAft>
                <a:spcPts val="0"/>
              </a:spcAft>
              <a:buClr>
                <a:srgbClr val="000000"/>
              </a:buClr>
              <a:buSzPct val="100000"/>
              <a:buFont typeface="Calibri"/>
              <a:buNone/>
              <a:defRPr sz="1900" b="0" i="0" u="none" strike="noStrike" cap="none">
                <a:solidFill>
                  <a:srgbClr val="000000"/>
                </a:solidFill>
                <a:latin typeface="Calibri"/>
                <a:ea typeface="Calibri"/>
                <a:cs typeface="Calibri"/>
                <a:sym typeface="Calibri"/>
              </a:defRPr>
            </a:lvl9pPr>
          </a:lstStyle>
          <a:p>
            <a:endParaRPr dirty="0"/>
          </a:p>
        </p:txBody>
      </p:sp>
      <p:sp>
        <p:nvSpPr>
          <p:cNvPr id="118" name="Shape 118"/>
          <p:cNvSpPr txBox="1">
            <a:spLocks noGrp="1"/>
          </p:cNvSpPr>
          <p:nvPr>
            <p:ph type="body" idx="2"/>
          </p:nvPr>
        </p:nvSpPr>
        <p:spPr>
          <a:xfrm>
            <a:off x="4709159" y="1577358"/>
            <a:ext cx="3977640" cy="276999"/>
          </a:xfrm>
          <a:prstGeom prst="rect">
            <a:avLst/>
          </a:prstGeom>
          <a:noFill/>
          <a:ln>
            <a:noFill/>
          </a:ln>
        </p:spPr>
        <p:txBody>
          <a:bodyPr wrap="square" lIns="91416" tIns="91416" rIns="91416" bIns="91416" anchor="t" anchorCtr="0"/>
          <a:lstStyle>
            <a:lvl1pPr marL="0" marR="0" lvl="0" indent="0" algn="l" rtl="0">
              <a:lnSpc>
                <a:spcPct val="100000"/>
              </a:lnSpc>
              <a:spcBef>
                <a:spcPts val="360"/>
              </a:spcBef>
              <a:spcAft>
                <a:spcPts val="0"/>
              </a:spcAft>
              <a:buClr>
                <a:schemeClr val="dk1"/>
              </a:buClr>
              <a:buSzPct val="100000"/>
              <a:buFont typeface="Calibri"/>
              <a:buNone/>
              <a:defRPr sz="1900" b="0" i="0" u="none" strike="noStrike" cap="none">
                <a:solidFill>
                  <a:schemeClr val="dk1"/>
                </a:solidFill>
                <a:latin typeface="Arial" panose="020B0604020202020204" pitchFamily="34" charset="0"/>
                <a:ea typeface="Arial" panose="020B0604020202020204" pitchFamily="34" charset="0"/>
                <a:cs typeface="Arial" panose="020B0604020202020204" pitchFamily="34" charset="0"/>
                <a:sym typeface="Calibri"/>
              </a:defRPr>
            </a:lvl1pPr>
            <a:lvl2pPr marL="408442" marR="0" lvl="1" indent="-2083" algn="l" rtl="0">
              <a:lnSpc>
                <a:spcPct val="100000"/>
              </a:lnSpc>
              <a:spcBef>
                <a:spcPts val="36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818310" marR="0" lvl="2" indent="-5589" algn="l" rtl="0">
              <a:lnSpc>
                <a:spcPct val="100000"/>
              </a:lnSpc>
              <a:spcBef>
                <a:spcPts val="36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228176" marR="0" lvl="3" indent="-9098" algn="l" rtl="0">
              <a:lnSpc>
                <a:spcPct val="100000"/>
              </a:lnSpc>
              <a:spcBef>
                <a:spcPts val="36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638046" marR="0" lvl="4" indent="-12606" algn="l" rtl="0">
              <a:lnSpc>
                <a:spcPct val="100000"/>
              </a:lnSpc>
              <a:spcBef>
                <a:spcPts val="36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048375" marR="0" lvl="5" indent="-3879" algn="l" rtl="0">
              <a:lnSpc>
                <a:spcPct val="100000"/>
              </a:lnSpc>
              <a:spcBef>
                <a:spcPts val="0"/>
              </a:spcBef>
              <a:spcAft>
                <a:spcPts val="0"/>
              </a:spcAft>
              <a:buClr>
                <a:srgbClr val="000000"/>
              </a:buClr>
              <a:buSzPct val="100000"/>
              <a:buFont typeface="Calibri"/>
              <a:buNone/>
              <a:defRPr sz="1900" b="0" i="0" u="none" strike="noStrike" cap="none">
                <a:solidFill>
                  <a:srgbClr val="000000"/>
                </a:solidFill>
                <a:latin typeface="Calibri"/>
                <a:ea typeface="Calibri"/>
                <a:cs typeface="Calibri"/>
                <a:sym typeface="Calibri"/>
              </a:defRPr>
            </a:lvl6pPr>
            <a:lvl7pPr marL="2458051" marR="0" lvl="6" indent="-7196" algn="l" rtl="0">
              <a:lnSpc>
                <a:spcPct val="100000"/>
              </a:lnSpc>
              <a:spcBef>
                <a:spcPts val="0"/>
              </a:spcBef>
              <a:spcAft>
                <a:spcPts val="0"/>
              </a:spcAft>
              <a:buClr>
                <a:srgbClr val="000000"/>
              </a:buClr>
              <a:buSzPct val="100000"/>
              <a:buFont typeface="Calibri"/>
              <a:buNone/>
              <a:defRPr sz="1900" b="0" i="0" u="none" strike="noStrike" cap="none">
                <a:solidFill>
                  <a:srgbClr val="000000"/>
                </a:solidFill>
                <a:latin typeface="Calibri"/>
                <a:ea typeface="Calibri"/>
                <a:cs typeface="Calibri"/>
                <a:sym typeface="Calibri"/>
              </a:defRPr>
            </a:lvl7pPr>
            <a:lvl8pPr marL="2867723" marR="0" lvl="7" indent="-10510" algn="l" rtl="0">
              <a:lnSpc>
                <a:spcPct val="100000"/>
              </a:lnSpc>
              <a:spcBef>
                <a:spcPts val="0"/>
              </a:spcBef>
              <a:spcAft>
                <a:spcPts val="0"/>
              </a:spcAft>
              <a:buClr>
                <a:srgbClr val="000000"/>
              </a:buClr>
              <a:buSzPct val="100000"/>
              <a:buFont typeface="Calibri"/>
              <a:buNone/>
              <a:defRPr sz="1900" b="0" i="0" u="none" strike="noStrike" cap="none">
                <a:solidFill>
                  <a:srgbClr val="000000"/>
                </a:solidFill>
                <a:latin typeface="Calibri"/>
                <a:ea typeface="Calibri"/>
                <a:cs typeface="Calibri"/>
                <a:sym typeface="Calibri"/>
              </a:defRPr>
            </a:lvl8pPr>
            <a:lvl9pPr marL="3277399" marR="0" lvl="8" indent="-1127" algn="l" rtl="0">
              <a:lnSpc>
                <a:spcPct val="100000"/>
              </a:lnSpc>
              <a:spcBef>
                <a:spcPts val="0"/>
              </a:spcBef>
              <a:spcAft>
                <a:spcPts val="0"/>
              </a:spcAft>
              <a:buClr>
                <a:srgbClr val="000000"/>
              </a:buClr>
              <a:buSzPct val="100000"/>
              <a:buFont typeface="Calibri"/>
              <a:buNone/>
              <a:defRPr sz="1900" b="0" i="0" u="none" strike="noStrike" cap="none">
                <a:solidFill>
                  <a:srgbClr val="000000"/>
                </a:solidFill>
                <a:latin typeface="Calibri"/>
                <a:ea typeface="Calibri"/>
                <a:cs typeface="Calibri"/>
                <a:sym typeface="Calibri"/>
              </a:defRPr>
            </a:lvl9pPr>
          </a:lstStyle>
          <a:p>
            <a:endParaRPr dirty="0"/>
          </a:p>
        </p:txBody>
      </p:sp>
      <p:sp>
        <p:nvSpPr>
          <p:cNvPr id="119" name="Shape 119"/>
          <p:cNvSpPr txBox="1">
            <a:spLocks noGrp="1"/>
          </p:cNvSpPr>
          <p:nvPr>
            <p:ph type="ftr" idx="11"/>
          </p:nvPr>
        </p:nvSpPr>
        <p:spPr>
          <a:xfrm>
            <a:off x="3108616" y="6377554"/>
            <a:ext cx="2926773" cy="276999"/>
          </a:xfrm>
          <a:prstGeom prst="rect">
            <a:avLst/>
          </a:prstGeom>
          <a:noFill/>
          <a:ln>
            <a:noFill/>
          </a:ln>
        </p:spPr>
        <p:txBody>
          <a:bodyPr wrap="square" lIns="91416" tIns="91416" rIns="91416" bIns="91416" anchor="t" anchorCtr="0"/>
          <a:lstStyle>
            <a:lvl1pPr marL="0" marR="0" lvl="0" indent="0" algn="ctr" rtl="0">
              <a:lnSpc>
                <a:spcPct val="100000"/>
              </a:lnSpc>
              <a:spcBef>
                <a:spcPts val="0"/>
              </a:spcBef>
              <a:spcAft>
                <a:spcPts val="0"/>
              </a:spcAft>
              <a:buClr>
                <a:srgbClr val="888888"/>
              </a:buClr>
              <a:buSzPct val="100000"/>
              <a:buFont typeface="Calibri"/>
              <a:buNone/>
              <a:defRPr sz="1900" b="0" i="0" u="none" strike="noStrike" cap="none">
                <a:solidFill>
                  <a:srgbClr val="888888"/>
                </a:solidFill>
                <a:latin typeface="Arial" panose="020B0604020202020204" pitchFamily="34" charset="0"/>
                <a:ea typeface="Arial" panose="020B0604020202020204" pitchFamily="34" charset="0"/>
                <a:cs typeface="Arial" panose="020B0604020202020204" pitchFamily="34" charset="0"/>
                <a:sym typeface="Calibri"/>
              </a:defRPr>
            </a:lvl1pPr>
            <a:lvl2pPr marL="456515" marR="0" lvl="1" indent="-1206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913027" marR="0" lvl="2" indent="-11417"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369540" marR="0" lvl="3" indent="-10776"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826053" marR="0" lvl="4" indent="-1013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282570" marR="0" lvl="5" indent="-949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6pPr>
            <a:lvl7pPr marL="2739080" marR="0" lvl="6" indent="-885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7pPr>
            <a:lvl8pPr marL="3195593" marR="0" lvl="7" indent="-8213"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8pPr>
            <a:lvl9pPr marL="3652103" marR="0" lvl="8" indent="-757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9pPr>
          </a:lstStyle>
          <a:p>
            <a:endParaRPr lang="en-US" dirty="0"/>
          </a:p>
        </p:txBody>
      </p:sp>
      <p:sp>
        <p:nvSpPr>
          <p:cNvPr id="120" name="Shape 120"/>
          <p:cNvSpPr txBox="1">
            <a:spLocks noGrp="1"/>
          </p:cNvSpPr>
          <p:nvPr>
            <p:ph type="dt" idx="10"/>
          </p:nvPr>
        </p:nvSpPr>
        <p:spPr>
          <a:xfrm>
            <a:off x="457493" y="6377554"/>
            <a:ext cx="2102715" cy="276999"/>
          </a:xfrm>
          <a:prstGeom prst="rect">
            <a:avLst/>
          </a:prstGeom>
          <a:noFill/>
          <a:ln>
            <a:noFill/>
          </a:ln>
        </p:spPr>
        <p:txBody>
          <a:bodyPr wrap="square" lIns="91416" tIns="91416" rIns="91416" bIns="91416" anchor="t" anchorCtr="0"/>
          <a:lstStyle>
            <a:lvl1pPr marL="0" marR="0" lvl="0" indent="0" algn="l" rtl="0">
              <a:lnSpc>
                <a:spcPct val="100000"/>
              </a:lnSpc>
              <a:spcBef>
                <a:spcPts val="0"/>
              </a:spcBef>
              <a:spcAft>
                <a:spcPts val="0"/>
              </a:spcAft>
              <a:buClr>
                <a:srgbClr val="888888"/>
              </a:buClr>
              <a:buSzPct val="100000"/>
              <a:buFont typeface="Calibri"/>
              <a:buNone/>
              <a:defRPr sz="1900" b="0" i="0" u="none" strike="noStrike" cap="none">
                <a:solidFill>
                  <a:srgbClr val="888888"/>
                </a:solidFill>
                <a:latin typeface="Arial" panose="020B0604020202020204" pitchFamily="34" charset="0"/>
                <a:ea typeface="Arial" panose="020B0604020202020204" pitchFamily="34" charset="0"/>
                <a:cs typeface="Arial" panose="020B0604020202020204" pitchFamily="34" charset="0"/>
                <a:sym typeface="Calibri"/>
              </a:defRPr>
            </a:lvl1pPr>
            <a:lvl2pPr marL="456515" marR="0" lvl="1" indent="-1206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913027" marR="0" lvl="2" indent="-11417"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369540" marR="0" lvl="3" indent="-10776"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826053" marR="0" lvl="4" indent="-1013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282570" marR="0" lvl="5" indent="-949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6pPr>
            <a:lvl7pPr marL="2739080" marR="0" lvl="6" indent="-885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7pPr>
            <a:lvl8pPr marL="3195593" marR="0" lvl="7" indent="-8213"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8pPr>
            <a:lvl9pPr marL="3652103" marR="0" lvl="8" indent="-757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9pPr>
          </a:lstStyle>
          <a:p>
            <a:endParaRPr lang="en-US" dirty="0"/>
          </a:p>
        </p:txBody>
      </p:sp>
      <p:sp>
        <p:nvSpPr>
          <p:cNvPr id="121" name="Shape 121"/>
          <p:cNvSpPr txBox="1">
            <a:spLocks noGrp="1"/>
          </p:cNvSpPr>
          <p:nvPr>
            <p:ph type="sldNum" idx="12"/>
          </p:nvPr>
        </p:nvSpPr>
        <p:spPr>
          <a:xfrm>
            <a:off x="6583799" y="6377554"/>
            <a:ext cx="2102716" cy="276999"/>
          </a:xfrm>
          <a:prstGeom prst="rect">
            <a:avLst/>
          </a:prstGeom>
          <a:noFill/>
          <a:ln>
            <a:noFill/>
          </a:ln>
        </p:spPr>
        <p:txBody>
          <a:bodyPr wrap="square" lIns="0" tIns="0" rIns="0" bIns="0" anchor="t" anchorCtr="0">
            <a:noAutofit/>
          </a:bodyPr>
          <a:lstStyle>
            <a:lvl1pPr>
              <a:defRPr b="0" i="0">
                <a:latin typeface="Arial" panose="020B0604020202020204" pitchFamily="34" charset="0"/>
                <a:cs typeface="Arial" panose="020B0604020202020204" pitchFamily="34" charset="0"/>
              </a:defRPr>
            </a:lvl1pPr>
          </a:lstStyle>
          <a:p>
            <a:pPr indent="-28574" algn="r">
              <a:buClr>
                <a:srgbClr val="898989"/>
              </a:buClr>
              <a:buSzPct val="25000"/>
            </a:pPr>
            <a:fld id="{00000000-1234-1234-1234-123412341234}" type="slidenum">
              <a:rPr lang="en-US" sz="1900" smtClean="0">
                <a:solidFill>
                  <a:srgbClr val="898989"/>
                </a:solidFill>
                <a:ea typeface="Calibri"/>
                <a:sym typeface="Calibri"/>
              </a:rPr>
              <a:pPr indent="-28574" algn="r">
                <a:buClr>
                  <a:srgbClr val="898989"/>
                </a:buClr>
                <a:buSzPct val="25000"/>
              </a:pPr>
              <a:t>‹#›</a:t>
            </a:fld>
            <a:endParaRPr lang="en-US" sz="1900" dirty="0">
              <a:solidFill>
                <a:srgbClr val="898989"/>
              </a:solidFill>
              <a:ea typeface="Calibri"/>
              <a:sym typeface="Calibri"/>
            </a:endParaRPr>
          </a:p>
        </p:txBody>
      </p:sp>
    </p:spTree>
    <p:extLst>
      <p:ext uri="{BB962C8B-B14F-4D97-AF65-F5344CB8AC3E}">
        <p14:creationId xmlns:p14="http://schemas.microsoft.com/office/powerpoint/2010/main" val="5994819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3000" y="1122363"/>
            <a:ext cx="6858000" cy="2387600"/>
          </a:xfrm>
        </p:spPr>
        <p:txBody>
          <a:bodyPr anchor="b"/>
          <a:lstStyle>
            <a:lvl1pPr algn="ctr">
              <a:defRPr sz="4500" b="0" i="0">
                <a:latin typeface="Arial" panose="020B0604020202020204" pitchFamily="34" charset="0"/>
                <a:cs typeface="Arial" panose="020B0604020202020204" pitchFamily="34" charset="0"/>
              </a:defRPr>
            </a:lvl1pPr>
          </a:lstStyle>
          <a:p>
            <a:r>
              <a:rPr lang="en-US" dirty="0"/>
              <a:t>National Association of</a:t>
            </a:r>
            <a:br>
              <a:rPr lang="en-US" dirty="0"/>
            </a:br>
            <a:r>
              <a:rPr lang="en-US" dirty="0"/>
              <a:t>Councils on</a:t>
            </a:r>
            <a:br>
              <a:rPr lang="en-US" dirty="0"/>
            </a:br>
            <a:r>
              <a:rPr lang="en-US" dirty="0"/>
              <a:t>Developmental Disabilities</a:t>
            </a:r>
          </a:p>
        </p:txBody>
      </p:sp>
      <p:sp>
        <p:nvSpPr>
          <p:cNvPr id="3" name="Subtitle 2"/>
          <p:cNvSpPr>
            <a:spLocks noGrp="1"/>
          </p:cNvSpPr>
          <p:nvPr>
            <p:ph type="subTitle" idx="1" hasCustomPrompt="1"/>
          </p:nvPr>
        </p:nvSpPr>
        <p:spPr>
          <a:xfrm>
            <a:off x="1143000" y="3602038"/>
            <a:ext cx="6858000" cy="1655762"/>
          </a:xfrm>
        </p:spPr>
        <p:txBody>
          <a:bodyPr/>
          <a:lstStyle>
            <a:lvl1pPr marL="0" indent="0" algn="ctr">
              <a:buNone/>
              <a:defRPr sz="1800" b="0" i="0">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National</a:t>
            </a:r>
          </a:p>
          <a:p>
            <a:r>
              <a:rPr lang="en-US" dirty="0"/>
              <a:t>Non-profit</a:t>
            </a:r>
          </a:p>
          <a:p>
            <a:r>
              <a:rPr lang="en-US" dirty="0"/>
              <a:t>Membership-based</a:t>
            </a:r>
          </a:p>
          <a:p>
            <a:endParaRPr lang="en-US" dirty="0"/>
          </a:p>
        </p:txBody>
      </p:sp>
      <p:sp>
        <p:nvSpPr>
          <p:cNvPr id="4" name="Date Placeholder 3"/>
          <p:cNvSpPr>
            <a:spLocks noGrp="1"/>
          </p:cNvSpPr>
          <p:nvPr>
            <p:ph type="dt" sz="half" idx="10"/>
          </p:nvPr>
        </p:nvSpPr>
        <p:spPr/>
        <p:txBody>
          <a:bodyPr/>
          <a:lstStyle/>
          <a:p>
            <a:fld id="{F261030D-7635-4D6E-A552-892831EEB5CE}" type="datetimeFigureOut">
              <a:rPr lang="en-US" smtClean="0"/>
              <a:t>5/23/19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167522-D8F7-421B-8518-6A5347804991}" type="slidenum">
              <a:rPr lang="en-US" smtClean="0"/>
              <a:t>‹#›</a:t>
            </a:fld>
            <a:endParaRPr lang="en-US"/>
          </a:p>
        </p:txBody>
      </p:sp>
    </p:spTree>
    <p:extLst>
      <p:ext uri="{BB962C8B-B14F-4D97-AF65-F5344CB8AC3E}">
        <p14:creationId xmlns:p14="http://schemas.microsoft.com/office/powerpoint/2010/main" val="2580060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Blank">
    <p:spTree>
      <p:nvGrpSpPr>
        <p:cNvPr id="1" name="Shape 99"/>
        <p:cNvGrpSpPr/>
        <p:nvPr/>
      </p:nvGrpSpPr>
      <p:grpSpPr>
        <a:xfrm>
          <a:off x="0" y="0"/>
          <a:ext cx="0" cy="0"/>
          <a:chOff x="0" y="0"/>
          <a:chExt cx="0" cy="0"/>
        </a:xfrm>
      </p:grpSpPr>
      <p:sp>
        <p:nvSpPr>
          <p:cNvPr id="100" name="Shape 100"/>
          <p:cNvSpPr txBox="1">
            <a:spLocks noGrp="1"/>
          </p:cNvSpPr>
          <p:nvPr>
            <p:ph type="ftr" idx="11"/>
          </p:nvPr>
        </p:nvSpPr>
        <p:spPr>
          <a:xfrm>
            <a:off x="3108616" y="6377554"/>
            <a:ext cx="2926773" cy="276999"/>
          </a:xfrm>
          <a:prstGeom prst="rect">
            <a:avLst/>
          </a:prstGeom>
          <a:noFill/>
          <a:ln>
            <a:noFill/>
          </a:ln>
        </p:spPr>
        <p:txBody>
          <a:bodyPr wrap="square" lIns="91416" tIns="91416" rIns="91416" bIns="91416" anchor="t" anchorCtr="0"/>
          <a:lstStyle>
            <a:lvl1pPr marL="0" marR="0" lvl="0" indent="0" algn="ctr" rtl="0">
              <a:lnSpc>
                <a:spcPct val="100000"/>
              </a:lnSpc>
              <a:spcBef>
                <a:spcPts val="0"/>
              </a:spcBef>
              <a:spcAft>
                <a:spcPts val="0"/>
              </a:spcAft>
              <a:buClr>
                <a:srgbClr val="888888"/>
              </a:buClr>
              <a:buSzPct val="100000"/>
              <a:buFont typeface="Calibri"/>
              <a:buNone/>
              <a:defRPr sz="1900" b="0" i="0" u="none" strike="noStrike" cap="none">
                <a:solidFill>
                  <a:srgbClr val="888888"/>
                </a:solidFill>
                <a:latin typeface="Arial" panose="020B0604020202020204" pitchFamily="34" charset="0"/>
                <a:ea typeface="Arial" panose="020B0604020202020204" pitchFamily="34" charset="0"/>
                <a:cs typeface="Arial" panose="020B0604020202020204" pitchFamily="34" charset="0"/>
                <a:sym typeface="Calibri"/>
              </a:defRPr>
            </a:lvl1pPr>
            <a:lvl2pPr marL="456515" marR="0" lvl="1" indent="-1206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913027" marR="0" lvl="2" indent="-11417"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369540" marR="0" lvl="3" indent="-10776"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826053" marR="0" lvl="4" indent="-1013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282570" marR="0" lvl="5" indent="-949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6pPr>
            <a:lvl7pPr marL="2739080" marR="0" lvl="6" indent="-885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7pPr>
            <a:lvl8pPr marL="3195593" marR="0" lvl="7" indent="-8213"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8pPr>
            <a:lvl9pPr marL="3652103" marR="0" lvl="8" indent="-757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9pPr>
          </a:lstStyle>
          <a:p>
            <a:endParaRPr lang="en-US" dirty="0"/>
          </a:p>
        </p:txBody>
      </p:sp>
      <p:sp>
        <p:nvSpPr>
          <p:cNvPr id="101" name="Shape 101"/>
          <p:cNvSpPr txBox="1">
            <a:spLocks noGrp="1"/>
          </p:cNvSpPr>
          <p:nvPr>
            <p:ph type="dt" idx="10"/>
          </p:nvPr>
        </p:nvSpPr>
        <p:spPr>
          <a:xfrm>
            <a:off x="457493" y="6377554"/>
            <a:ext cx="2102715" cy="276999"/>
          </a:xfrm>
          <a:prstGeom prst="rect">
            <a:avLst/>
          </a:prstGeom>
          <a:noFill/>
          <a:ln>
            <a:noFill/>
          </a:ln>
        </p:spPr>
        <p:txBody>
          <a:bodyPr wrap="square" lIns="91416" tIns="91416" rIns="91416" bIns="91416" anchor="t" anchorCtr="0"/>
          <a:lstStyle>
            <a:lvl1pPr marL="0" marR="0" lvl="0" indent="0" algn="l" rtl="0">
              <a:lnSpc>
                <a:spcPct val="100000"/>
              </a:lnSpc>
              <a:spcBef>
                <a:spcPts val="0"/>
              </a:spcBef>
              <a:spcAft>
                <a:spcPts val="0"/>
              </a:spcAft>
              <a:buClr>
                <a:srgbClr val="888888"/>
              </a:buClr>
              <a:buSzPct val="100000"/>
              <a:buFont typeface="Calibri"/>
              <a:buNone/>
              <a:defRPr sz="1900" b="0" i="0" u="none" strike="noStrike" cap="none">
                <a:solidFill>
                  <a:srgbClr val="888888"/>
                </a:solidFill>
                <a:latin typeface="Arial" panose="020B0604020202020204" pitchFamily="34" charset="0"/>
                <a:ea typeface="Arial" panose="020B0604020202020204" pitchFamily="34" charset="0"/>
                <a:cs typeface="Arial" panose="020B0604020202020204" pitchFamily="34" charset="0"/>
                <a:sym typeface="Calibri"/>
              </a:defRPr>
            </a:lvl1pPr>
            <a:lvl2pPr marL="456515" marR="0" lvl="1" indent="-1206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913027" marR="0" lvl="2" indent="-11417"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369540" marR="0" lvl="3" indent="-10776"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826053" marR="0" lvl="4" indent="-1013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282570" marR="0" lvl="5" indent="-949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6pPr>
            <a:lvl7pPr marL="2739080" marR="0" lvl="6" indent="-885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7pPr>
            <a:lvl8pPr marL="3195593" marR="0" lvl="7" indent="-8213"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8pPr>
            <a:lvl9pPr marL="3652103" marR="0" lvl="8" indent="-757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9pPr>
          </a:lstStyle>
          <a:p>
            <a:endParaRPr lang="en-US" dirty="0"/>
          </a:p>
        </p:txBody>
      </p:sp>
      <p:sp>
        <p:nvSpPr>
          <p:cNvPr id="102" name="Shape 102"/>
          <p:cNvSpPr txBox="1">
            <a:spLocks noGrp="1"/>
          </p:cNvSpPr>
          <p:nvPr>
            <p:ph type="sldNum" idx="12"/>
          </p:nvPr>
        </p:nvSpPr>
        <p:spPr>
          <a:xfrm>
            <a:off x="6583799" y="6377554"/>
            <a:ext cx="2102716" cy="276999"/>
          </a:xfrm>
          <a:prstGeom prst="rect">
            <a:avLst/>
          </a:prstGeom>
          <a:noFill/>
          <a:ln>
            <a:noFill/>
          </a:ln>
        </p:spPr>
        <p:txBody>
          <a:bodyPr wrap="square" lIns="0" tIns="0" rIns="0" bIns="0" anchor="t" anchorCtr="0">
            <a:noAutofit/>
          </a:bodyPr>
          <a:lstStyle>
            <a:lvl1pPr>
              <a:defRPr b="0" i="0">
                <a:latin typeface="Arial" panose="020B0604020202020204" pitchFamily="34" charset="0"/>
                <a:cs typeface="Arial" panose="020B0604020202020204" pitchFamily="34" charset="0"/>
              </a:defRPr>
            </a:lvl1pPr>
          </a:lstStyle>
          <a:p>
            <a:pPr indent="-28574">
              <a:buClr>
                <a:srgbClr val="898989"/>
              </a:buClr>
              <a:buSzPct val="25000"/>
            </a:pPr>
            <a:fld id="{00000000-1234-1234-1234-123412341234}" type="slidenum">
              <a:rPr lang="en-US" sz="1900" smtClean="0">
                <a:solidFill>
                  <a:srgbClr val="898989"/>
                </a:solidFill>
                <a:ea typeface="Calibri"/>
                <a:sym typeface="Calibri"/>
              </a:rPr>
              <a:pPr indent="-28574">
                <a:buClr>
                  <a:srgbClr val="898989"/>
                </a:buClr>
                <a:buSzPct val="25000"/>
              </a:pPr>
              <a:t>‹#›</a:t>
            </a:fld>
            <a:endParaRPr lang="en-US" sz="1900" dirty="0">
              <a:solidFill>
                <a:srgbClr val="898989"/>
              </a:solidFill>
              <a:ea typeface="Calibri"/>
              <a:sym typeface="Calibri"/>
            </a:endParaRPr>
          </a:p>
        </p:txBody>
      </p:sp>
    </p:spTree>
    <p:extLst>
      <p:ext uri="{BB962C8B-B14F-4D97-AF65-F5344CB8AC3E}">
        <p14:creationId xmlns:p14="http://schemas.microsoft.com/office/powerpoint/2010/main" val="24534815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457502" y="274558"/>
            <a:ext cx="8229023" cy="276999"/>
          </a:xfrm>
          <a:prstGeom prst="rect">
            <a:avLst/>
          </a:prstGeom>
          <a:noFill/>
          <a:ln>
            <a:noFill/>
          </a:ln>
        </p:spPr>
        <p:txBody>
          <a:bodyPr wrap="square" lIns="91416" tIns="91416" rIns="91416" bIns="91416" anchor="t" anchorCtr="0"/>
          <a:lstStyle>
            <a:lvl1pPr marL="0" marR="0" lvl="0" indent="0" algn="ctr" rtl="0">
              <a:lnSpc>
                <a:spcPct val="100000"/>
              </a:lnSpc>
              <a:spcBef>
                <a:spcPts val="0"/>
              </a:spcBef>
              <a:spcAft>
                <a:spcPts val="0"/>
              </a:spcAft>
              <a:buClr>
                <a:schemeClr val="dk2"/>
              </a:buClr>
              <a:buSzPct val="100000"/>
              <a:buFont typeface="Calibri"/>
              <a:buNone/>
              <a:defRPr sz="1900" b="0" i="0" u="none" strike="noStrike" cap="none">
                <a:solidFill>
                  <a:schemeClr val="dk2"/>
                </a:solidFill>
                <a:latin typeface="Arial" panose="020B0604020202020204" pitchFamily="34" charset="0"/>
                <a:ea typeface="Arial" panose="020B0604020202020204" pitchFamily="34" charset="0"/>
                <a:cs typeface="Arial" panose="020B0604020202020204" pitchFamily="34" charset="0"/>
                <a:sym typeface="Calibri"/>
              </a:defRPr>
            </a:lvl1pPr>
            <a:lvl2pPr marL="0" marR="0" lvl="1" indent="0" algn="ctr" rtl="0">
              <a:spcBef>
                <a:spcPts val="0"/>
              </a:spcBef>
              <a:spcAft>
                <a:spcPts val="0"/>
              </a:spcAft>
              <a:buClr>
                <a:schemeClr val="dk2"/>
              </a:buClr>
              <a:buSzPct val="100000"/>
              <a:buFont typeface="Calibri"/>
              <a:buNone/>
              <a:defRPr sz="1900" b="0" i="0" u="none" strike="noStrike" cap="none">
                <a:solidFill>
                  <a:schemeClr val="dk2"/>
                </a:solidFill>
                <a:latin typeface="Calibri"/>
                <a:ea typeface="Calibri"/>
                <a:cs typeface="Calibri"/>
                <a:sym typeface="Calibri"/>
              </a:defRPr>
            </a:lvl2pPr>
            <a:lvl3pPr marL="0" marR="0" lvl="2" indent="0" algn="ctr" rtl="0">
              <a:spcBef>
                <a:spcPts val="0"/>
              </a:spcBef>
              <a:spcAft>
                <a:spcPts val="0"/>
              </a:spcAft>
              <a:buClr>
                <a:schemeClr val="dk2"/>
              </a:buClr>
              <a:buSzPct val="100000"/>
              <a:buFont typeface="Calibri"/>
              <a:buNone/>
              <a:defRPr sz="1900" b="0" i="0" u="none" strike="noStrike" cap="none">
                <a:solidFill>
                  <a:schemeClr val="dk2"/>
                </a:solidFill>
                <a:latin typeface="Calibri"/>
                <a:ea typeface="Calibri"/>
                <a:cs typeface="Calibri"/>
                <a:sym typeface="Calibri"/>
              </a:defRPr>
            </a:lvl3pPr>
            <a:lvl4pPr marL="0" marR="0" lvl="3" indent="0" algn="ctr" rtl="0">
              <a:spcBef>
                <a:spcPts val="0"/>
              </a:spcBef>
              <a:spcAft>
                <a:spcPts val="0"/>
              </a:spcAft>
              <a:buClr>
                <a:schemeClr val="dk2"/>
              </a:buClr>
              <a:buSzPct val="100000"/>
              <a:buFont typeface="Calibri"/>
              <a:buNone/>
              <a:defRPr sz="1900" b="0" i="0" u="none" strike="noStrike" cap="none">
                <a:solidFill>
                  <a:schemeClr val="dk2"/>
                </a:solidFill>
                <a:latin typeface="Calibri"/>
                <a:ea typeface="Calibri"/>
                <a:cs typeface="Calibri"/>
                <a:sym typeface="Calibri"/>
              </a:defRPr>
            </a:lvl4pPr>
            <a:lvl5pPr marL="0" marR="0" lvl="4" indent="0" algn="ctr" rtl="0">
              <a:spcBef>
                <a:spcPts val="0"/>
              </a:spcBef>
              <a:spcAft>
                <a:spcPts val="0"/>
              </a:spcAft>
              <a:buClr>
                <a:schemeClr val="dk2"/>
              </a:buClr>
              <a:buSzPct val="100000"/>
              <a:buFont typeface="Calibri"/>
              <a:buNone/>
              <a:defRPr sz="1900" b="0" i="0" u="none" strike="noStrike" cap="none">
                <a:solidFill>
                  <a:schemeClr val="dk2"/>
                </a:solidFill>
                <a:latin typeface="Calibri"/>
                <a:ea typeface="Calibri"/>
                <a:cs typeface="Calibri"/>
                <a:sym typeface="Calibri"/>
              </a:defRPr>
            </a:lvl5pPr>
            <a:lvl6pPr marL="409866" marR="0" lvl="5" indent="-3507" algn="ctr" rtl="0">
              <a:spcBef>
                <a:spcPts val="0"/>
              </a:spcBef>
              <a:spcAft>
                <a:spcPts val="0"/>
              </a:spcAft>
              <a:buClr>
                <a:schemeClr val="dk2"/>
              </a:buClr>
              <a:buSzPct val="100000"/>
              <a:buFont typeface="Calibri"/>
              <a:buNone/>
              <a:defRPr sz="1900" b="0" i="0" u="none" strike="noStrike" cap="none">
                <a:solidFill>
                  <a:schemeClr val="dk2"/>
                </a:solidFill>
                <a:latin typeface="Calibri"/>
                <a:ea typeface="Calibri"/>
                <a:cs typeface="Calibri"/>
                <a:sym typeface="Calibri"/>
              </a:defRPr>
            </a:lvl6pPr>
            <a:lvl7pPr marL="819734" marR="0" lvl="6" indent="-7014" algn="ctr" rtl="0">
              <a:spcBef>
                <a:spcPts val="0"/>
              </a:spcBef>
              <a:spcAft>
                <a:spcPts val="0"/>
              </a:spcAft>
              <a:buClr>
                <a:schemeClr val="dk2"/>
              </a:buClr>
              <a:buSzPct val="100000"/>
              <a:buFont typeface="Calibri"/>
              <a:buNone/>
              <a:defRPr sz="1900" b="0" i="0" u="none" strike="noStrike" cap="none">
                <a:solidFill>
                  <a:schemeClr val="dk2"/>
                </a:solidFill>
                <a:latin typeface="Calibri"/>
                <a:ea typeface="Calibri"/>
                <a:cs typeface="Calibri"/>
                <a:sym typeface="Calibri"/>
              </a:defRPr>
            </a:lvl7pPr>
            <a:lvl8pPr marL="1229600" marR="0" lvl="7" indent="-10522" algn="ctr" rtl="0">
              <a:spcBef>
                <a:spcPts val="0"/>
              </a:spcBef>
              <a:spcAft>
                <a:spcPts val="0"/>
              </a:spcAft>
              <a:buClr>
                <a:schemeClr val="dk2"/>
              </a:buClr>
              <a:buSzPct val="100000"/>
              <a:buFont typeface="Calibri"/>
              <a:buNone/>
              <a:defRPr sz="1900" b="0" i="0" u="none" strike="noStrike" cap="none">
                <a:solidFill>
                  <a:schemeClr val="dk2"/>
                </a:solidFill>
                <a:latin typeface="Calibri"/>
                <a:ea typeface="Calibri"/>
                <a:cs typeface="Calibri"/>
                <a:sym typeface="Calibri"/>
              </a:defRPr>
            </a:lvl8pPr>
            <a:lvl9pPr marL="1639470" marR="0" lvl="8" indent="-1329" algn="ctr" rtl="0">
              <a:spcBef>
                <a:spcPts val="0"/>
              </a:spcBef>
              <a:spcAft>
                <a:spcPts val="0"/>
              </a:spcAft>
              <a:buClr>
                <a:schemeClr val="dk2"/>
              </a:buClr>
              <a:buSzPct val="100000"/>
              <a:buFont typeface="Calibri"/>
              <a:buNone/>
              <a:defRPr sz="1900" b="0" i="0" u="none" strike="noStrike" cap="none">
                <a:solidFill>
                  <a:schemeClr val="dk2"/>
                </a:solidFill>
                <a:latin typeface="Calibri"/>
                <a:ea typeface="Calibri"/>
                <a:cs typeface="Calibri"/>
                <a:sym typeface="Calibri"/>
              </a:defRPr>
            </a:lvl9pPr>
          </a:lstStyle>
          <a:p>
            <a:endParaRPr dirty="0"/>
          </a:p>
        </p:txBody>
      </p:sp>
      <p:sp>
        <p:nvSpPr>
          <p:cNvPr id="111" name="Shape 111"/>
          <p:cNvSpPr txBox="1">
            <a:spLocks noGrp="1"/>
          </p:cNvSpPr>
          <p:nvPr>
            <p:ph type="body" idx="1"/>
          </p:nvPr>
        </p:nvSpPr>
        <p:spPr>
          <a:xfrm>
            <a:off x="457502" y="1577242"/>
            <a:ext cx="8229023" cy="276999"/>
          </a:xfrm>
          <a:prstGeom prst="rect">
            <a:avLst/>
          </a:prstGeom>
          <a:noFill/>
          <a:ln>
            <a:noFill/>
          </a:ln>
        </p:spPr>
        <p:txBody>
          <a:bodyPr wrap="square" lIns="91416" tIns="91416" rIns="91416" bIns="91416" anchor="t" anchorCtr="0"/>
          <a:lstStyle>
            <a:lvl1pPr marL="0" marR="0" lvl="0" indent="0" algn="l" rtl="0">
              <a:lnSpc>
                <a:spcPct val="100000"/>
              </a:lnSpc>
              <a:spcBef>
                <a:spcPts val="360"/>
              </a:spcBef>
              <a:spcAft>
                <a:spcPts val="0"/>
              </a:spcAft>
              <a:buClr>
                <a:schemeClr val="dk1"/>
              </a:buClr>
              <a:buSzPct val="100000"/>
              <a:buFont typeface="Calibri"/>
              <a:buNone/>
              <a:defRPr sz="1900" b="0" i="0" u="none" strike="noStrike" cap="none">
                <a:solidFill>
                  <a:schemeClr val="dk1"/>
                </a:solidFill>
                <a:latin typeface="Arial" panose="020B0604020202020204" pitchFamily="34" charset="0"/>
                <a:ea typeface="Arial" panose="020B0604020202020204" pitchFamily="34" charset="0"/>
                <a:cs typeface="Arial" panose="020B0604020202020204" pitchFamily="34" charset="0"/>
                <a:sym typeface="Calibri"/>
              </a:defRPr>
            </a:lvl1pPr>
            <a:lvl2pPr marL="408442" marR="0" lvl="1" indent="-2083" algn="l" rtl="0">
              <a:lnSpc>
                <a:spcPct val="100000"/>
              </a:lnSpc>
              <a:spcBef>
                <a:spcPts val="36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818310" marR="0" lvl="2" indent="-5589" algn="l" rtl="0">
              <a:lnSpc>
                <a:spcPct val="100000"/>
              </a:lnSpc>
              <a:spcBef>
                <a:spcPts val="36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228176" marR="0" lvl="3" indent="-9098" algn="l" rtl="0">
              <a:lnSpc>
                <a:spcPct val="100000"/>
              </a:lnSpc>
              <a:spcBef>
                <a:spcPts val="36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638046" marR="0" lvl="4" indent="-12606" algn="l" rtl="0">
              <a:lnSpc>
                <a:spcPct val="100000"/>
              </a:lnSpc>
              <a:spcBef>
                <a:spcPts val="36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048375" marR="0" lvl="5" indent="-3879" algn="l" rtl="0">
              <a:lnSpc>
                <a:spcPct val="100000"/>
              </a:lnSpc>
              <a:spcBef>
                <a:spcPts val="0"/>
              </a:spcBef>
              <a:spcAft>
                <a:spcPts val="0"/>
              </a:spcAft>
              <a:buClr>
                <a:srgbClr val="000000"/>
              </a:buClr>
              <a:buSzPct val="100000"/>
              <a:buFont typeface="Calibri"/>
              <a:buNone/>
              <a:defRPr sz="1900" b="0" i="0" u="none" strike="noStrike" cap="none">
                <a:solidFill>
                  <a:srgbClr val="000000"/>
                </a:solidFill>
                <a:latin typeface="Calibri"/>
                <a:ea typeface="Calibri"/>
                <a:cs typeface="Calibri"/>
                <a:sym typeface="Calibri"/>
              </a:defRPr>
            </a:lvl6pPr>
            <a:lvl7pPr marL="2458051" marR="0" lvl="6" indent="-7196" algn="l" rtl="0">
              <a:lnSpc>
                <a:spcPct val="100000"/>
              </a:lnSpc>
              <a:spcBef>
                <a:spcPts val="0"/>
              </a:spcBef>
              <a:spcAft>
                <a:spcPts val="0"/>
              </a:spcAft>
              <a:buClr>
                <a:srgbClr val="000000"/>
              </a:buClr>
              <a:buSzPct val="100000"/>
              <a:buFont typeface="Calibri"/>
              <a:buNone/>
              <a:defRPr sz="1900" b="0" i="0" u="none" strike="noStrike" cap="none">
                <a:solidFill>
                  <a:srgbClr val="000000"/>
                </a:solidFill>
                <a:latin typeface="Calibri"/>
                <a:ea typeface="Calibri"/>
                <a:cs typeface="Calibri"/>
                <a:sym typeface="Calibri"/>
              </a:defRPr>
            </a:lvl7pPr>
            <a:lvl8pPr marL="2867723" marR="0" lvl="7" indent="-10510" algn="l" rtl="0">
              <a:lnSpc>
                <a:spcPct val="100000"/>
              </a:lnSpc>
              <a:spcBef>
                <a:spcPts val="0"/>
              </a:spcBef>
              <a:spcAft>
                <a:spcPts val="0"/>
              </a:spcAft>
              <a:buClr>
                <a:srgbClr val="000000"/>
              </a:buClr>
              <a:buSzPct val="100000"/>
              <a:buFont typeface="Calibri"/>
              <a:buNone/>
              <a:defRPr sz="1900" b="0" i="0" u="none" strike="noStrike" cap="none">
                <a:solidFill>
                  <a:srgbClr val="000000"/>
                </a:solidFill>
                <a:latin typeface="Calibri"/>
                <a:ea typeface="Calibri"/>
                <a:cs typeface="Calibri"/>
                <a:sym typeface="Calibri"/>
              </a:defRPr>
            </a:lvl8pPr>
            <a:lvl9pPr marL="3277399" marR="0" lvl="8" indent="-1127" algn="l" rtl="0">
              <a:lnSpc>
                <a:spcPct val="100000"/>
              </a:lnSpc>
              <a:spcBef>
                <a:spcPts val="0"/>
              </a:spcBef>
              <a:spcAft>
                <a:spcPts val="0"/>
              </a:spcAft>
              <a:buClr>
                <a:srgbClr val="000000"/>
              </a:buClr>
              <a:buSzPct val="100000"/>
              <a:buFont typeface="Calibri"/>
              <a:buNone/>
              <a:defRPr sz="1900" b="0" i="0" u="none" strike="noStrike" cap="none">
                <a:solidFill>
                  <a:srgbClr val="000000"/>
                </a:solidFill>
                <a:latin typeface="Calibri"/>
                <a:ea typeface="Calibri"/>
                <a:cs typeface="Calibri"/>
                <a:sym typeface="Calibri"/>
              </a:defRPr>
            </a:lvl9pPr>
          </a:lstStyle>
          <a:p>
            <a:endParaRPr dirty="0"/>
          </a:p>
        </p:txBody>
      </p:sp>
      <p:sp>
        <p:nvSpPr>
          <p:cNvPr id="112" name="Shape 112"/>
          <p:cNvSpPr txBox="1">
            <a:spLocks noGrp="1"/>
          </p:cNvSpPr>
          <p:nvPr>
            <p:ph type="ftr" idx="11"/>
          </p:nvPr>
        </p:nvSpPr>
        <p:spPr>
          <a:xfrm>
            <a:off x="3108616" y="6377554"/>
            <a:ext cx="2926773" cy="276999"/>
          </a:xfrm>
          <a:prstGeom prst="rect">
            <a:avLst/>
          </a:prstGeom>
          <a:noFill/>
          <a:ln>
            <a:noFill/>
          </a:ln>
        </p:spPr>
        <p:txBody>
          <a:bodyPr wrap="square" lIns="91416" tIns="91416" rIns="91416" bIns="91416" anchor="t" anchorCtr="0"/>
          <a:lstStyle>
            <a:lvl1pPr marL="0" marR="0" lvl="0" indent="0" algn="ctr" rtl="0">
              <a:lnSpc>
                <a:spcPct val="100000"/>
              </a:lnSpc>
              <a:spcBef>
                <a:spcPts val="0"/>
              </a:spcBef>
              <a:spcAft>
                <a:spcPts val="0"/>
              </a:spcAft>
              <a:buClr>
                <a:srgbClr val="888888"/>
              </a:buClr>
              <a:buSzPct val="100000"/>
              <a:buFont typeface="Calibri"/>
              <a:buNone/>
              <a:defRPr sz="1900" b="0" i="0" u="none" strike="noStrike" cap="none">
                <a:solidFill>
                  <a:srgbClr val="888888"/>
                </a:solidFill>
                <a:latin typeface="Arial" panose="020B0604020202020204" pitchFamily="34" charset="0"/>
                <a:ea typeface="Arial" panose="020B0604020202020204" pitchFamily="34" charset="0"/>
                <a:cs typeface="Arial" panose="020B0604020202020204" pitchFamily="34" charset="0"/>
                <a:sym typeface="Calibri"/>
              </a:defRPr>
            </a:lvl1pPr>
            <a:lvl2pPr marL="456515" marR="0" lvl="1" indent="-1206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913027" marR="0" lvl="2" indent="-11417"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369540" marR="0" lvl="3" indent="-10776"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826053" marR="0" lvl="4" indent="-1013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282570" marR="0" lvl="5" indent="-949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6pPr>
            <a:lvl7pPr marL="2739080" marR="0" lvl="6" indent="-885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7pPr>
            <a:lvl8pPr marL="3195593" marR="0" lvl="7" indent="-8213"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8pPr>
            <a:lvl9pPr marL="3652103" marR="0" lvl="8" indent="-757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9pPr>
          </a:lstStyle>
          <a:p>
            <a:endParaRPr lang="en-US" dirty="0"/>
          </a:p>
        </p:txBody>
      </p:sp>
      <p:sp>
        <p:nvSpPr>
          <p:cNvPr id="113" name="Shape 113"/>
          <p:cNvSpPr txBox="1">
            <a:spLocks noGrp="1"/>
          </p:cNvSpPr>
          <p:nvPr>
            <p:ph type="dt" idx="10"/>
          </p:nvPr>
        </p:nvSpPr>
        <p:spPr>
          <a:xfrm>
            <a:off x="457493" y="6377554"/>
            <a:ext cx="2102715" cy="276999"/>
          </a:xfrm>
          <a:prstGeom prst="rect">
            <a:avLst/>
          </a:prstGeom>
          <a:noFill/>
          <a:ln>
            <a:noFill/>
          </a:ln>
        </p:spPr>
        <p:txBody>
          <a:bodyPr wrap="square" lIns="91416" tIns="91416" rIns="91416" bIns="91416" anchor="t" anchorCtr="0"/>
          <a:lstStyle>
            <a:lvl1pPr marL="0" marR="0" lvl="0" indent="0" algn="l" rtl="0">
              <a:lnSpc>
                <a:spcPct val="100000"/>
              </a:lnSpc>
              <a:spcBef>
                <a:spcPts val="0"/>
              </a:spcBef>
              <a:spcAft>
                <a:spcPts val="0"/>
              </a:spcAft>
              <a:buClr>
                <a:srgbClr val="888888"/>
              </a:buClr>
              <a:buSzPct val="100000"/>
              <a:buFont typeface="Calibri"/>
              <a:buNone/>
              <a:defRPr sz="1900" b="0" i="0" u="none" strike="noStrike" cap="none">
                <a:solidFill>
                  <a:srgbClr val="888888"/>
                </a:solidFill>
                <a:latin typeface="Arial" panose="020B0604020202020204" pitchFamily="34" charset="0"/>
                <a:ea typeface="Arial" panose="020B0604020202020204" pitchFamily="34" charset="0"/>
                <a:cs typeface="Arial" panose="020B0604020202020204" pitchFamily="34" charset="0"/>
                <a:sym typeface="Calibri"/>
              </a:defRPr>
            </a:lvl1pPr>
            <a:lvl2pPr marL="456515" marR="0" lvl="1" indent="-1206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913027" marR="0" lvl="2" indent="-11417"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369540" marR="0" lvl="3" indent="-10776"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826053" marR="0" lvl="4" indent="-1013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282570" marR="0" lvl="5" indent="-949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6pPr>
            <a:lvl7pPr marL="2739080" marR="0" lvl="6" indent="-885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7pPr>
            <a:lvl8pPr marL="3195593" marR="0" lvl="7" indent="-8213"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8pPr>
            <a:lvl9pPr marL="3652103" marR="0" lvl="8" indent="-757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9pPr>
          </a:lstStyle>
          <a:p>
            <a:endParaRPr lang="en-US" dirty="0"/>
          </a:p>
        </p:txBody>
      </p:sp>
      <p:sp>
        <p:nvSpPr>
          <p:cNvPr id="114" name="Shape 114"/>
          <p:cNvSpPr txBox="1">
            <a:spLocks noGrp="1"/>
          </p:cNvSpPr>
          <p:nvPr>
            <p:ph type="sldNum" idx="12"/>
          </p:nvPr>
        </p:nvSpPr>
        <p:spPr>
          <a:xfrm>
            <a:off x="6583799" y="6377554"/>
            <a:ext cx="2102716" cy="276999"/>
          </a:xfrm>
          <a:prstGeom prst="rect">
            <a:avLst/>
          </a:prstGeom>
          <a:noFill/>
          <a:ln>
            <a:noFill/>
          </a:ln>
        </p:spPr>
        <p:txBody>
          <a:bodyPr wrap="square" lIns="0" tIns="0" rIns="0" bIns="0" anchor="t" anchorCtr="0">
            <a:noAutofit/>
          </a:bodyPr>
          <a:lstStyle>
            <a:lvl1pPr>
              <a:defRPr b="0" i="0">
                <a:latin typeface="Arial" panose="020B0604020202020204" pitchFamily="34" charset="0"/>
                <a:cs typeface="Arial" panose="020B0604020202020204" pitchFamily="34" charset="0"/>
              </a:defRPr>
            </a:lvl1pPr>
          </a:lstStyle>
          <a:p>
            <a:pPr indent="-28574">
              <a:buClr>
                <a:srgbClr val="898989"/>
              </a:buClr>
              <a:buSzPct val="25000"/>
            </a:pPr>
            <a:fld id="{00000000-1234-1234-1234-123412341234}" type="slidenum">
              <a:rPr lang="en-US" sz="1900" smtClean="0">
                <a:solidFill>
                  <a:srgbClr val="898989"/>
                </a:solidFill>
                <a:ea typeface="Calibri"/>
                <a:sym typeface="Calibri"/>
              </a:rPr>
              <a:pPr indent="-28574">
                <a:buClr>
                  <a:srgbClr val="898989"/>
                </a:buClr>
                <a:buSzPct val="25000"/>
              </a:pPr>
              <a:t>‹#›</a:t>
            </a:fld>
            <a:endParaRPr lang="en-US" sz="1900" dirty="0">
              <a:solidFill>
                <a:srgbClr val="898989"/>
              </a:solidFill>
              <a:ea typeface="Calibri"/>
              <a:sym typeface="Calibri"/>
            </a:endParaRPr>
          </a:p>
        </p:txBody>
      </p:sp>
    </p:spTree>
    <p:extLst>
      <p:ext uri="{BB962C8B-B14F-4D97-AF65-F5344CB8AC3E}">
        <p14:creationId xmlns:p14="http://schemas.microsoft.com/office/powerpoint/2010/main" val="30571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wo Content">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457502" y="274558"/>
            <a:ext cx="8229023" cy="276999"/>
          </a:xfrm>
          <a:prstGeom prst="rect">
            <a:avLst/>
          </a:prstGeom>
          <a:noFill/>
          <a:ln>
            <a:noFill/>
          </a:ln>
        </p:spPr>
        <p:txBody>
          <a:bodyPr wrap="square" lIns="91416" tIns="91416" rIns="91416" bIns="91416" anchor="t" anchorCtr="0"/>
          <a:lstStyle>
            <a:lvl1pPr marL="0" marR="0" lvl="0" indent="0" algn="ctr" rtl="0">
              <a:lnSpc>
                <a:spcPct val="100000"/>
              </a:lnSpc>
              <a:spcBef>
                <a:spcPts val="0"/>
              </a:spcBef>
              <a:spcAft>
                <a:spcPts val="0"/>
              </a:spcAft>
              <a:buClr>
                <a:schemeClr val="dk2"/>
              </a:buClr>
              <a:buSzPct val="100000"/>
              <a:buFont typeface="Calibri"/>
              <a:buNone/>
              <a:defRPr sz="1900" b="0" i="0" u="none" strike="noStrike" cap="none">
                <a:solidFill>
                  <a:schemeClr val="dk2"/>
                </a:solidFill>
                <a:latin typeface="Arial" panose="020B0604020202020204" pitchFamily="34" charset="0"/>
                <a:ea typeface="Arial" panose="020B0604020202020204" pitchFamily="34" charset="0"/>
                <a:cs typeface="Arial" panose="020B0604020202020204" pitchFamily="34" charset="0"/>
                <a:sym typeface="Calibri"/>
              </a:defRPr>
            </a:lvl1pPr>
            <a:lvl2pPr marL="0" marR="0" lvl="1" indent="0" algn="ctr" rtl="0">
              <a:spcBef>
                <a:spcPts val="0"/>
              </a:spcBef>
              <a:spcAft>
                <a:spcPts val="0"/>
              </a:spcAft>
              <a:buClr>
                <a:schemeClr val="dk2"/>
              </a:buClr>
              <a:buSzPct val="100000"/>
              <a:buFont typeface="Calibri"/>
              <a:buNone/>
              <a:defRPr sz="1900" b="0" i="0" u="none" strike="noStrike" cap="none">
                <a:solidFill>
                  <a:schemeClr val="dk2"/>
                </a:solidFill>
                <a:latin typeface="Calibri"/>
                <a:ea typeface="Calibri"/>
                <a:cs typeface="Calibri"/>
                <a:sym typeface="Calibri"/>
              </a:defRPr>
            </a:lvl2pPr>
            <a:lvl3pPr marL="0" marR="0" lvl="2" indent="0" algn="ctr" rtl="0">
              <a:spcBef>
                <a:spcPts val="0"/>
              </a:spcBef>
              <a:spcAft>
                <a:spcPts val="0"/>
              </a:spcAft>
              <a:buClr>
                <a:schemeClr val="dk2"/>
              </a:buClr>
              <a:buSzPct val="100000"/>
              <a:buFont typeface="Calibri"/>
              <a:buNone/>
              <a:defRPr sz="1900" b="0" i="0" u="none" strike="noStrike" cap="none">
                <a:solidFill>
                  <a:schemeClr val="dk2"/>
                </a:solidFill>
                <a:latin typeface="Calibri"/>
                <a:ea typeface="Calibri"/>
                <a:cs typeface="Calibri"/>
                <a:sym typeface="Calibri"/>
              </a:defRPr>
            </a:lvl3pPr>
            <a:lvl4pPr marL="0" marR="0" lvl="3" indent="0" algn="ctr" rtl="0">
              <a:spcBef>
                <a:spcPts val="0"/>
              </a:spcBef>
              <a:spcAft>
                <a:spcPts val="0"/>
              </a:spcAft>
              <a:buClr>
                <a:schemeClr val="dk2"/>
              </a:buClr>
              <a:buSzPct val="100000"/>
              <a:buFont typeface="Calibri"/>
              <a:buNone/>
              <a:defRPr sz="1900" b="0" i="0" u="none" strike="noStrike" cap="none">
                <a:solidFill>
                  <a:schemeClr val="dk2"/>
                </a:solidFill>
                <a:latin typeface="Calibri"/>
                <a:ea typeface="Calibri"/>
                <a:cs typeface="Calibri"/>
                <a:sym typeface="Calibri"/>
              </a:defRPr>
            </a:lvl4pPr>
            <a:lvl5pPr marL="0" marR="0" lvl="4" indent="0" algn="ctr" rtl="0">
              <a:spcBef>
                <a:spcPts val="0"/>
              </a:spcBef>
              <a:spcAft>
                <a:spcPts val="0"/>
              </a:spcAft>
              <a:buClr>
                <a:schemeClr val="dk2"/>
              </a:buClr>
              <a:buSzPct val="100000"/>
              <a:buFont typeface="Calibri"/>
              <a:buNone/>
              <a:defRPr sz="1900" b="0" i="0" u="none" strike="noStrike" cap="none">
                <a:solidFill>
                  <a:schemeClr val="dk2"/>
                </a:solidFill>
                <a:latin typeface="Calibri"/>
                <a:ea typeface="Calibri"/>
                <a:cs typeface="Calibri"/>
                <a:sym typeface="Calibri"/>
              </a:defRPr>
            </a:lvl5pPr>
            <a:lvl6pPr marL="409866" marR="0" lvl="5" indent="-3507" algn="ctr" rtl="0">
              <a:spcBef>
                <a:spcPts val="0"/>
              </a:spcBef>
              <a:spcAft>
                <a:spcPts val="0"/>
              </a:spcAft>
              <a:buClr>
                <a:schemeClr val="dk2"/>
              </a:buClr>
              <a:buSzPct val="100000"/>
              <a:buFont typeface="Calibri"/>
              <a:buNone/>
              <a:defRPr sz="1900" b="0" i="0" u="none" strike="noStrike" cap="none">
                <a:solidFill>
                  <a:schemeClr val="dk2"/>
                </a:solidFill>
                <a:latin typeface="Calibri"/>
                <a:ea typeface="Calibri"/>
                <a:cs typeface="Calibri"/>
                <a:sym typeface="Calibri"/>
              </a:defRPr>
            </a:lvl6pPr>
            <a:lvl7pPr marL="819734" marR="0" lvl="6" indent="-7014" algn="ctr" rtl="0">
              <a:spcBef>
                <a:spcPts val="0"/>
              </a:spcBef>
              <a:spcAft>
                <a:spcPts val="0"/>
              </a:spcAft>
              <a:buClr>
                <a:schemeClr val="dk2"/>
              </a:buClr>
              <a:buSzPct val="100000"/>
              <a:buFont typeface="Calibri"/>
              <a:buNone/>
              <a:defRPr sz="1900" b="0" i="0" u="none" strike="noStrike" cap="none">
                <a:solidFill>
                  <a:schemeClr val="dk2"/>
                </a:solidFill>
                <a:latin typeface="Calibri"/>
                <a:ea typeface="Calibri"/>
                <a:cs typeface="Calibri"/>
                <a:sym typeface="Calibri"/>
              </a:defRPr>
            </a:lvl7pPr>
            <a:lvl8pPr marL="1229600" marR="0" lvl="7" indent="-10522" algn="ctr" rtl="0">
              <a:spcBef>
                <a:spcPts val="0"/>
              </a:spcBef>
              <a:spcAft>
                <a:spcPts val="0"/>
              </a:spcAft>
              <a:buClr>
                <a:schemeClr val="dk2"/>
              </a:buClr>
              <a:buSzPct val="100000"/>
              <a:buFont typeface="Calibri"/>
              <a:buNone/>
              <a:defRPr sz="1900" b="0" i="0" u="none" strike="noStrike" cap="none">
                <a:solidFill>
                  <a:schemeClr val="dk2"/>
                </a:solidFill>
                <a:latin typeface="Calibri"/>
                <a:ea typeface="Calibri"/>
                <a:cs typeface="Calibri"/>
                <a:sym typeface="Calibri"/>
              </a:defRPr>
            </a:lvl8pPr>
            <a:lvl9pPr marL="1639470" marR="0" lvl="8" indent="-1329" algn="ctr" rtl="0">
              <a:spcBef>
                <a:spcPts val="0"/>
              </a:spcBef>
              <a:spcAft>
                <a:spcPts val="0"/>
              </a:spcAft>
              <a:buClr>
                <a:schemeClr val="dk2"/>
              </a:buClr>
              <a:buSzPct val="100000"/>
              <a:buFont typeface="Calibri"/>
              <a:buNone/>
              <a:defRPr sz="1900" b="0" i="0" u="none" strike="noStrike" cap="none">
                <a:solidFill>
                  <a:schemeClr val="dk2"/>
                </a:solidFill>
                <a:latin typeface="Calibri"/>
                <a:ea typeface="Calibri"/>
                <a:cs typeface="Calibri"/>
                <a:sym typeface="Calibri"/>
              </a:defRPr>
            </a:lvl9pPr>
          </a:lstStyle>
          <a:p>
            <a:endParaRPr dirty="0"/>
          </a:p>
        </p:txBody>
      </p:sp>
      <p:sp>
        <p:nvSpPr>
          <p:cNvPr id="117" name="Shape 117"/>
          <p:cNvSpPr txBox="1">
            <a:spLocks noGrp="1"/>
          </p:cNvSpPr>
          <p:nvPr>
            <p:ph type="body" idx="1"/>
          </p:nvPr>
        </p:nvSpPr>
        <p:spPr>
          <a:xfrm>
            <a:off x="457200" y="1577358"/>
            <a:ext cx="3977640" cy="276999"/>
          </a:xfrm>
          <a:prstGeom prst="rect">
            <a:avLst/>
          </a:prstGeom>
          <a:noFill/>
          <a:ln>
            <a:noFill/>
          </a:ln>
        </p:spPr>
        <p:txBody>
          <a:bodyPr wrap="square" lIns="91416" tIns="91416" rIns="91416" bIns="91416" anchor="t" anchorCtr="0"/>
          <a:lstStyle>
            <a:lvl1pPr marL="0" marR="0" lvl="0" indent="0" algn="l" rtl="0">
              <a:lnSpc>
                <a:spcPct val="100000"/>
              </a:lnSpc>
              <a:spcBef>
                <a:spcPts val="360"/>
              </a:spcBef>
              <a:spcAft>
                <a:spcPts val="0"/>
              </a:spcAft>
              <a:buClr>
                <a:schemeClr val="dk1"/>
              </a:buClr>
              <a:buSzPct val="100000"/>
              <a:buFont typeface="Calibri"/>
              <a:buNone/>
              <a:defRPr sz="1900" b="0" i="0" u="none" strike="noStrike" cap="none">
                <a:solidFill>
                  <a:schemeClr val="dk1"/>
                </a:solidFill>
                <a:latin typeface="Arial" panose="020B0604020202020204" pitchFamily="34" charset="0"/>
                <a:ea typeface="Arial" panose="020B0604020202020204" pitchFamily="34" charset="0"/>
                <a:cs typeface="Arial" panose="020B0604020202020204" pitchFamily="34" charset="0"/>
                <a:sym typeface="Calibri"/>
              </a:defRPr>
            </a:lvl1pPr>
            <a:lvl2pPr marL="408442" marR="0" lvl="1" indent="-2083" algn="l" rtl="0">
              <a:lnSpc>
                <a:spcPct val="100000"/>
              </a:lnSpc>
              <a:spcBef>
                <a:spcPts val="36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818310" marR="0" lvl="2" indent="-5589" algn="l" rtl="0">
              <a:lnSpc>
                <a:spcPct val="100000"/>
              </a:lnSpc>
              <a:spcBef>
                <a:spcPts val="36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228176" marR="0" lvl="3" indent="-9098" algn="l" rtl="0">
              <a:lnSpc>
                <a:spcPct val="100000"/>
              </a:lnSpc>
              <a:spcBef>
                <a:spcPts val="36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638046" marR="0" lvl="4" indent="-12606" algn="l" rtl="0">
              <a:lnSpc>
                <a:spcPct val="100000"/>
              </a:lnSpc>
              <a:spcBef>
                <a:spcPts val="36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048375" marR="0" lvl="5" indent="-3879" algn="l" rtl="0">
              <a:lnSpc>
                <a:spcPct val="100000"/>
              </a:lnSpc>
              <a:spcBef>
                <a:spcPts val="0"/>
              </a:spcBef>
              <a:spcAft>
                <a:spcPts val="0"/>
              </a:spcAft>
              <a:buClr>
                <a:srgbClr val="000000"/>
              </a:buClr>
              <a:buSzPct val="100000"/>
              <a:buFont typeface="Calibri"/>
              <a:buNone/>
              <a:defRPr sz="1900" b="0" i="0" u="none" strike="noStrike" cap="none">
                <a:solidFill>
                  <a:srgbClr val="000000"/>
                </a:solidFill>
                <a:latin typeface="Calibri"/>
                <a:ea typeface="Calibri"/>
                <a:cs typeface="Calibri"/>
                <a:sym typeface="Calibri"/>
              </a:defRPr>
            </a:lvl6pPr>
            <a:lvl7pPr marL="2458051" marR="0" lvl="6" indent="-7196" algn="l" rtl="0">
              <a:lnSpc>
                <a:spcPct val="100000"/>
              </a:lnSpc>
              <a:spcBef>
                <a:spcPts val="0"/>
              </a:spcBef>
              <a:spcAft>
                <a:spcPts val="0"/>
              </a:spcAft>
              <a:buClr>
                <a:srgbClr val="000000"/>
              </a:buClr>
              <a:buSzPct val="100000"/>
              <a:buFont typeface="Calibri"/>
              <a:buNone/>
              <a:defRPr sz="1900" b="0" i="0" u="none" strike="noStrike" cap="none">
                <a:solidFill>
                  <a:srgbClr val="000000"/>
                </a:solidFill>
                <a:latin typeface="Calibri"/>
                <a:ea typeface="Calibri"/>
                <a:cs typeface="Calibri"/>
                <a:sym typeface="Calibri"/>
              </a:defRPr>
            </a:lvl7pPr>
            <a:lvl8pPr marL="2867723" marR="0" lvl="7" indent="-10510" algn="l" rtl="0">
              <a:lnSpc>
                <a:spcPct val="100000"/>
              </a:lnSpc>
              <a:spcBef>
                <a:spcPts val="0"/>
              </a:spcBef>
              <a:spcAft>
                <a:spcPts val="0"/>
              </a:spcAft>
              <a:buClr>
                <a:srgbClr val="000000"/>
              </a:buClr>
              <a:buSzPct val="100000"/>
              <a:buFont typeface="Calibri"/>
              <a:buNone/>
              <a:defRPr sz="1900" b="0" i="0" u="none" strike="noStrike" cap="none">
                <a:solidFill>
                  <a:srgbClr val="000000"/>
                </a:solidFill>
                <a:latin typeface="Calibri"/>
                <a:ea typeface="Calibri"/>
                <a:cs typeface="Calibri"/>
                <a:sym typeface="Calibri"/>
              </a:defRPr>
            </a:lvl8pPr>
            <a:lvl9pPr marL="3277399" marR="0" lvl="8" indent="-1127" algn="l" rtl="0">
              <a:lnSpc>
                <a:spcPct val="100000"/>
              </a:lnSpc>
              <a:spcBef>
                <a:spcPts val="0"/>
              </a:spcBef>
              <a:spcAft>
                <a:spcPts val="0"/>
              </a:spcAft>
              <a:buClr>
                <a:srgbClr val="000000"/>
              </a:buClr>
              <a:buSzPct val="100000"/>
              <a:buFont typeface="Calibri"/>
              <a:buNone/>
              <a:defRPr sz="1900" b="0" i="0" u="none" strike="noStrike" cap="none">
                <a:solidFill>
                  <a:srgbClr val="000000"/>
                </a:solidFill>
                <a:latin typeface="Calibri"/>
                <a:ea typeface="Calibri"/>
                <a:cs typeface="Calibri"/>
                <a:sym typeface="Calibri"/>
              </a:defRPr>
            </a:lvl9pPr>
          </a:lstStyle>
          <a:p>
            <a:endParaRPr dirty="0"/>
          </a:p>
        </p:txBody>
      </p:sp>
      <p:sp>
        <p:nvSpPr>
          <p:cNvPr id="118" name="Shape 118"/>
          <p:cNvSpPr txBox="1">
            <a:spLocks noGrp="1"/>
          </p:cNvSpPr>
          <p:nvPr>
            <p:ph type="body" idx="2"/>
          </p:nvPr>
        </p:nvSpPr>
        <p:spPr>
          <a:xfrm>
            <a:off x="4709159" y="1577358"/>
            <a:ext cx="3977640" cy="276999"/>
          </a:xfrm>
          <a:prstGeom prst="rect">
            <a:avLst/>
          </a:prstGeom>
          <a:noFill/>
          <a:ln>
            <a:noFill/>
          </a:ln>
        </p:spPr>
        <p:txBody>
          <a:bodyPr wrap="square" lIns="91416" tIns="91416" rIns="91416" bIns="91416" anchor="t" anchorCtr="0"/>
          <a:lstStyle>
            <a:lvl1pPr marL="0" marR="0" lvl="0" indent="0" algn="l" rtl="0">
              <a:lnSpc>
                <a:spcPct val="100000"/>
              </a:lnSpc>
              <a:spcBef>
                <a:spcPts val="360"/>
              </a:spcBef>
              <a:spcAft>
                <a:spcPts val="0"/>
              </a:spcAft>
              <a:buClr>
                <a:schemeClr val="dk1"/>
              </a:buClr>
              <a:buSzPct val="100000"/>
              <a:buFont typeface="Calibri"/>
              <a:buNone/>
              <a:defRPr sz="1900" b="0" i="0" u="none" strike="noStrike" cap="none">
                <a:solidFill>
                  <a:schemeClr val="dk1"/>
                </a:solidFill>
                <a:latin typeface="Arial" panose="020B0604020202020204" pitchFamily="34" charset="0"/>
                <a:ea typeface="Arial" panose="020B0604020202020204" pitchFamily="34" charset="0"/>
                <a:cs typeface="Arial" panose="020B0604020202020204" pitchFamily="34" charset="0"/>
                <a:sym typeface="Calibri"/>
              </a:defRPr>
            </a:lvl1pPr>
            <a:lvl2pPr marL="408442" marR="0" lvl="1" indent="-2083" algn="l" rtl="0">
              <a:lnSpc>
                <a:spcPct val="100000"/>
              </a:lnSpc>
              <a:spcBef>
                <a:spcPts val="36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818310" marR="0" lvl="2" indent="-5589" algn="l" rtl="0">
              <a:lnSpc>
                <a:spcPct val="100000"/>
              </a:lnSpc>
              <a:spcBef>
                <a:spcPts val="36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228176" marR="0" lvl="3" indent="-9098" algn="l" rtl="0">
              <a:lnSpc>
                <a:spcPct val="100000"/>
              </a:lnSpc>
              <a:spcBef>
                <a:spcPts val="36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638046" marR="0" lvl="4" indent="-12606" algn="l" rtl="0">
              <a:lnSpc>
                <a:spcPct val="100000"/>
              </a:lnSpc>
              <a:spcBef>
                <a:spcPts val="36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048375" marR="0" lvl="5" indent="-3879" algn="l" rtl="0">
              <a:lnSpc>
                <a:spcPct val="100000"/>
              </a:lnSpc>
              <a:spcBef>
                <a:spcPts val="0"/>
              </a:spcBef>
              <a:spcAft>
                <a:spcPts val="0"/>
              </a:spcAft>
              <a:buClr>
                <a:srgbClr val="000000"/>
              </a:buClr>
              <a:buSzPct val="100000"/>
              <a:buFont typeface="Calibri"/>
              <a:buNone/>
              <a:defRPr sz="1900" b="0" i="0" u="none" strike="noStrike" cap="none">
                <a:solidFill>
                  <a:srgbClr val="000000"/>
                </a:solidFill>
                <a:latin typeface="Calibri"/>
                <a:ea typeface="Calibri"/>
                <a:cs typeface="Calibri"/>
                <a:sym typeface="Calibri"/>
              </a:defRPr>
            </a:lvl6pPr>
            <a:lvl7pPr marL="2458051" marR="0" lvl="6" indent="-7196" algn="l" rtl="0">
              <a:lnSpc>
                <a:spcPct val="100000"/>
              </a:lnSpc>
              <a:spcBef>
                <a:spcPts val="0"/>
              </a:spcBef>
              <a:spcAft>
                <a:spcPts val="0"/>
              </a:spcAft>
              <a:buClr>
                <a:srgbClr val="000000"/>
              </a:buClr>
              <a:buSzPct val="100000"/>
              <a:buFont typeface="Calibri"/>
              <a:buNone/>
              <a:defRPr sz="1900" b="0" i="0" u="none" strike="noStrike" cap="none">
                <a:solidFill>
                  <a:srgbClr val="000000"/>
                </a:solidFill>
                <a:latin typeface="Calibri"/>
                <a:ea typeface="Calibri"/>
                <a:cs typeface="Calibri"/>
                <a:sym typeface="Calibri"/>
              </a:defRPr>
            </a:lvl7pPr>
            <a:lvl8pPr marL="2867723" marR="0" lvl="7" indent="-10510" algn="l" rtl="0">
              <a:lnSpc>
                <a:spcPct val="100000"/>
              </a:lnSpc>
              <a:spcBef>
                <a:spcPts val="0"/>
              </a:spcBef>
              <a:spcAft>
                <a:spcPts val="0"/>
              </a:spcAft>
              <a:buClr>
                <a:srgbClr val="000000"/>
              </a:buClr>
              <a:buSzPct val="100000"/>
              <a:buFont typeface="Calibri"/>
              <a:buNone/>
              <a:defRPr sz="1900" b="0" i="0" u="none" strike="noStrike" cap="none">
                <a:solidFill>
                  <a:srgbClr val="000000"/>
                </a:solidFill>
                <a:latin typeface="Calibri"/>
                <a:ea typeface="Calibri"/>
                <a:cs typeface="Calibri"/>
                <a:sym typeface="Calibri"/>
              </a:defRPr>
            </a:lvl8pPr>
            <a:lvl9pPr marL="3277399" marR="0" lvl="8" indent="-1127" algn="l" rtl="0">
              <a:lnSpc>
                <a:spcPct val="100000"/>
              </a:lnSpc>
              <a:spcBef>
                <a:spcPts val="0"/>
              </a:spcBef>
              <a:spcAft>
                <a:spcPts val="0"/>
              </a:spcAft>
              <a:buClr>
                <a:srgbClr val="000000"/>
              </a:buClr>
              <a:buSzPct val="100000"/>
              <a:buFont typeface="Calibri"/>
              <a:buNone/>
              <a:defRPr sz="1900" b="0" i="0" u="none" strike="noStrike" cap="none">
                <a:solidFill>
                  <a:srgbClr val="000000"/>
                </a:solidFill>
                <a:latin typeface="Calibri"/>
                <a:ea typeface="Calibri"/>
                <a:cs typeface="Calibri"/>
                <a:sym typeface="Calibri"/>
              </a:defRPr>
            </a:lvl9pPr>
          </a:lstStyle>
          <a:p>
            <a:endParaRPr dirty="0"/>
          </a:p>
        </p:txBody>
      </p:sp>
      <p:sp>
        <p:nvSpPr>
          <p:cNvPr id="119" name="Shape 119"/>
          <p:cNvSpPr txBox="1">
            <a:spLocks noGrp="1"/>
          </p:cNvSpPr>
          <p:nvPr>
            <p:ph type="ftr" idx="11"/>
          </p:nvPr>
        </p:nvSpPr>
        <p:spPr>
          <a:xfrm>
            <a:off x="3108616" y="6377554"/>
            <a:ext cx="2926773" cy="276999"/>
          </a:xfrm>
          <a:prstGeom prst="rect">
            <a:avLst/>
          </a:prstGeom>
          <a:noFill/>
          <a:ln>
            <a:noFill/>
          </a:ln>
        </p:spPr>
        <p:txBody>
          <a:bodyPr wrap="square" lIns="91416" tIns="91416" rIns="91416" bIns="91416" anchor="t" anchorCtr="0"/>
          <a:lstStyle>
            <a:lvl1pPr marL="0" marR="0" lvl="0" indent="0" algn="ctr" rtl="0">
              <a:lnSpc>
                <a:spcPct val="100000"/>
              </a:lnSpc>
              <a:spcBef>
                <a:spcPts val="0"/>
              </a:spcBef>
              <a:spcAft>
                <a:spcPts val="0"/>
              </a:spcAft>
              <a:buClr>
                <a:srgbClr val="888888"/>
              </a:buClr>
              <a:buSzPct val="100000"/>
              <a:buFont typeface="Calibri"/>
              <a:buNone/>
              <a:defRPr sz="1900" b="0" i="0" u="none" strike="noStrike" cap="none">
                <a:solidFill>
                  <a:srgbClr val="888888"/>
                </a:solidFill>
                <a:latin typeface="Arial" panose="020B0604020202020204" pitchFamily="34" charset="0"/>
                <a:ea typeface="Arial" panose="020B0604020202020204" pitchFamily="34" charset="0"/>
                <a:cs typeface="Arial" panose="020B0604020202020204" pitchFamily="34" charset="0"/>
                <a:sym typeface="Calibri"/>
              </a:defRPr>
            </a:lvl1pPr>
            <a:lvl2pPr marL="456515" marR="0" lvl="1" indent="-1206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913027" marR="0" lvl="2" indent="-11417"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369540" marR="0" lvl="3" indent="-10776"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826053" marR="0" lvl="4" indent="-1013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282570" marR="0" lvl="5" indent="-949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6pPr>
            <a:lvl7pPr marL="2739080" marR="0" lvl="6" indent="-885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7pPr>
            <a:lvl8pPr marL="3195593" marR="0" lvl="7" indent="-8213"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8pPr>
            <a:lvl9pPr marL="3652103" marR="0" lvl="8" indent="-757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9pPr>
          </a:lstStyle>
          <a:p>
            <a:endParaRPr lang="en-US" dirty="0"/>
          </a:p>
        </p:txBody>
      </p:sp>
      <p:sp>
        <p:nvSpPr>
          <p:cNvPr id="120" name="Shape 120"/>
          <p:cNvSpPr txBox="1">
            <a:spLocks noGrp="1"/>
          </p:cNvSpPr>
          <p:nvPr>
            <p:ph type="dt" idx="10"/>
          </p:nvPr>
        </p:nvSpPr>
        <p:spPr>
          <a:xfrm>
            <a:off x="457493" y="6377554"/>
            <a:ext cx="2102715" cy="276999"/>
          </a:xfrm>
          <a:prstGeom prst="rect">
            <a:avLst/>
          </a:prstGeom>
          <a:noFill/>
          <a:ln>
            <a:noFill/>
          </a:ln>
        </p:spPr>
        <p:txBody>
          <a:bodyPr wrap="square" lIns="91416" tIns="91416" rIns="91416" bIns="91416" anchor="t" anchorCtr="0"/>
          <a:lstStyle>
            <a:lvl1pPr marL="0" marR="0" lvl="0" indent="0" algn="l" rtl="0">
              <a:lnSpc>
                <a:spcPct val="100000"/>
              </a:lnSpc>
              <a:spcBef>
                <a:spcPts val="0"/>
              </a:spcBef>
              <a:spcAft>
                <a:spcPts val="0"/>
              </a:spcAft>
              <a:buClr>
                <a:srgbClr val="888888"/>
              </a:buClr>
              <a:buSzPct val="100000"/>
              <a:buFont typeface="Calibri"/>
              <a:buNone/>
              <a:defRPr sz="1900" b="0" i="0" u="none" strike="noStrike" cap="none">
                <a:solidFill>
                  <a:srgbClr val="888888"/>
                </a:solidFill>
                <a:latin typeface="Arial" panose="020B0604020202020204" pitchFamily="34" charset="0"/>
                <a:ea typeface="Arial" panose="020B0604020202020204" pitchFamily="34" charset="0"/>
                <a:cs typeface="Arial" panose="020B0604020202020204" pitchFamily="34" charset="0"/>
                <a:sym typeface="Calibri"/>
              </a:defRPr>
            </a:lvl1pPr>
            <a:lvl2pPr marL="456515" marR="0" lvl="1" indent="-1206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913027" marR="0" lvl="2" indent="-11417"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369540" marR="0" lvl="3" indent="-10776"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826053" marR="0" lvl="4" indent="-1013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282570" marR="0" lvl="5" indent="-949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6pPr>
            <a:lvl7pPr marL="2739080" marR="0" lvl="6" indent="-885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7pPr>
            <a:lvl8pPr marL="3195593" marR="0" lvl="7" indent="-8213"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8pPr>
            <a:lvl9pPr marL="3652103" marR="0" lvl="8" indent="-757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9pPr>
          </a:lstStyle>
          <a:p>
            <a:endParaRPr lang="en-US" dirty="0"/>
          </a:p>
        </p:txBody>
      </p:sp>
      <p:sp>
        <p:nvSpPr>
          <p:cNvPr id="121" name="Shape 121"/>
          <p:cNvSpPr txBox="1">
            <a:spLocks noGrp="1"/>
          </p:cNvSpPr>
          <p:nvPr>
            <p:ph type="sldNum" idx="12"/>
          </p:nvPr>
        </p:nvSpPr>
        <p:spPr>
          <a:xfrm>
            <a:off x="6583799" y="6377554"/>
            <a:ext cx="2102716" cy="276999"/>
          </a:xfrm>
          <a:prstGeom prst="rect">
            <a:avLst/>
          </a:prstGeom>
          <a:noFill/>
          <a:ln>
            <a:noFill/>
          </a:ln>
        </p:spPr>
        <p:txBody>
          <a:bodyPr wrap="square" lIns="0" tIns="0" rIns="0" bIns="0" anchor="t" anchorCtr="0">
            <a:noAutofit/>
          </a:bodyPr>
          <a:lstStyle>
            <a:lvl1pPr>
              <a:defRPr b="0" i="0">
                <a:latin typeface="Arial" panose="020B0604020202020204" pitchFamily="34" charset="0"/>
                <a:cs typeface="Arial" panose="020B0604020202020204" pitchFamily="34" charset="0"/>
              </a:defRPr>
            </a:lvl1pPr>
          </a:lstStyle>
          <a:p>
            <a:pPr indent="-28574">
              <a:buClr>
                <a:srgbClr val="898989"/>
              </a:buClr>
              <a:buSzPct val="25000"/>
            </a:pPr>
            <a:fld id="{00000000-1234-1234-1234-123412341234}" type="slidenum">
              <a:rPr lang="en-US" sz="1900" smtClean="0">
                <a:solidFill>
                  <a:srgbClr val="898989"/>
                </a:solidFill>
                <a:ea typeface="Calibri"/>
                <a:sym typeface="Calibri"/>
              </a:rPr>
              <a:pPr indent="-28574">
                <a:buClr>
                  <a:srgbClr val="898989"/>
                </a:buClr>
                <a:buSzPct val="25000"/>
              </a:pPr>
              <a:t>‹#›</a:t>
            </a:fld>
            <a:endParaRPr lang="en-US" sz="1900" dirty="0">
              <a:solidFill>
                <a:srgbClr val="898989"/>
              </a:solidFill>
              <a:ea typeface="Calibri"/>
              <a:sym typeface="Calibri"/>
            </a:endParaRPr>
          </a:p>
        </p:txBody>
      </p:sp>
    </p:spTree>
    <p:extLst>
      <p:ext uri="{BB962C8B-B14F-4D97-AF65-F5344CB8AC3E}">
        <p14:creationId xmlns:p14="http://schemas.microsoft.com/office/powerpoint/2010/main" val="3095308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RespectAbility Title Slide">
    <p:spTree>
      <p:nvGrpSpPr>
        <p:cNvPr id="1" name="Shape 17"/>
        <p:cNvGrpSpPr/>
        <p:nvPr/>
      </p:nvGrpSpPr>
      <p:grpSpPr>
        <a:xfrm>
          <a:off x="0" y="0"/>
          <a:ext cx="0" cy="0"/>
          <a:chOff x="0" y="0"/>
          <a:chExt cx="0" cy="0"/>
        </a:xfrm>
      </p:grpSpPr>
      <p:sp>
        <p:nvSpPr>
          <p:cNvPr id="18" name="Shape 18"/>
          <p:cNvSpPr txBox="1">
            <a:spLocks noGrp="1"/>
          </p:cNvSpPr>
          <p:nvPr>
            <p:ph type="subTitle" idx="1"/>
          </p:nvPr>
        </p:nvSpPr>
        <p:spPr>
          <a:xfrm>
            <a:off x="1371613" y="4343411"/>
            <a:ext cx="6400799" cy="1066799"/>
          </a:xfrm>
          <a:prstGeom prst="rect">
            <a:avLst/>
          </a:prstGeom>
          <a:noFill/>
          <a:ln>
            <a:noFill/>
          </a:ln>
        </p:spPr>
        <p:txBody>
          <a:bodyPr/>
          <a:lstStyle>
            <a:lvl1pPr marL="0" marR="0" lvl="0" indent="0" algn="ctr" rtl="0">
              <a:lnSpc>
                <a:spcPct val="100000"/>
              </a:lnSpc>
              <a:spcBef>
                <a:spcPts val="360"/>
              </a:spcBef>
              <a:spcAft>
                <a:spcPts val="0"/>
              </a:spcAft>
              <a:buClr>
                <a:srgbClr val="888888"/>
              </a:buClr>
              <a:buFont typeface="Noto Sans Symbols"/>
              <a:buNone/>
              <a:defRPr sz="1800" b="0" i="0" u="none" strike="noStrike" cap="none">
                <a:solidFill>
                  <a:srgbClr val="888888"/>
                </a:solidFill>
                <a:latin typeface="Arial" panose="020B0604020202020204" pitchFamily="34" charset="0"/>
                <a:ea typeface="Arial" panose="020B0604020202020204" pitchFamily="34" charset="0"/>
                <a:cs typeface="Arial" panose="020B0604020202020204" pitchFamily="34" charset="0"/>
                <a:sym typeface="Calibri"/>
              </a:defRPr>
            </a:lvl1pPr>
            <a:lvl2pPr marL="457200" marR="0" lvl="1" indent="0" algn="ctr" rtl="0">
              <a:lnSpc>
                <a:spcPct val="100000"/>
              </a:lnSpc>
              <a:spcBef>
                <a:spcPts val="560"/>
              </a:spcBef>
              <a:spcAft>
                <a:spcPts val="0"/>
              </a:spcAft>
              <a:buClr>
                <a:srgbClr val="888888"/>
              </a:buClr>
              <a:buFont typeface="Noto Sans Symbols"/>
              <a:buNone/>
              <a:defRPr sz="2800" b="0" i="0" u="none" strike="noStrike" cap="none">
                <a:solidFill>
                  <a:srgbClr val="888888"/>
                </a:solidFill>
                <a:latin typeface="Calibri"/>
                <a:ea typeface="Calibri"/>
                <a:cs typeface="Calibri"/>
                <a:sym typeface="Calibri"/>
              </a:defRPr>
            </a:lvl2pPr>
            <a:lvl3pPr marL="914400" marR="0" lvl="2" indent="0" algn="ctr" rtl="0">
              <a:lnSpc>
                <a:spcPct val="100000"/>
              </a:lnSpc>
              <a:spcBef>
                <a:spcPts val="480"/>
              </a:spcBef>
              <a:spcAft>
                <a:spcPts val="0"/>
              </a:spcAft>
              <a:buClr>
                <a:srgbClr val="888888"/>
              </a:buClr>
              <a:buFont typeface="Arial"/>
              <a:buNone/>
              <a:defRPr sz="2400" b="0" i="0" u="none" strike="noStrike" cap="none">
                <a:solidFill>
                  <a:srgbClr val="888888"/>
                </a:solidFill>
                <a:latin typeface="Calibri"/>
                <a:ea typeface="Calibri"/>
                <a:cs typeface="Calibri"/>
                <a:sym typeface="Calibri"/>
              </a:defRPr>
            </a:lvl3pPr>
            <a:lvl4pPr marL="1371600" marR="0" lvl="3" indent="0" algn="ctr" rtl="0">
              <a:lnSpc>
                <a:spcPct val="100000"/>
              </a:lnSpc>
              <a:spcBef>
                <a:spcPts val="400"/>
              </a:spcBef>
              <a:spcAft>
                <a:spcPts val="0"/>
              </a:spcAft>
              <a:buClr>
                <a:srgbClr val="888888"/>
              </a:buClr>
              <a:buFont typeface="Noto Sans Symbols"/>
              <a:buNone/>
              <a:defRPr sz="2000" b="0" i="0" u="none" strike="noStrike" cap="none">
                <a:solidFill>
                  <a:srgbClr val="888888"/>
                </a:solidFill>
                <a:latin typeface="Calibri"/>
                <a:ea typeface="Calibri"/>
                <a:cs typeface="Calibri"/>
                <a:sym typeface="Calibri"/>
              </a:defRPr>
            </a:lvl4pPr>
            <a:lvl5pPr marL="1828800" marR="0" lvl="4" indent="0" algn="ctr" rtl="0">
              <a:lnSpc>
                <a:spcPct val="100000"/>
              </a:lnSpc>
              <a:spcBef>
                <a:spcPts val="400"/>
              </a:spcBef>
              <a:spcAft>
                <a:spcPts val="0"/>
              </a:spcAft>
              <a:buClr>
                <a:srgbClr val="888888"/>
              </a:buClr>
              <a:buFont typeface="Courier New"/>
              <a:buNone/>
              <a:defRPr sz="2000" b="0" i="0" u="none" strike="noStrike" cap="none">
                <a:solidFill>
                  <a:srgbClr val="888888"/>
                </a:solidFill>
                <a:latin typeface="Calibri"/>
                <a:ea typeface="Calibri"/>
                <a:cs typeface="Calibri"/>
                <a:sym typeface="Calibri"/>
              </a:defRPr>
            </a:lvl5pPr>
            <a:lvl6pPr marL="2286000" marR="0" lvl="5"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Verdana"/>
                <a:ea typeface="Verdana"/>
                <a:cs typeface="Verdana"/>
                <a:sym typeface="Verdana"/>
              </a:defRPr>
            </a:lvl6pPr>
            <a:lvl7pPr marL="2743200" marR="0" lvl="6"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Verdana"/>
                <a:ea typeface="Verdana"/>
                <a:cs typeface="Verdana"/>
                <a:sym typeface="Verdana"/>
              </a:defRPr>
            </a:lvl7pPr>
            <a:lvl8pPr marL="3200400" marR="0" lvl="7"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Verdana"/>
                <a:ea typeface="Verdana"/>
                <a:cs typeface="Verdana"/>
                <a:sym typeface="Verdana"/>
              </a:defRPr>
            </a:lvl8pPr>
            <a:lvl9pPr marL="3657600" marR="0" lvl="8"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Verdana"/>
                <a:ea typeface="Verdana"/>
                <a:cs typeface="Verdana"/>
                <a:sym typeface="Verdana"/>
              </a:defRPr>
            </a:lvl9pPr>
          </a:lstStyle>
          <a:p>
            <a:endParaRPr dirty="0"/>
          </a:p>
        </p:txBody>
      </p:sp>
    </p:spTree>
    <p:extLst>
      <p:ext uri="{BB962C8B-B14F-4D97-AF65-F5344CB8AC3E}">
        <p14:creationId xmlns:p14="http://schemas.microsoft.com/office/powerpoint/2010/main" val="2619204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457200" y="274637"/>
            <a:ext cx="8229600" cy="1143000"/>
          </a:xfrm>
          <a:prstGeom prst="rect">
            <a:avLst/>
          </a:prstGeom>
          <a:noFill/>
          <a:ln>
            <a:noFill/>
          </a:ln>
        </p:spPr>
        <p:txBody>
          <a:bodyPr wrap="square" lIns="91416" tIns="91416" rIns="91416" bIns="91416" anchor="ctr" anchorCtr="0"/>
          <a:lstStyle>
            <a:lvl1pPr marL="0" marR="0" lvl="0" indent="0" algn="ctr" rtl="0">
              <a:lnSpc>
                <a:spcPct val="100000"/>
              </a:lnSpc>
              <a:spcBef>
                <a:spcPts val="0"/>
              </a:spcBef>
              <a:spcAft>
                <a:spcPts val="0"/>
              </a:spcAft>
              <a:buClr>
                <a:schemeClr val="dk1"/>
              </a:buClr>
              <a:buSzPct val="100000"/>
              <a:buFont typeface="Calibri"/>
              <a:buNone/>
              <a:defRPr sz="4400" b="0" i="0" u="none" strike="noStrike" cap="none">
                <a:solidFill>
                  <a:schemeClr val="dk1"/>
                </a:solidFill>
                <a:latin typeface="Arial" panose="020B0604020202020204" pitchFamily="34" charset="0"/>
                <a:ea typeface="Arial" panose="020B0604020202020204" pitchFamily="34" charset="0"/>
                <a:cs typeface="Arial" panose="020B0604020202020204" pitchFamily="34" charset="0"/>
                <a:sym typeface="Calibri"/>
              </a:defRPr>
            </a:lvl1pPr>
            <a:lvl2pPr lvl="1" indent="0">
              <a:spcBef>
                <a:spcPts val="0"/>
              </a:spcBef>
              <a:buSzPct val="100000"/>
              <a:buFont typeface="Arial"/>
              <a:buNone/>
              <a:defRPr sz="1900"/>
            </a:lvl2pPr>
            <a:lvl3pPr lvl="2" indent="0">
              <a:spcBef>
                <a:spcPts val="0"/>
              </a:spcBef>
              <a:buSzPct val="100000"/>
              <a:buFont typeface="Arial"/>
              <a:buNone/>
              <a:defRPr sz="1900"/>
            </a:lvl3pPr>
            <a:lvl4pPr lvl="3" indent="0">
              <a:spcBef>
                <a:spcPts val="0"/>
              </a:spcBef>
              <a:buSzPct val="100000"/>
              <a:buFont typeface="Arial"/>
              <a:buNone/>
              <a:defRPr sz="1900"/>
            </a:lvl4pPr>
            <a:lvl5pPr lvl="4" indent="0">
              <a:spcBef>
                <a:spcPts val="0"/>
              </a:spcBef>
              <a:buSzPct val="100000"/>
              <a:buFont typeface="Arial"/>
              <a:buNone/>
              <a:defRPr sz="1900"/>
            </a:lvl5pPr>
            <a:lvl6pPr lvl="5" indent="0">
              <a:spcBef>
                <a:spcPts val="0"/>
              </a:spcBef>
              <a:buSzPct val="100000"/>
              <a:buFont typeface="Arial"/>
              <a:buNone/>
              <a:defRPr sz="1900"/>
            </a:lvl6pPr>
            <a:lvl7pPr lvl="6" indent="0">
              <a:spcBef>
                <a:spcPts val="0"/>
              </a:spcBef>
              <a:buSzPct val="100000"/>
              <a:buFont typeface="Arial"/>
              <a:buNone/>
              <a:defRPr sz="1900"/>
            </a:lvl7pPr>
            <a:lvl8pPr lvl="7" indent="0">
              <a:spcBef>
                <a:spcPts val="0"/>
              </a:spcBef>
              <a:buSzPct val="100000"/>
              <a:buFont typeface="Arial"/>
              <a:buNone/>
              <a:defRPr sz="1900"/>
            </a:lvl8pPr>
            <a:lvl9pPr lvl="8" indent="0">
              <a:spcBef>
                <a:spcPts val="0"/>
              </a:spcBef>
              <a:buSzPct val="100000"/>
              <a:buFont typeface="Arial"/>
              <a:buNone/>
              <a:defRPr sz="1900"/>
            </a:lvl9pPr>
          </a:lstStyle>
          <a:p>
            <a:endParaRPr dirty="0"/>
          </a:p>
        </p:txBody>
      </p:sp>
      <p:sp>
        <p:nvSpPr>
          <p:cNvPr id="26" name="Shape 26"/>
          <p:cNvSpPr txBox="1">
            <a:spLocks noGrp="1"/>
          </p:cNvSpPr>
          <p:nvPr>
            <p:ph type="dt" idx="10"/>
          </p:nvPr>
        </p:nvSpPr>
        <p:spPr>
          <a:xfrm>
            <a:off x="457205" y="6356352"/>
            <a:ext cx="2133599" cy="365125"/>
          </a:xfrm>
          <a:prstGeom prst="rect">
            <a:avLst/>
          </a:prstGeom>
          <a:noFill/>
          <a:ln>
            <a:noFill/>
          </a:ln>
        </p:spPr>
        <p:txBody>
          <a:bodyPr wrap="square" lIns="91416" tIns="91416" rIns="91416" bIns="91416" anchor="ctr" anchorCtr="0"/>
          <a:lstStyle>
            <a:lvl1pPr marL="0" marR="0" lvl="0" indent="0" algn="l" rtl="0">
              <a:lnSpc>
                <a:spcPct val="100000"/>
              </a:lnSpc>
              <a:spcBef>
                <a:spcPts val="0"/>
              </a:spcBef>
              <a:spcAft>
                <a:spcPts val="0"/>
              </a:spcAft>
              <a:buClr>
                <a:srgbClr val="888888"/>
              </a:buClr>
              <a:buSzPct val="100000"/>
              <a:buFont typeface="Calibri"/>
              <a:buNone/>
              <a:defRPr sz="1200" b="0" i="0" u="none" strike="noStrike" cap="none">
                <a:solidFill>
                  <a:srgbClr val="888888"/>
                </a:solidFill>
                <a:latin typeface="Arial" panose="020B0604020202020204" pitchFamily="34" charset="0"/>
                <a:ea typeface="Arial" panose="020B0604020202020204" pitchFamily="34" charset="0"/>
                <a:cs typeface="Arial" panose="020B0604020202020204" pitchFamily="34" charset="0"/>
                <a:sym typeface="Calibri"/>
              </a:defRPr>
            </a:lvl1pPr>
            <a:lvl2pPr marL="456515" marR="0" lvl="1" indent="-1206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913027" marR="0" lvl="2" indent="-11417"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369540" marR="0" lvl="3" indent="-10776"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826053" marR="0" lvl="4" indent="-1013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282570" marR="0" lvl="5" indent="-949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6pPr>
            <a:lvl7pPr marL="2739080" marR="0" lvl="6" indent="-885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7pPr>
            <a:lvl8pPr marL="3195593" marR="0" lvl="7" indent="-8213"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8pPr>
            <a:lvl9pPr marL="3652103" marR="0" lvl="8" indent="-757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9pPr>
          </a:lstStyle>
          <a:p>
            <a:endParaRPr lang="en-US" dirty="0"/>
          </a:p>
        </p:txBody>
      </p:sp>
      <p:sp>
        <p:nvSpPr>
          <p:cNvPr id="27" name="Shape 27"/>
          <p:cNvSpPr txBox="1">
            <a:spLocks noGrp="1"/>
          </p:cNvSpPr>
          <p:nvPr>
            <p:ph type="ftr" idx="11"/>
          </p:nvPr>
        </p:nvSpPr>
        <p:spPr>
          <a:xfrm>
            <a:off x="3124200" y="6356352"/>
            <a:ext cx="2895600" cy="365125"/>
          </a:xfrm>
          <a:prstGeom prst="rect">
            <a:avLst/>
          </a:prstGeom>
          <a:noFill/>
          <a:ln>
            <a:noFill/>
          </a:ln>
        </p:spPr>
        <p:txBody>
          <a:bodyPr wrap="square" lIns="91416" tIns="91416" rIns="91416" bIns="91416" anchor="ctr" anchorCtr="0"/>
          <a:lstStyle>
            <a:lvl1pPr marL="0" marR="0" lvl="0" indent="0" algn="ctr" rtl="0">
              <a:lnSpc>
                <a:spcPct val="100000"/>
              </a:lnSpc>
              <a:spcBef>
                <a:spcPts val="0"/>
              </a:spcBef>
              <a:spcAft>
                <a:spcPts val="0"/>
              </a:spcAft>
              <a:buClr>
                <a:srgbClr val="888888"/>
              </a:buClr>
              <a:buSzPct val="100000"/>
              <a:buFont typeface="Calibri"/>
              <a:buNone/>
              <a:defRPr sz="1200" b="0" i="0" u="none" strike="noStrike" cap="none">
                <a:solidFill>
                  <a:srgbClr val="888888"/>
                </a:solidFill>
                <a:latin typeface="Arial" panose="020B0604020202020204" pitchFamily="34" charset="0"/>
                <a:ea typeface="Arial" panose="020B0604020202020204" pitchFamily="34" charset="0"/>
                <a:cs typeface="Arial" panose="020B0604020202020204" pitchFamily="34" charset="0"/>
                <a:sym typeface="Calibri"/>
              </a:defRPr>
            </a:lvl1pPr>
            <a:lvl2pPr marL="456515" marR="0" lvl="1" indent="-1206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913027" marR="0" lvl="2" indent="-11417"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369540" marR="0" lvl="3" indent="-10776"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826053" marR="0" lvl="4" indent="-1013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282570" marR="0" lvl="5" indent="-949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6pPr>
            <a:lvl7pPr marL="2739080" marR="0" lvl="6" indent="-885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7pPr>
            <a:lvl8pPr marL="3195593" marR="0" lvl="7" indent="-8213"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8pPr>
            <a:lvl9pPr marL="3652103" marR="0" lvl="8" indent="-757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9pPr>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8"/>
        <p:cNvGrpSpPr/>
        <p:nvPr/>
      </p:nvGrpSpPr>
      <p:grpSpPr>
        <a:xfrm>
          <a:off x="0" y="0"/>
          <a:ext cx="0" cy="0"/>
          <a:chOff x="0" y="0"/>
          <a:chExt cx="0" cy="0"/>
        </a:xfrm>
      </p:grpSpPr>
      <p:sp>
        <p:nvSpPr>
          <p:cNvPr id="29" name="Shape 29"/>
          <p:cNvSpPr txBox="1">
            <a:spLocks noGrp="1"/>
          </p:cNvSpPr>
          <p:nvPr>
            <p:ph type="dt" idx="10"/>
          </p:nvPr>
        </p:nvSpPr>
        <p:spPr>
          <a:xfrm>
            <a:off x="457205" y="6356352"/>
            <a:ext cx="2133599" cy="365125"/>
          </a:xfrm>
          <a:prstGeom prst="rect">
            <a:avLst/>
          </a:prstGeom>
          <a:noFill/>
          <a:ln>
            <a:noFill/>
          </a:ln>
        </p:spPr>
        <p:txBody>
          <a:bodyPr wrap="square" lIns="91416" tIns="91416" rIns="91416" bIns="91416" anchor="ctr" anchorCtr="0"/>
          <a:lstStyle>
            <a:lvl1pPr marL="0" marR="0" lvl="0" indent="0" algn="l" rtl="0">
              <a:lnSpc>
                <a:spcPct val="100000"/>
              </a:lnSpc>
              <a:spcBef>
                <a:spcPts val="0"/>
              </a:spcBef>
              <a:spcAft>
                <a:spcPts val="0"/>
              </a:spcAft>
              <a:buClr>
                <a:srgbClr val="888888"/>
              </a:buClr>
              <a:buSzPct val="100000"/>
              <a:buFont typeface="Calibri"/>
              <a:buNone/>
              <a:defRPr sz="1200" b="0" i="0" u="none" strike="noStrike" cap="none">
                <a:solidFill>
                  <a:srgbClr val="888888"/>
                </a:solidFill>
                <a:latin typeface="Arial" panose="020B0604020202020204" pitchFamily="34" charset="0"/>
                <a:ea typeface="Arial" panose="020B0604020202020204" pitchFamily="34" charset="0"/>
                <a:cs typeface="Arial" panose="020B0604020202020204" pitchFamily="34" charset="0"/>
                <a:sym typeface="Calibri"/>
              </a:defRPr>
            </a:lvl1pPr>
            <a:lvl2pPr marL="456515" marR="0" lvl="1" indent="-1206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913027" marR="0" lvl="2" indent="-11417"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369540" marR="0" lvl="3" indent="-10776"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826053" marR="0" lvl="4" indent="-1013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282570" marR="0" lvl="5" indent="-949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6pPr>
            <a:lvl7pPr marL="2739080" marR="0" lvl="6" indent="-885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7pPr>
            <a:lvl8pPr marL="3195593" marR="0" lvl="7" indent="-8213"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8pPr>
            <a:lvl9pPr marL="3652103" marR="0" lvl="8" indent="-757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9pPr>
          </a:lstStyle>
          <a:p>
            <a:endParaRPr lang="en-US" dirty="0"/>
          </a:p>
        </p:txBody>
      </p:sp>
      <p:sp>
        <p:nvSpPr>
          <p:cNvPr id="30" name="Shape 30"/>
          <p:cNvSpPr txBox="1">
            <a:spLocks noGrp="1"/>
          </p:cNvSpPr>
          <p:nvPr>
            <p:ph type="ftr" idx="11"/>
          </p:nvPr>
        </p:nvSpPr>
        <p:spPr>
          <a:xfrm>
            <a:off x="3124200" y="6356352"/>
            <a:ext cx="2895600" cy="365125"/>
          </a:xfrm>
          <a:prstGeom prst="rect">
            <a:avLst/>
          </a:prstGeom>
          <a:noFill/>
          <a:ln>
            <a:noFill/>
          </a:ln>
        </p:spPr>
        <p:txBody>
          <a:bodyPr wrap="square" lIns="91416" tIns="91416" rIns="91416" bIns="91416" anchor="ctr" anchorCtr="0"/>
          <a:lstStyle>
            <a:lvl1pPr marL="0" marR="0" lvl="0" indent="0" algn="ctr" rtl="0">
              <a:lnSpc>
                <a:spcPct val="100000"/>
              </a:lnSpc>
              <a:spcBef>
                <a:spcPts val="0"/>
              </a:spcBef>
              <a:spcAft>
                <a:spcPts val="0"/>
              </a:spcAft>
              <a:buClr>
                <a:srgbClr val="888888"/>
              </a:buClr>
              <a:buSzPct val="100000"/>
              <a:buFont typeface="Calibri"/>
              <a:buNone/>
              <a:defRPr sz="1200" b="0" i="0" u="none" strike="noStrike" cap="none">
                <a:solidFill>
                  <a:srgbClr val="888888"/>
                </a:solidFill>
                <a:latin typeface="Arial" panose="020B0604020202020204" pitchFamily="34" charset="0"/>
                <a:ea typeface="Arial" panose="020B0604020202020204" pitchFamily="34" charset="0"/>
                <a:cs typeface="Arial" panose="020B0604020202020204" pitchFamily="34" charset="0"/>
                <a:sym typeface="Calibri"/>
              </a:defRPr>
            </a:lvl1pPr>
            <a:lvl2pPr marL="456515" marR="0" lvl="1" indent="-1206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913027" marR="0" lvl="2" indent="-11417"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369540" marR="0" lvl="3" indent="-10776"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826053" marR="0" lvl="4" indent="-1013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282570" marR="0" lvl="5" indent="-949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6pPr>
            <a:lvl7pPr marL="2739080" marR="0" lvl="6" indent="-885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7pPr>
            <a:lvl8pPr marL="3195593" marR="0" lvl="7" indent="-8213"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8pPr>
            <a:lvl9pPr marL="3652103" marR="0" lvl="8" indent="-757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9pPr>
          </a:lstStyle>
          <a:p>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457209" y="273051"/>
            <a:ext cx="3008313" cy="1162048"/>
          </a:xfrm>
          <a:prstGeom prst="rect">
            <a:avLst/>
          </a:prstGeom>
          <a:noFill/>
          <a:ln>
            <a:noFill/>
          </a:ln>
        </p:spPr>
        <p:txBody>
          <a:bodyPr wrap="square" lIns="91416" tIns="91416" rIns="91416" bIns="91416" anchor="b" anchorCtr="0"/>
          <a:lstStyle>
            <a:lvl1pPr marL="0" marR="0" lvl="0" indent="0" algn="l" rtl="0">
              <a:lnSpc>
                <a:spcPct val="100000"/>
              </a:lnSpc>
              <a:spcBef>
                <a:spcPts val="0"/>
              </a:spcBef>
              <a:spcAft>
                <a:spcPts val="0"/>
              </a:spcAft>
              <a:buClr>
                <a:schemeClr val="dk1"/>
              </a:buClr>
              <a:buSzPct val="100000"/>
              <a:buFont typeface="Calibri"/>
              <a:buNone/>
              <a:defRPr sz="2000" b="0" i="0" u="none" strike="noStrike" cap="none">
                <a:solidFill>
                  <a:schemeClr val="dk1"/>
                </a:solidFill>
                <a:latin typeface="Arial" panose="020B0604020202020204" pitchFamily="34" charset="0"/>
                <a:ea typeface="Arial" panose="020B0604020202020204" pitchFamily="34" charset="0"/>
                <a:cs typeface="Arial" panose="020B0604020202020204" pitchFamily="34" charset="0"/>
                <a:sym typeface="Calibri"/>
              </a:defRPr>
            </a:lvl1pPr>
            <a:lvl2pPr lvl="1" indent="0">
              <a:spcBef>
                <a:spcPts val="0"/>
              </a:spcBef>
              <a:buSzPct val="100000"/>
              <a:buFont typeface="Arial"/>
              <a:buNone/>
              <a:defRPr sz="1900"/>
            </a:lvl2pPr>
            <a:lvl3pPr lvl="2" indent="0">
              <a:spcBef>
                <a:spcPts val="0"/>
              </a:spcBef>
              <a:buSzPct val="100000"/>
              <a:buFont typeface="Arial"/>
              <a:buNone/>
              <a:defRPr sz="1900"/>
            </a:lvl3pPr>
            <a:lvl4pPr lvl="3" indent="0">
              <a:spcBef>
                <a:spcPts val="0"/>
              </a:spcBef>
              <a:buSzPct val="100000"/>
              <a:buFont typeface="Arial"/>
              <a:buNone/>
              <a:defRPr sz="1900"/>
            </a:lvl4pPr>
            <a:lvl5pPr lvl="4" indent="0">
              <a:spcBef>
                <a:spcPts val="0"/>
              </a:spcBef>
              <a:buSzPct val="100000"/>
              <a:buFont typeface="Arial"/>
              <a:buNone/>
              <a:defRPr sz="1900"/>
            </a:lvl5pPr>
            <a:lvl6pPr lvl="5" indent="0">
              <a:spcBef>
                <a:spcPts val="0"/>
              </a:spcBef>
              <a:buSzPct val="100000"/>
              <a:buFont typeface="Arial"/>
              <a:buNone/>
              <a:defRPr sz="1900"/>
            </a:lvl6pPr>
            <a:lvl7pPr lvl="6" indent="0">
              <a:spcBef>
                <a:spcPts val="0"/>
              </a:spcBef>
              <a:buSzPct val="100000"/>
              <a:buFont typeface="Arial"/>
              <a:buNone/>
              <a:defRPr sz="1900"/>
            </a:lvl7pPr>
            <a:lvl8pPr lvl="7" indent="0">
              <a:spcBef>
                <a:spcPts val="0"/>
              </a:spcBef>
              <a:buSzPct val="100000"/>
              <a:buFont typeface="Arial"/>
              <a:buNone/>
              <a:defRPr sz="1900"/>
            </a:lvl8pPr>
            <a:lvl9pPr lvl="8" indent="0">
              <a:spcBef>
                <a:spcPts val="0"/>
              </a:spcBef>
              <a:buSzPct val="100000"/>
              <a:buFont typeface="Arial"/>
              <a:buNone/>
              <a:defRPr sz="1900"/>
            </a:lvl9pPr>
          </a:lstStyle>
          <a:p>
            <a:endParaRPr dirty="0"/>
          </a:p>
        </p:txBody>
      </p:sp>
      <p:sp>
        <p:nvSpPr>
          <p:cNvPr id="33" name="Shape 33"/>
          <p:cNvSpPr txBox="1">
            <a:spLocks noGrp="1"/>
          </p:cNvSpPr>
          <p:nvPr>
            <p:ph type="body" idx="1"/>
          </p:nvPr>
        </p:nvSpPr>
        <p:spPr>
          <a:xfrm>
            <a:off x="3575054" y="273055"/>
            <a:ext cx="5111751" cy="5853111"/>
          </a:xfrm>
          <a:prstGeom prst="rect">
            <a:avLst/>
          </a:prstGeom>
          <a:noFill/>
          <a:ln>
            <a:noFill/>
          </a:ln>
        </p:spPr>
        <p:txBody>
          <a:bodyPr wrap="square" lIns="91416" tIns="91416" rIns="91416" bIns="91416" anchor="t" anchorCtr="0"/>
          <a:lstStyle>
            <a:lvl1pPr marL="533347" marR="0" lvl="0" indent="63494"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Arial" panose="020B0604020202020204" pitchFamily="34" charset="0"/>
                <a:ea typeface="Arial" panose="020B0604020202020204" pitchFamily="34" charset="0"/>
                <a:cs typeface="Arial" panose="020B0604020202020204" pitchFamily="34" charset="0"/>
                <a:sym typeface="Calibri"/>
              </a:defRPr>
            </a:lvl1pPr>
            <a:lvl2pPr marL="914308" marR="0" lvl="1" indent="63494"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282571" marR="0" lvl="2" indent="76193"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714329" marR="0" lvl="3" indent="25398"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171482" marR="0" lvl="4" indent="25398"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628637" marR="0" lvl="5" indent="25398"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3085794" marR="0" lvl="6" indent="25398"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542946" marR="0" lvl="7" indent="25398"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4000100" marR="0" lvl="8" indent="25398"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34" name="Shape 34"/>
          <p:cNvSpPr txBox="1">
            <a:spLocks noGrp="1"/>
          </p:cNvSpPr>
          <p:nvPr>
            <p:ph type="body" idx="2"/>
          </p:nvPr>
        </p:nvSpPr>
        <p:spPr>
          <a:xfrm>
            <a:off x="457209" y="1435104"/>
            <a:ext cx="3008313" cy="4691063"/>
          </a:xfrm>
          <a:prstGeom prst="rect">
            <a:avLst/>
          </a:prstGeom>
          <a:noFill/>
          <a:ln>
            <a:noFill/>
          </a:ln>
        </p:spPr>
        <p:txBody>
          <a:bodyPr wrap="square" lIns="91416" tIns="91416" rIns="91416" bIns="91416" anchor="t" anchorCtr="0"/>
          <a:lstStyle>
            <a:lvl1pPr marL="0" marR="0" lvl="0" indent="0" algn="l" rtl="0">
              <a:lnSpc>
                <a:spcPct val="100000"/>
              </a:lnSpc>
              <a:spcBef>
                <a:spcPts val="280"/>
              </a:spcBef>
              <a:spcAft>
                <a:spcPts val="0"/>
              </a:spcAft>
              <a:buClr>
                <a:schemeClr val="dk1"/>
              </a:buClr>
              <a:buSzPct val="100000"/>
              <a:buFont typeface="Arial"/>
              <a:buNone/>
              <a:defRPr sz="1500" b="0" i="0" u="none" strike="noStrike" cap="none">
                <a:solidFill>
                  <a:schemeClr val="dk1"/>
                </a:solidFill>
                <a:latin typeface="Arial" panose="020B0604020202020204" pitchFamily="34" charset="0"/>
                <a:ea typeface="Arial" panose="020B0604020202020204" pitchFamily="34" charset="0"/>
                <a:cs typeface="Arial" panose="020B0604020202020204" pitchFamily="34" charset="0"/>
                <a:sym typeface="Calibri"/>
              </a:defRPr>
            </a:lvl1pPr>
            <a:lvl2pPr marL="456515" marR="0" lvl="1" indent="-12060" algn="l" rtl="0">
              <a:lnSpc>
                <a:spcPct val="100000"/>
              </a:lnSpc>
              <a:spcBef>
                <a:spcPts val="240"/>
              </a:spcBef>
              <a:spcAft>
                <a:spcPts val="0"/>
              </a:spcAft>
              <a:buClr>
                <a:schemeClr val="dk1"/>
              </a:buClr>
              <a:buSzPct val="100000"/>
              <a:buFont typeface="Arial"/>
              <a:buNone/>
              <a:defRPr sz="1200" b="0" i="0" u="none" strike="noStrike" cap="none">
                <a:solidFill>
                  <a:schemeClr val="dk1"/>
                </a:solidFill>
                <a:latin typeface="Calibri"/>
                <a:ea typeface="Calibri"/>
                <a:cs typeface="Calibri"/>
                <a:sym typeface="Calibri"/>
              </a:defRPr>
            </a:lvl2pPr>
            <a:lvl3pPr marL="913027" marR="0" lvl="2" indent="-11417" algn="l" rtl="0">
              <a:lnSpc>
                <a:spcPct val="100000"/>
              </a:lnSpc>
              <a:spcBef>
                <a:spcPts val="200"/>
              </a:spcBef>
              <a:spcAft>
                <a:spcPts val="0"/>
              </a:spcAft>
              <a:buClr>
                <a:schemeClr val="dk1"/>
              </a:buClr>
              <a:buSzPct val="100000"/>
              <a:buFont typeface="Arial"/>
              <a:buNone/>
              <a:defRPr sz="1100" b="0" i="0" u="none" strike="noStrike" cap="none">
                <a:solidFill>
                  <a:schemeClr val="dk1"/>
                </a:solidFill>
                <a:latin typeface="Calibri"/>
                <a:ea typeface="Calibri"/>
                <a:cs typeface="Calibri"/>
                <a:sym typeface="Calibri"/>
              </a:defRPr>
            </a:lvl3pPr>
            <a:lvl4pPr marL="1369540" marR="0" lvl="3" indent="-10776" algn="l" rtl="0">
              <a:lnSpc>
                <a:spcPct val="100000"/>
              </a:lnSpc>
              <a:spcBef>
                <a:spcPts val="180"/>
              </a:spcBef>
              <a:spcAft>
                <a:spcPts val="0"/>
              </a:spcAft>
              <a:buClr>
                <a:schemeClr val="dk1"/>
              </a:buClr>
              <a:buSzPct val="100000"/>
              <a:buFont typeface="Arial"/>
              <a:buNone/>
              <a:defRPr sz="900" b="0" i="0" u="none" strike="noStrike" cap="none">
                <a:solidFill>
                  <a:schemeClr val="dk1"/>
                </a:solidFill>
                <a:latin typeface="Calibri"/>
                <a:ea typeface="Calibri"/>
                <a:cs typeface="Calibri"/>
                <a:sym typeface="Calibri"/>
              </a:defRPr>
            </a:lvl4pPr>
            <a:lvl5pPr marL="1826053" marR="0" lvl="4" indent="-10134" algn="l" rtl="0">
              <a:lnSpc>
                <a:spcPct val="100000"/>
              </a:lnSpc>
              <a:spcBef>
                <a:spcPts val="180"/>
              </a:spcBef>
              <a:spcAft>
                <a:spcPts val="0"/>
              </a:spcAft>
              <a:buClr>
                <a:schemeClr val="dk1"/>
              </a:buClr>
              <a:buSzPct val="100000"/>
              <a:buFont typeface="Arial"/>
              <a:buNone/>
              <a:defRPr sz="900" b="0" i="0" u="none" strike="noStrike" cap="none">
                <a:solidFill>
                  <a:schemeClr val="dk1"/>
                </a:solidFill>
                <a:latin typeface="Calibri"/>
                <a:ea typeface="Calibri"/>
                <a:cs typeface="Calibri"/>
                <a:sym typeface="Calibri"/>
              </a:defRPr>
            </a:lvl5pPr>
            <a:lvl6pPr marL="2282570" marR="0" lvl="5" indent="-9494" algn="l" rtl="0">
              <a:lnSpc>
                <a:spcPct val="100000"/>
              </a:lnSpc>
              <a:spcBef>
                <a:spcPts val="180"/>
              </a:spcBef>
              <a:spcAft>
                <a:spcPts val="0"/>
              </a:spcAft>
              <a:buClr>
                <a:schemeClr val="dk1"/>
              </a:buClr>
              <a:buSzPct val="100000"/>
              <a:buFont typeface="Arial"/>
              <a:buNone/>
              <a:defRPr sz="900" b="0" i="0" u="none" strike="noStrike" cap="none">
                <a:solidFill>
                  <a:schemeClr val="dk1"/>
                </a:solidFill>
                <a:latin typeface="Calibri"/>
                <a:ea typeface="Calibri"/>
                <a:cs typeface="Calibri"/>
                <a:sym typeface="Calibri"/>
              </a:defRPr>
            </a:lvl6pPr>
            <a:lvl7pPr marL="2739080" marR="0" lvl="6" indent="-8850" algn="l" rtl="0">
              <a:lnSpc>
                <a:spcPct val="100000"/>
              </a:lnSpc>
              <a:spcBef>
                <a:spcPts val="180"/>
              </a:spcBef>
              <a:spcAft>
                <a:spcPts val="0"/>
              </a:spcAft>
              <a:buClr>
                <a:schemeClr val="dk1"/>
              </a:buClr>
              <a:buSzPct val="100000"/>
              <a:buFont typeface="Arial"/>
              <a:buNone/>
              <a:defRPr sz="900" b="0" i="0" u="none" strike="noStrike" cap="none">
                <a:solidFill>
                  <a:schemeClr val="dk1"/>
                </a:solidFill>
                <a:latin typeface="Calibri"/>
                <a:ea typeface="Calibri"/>
                <a:cs typeface="Calibri"/>
                <a:sym typeface="Calibri"/>
              </a:defRPr>
            </a:lvl7pPr>
            <a:lvl8pPr marL="3195593" marR="0" lvl="7" indent="-8213" algn="l" rtl="0">
              <a:lnSpc>
                <a:spcPct val="100000"/>
              </a:lnSpc>
              <a:spcBef>
                <a:spcPts val="180"/>
              </a:spcBef>
              <a:spcAft>
                <a:spcPts val="0"/>
              </a:spcAft>
              <a:buClr>
                <a:schemeClr val="dk1"/>
              </a:buClr>
              <a:buSzPct val="100000"/>
              <a:buFont typeface="Arial"/>
              <a:buNone/>
              <a:defRPr sz="900" b="0" i="0" u="none" strike="noStrike" cap="none">
                <a:solidFill>
                  <a:schemeClr val="dk1"/>
                </a:solidFill>
                <a:latin typeface="Calibri"/>
                <a:ea typeface="Calibri"/>
                <a:cs typeface="Calibri"/>
                <a:sym typeface="Calibri"/>
              </a:defRPr>
            </a:lvl8pPr>
            <a:lvl9pPr marL="3652103" marR="0" lvl="8" indent="-7570" algn="l" rtl="0">
              <a:lnSpc>
                <a:spcPct val="100000"/>
              </a:lnSpc>
              <a:spcBef>
                <a:spcPts val="180"/>
              </a:spcBef>
              <a:spcAft>
                <a:spcPts val="0"/>
              </a:spcAft>
              <a:buClr>
                <a:schemeClr val="dk1"/>
              </a:buClr>
              <a:buSzPct val="100000"/>
              <a:buFont typeface="Arial"/>
              <a:buNone/>
              <a:defRPr sz="900" b="0" i="0" u="none" strike="noStrike" cap="none">
                <a:solidFill>
                  <a:schemeClr val="dk1"/>
                </a:solidFill>
                <a:latin typeface="Calibri"/>
                <a:ea typeface="Calibri"/>
                <a:cs typeface="Calibri"/>
                <a:sym typeface="Calibri"/>
              </a:defRPr>
            </a:lvl9pPr>
          </a:lstStyle>
          <a:p>
            <a:endParaRPr dirty="0"/>
          </a:p>
        </p:txBody>
      </p:sp>
      <p:sp>
        <p:nvSpPr>
          <p:cNvPr id="35" name="Shape 35"/>
          <p:cNvSpPr txBox="1">
            <a:spLocks noGrp="1"/>
          </p:cNvSpPr>
          <p:nvPr>
            <p:ph type="dt" idx="10"/>
          </p:nvPr>
        </p:nvSpPr>
        <p:spPr>
          <a:xfrm>
            <a:off x="457205" y="6356352"/>
            <a:ext cx="2133599" cy="365125"/>
          </a:xfrm>
          <a:prstGeom prst="rect">
            <a:avLst/>
          </a:prstGeom>
          <a:noFill/>
          <a:ln>
            <a:noFill/>
          </a:ln>
        </p:spPr>
        <p:txBody>
          <a:bodyPr wrap="square" lIns="91416" tIns="91416" rIns="91416" bIns="91416" anchor="ctr" anchorCtr="0"/>
          <a:lstStyle>
            <a:lvl1pPr marL="0" marR="0" lvl="0" indent="0" algn="l" rtl="0">
              <a:lnSpc>
                <a:spcPct val="100000"/>
              </a:lnSpc>
              <a:spcBef>
                <a:spcPts val="0"/>
              </a:spcBef>
              <a:spcAft>
                <a:spcPts val="0"/>
              </a:spcAft>
              <a:buClr>
                <a:srgbClr val="888888"/>
              </a:buClr>
              <a:buSzPct val="100000"/>
              <a:buFont typeface="Calibri"/>
              <a:buNone/>
              <a:defRPr sz="1200" b="0" i="0" u="none" strike="noStrike" cap="none">
                <a:solidFill>
                  <a:srgbClr val="888888"/>
                </a:solidFill>
                <a:latin typeface="Arial" panose="020B0604020202020204" pitchFamily="34" charset="0"/>
                <a:ea typeface="Arial" panose="020B0604020202020204" pitchFamily="34" charset="0"/>
                <a:cs typeface="Arial" panose="020B0604020202020204" pitchFamily="34" charset="0"/>
                <a:sym typeface="Calibri"/>
              </a:defRPr>
            </a:lvl1pPr>
            <a:lvl2pPr marL="456515" marR="0" lvl="1" indent="-1206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913027" marR="0" lvl="2" indent="-11417"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369540" marR="0" lvl="3" indent="-10776"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826053" marR="0" lvl="4" indent="-1013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282570" marR="0" lvl="5" indent="-949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6pPr>
            <a:lvl7pPr marL="2739080" marR="0" lvl="6" indent="-885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7pPr>
            <a:lvl8pPr marL="3195593" marR="0" lvl="7" indent="-8213"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8pPr>
            <a:lvl9pPr marL="3652103" marR="0" lvl="8" indent="-757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9pPr>
          </a:lstStyle>
          <a:p>
            <a:endParaRPr lang="en-US" dirty="0"/>
          </a:p>
        </p:txBody>
      </p:sp>
      <p:sp>
        <p:nvSpPr>
          <p:cNvPr id="36" name="Shape 36"/>
          <p:cNvSpPr txBox="1">
            <a:spLocks noGrp="1"/>
          </p:cNvSpPr>
          <p:nvPr>
            <p:ph type="ftr" idx="11"/>
          </p:nvPr>
        </p:nvSpPr>
        <p:spPr>
          <a:xfrm>
            <a:off x="3124200" y="6356352"/>
            <a:ext cx="2895600" cy="365125"/>
          </a:xfrm>
          <a:prstGeom prst="rect">
            <a:avLst/>
          </a:prstGeom>
          <a:noFill/>
          <a:ln>
            <a:noFill/>
          </a:ln>
        </p:spPr>
        <p:txBody>
          <a:bodyPr wrap="square" lIns="91416" tIns="91416" rIns="91416" bIns="91416" anchor="ctr" anchorCtr="0"/>
          <a:lstStyle>
            <a:lvl1pPr marL="0" marR="0" lvl="0" indent="0" algn="ctr" rtl="0">
              <a:lnSpc>
                <a:spcPct val="100000"/>
              </a:lnSpc>
              <a:spcBef>
                <a:spcPts val="0"/>
              </a:spcBef>
              <a:spcAft>
                <a:spcPts val="0"/>
              </a:spcAft>
              <a:buClr>
                <a:srgbClr val="888888"/>
              </a:buClr>
              <a:buSzPct val="100000"/>
              <a:buFont typeface="Calibri"/>
              <a:buNone/>
              <a:defRPr sz="1200" b="0" i="0" u="none" strike="noStrike" cap="none">
                <a:solidFill>
                  <a:srgbClr val="888888"/>
                </a:solidFill>
                <a:latin typeface="Arial" panose="020B0604020202020204" pitchFamily="34" charset="0"/>
                <a:ea typeface="Arial" panose="020B0604020202020204" pitchFamily="34" charset="0"/>
                <a:cs typeface="Arial" panose="020B0604020202020204" pitchFamily="34" charset="0"/>
                <a:sym typeface="Calibri"/>
              </a:defRPr>
            </a:lvl1pPr>
            <a:lvl2pPr marL="456515" marR="0" lvl="1" indent="-1206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913027" marR="0" lvl="2" indent="-11417"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369540" marR="0" lvl="3" indent="-10776"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826053" marR="0" lvl="4" indent="-1013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282570" marR="0" lvl="5" indent="-949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6pPr>
            <a:lvl7pPr marL="2739080" marR="0" lvl="6" indent="-885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7pPr>
            <a:lvl8pPr marL="3195593" marR="0" lvl="7" indent="-8213"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8pPr>
            <a:lvl9pPr marL="3652103" marR="0" lvl="8" indent="-757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9pPr>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1792306" y="4800601"/>
            <a:ext cx="5486399" cy="566736"/>
          </a:xfrm>
          <a:prstGeom prst="rect">
            <a:avLst/>
          </a:prstGeom>
          <a:noFill/>
          <a:ln>
            <a:noFill/>
          </a:ln>
        </p:spPr>
        <p:txBody>
          <a:bodyPr wrap="square" lIns="91416" tIns="91416" rIns="91416" bIns="91416" anchor="b" anchorCtr="0"/>
          <a:lstStyle>
            <a:lvl1pPr marL="0" marR="0" lvl="0" indent="0" algn="l" rtl="0">
              <a:lnSpc>
                <a:spcPct val="100000"/>
              </a:lnSpc>
              <a:spcBef>
                <a:spcPts val="0"/>
              </a:spcBef>
              <a:spcAft>
                <a:spcPts val="0"/>
              </a:spcAft>
              <a:buClr>
                <a:schemeClr val="dk1"/>
              </a:buClr>
              <a:buSzPct val="100000"/>
              <a:buFont typeface="Calibri"/>
              <a:buNone/>
              <a:defRPr sz="2000" b="0" i="0" u="none" strike="noStrike" cap="none">
                <a:solidFill>
                  <a:schemeClr val="dk1"/>
                </a:solidFill>
                <a:latin typeface="Arial" panose="020B0604020202020204" pitchFamily="34" charset="0"/>
                <a:ea typeface="Arial" panose="020B0604020202020204" pitchFamily="34" charset="0"/>
                <a:cs typeface="Arial" panose="020B0604020202020204" pitchFamily="34" charset="0"/>
                <a:sym typeface="Calibri"/>
              </a:defRPr>
            </a:lvl1pPr>
            <a:lvl2pPr lvl="1" indent="0">
              <a:spcBef>
                <a:spcPts val="0"/>
              </a:spcBef>
              <a:buSzPct val="100000"/>
              <a:buFont typeface="Arial"/>
              <a:buNone/>
              <a:defRPr sz="1900"/>
            </a:lvl2pPr>
            <a:lvl3pPr lvl="2" indent="0">
              <a:spcBef>
                <a:spcPts val="0"/>
              </a:spcBef>
              <a:buSzPct val="100000"/>
              <a:buFont typeface="Arial"/>
              <a:buNone/>
              <a:defRPr sz="1900"/>
            </a:lvl3pPr>
            <a:lvl4pPr lvl="3" indent="0">
              <a:spcBef>
                <a:spcPts val="0"/>
              </a:spcBef>
              <a:buSzPct val="100000"/>
              <a:buFont typeface="Arial"/>
              <a:buNone/>
              <a:defRPr sz="1900"/>
            </a:lvl4pPr>
            <a:lvl5pPr lvl="4" indent="0">
              <a:spcBef>
                <a:spcPts val="0"/>
              </a:spcBef>
              <a:buSzPct val="100000"/>
              <a:buFont typeface="Arial"/>
              <a:buNone/>
              <a:defRPr sz="1900"/>
            </a:lvl5pPr>
            <a:lvl6pPr lvl="5" indent="0">
              <a:spcBef>
                <a:spcPts val="0"/>
              </a:spcBef>
              <a:buSzPct val="100000"/>
              <a:buFont typeface="Arial"/>
              <a:buNone/>
              <a:defRPr sz="1900"/>
            </a:lvl6pPr>
            <a:lvl7pPr lvl="6" indent="0">
              <a:spcBef>
                <a:spcPts val="0"/>
              </a:spcBef>
              <a:buSzPct val="100000"/>
              <a:buFont typeface="Arial"/>
              <a:buNone/>
              <a:defRPr sz="1900"/>
            </a:lvl7pPr>
            <a:lvl8pPr lvl="7" indent="0">
              <a:spcBef>
                <a:spcPts val="0"/>
              </a:spcBef>
              <a:buSzPct val="100000"/>
              <a:buFont typeface="Arial"/>
              <a:buNone/>
              <a:defRPr sz="1900"/>
            </a:lvl8pPr>
            <a:lvl9pPr lvl="8" indent="0">
              <a:spcBef>
                <a:spcPts val="0"/>
              </a:spcBef>
              <a:buSzPct val="100000"/>
              <a:buFont typeface="Arial"/>
              <a:buNone/>
              <a:defRPr sz="1900"/>
            </a:lvl9pPr>
          </a:lstStyle>
          <a:p>
            <a:endParaRPr dirty="0"/>
          </a:p>
        </p:txBody>
      </p:sp>
      <p:sp>
        <p:nvSpPr>
          <p:cNvPr id="39" name="Shape 39"/>
          <p:cNvSpPr>
            <a:spLocks noGrp="1"/>
          </p:cNvSpPr>
          <p:nvPr>
            <p:ph type="pic" idx="2"/>
          </p:nvPr>
        </p:nvSpPr>
        <p:spPr>
          <a:xfrm>
            <a:off x="1792306" y="612775"/>
            <a:ext cx="5486399" cy="4114800"/>
          </a:xfrm>
          <a:prstGeom prst="rect">
            <a:avLst/>
          </a:prstGeom>
          <a:noFill/>
          <a:ln>
            <a:noFill/>
          </a:ln>
        </p:spPr>
        <p:txBody>
          <a:bodyPr wrap="square" lIns="91416" tIns="91416" rIns="91416" bIns="91416" anchor="t" anchorCtr="0"/>
          <a:lstStyle>
            <a:lvl1pPr marL="0" marR="0" lvl="0" indent="0" algn="l" rtl="0">
              <a:lnSpc>
                <a:spcPct val="100000"/>
              </a:lnSpc>
              <a:spcBef>
                <a:spcPts val="640"/>
              </a:spcBef>
              <a:spcAft>
                <a:spcPts val="0"/>
              </a:spcAft>
              <a:buClr>
                <a:schemeClr val="dk1"/>
              </a:buClr>
              <a:buSzPct val="100000"/>
              <a:buFont typeface="Arial"/>
              <a:buNone/>
              <a:defRPr sz="3200" b="0" i="0" u="none" strike="noStrike" cap="none">
                <a:solidFill>
                  <a:schemeClr val="dk1"/>
                </a:solidFill>
                <a:latin typeface="Arial" panose="020B0604020202020204" pitchFamily="34" charset="0"/>
                <a:ea typeface="Arial" panose="020B0604020202020204" pitchFamily="34" charset="0"/>
                <a:cs typeface="Arial" panose="020B0604020202020204" pitchFamily="34" charset="0"/>
                <a:sym typeface="Calibri"/>
              </a:defRPr>
            </a:lvl1pPr>
            <a:lvl2pPr marL="456515" marR="0" lvl="1" indent="-12060" algn="l" rtl="0">
              <a:lnSpc>
                <a:spcPct val="100000"/>
              </a:lnSpc>
              <a:spcBef>
                <a:spcPts val="560"/>
              </a:spcBef>
              <a:spcAft>
                <a:spcPts val="0"/>
              </a:spcAft>
              <a:buClr>
                <a:schemeClr val="dk1"/>
              </a:buClr>
              <a:buSzPct val="100000"/>
              <a:buFont typeface="Arial"/>
              <a:buNone/>
              <a:defRPr sz="2800" b="0" i="0" u="none" strike="noStrike" cap="none">
                <a:solidFill>
                  <a:schemeClr val="dk1"/>
                </a:solidFill>
                <a:latin typeface="Calibri"/>
                <a:ea typeface="Calibri"/>
                <a:cs typeface="Calibri"/>
                <a:sym typeface="Calibri"/>
              </a:defRPr>
            </a:lvl2pPr>
            <a:lvl3pPr marL="913027" marR="0" lvl="2" indent="-11417" algn="l" rtl="0">
              <a:lnSpc>
                <a:spcPct val="100000"/>
              </a:lnSpc>
              <a:spcBef>
                <a:spcPts val="480"/>
              </a:spcBef>
              <a:spcAft>
                <a:spcPts val="0"/>
              </a:spcAft>
              <a:buClr>
                <a:schemeClr val="dk1"/>
              </a:buClr>
              <a:buSzPct val="100000"/>
              <a:buFont typeface="Arial"/>
              <a:buNone/>
              <a:defRPr sz="2400" b="0" i="0" u="none" strike="noStrike" cap="none">
                <a:solidFill>
                  <a:schemeClr val="dk1"/>
                </a:solidFill>
                <a:latin typeface="Calibri"/>
                <a:ea typeface="Calibri"/>
                <a:cs typeface="Calibri"/>
                <a:sym typeface="Calibri"/>
              </a:defRPr>
            </a:lvl3pPr>
            <a:lvl4pPr marL="1369540" marR="0" lvl="3" indent="-10776" algn="l" rtl="0">
              <a:lnSpc>
                <a:spcPct val="100000"/>
              </a:lnSpc>
              <a:spcBef>
                <a:spcPts val="400"/>
              </a:spcBef>
              <a:spcAft>
                <a:spcPts val="0"/>
              </a:spcAft>
              <a:buClr>
                <a:schemeClr val="dk1"/>
              </a:buClr>
              <a:buSzPct val="100000"/>
              <a:buFont typeface="Arial"/>
              <a:buNone/>
              <a:defRPr sz="2000" b="0" i="0" u="none" strike="noStrike" cap="none">
                <a:solidFill>
                  <a:schemeClr val="dk1"/>
                </a:solidFill>
                <a:latin typeface="Calibri"/>
                <a:ea typeface="Calibri"/>
                <a:cs typeface="Calibri"/>
                <a:sym typeface="Calibri"/>
              </a:defRPr>
            </a:lvl4pPr>
            <a:lvl5pPr marL="1826053" marR="0" lvl="4" indent="-10134" algn="l" rtl="0">
              <a:lnSpc>
                <a:spcPct val="100000"/>
              </a:lnSpc>
              <a:spcBef>
                <a:spcPts val="400"/>
              </a:spcBef>
              <a:spcAft>
                <a:spcPts val="0"/>
              </a:spcAft>
              <a:buClr>
                <a:schemeClr val="dk1"/>
              </a:buClr>
              <a:buSzPct val="100000"/>
              <a:buFont typeface="Arial"/>
              <a:buNone/>
              <a:defRPr sz="2000" b="0" i="0" u="none" strike="noStrike" cap="none">
                <a:solidFill>
                  <a:schemeClr val="dk1"/>
                </a:solidFill>
                <a:latin typeface="Calibri"/>
                <a:ea typeface="Calibri"/>
                <a:cs typeface="Calibri"/>
                <a:sym typeface="Calibri"/>
              </a:defRPr>
            </a:lvl5pPr>
            <a:lvl6pPr marL="2282570" marR="0" lvl="5" indent="-9494" algn="l" rtl="0">
              <a:lnSpc>
                <a:spcPct val="100000"/>
              </a:lnSpc>
              <a:spcBef>
                <a:spcPts val="400"/>
              </a:spcBef>
              <a:spcAft>
                <a:spcPts val="0"/>
              </a:spcAft>
              <a:buClr>
                <a:schemeClr val="dk1"/>
              </a:buClr>
              <a:buSzPct val="100000"/>
              <a:buFont typeface="Arial"/>
              <a:buNone/>
              <a:defRPr sz="2000" b="0" i="0" u="none" strike="noStrike" cap="none">
                <a:solidFill>
                  <a:schemeClr val="dk1"/>
                </a:solidFill>
                <a:latin typeface="Calibri"/>
                <a:ea typeface="Calibri"/>
                <a:cs typeface="Calibri"/>
                <a:sym typeface="Calibri"/>
              </a:defRPr>
            </a:lvl6pPr>
            <a:lvl7pPr marL="2739080" marR="0" lvl="6" indent="-8850" algn="l" rtl="0">
              <a:lnSpc>
                <a:spcPct val="100000"/>
              </a:lnSpc>
              <a:spcBef>
                <a:spcPts val="400"/>
              </a:spcBef>
              <a:spcAft>
                <a:spcPts val="0"/>
              </a:spcAft>
              <a:buClr>
                <a:schemeClr val="dk1"/>
              </a:buClr>
              <a:buSzPct val="100000"/>
              <a:buFont typeface="Arial"/>
              <a:buNone/>
              <a:defRPr sz="2000" b="0" i="0" u="none" strike="noStrike" cap="none">
                <a:solidFill>
                  <a:schemeClr val="dk1"/>
                </a:solidFill>
                <a:latin typeface="Calibri"/>
                <a:ea typeface="Calibri"/>
                <a:cs typeface="Calibri"/>
                <a:sym typeface="Calibri"/>
              </a:defRPr>
            </a:lvl7pPr>
            <a:lvl8pPr marL="3195593" marR="0" lvl="7" indent="-8213" algn="l" rtl="0">
              <a:lnSpc>
                <a:spcPct val="100000"/>
              </a:lnSpc>
              <a:spcBef>
                <a:spcPts val="400"/>
              </a:spcBef>
              <a:spcAft>
                <a:spcPts val="0"/>
              </a:spcAft>
              <a:buClr>
                <a:schemeClr val="dk1"/>
              </a:buClr>
              <a:buSzPct val="100000"/>
              <a:buFont typeface="Arial"/>
              <a:buNone/>
              <a:defRPr sz="2000" b="0" i="0" u="none" strike="noStrike" cap="none">
                <a:solidFill>
                  <a:schemeClr val="dk1"/>
                </a:solidFill>
                <a:latin typeface="Calibri"/>
                <a:ea typeface="Calibri"/>
                <a:cs typeface="Calibri"/>
                <a:sym typeface="Calibri"/>
              </a:defRPr>
            </a:lvl8pPr>
            <a:lvl9pPr marL="3652103" marR="0" lvl="8" indent="-7570" algn="l" rtl="0">
              <a:lnSpc>
                <a:spcPct val="100000"/>
              </a:lnSpc>
              <a:spcBef>
                <a:spcPts val="400"/>
              </a:spcBef>
              <a:spcAft>
                <a:spcPts val="0"/>
              </a:spcAft>
              <a:buClr>
                <a:schemeClr val="dk1"/>
              </a:buClr>
              <a:buSzPct val="1000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40" name="Shape 40"/>
          <p:cNvSpPr txBox="1">
            <a:spLocks noGrp="1"/>
          </p:cNvSpPr>
          <p:nvPr>
            <p:ph type="body" idx="1"/>
          </p:nvPr>
        </p:nvSpPr>
        <p:spPr>
          <a:xfrm>
            <a:off x="1792306" y="5367340"/>
            <a:ext cx="5486399" cy="804861"/>
          </a:xfrm>
          <a:prstGeom prst="rect">
            <a:avLst/>
          </a:prstGeom>
          <a:noFill/>
          <a:ln>
            <a:noFill/>
          </a:ln>
        </p:spPr>
        <p:txBody>
          <a:bodyPr wrap="square" lIns="91416" tIns="91416" rIns="91416" bIns="91416" anchor="t" anchorCtr="0"/>
          <a:lstStyle>
            <a:lvl1pPr marL="0" marR="0" lvl="0" indent="0" algn="l" rtl="0">
              <a:lnSpc>
                <a:spcPct val="100000"/>
              </a:lnSpc>
              <a:spcBef>
                <a:spcPts val="280"/>
              </a:spcBef>
              <a:spcAft>
                <a:spcPts val="0"/>
              </a:spcAft>
              <a:buClr>
                <a:schemeClr val="dk1"/>
              </a:buClr>
              <a:buSzPct val="100000"/>
              <a:buFont typeface="Arial"/>
              <a:buNone/>
              <a:defRPr sz="1500" b="0" i="0" u="none" strike="noStrike" cap="none">
                <a:solidFill>
                  <a:schemeClr val="dk1"/>
                </a:solidFill>
                <a:latin typeface="Arial" panose="020B0604020202020204" pitchFamily="34" charset="0"/>
                <a:ea typeface="Arial" panose="020B0604020202020204" pitchFamily="34" charset="0"/>
                <a:cs typeface="Arial" panose="020B0604020202020204" pitchFamily="34" charset="0"/>
                <a:sym typeface="Calibri"/>
              </a:defRPr>
            </a:lvl1pPr>
            <a:lvl2pPr marL="456515" marR="0" lvl="1" indent="-12060" algn="l" rtl="0">
              <a:lnSpc>
                <a:spcPct val="100000"/>
              </a:lnSpc>
              <a:spcBef>
                <a:spcPts val="240"/>
              </a:spcBef>
              <a:spcAft>
                <a:spcPts val="0"/>
              </a:spcAft>
              <a:buClr>
                <a:schemeClr val="dk1"/>
              </a:buClr>
              <a:buSzPct val="100000"/>
              <a:buFont typeface="Arial"/>
              <a:buNone/>
              <a:defRPr sz="1200" b="0" i="0" u="none" strike="noStrike" cap="none">
                <a:solidFill>
                  <a:schemeClr val="dk1"/>
                </a:solidFill>
                <a:latin typeface="Calibri"/>
                <a:ea typeface="Calibri"/>
                <a:cs typeface="Calibri"/>
                <a:sym typeface="Calibri"/>
              </a:defRPr>
            </a:lvl2pPr>
            <a:lvl3pPr marL="913027" marR="0" lvl="2" indent="-11417" algn="l" rtl="0">
              <a:lnSpc>
                <a:spcPct val="100000"/>
              </a:lnSpc>
              <a:spcBef>
                <a:spcPts val="200"/>
              </a:spcBef>
              <a:spcAft>
                <a:spcPts val="0"/>
              </a:spcAft>
              <a:buClr>
                <a:schemeClr val="dk1"/>
              </a:buClr>
              <a:buSzPct val="100000"/>
              <a:buFont typeface="Arial"/>
              <a:buNone/>
              <a:defRPr sz="1100" b="0" i="0" u="none" strike="noStrike" cap="none">
                <a:solidFill>
                  <a:schemeClr val="dk1"/>
                </a:solidFill>
                <a:latin typeface="Calibri"/>
                <a:ea typeface="Calibri"/>
                <a:cs typeface="Calibri"/>
                <a:sym typeface="Calibri"/>
              </a:defRPr>
            </a:lvl3pPr>
            <a:lvl4pPr marL="1369540" marR="0" lvl="3" indent="-10776" algn="l" rtl="0">
              <a:lnSpc>
                <a:spcPct val="100000"/>
              </a:lnSpc>
              <a:spcBef>
                <a:spcPts val="180"/>
              </a:spcBef>
              <a:spcAft>
                <a:spcPts val="0"/>
              </a:spcAft>
              <a:buClr>
                <a:schemeClr val="dk1"/>
              </a:buClr>
              <a:buSzPct val="100000"/>
              <a:buFont typeface="Arial"/>
              <a:buNone/>
              <a:defRPr sz="900" b="0" i="0" u="none" strike="noStrike" cap="none">
                <a:solidFill>
                  <a:schemeClr val="dk1"/>
                </a:solidFill>
                <a:latin typeface="Calibri"/>
                <a:ea typeface="Calibri"/>
                <a:cs typeface="Calibri"/>
                <a:sym typeface="Calibri"/>
              </a:defRPr>
            </a:lvl4pPr>
            <a:lvl5pPr marL="1826053" marR="0" lvl="4" indent="-10134" algn="l" rtl="0">
              <a:lnSpc>
                <a:spcPct val="100000"/>
              </a:lnSpc>
              <a:spcBef>
                <a:spcPts val="180"/>
              </a:spcBef>
              <a:spcAft>
                <a:spcPts val="0"/>
              </a:spcAft>
              <a:buClr>
                <a:schemeClr val="dk1"/>
              </a:buClr>
              <a:buSzPct val="100000"/>
              <a:buFont typeface="Arial"/>
              <a:buNone/>
              <a:defRPr sz="900" b="0" i="0" u="none" strike="noStrike" cap="none">
                <a:solidFill>
                  <a:schemeClr val="dk1"/>
                </a:solidFill>
                <a:latin typeface="Calibri"/>
                <a:ea typeface="Calibri"/>
                <a:cs typeface="Calibri"/>
                <a:sym typeface="Calibri"/>
              </a:defRPr>
            </a:lvl5pPr>
            <a:lvl6pPr marL="2282570" marR="0" lvl="5" indent="-9494" algn="l" rtl="0">
              <a:lnSpc>
                <a:spcPct val="100000"/>
              </a:lnSpc>
              <a:spcBef>
                <a:spcPts val="180"/>
              </a:spcBef>
              <a:spcAft>
                <a:spcPts val="0"/>
              </a:spcAft>
              <a:buClr>
                <a:schemeClr val="dk1"/>
              </a:buClr>
              <a:buSzPct val="100000"/>
              <a:buFont typeface="Arial"/>
              <a:buNone/>
              <a:defRPr sz="900" b="0" i="0" u="none" strike="noStrike" cap="none">
                <a:solidFill>
                  <a:schemeClr val="dk1"/>
                </a:solidFill>
                <a:latin typeface="Calibri"/>
                <a:ea typeface="Calibri"/>
                <a:cs typeface="Calibri"/>
                <a:sym typeface="Calibri"/>
              </a:defRPr>
            </a:lvl6pPr>
            <a:lvl7pPr marL="2739080" marR="0" lvl="6" indent="-8850" algn="l" rtl="0">
              <a:lnSpc>
                <a:spcPct val="100000"/>
              </a:lnSpc>
              <a:spcBef>
                <a:spcPts val="180"/>
              </a:spcBef>
              <a:spcAft>
                <a:spcPts val="0"/>
              </a:spcAft>
              <a:buClr>
                <a:schemeClr val="dk1"/>
              </a:buClr>
              <a:buSzPct val="100000"/>
              <a:buFont typeface="Arial"/>
              <a:buNone/>
              <a:defRPr sz="900" b="0" i="0" u="none" strike="noStrike" cap="none">
                <a:solidFill>
                  <a:schemeClr val="dk1"/>
                </a:solidFill>
                <a:latin typeface="Calibri"/>
                <a:ea typeface="Calibri"/>
                <a:cs typeface="Calibri"/>
                <a:sym typeface="Calibri"/>
              </a:defRPr>
            </a:lvl7pPr>
            <a:lvl8pPr marL="3195593" marR="0" lvl="7" indent="-8213" algn="l" rtl="0">
              <a:lnSpc>
                <a:spcPct val="100000"/>
              </a:lnSpc>
              <a:spcBef>
                <a:spcPts val="180"/>
              </a:spcBef>
              <a:spcAft>
                <a:spcPts val="0"/>
              </a:spcAft>
              <a:buClr>
                <a:schemeClr val="dk1"/>
              </a:buClr>
              <a:buSzPct val="100000"/>
              <a:buFont typeface="Arial"/>
              <a:buNone/>
              <a:defRPr sz="900" b="0" i="0" u="none" strike="noStrike" cap="none">
                <a:solidFill>
                  <a:schemeClr val="dk1"/>
                </a:solidFill>
                <a:latin typeface="Calibri"/>
                <a:ea typeface="Calibri"/>
                <a:cs typeface="Calibri"/>
                <a:sym typeface="Calibri"/>
              </a:defRPr>
            </a:lvl8pPr>
            <a:lvl9pPr marL="3652103" marR="0" lvl="8" indent="-7570" algn="l" rtl="0">
              <a:lnSpc>
                <a:spcPct val="100000"/>
              </a:lnSpc>
              <a:spcBef>
                <a:spcPts val="180"/>
              </a:spcBef>
              <a:spcAft>
                <a:spcPts val="0"/>
              </a:spcAft>
              <a:buClr>
                <a:schemeClr val="dk1"/>
              </a:buClr>
              <a:buSzPct val="100000"/>
              <a:buFont typeface="Arial"/>
              <a:buNone/>
              <a:defRPr sz="900" b="0" i="0" u="none" strike="noStrike" cap="none">
                <a:solidFill>
                  <a:schemeClr val="dk1"/>
                </a:solidFill>
                <a:latin typeface="Calibri"/>
                <a:ea typeface="Calibri"/>
                <a:cs typeface="Calibri"/>
                <a:sym typeface="Calibri"/>
              </a:defRPr>
            </a:lvl9pPr>
          </a:lstStyle>
          <a:p>
            <a:endParaRPr dirty="0"/>
          </a:p>
        </p:txBody>
      </p:sp>
      <p:sp>
        <p:nvSpPr>
          <p:cNvPr id="41" name="Shape 41"/>
          <p:cNvSpPr txBox="1">
            <a:spLocks noGrp="1"/>
          </p:cNvSpPr>
          <p:nvPr>
            <p:ph type="dt" idx="10"/>
          </p:nvPr>
        </p:nvSpPr>
        <p:spPr>
          <a:xfrm>
            <a:off x="457205" y="6356352"/>
            <a:ext cx="2133599" cy="365125"/>
          </a:xfrm>
          <a:prstGeom prst="rect">
            <a:avLst/>
          </a:prstGeom>
          <a:noFill/>
          <a:ln>
            <a:noFill/>
          </a:ln>
        </p:spPr>
        <p:txBody>
          <a:bodyPr wrap="square" lIns="91416" tIns="91416" rIns="91416" bIns="91416" anchor="ctr" anchorCtr="0"/>
          <a:lstStyle>
            <a:lvl1pPr marL="0" marR="0" lvl="0" indent="0" algn="l" rtl="0">
              <a:lnSpc>
                <a:spcPct val="100000"/>
              </a:lnSpc>
              <a:spcBef>
                <a:spcPts val="0"/>
              </a:spcBef>
              <a:spcAft>
                <a:spcPts val="0"/>
              </a:spcAft>
              <a:buClr>
                <a:srgbClr val="888888"/>
              </a:buClr>
              <a:buSzPct val="100000"/>
              <a:buFont typeface="Calibri"/>
              <a:buNone/>
              <a:defRPr sz="1200" b="0" i="0" u="none" strike="noStrike" cap="none">
                <a:solidFill>
                  <a:srgbClr val="888888"/>
                </a:solidFill>
                <a:latin typeface="Arial" panose="020B0604020202020204" pitchFamily="34" charset="0"/>
                <a:ea typeface="Arial" panose="020B0604020202020204" pitchFamily="34" charset="0"/>
                <a:cs typeface="Arial" panose="020B0604020202020204" pitchFamily="34" charset="0"/>
                <a:sym typeface="Calibri"/>
              </a:defRPr>
            </a:lvl1pPr>
            <a:lvl2pPr marL="456515" marR="0" lvl="1" indent="-1206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913027" marR="0" lvl="2" indent="-11417"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369540" marR="0" lvl="3" indent="-10776"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826053" marR="0" lvl="4" indent="-1013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282570" marR="0" lvl="5" indent="-949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6pPr>
            <a:lvl7pPr marL="2739080" marR="0" lvl="6" indent="-885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7pPr>
            <a:lvl8pPr marL="3195593" marR="0" lvl="7" indent="-8213"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8pPr>
            <a:lvl9pPr marL="3652103" marR="0" lvl="8" indent="-757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9pPr>
          </a:lstStyle>
          <a:p>
            <a:endParaRPr lang="en-US" dirty="0"/>
          </a:p>
        </p:txBody>
      </p:sp>
      <p:sp>
        <p:nvSpPr>
          <p:cNvPr id="42" name="Shape 42"/>
          <p:cNvSpPr txBox="1">
            <a:spLocks noGrp="1"/>
          </p:cNvSpPr>
          <p:nvPr>
            <p:ph type="ftr" idx="11"/>
          </p:nvPr>
        </p:nvSpPr>
        <p:spPr>
          <a:xfrm>
            <a:off x="3124200" y="6356352"/>
            <a:ext cx="2895600" cy="365125"/>
          </a:xfrm>
          <a:prstGeom prst="rect">
            <a:avLst/>
          </a:prstGeom>
          <a:noFill/>
          <a:ln>
            <a:noFill/>
          </a:ln>
        </p:spPr>
        <p:txBody>
          <a:bodyPr wrap="square" lIns="91416" tIns="91416" rIns="91416" bIns="91416" anchor="ctr" anchorCtr="0"/>
          <a:lstStyle>
            <a:lvl1pPr marL="0" marR="0" lvl="0" indent="0" algn="ctr" rtl="0">
              <a:lnSpc>
                <a:spcPct val="100000"/>
              </a:lnSpc>
              <a:spcBef>
                <a:spcPts val="0"/>
              </a:spcBef>
              <a:spcAft>
                <a:spcPts val="0"/>
              </a:spcAft>
              <a:buClr>
                <a:srgbClr val="888888"/>
              </a:buClr>
              <a:buSzPct val="100000"/>
              <a:buFont typeface="Calibri"/>
              <a:buNone/>
              <a:defRPr sz="1200" b="0" i="0" u="none" strike="noStrike" cap="none">
                <a:solidFill>
                  <a:srgbClr val="888888"/>
                </a:solidFill>
                <a:latin typeface="Arial" panose="020B0604020202020204" pitchFamily="34" charset="0"/>
                <a:ea typeface="Arial" panose="020B0604020202020204" pitchFamily="34" charset="0"/>
                <a:cs typeface="Arial" panose="020B0604020202020204" pitchFamily="34" charset="0"/>
                <a:sym typeface="Calibri"/>
              </a:defRPr>
            </a:lvl1pPr>
            <a:lvl2pPr marL="456515" marR="0" lvl="1" indent="-1206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913027" marR="0" lvl="2" indent="-11417"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369540" marR="0" lvl="3" indent="-10776"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826053" marR="0" lvl="4" indent="-1013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282570" marR="0" lvl="5" indent="-949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6pPr>
            <a:lvl7pPr marL="2739080" marR="0" lvl="6" indent="-885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7pPr>
            <a:lvl8pPr marL="3195593" marR="0" lvl="7" indent="-8213"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8pPr>
            <a:lvl9pPr marL="3652103" marR="0" lvl="8" indent="-757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9pPr>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457200" y="274637"/>
            <a:ext cx="8229600" cy="1143000"/>
          </a:xfrm>
          <a:prstGeom prst="rect">
            <a:avLst/>
          </a:prstGeom>
          <a:noFill/>
          <a:ln>
            <a:noFill/>
          </a:ln>
        </p:spPr>
        <p:txBody>
          <a:bodyPr wrap="square" lIns="91416" tIns="91416" rIns="91416" bIns="91416" anchor="ctr" anchorCtr="0"/>
          <a:lstStyle>
            <a:lvl1pPr marL="0" marR="0" lvl="0" indent="0" algn="ctr" rtl="0">
              <a:lnSpc>
                <a:spcPct val="100000"/>
              </a:lnSpc>
              <a:spcBef>
                <a:spcPts val="0"/>
              </a:spcBef>
              <a:spcAft>
                <a:spcPts val="0"/>
              </a:spcAft>
              <a:buClr>
                <a:schemeClr val="dk1"/>
              </a:buClr>
              <a:buSzPct val="100000"/>
              <a:buFont typeface="Calibri"/>
              <a:buNone/>
              <a:defRPr sz="4400" b="0" i="0" u="none" strike="noStrike" cap="none">
                <a:solidFill>
                  <a:schemeClr val="dk1"/>
                </a:solidFill>
                <a:latin typeface="Arial" panose="020B0604020202020204" pitchFamily="34" charset="0"/>
                <a:ea typeface="Arial" panose="020B0604020202020204" pitchFamily="34" charset="0"/>
                <a:cs typeface="Arial" panose="020B0604020202020204" pitchFamily="34" charset="0"/>
                <a:sym typeface="Calibri"/>
              </a:defRPr>
            </a:lvl1pPr>
            <a:lvl2pPr lvl="1" indent="0">
              <a:spcBef>
                <a:spcPts val="0"/>
              </a:spcBef>
              <a:buSzPct val="100000"/>
              <a:buFont typeface="Arial"/>
              <a:buNone/>
              <a:defRPr sz="1900"/>
            </a:lvl2pPr>
            <a:lvl3pPr lvl="2" indent="0">
              <a:spcBef>
                <a:spcPts val="0"/>
              </a:spcBef>
              <a:buSzPct val="100000"/>
              <a:buFont typeface="Arial"/>
              <a:buNone/>
              <a:defRPr sz="1900"/>
            </a:lvl3pPr>
            <a:lvl4pPr lvl="3" indent="0">
              <a:spcBef>
                <a:spcPts val="0"/>
              </a:spcBef>
              <a:buSzPct val="100000"/>
              <a:buFont typeface="Arial"/>
              <a:buNone/>
              <a:defRPr sz="1900"/>
            </a:lvl4pPr>
            <a:lvl5pPr lvl="4" indent="0">
              <a:spcBef>
                <a:spcPts val="0"/>
              </a:spcBef>
              <a:buSzPct val="100000"/>
              <a:buFont typeface="Arial"/>
              <a:buNone/>
              <a:defRPr sz="1900"/>
            </a:lvl5pPr>
            <a:lvl6pPr lvl="5" indent="0">
              <a:spcBef>
                <a:spcPts val="0"/>
              </a:spcBef>
              <a:buSzPct val="100000"/>
              <a:buFont typeface="Arial"/>
              <a:buNone/>
              <a:defRPr sz="1900"/>
            </a:lvl6pPr>
            <a:lvl7pPr lvl="6" indent="0">
              <a:spcBef>
                <a:spcPts val="0"/>
              </a:spcBef>
              <a:buSzPct val="100000"/>
              <a:buFont typeface="Arial"/>
              <a:buNone/>
              <a:defRPr sz="1900"/>
            </a:lvl7pPr>
            <a:lvl8pPr lvl="7" indent="0">
              <a:spcBef>
                <a:spcPts val="0"/>
              </a:spcBef>
              <a:buSzPct val="100000"/>
              <a:buFont typeface="Arial"/>
              <a:buNone/>
              <a:defRPr sz="1900"/>
            </a:lvl8pPr>
            <a:lvl9pPr lvl="8" indent="0">
              <a:spcBef>
                <a:spcPts val="0"/>
              </a:spcBef>
              <a:buSzPct val="100000"/>
              <a:buFont typeface="Arial"/>
              <a:buNone/>
              <a:defRPr sz="1900"/>
            </a:lvl9pPr>
          </a:lstStyle>
          <a:p>
            <a:endParaRPr dirty="0"/>
          </a:p>
        </p:txBody>
      </p:sp>
      <p:sp>
        <p:nvSpPr>
          <p:cNvPr id="45" name="Shape 45"/>
          <p:cNvSpPr txBox="1">
            <a:spLocks noGrp="1"/>
          </p:cNvSpPr>
          <p:nvPr>
            <p:ph type="body" idx="1"/>
          </p:nvPr>
        </p:nvSpPr>
        <p:spPr>
          <a:xfrm rot="5400000">
            <a:off x="2309029" y="-251619"/>
            <a:ext cx="4525963" cy="8229600"/>
          </a:xfrm>
          <a:prstGeom prst="rect">
            <a:avLst/>
          </a:prstGeom>
          <a:noFill/>
          <a:ln>
            <a:noFill/>
          </a:ln>
        </p:spPr>
        <p:txBody>
          <a:bodyPr wrap="square" lIns="91416" tIns="91416" rIns="91416" bIns="91416" anchor="t" anchorCtr="0"/>
          <a:lstStyle>
            <a:lvl1pPr marL="533347" marR="0" lvl="0" indent="63494"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Arial" panose="020B0604020202020204" pitchFamily="34" charset="0"/>
                <a:ea typeface="Arial" panose="020B0604020202020204" pitchFamily="34" charset="0"/>
                <a:cs typeface="Arial" panose="020B0604020202020204" pitchFamily="34" charset="0"/>
                <a:sym typeface="Calibri"/>
              </a:defRPr>
            </a:lvl1pPr>
            <a:lvl2pPr marL="914308" marR="0" lvl="1" indent="63494"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282571" marR="0" lvl="2" indent="76193"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714329" marR="0" lvl="3" indent="25398"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171482" marR="0" lvl="4" indent="25398"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628637" marR="0" lvl="5" indent="25398"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3085794" marR="0" lvl="6" indent="25398"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542946" marR="0" lvl="7" indent="25398"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4000100" marR="0" lvl="8" indent="25398"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46" name="Shape 46"/>
          <p:cNvSpPr txBox="1">
            <a:spLocks noGrp="1"/>
          </p:cNvSpPr>
          <p:nvPr>
            <p:ph type="dt" idx="10"/>
          </p:nvPr>
        </p:nvSpPr>
        <p:spPr>
          <a:xfrm>
            <a:off x="457205" y="6356352"/>
            <a:ext cx="2133599" cy="365125"/>
          </a:xfrm>
          <a:prstGeom prst="rect">
            <a:avLst/>
          </a:prstGeom>
          <a:noFill/>
          <a:ln>
            <a:noFill/>
          </a:ln>
        </p:spPr>
        <p:txBody>
          <a:bodyPr wrap="square" lIns="91416" tIns="91416" rIns="91416" bIns="91416" anchor="ctr" anchorCtr="0"/>
          <a:lstStyle>
            <a:lvl1pPr marL="0" marR="0" lvl="0" indent="0" algn="l" rtl="0">
              <a:lnSpc>
                <a:spcPct val="100000"/>
              </a:lnSpc>
              <a:spcBef>
                <a:spcPts val="0"/>
              </a:spcBef>
              <a:spcAft>
                <a:spcPts val="0"/>
              </a:spcAft>
              <a:buClr>
                <a:srgbClr val="888888"/>
              </a:buClr>
              <a:buSzPct val="100000"/>
              <a:buFont typeface="Calibri"/>
              <a:buNone/>
              <a:defRPr sz="1200" b="0" i="0" u="none" strike="noStrike" cap="none">
                <a:solidFill>
                  <a:srgbClr val="888888"/>
                </a:solidFill>
                <a:latin typeface="Arial" panose="020B0604020202020204" pitchFamily="34" charset="0"/>
                <a:ea typeface="Arial" panose="020B0604020202020204" pitchFamily="34" charset="0"/>
                <a:cs typeface="Arial" panose="020B0604020202020204" pitchFamily="34" charset="0"/>
                <a:sym typeface="Calibri"/>
              </a:defRPr>
            </a:lvl1pPr>
            <a:lvl2pPr marL="456515" marR="0" lvl="1" indent="-1206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913027" marR="0" lvl="2" indent="-11417"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369540" marR="0" lvl="3" indent="-10776"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826053" marR="0" lvl="4" indent="-1013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282570" marR="0" lvl="5" indent="-949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6pPr>
            <a:lvl7pPr marL="2739080" marR="0" lvl="6" indent="-885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7pPr>
            <a:lvl8pPr marL="3195593" marR="0" lvl="7" indent="-8213"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8pPr>
            <a:lvl9pPr marL="3652103" marR="0" lvl="8" indent="-757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9pPr>
          </a:lstStyle>
          <a:p>
            <a:endParaRPr lang="en-US" dirty="0"/>
          </a:p>
        </p:txBody>
      </p:sp>
      <p:sp>
        <p:nvSpPr>
          <p:cNvPr id="47" name="Shape 47"/>
          <p:cNvSpPr txBox="1">
            <a:spLocks noGrp="1"/>
          </p:cNvSpPr>
          <p:nvPr>
            <p:ph type="ftr" idx="11"/>
          </p:nvPr>
        </p:nvSpPr>
        <p:spPr>
          <a:xfrm>
            <a:off x="3124200" y="6356352"/>
            <a:ext cx="2895600" cy="365125"/>
          </a:xfrm>
          <a:prstGeom prst="rect">
            <a:avLst/>
          </a:prstGeom>
          <a:noFill/>
          <a:ln>
            <a:noFill/>
          </a:ln>
        </p:spPr>
        <p:txBody>
          <a:bodyPr wrap="square" lIns="91416" tIns="91416" rIns="91416" bIns="91416" anchor="ctr" anchorCtr="0"/>
          <a:lstStyle>
            <a:lvl1pPr marL="0" marR="0" lvl="0" indent="0" algn="ctr" rtl="0">
              <a:lnSpc>
                <a:spcPct val="100000"/>
              </a:lnSpc>
              <a:spcBef>
                <a:spcPts val="0"/>
              </a:spcBef>
              <a:spcAft>
                <a:spcPts val="0"/>
              </a:spcAft>
              <a:buClr>
                <a:srgbClr val="888888"/>
              </a:buClr>
              <a:buSzPct val="100000"/>
              <a:buFont typeface="Calibri"/>
              <a:buNone/>
              <a:defRPr sz="1200" b="0" i="0" u="none" strike="noStrike" cap="none">
                <a:solidFill>
                  <a:srgbClr val="888888"/>
                </a:solidFill>
                <a:latin typeface="Arial" panose="020B0604020202020204" pitchFamily="34" charset="0"/>
                <a:ea typeface="Arial" panose="020B0604020202020204" pitchFamily="34" charset="0"/>
                <a:cs typeface="Arial" panose="020B0604020202020204" pitchFamily="34" charset="0"/>
                <a:sym typeface="Calibri"/>
              </a:defRPr>
            </a:lvl1pPr>
            <a:lvl2pPr marL="456515" marR="0" lvl="1" indent="-1206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913027" marR="0" lvl="2" indent="-11417"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369540" marR="0" lvl="3" indent="-10776"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826053" marR="0" lvl="4" indent="-1013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282570" marR="0" lvl="5" indent="-949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6pPr>
            <a:lvl7pPr marL="2739080" marR="0" lvl="6" indent="-885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7pPr>
            <a:lvl8pPr marL="3195593" marR="0" lvl="7" indent="-8213"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8pPr>
            <a:lvl9pPr marL="3652103" marR="0" lvl="8" indent="-757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9p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48"/>
        <p:cNvGrpSpPr/>
        <p:nvPr/>
      </p:nvGrpSpPr>
      <p:grpSpPr>
        <a:xfrm>
          <a:off x="0" y="0"/>
          <a:ext cx="0" cy="0"/>
          <a:chOff x="0" y="0"/>
          <a:chExt cx="0" cy="0"/>
        </a:xfrm>
      </p:grpSpPr>
      <p:sp>
        <p:nvSpPr>
          <p:cNvPr id="49" name="Shape 49"/>
          <p:cNvSpPr txBox="1">
            <a:spLocks noGrp="1"/>
          </p:cNvSpPr>
          <p:nvPr>
            <p:ph type="title"/>
          </p:nvPr>
        </p:nvSpPr>
        <p:spPr>
          <a:xfrm rot="5400000">
            <a:off x="4732340" y="2171700"/>
            <a:ext cx="5851525" cy="2057400"/>
          </a:xfrm>
          <a:prstGeom prst="rect">
            <a:avLst/>
          </a:prstGeom>
          <a:noFill/>
          <a:ln>
            <a:noFill/>
          </a:ln>
        </p:spPr>
        <p:txBody>
          <a:bodyPr wrap="square" lIns="91416" tIns="91416" rIns="91416" bIns="91416" anchor="ctr" anchorCtr="0"/>
          <a:lstStyle>
            <a:lvl1pPr marL="0" marR="0" lvl="0" indent="0" algn="ctr" rtl="0">
              <a:lnSpc>
                <a:spcPct val="100000"/>
              </a:lnSpc>
              <a:spcBef>
                <a:spcPts val="0"/>
              </a:spcBef>
              <a:spcAft>
                <a:spcPts val="0"/>
              </a:spcAft>
              <a:buClr>
                <a:schemeClr val="dk1"/>
              </a:buClr>
              <a:buSzPct val="100000"/>
              <a:buFont typeface="Calibri"/>
              <a:buNone/>
              <a:defRPr sz="4400" b="0" i="0" u="none" strike="noStrike" cap="none">
                <a:solidFill>
                  <a:schemeClr val="dk1"/>
                </a:solidFill>
                <a:latin typeface="Arial" panose="020B0604020202020204" pitchFamily="34" charset="0"/>
                <a:ea typeface="Arial" panose="020B0604020202020204" pitchFamily="34" charset="0"/>
                <a:cs typeface="Arial" panose="020B0604020202020204" pitchFamily="34" charset="0"/>
                <a:sym typeface="Calibri"/>
              </a:defRPr>
            </a:lvl1pPr>
            <a:lvl2pPr lvl="1" indent="0">
              <a:spcBef>
                <a:spcPts val="0"/>
              </a:spcBef>
              <a:buSzPct val="100000"/>
              <a:buFont typeface="Arial"/>
              <a:buNone/>
              <a:defRPr sz="1900"/>
            </a:lvl2pPr>
            <a:lvl3pPr lvl="2" indent="0">
              <a:spcBef>
                <a:spcPts val="0"/>
              </a:spcBef>
              <a:buSzPct val="100000"/>
              <a:buFont typeface="Arial"/>
              <a:buNone/>
              <a:defRPr sz="1900"/>
            </a:lvl3pPr>
            <a:lvl4pPr lvl="3" indent="0">
              <a:spcBef>
                <a:spcPts val="0"/>
              </a:spcBef>
              <a:buSzPct val="100000"/>
              <a:buFont typeface="Arial"/>
              <a:buNone/>
              <a:defRPr sz="1900"/>
            </a:lvl4pPr>
            <a:lvl5pPr lvl="4" indent="0">
              <a:spcBef>
                <a:spcPts val="0"/>
              </a:spcBef>
              <a:buSzPct val="100000"/>
              <a:buFont typeface="Arial"/>
              <a:buNone/>
              <a:defRPr sz="1900"/>
            </a:lvl5pPr>
            <a:lvl6pPr lvl="5" indent="0">
              <a:spcBef>
                <a:spcPts val="0"/>
              </a:spcBef>
              <a:buSzPct val="100000"/>
              <a:buFont typeface="Arial"/>
              <a:buNone/>
              <a:defRPr sz="1900"/>
            </a:lvl6pPr>
            <a:lvl7pPr lvl="6" indent="0">
              <a:spcBef>
                <a:spcPts val="0"/>
              </a:spcBef>
              <a:buSzPct val="100000"/>
              <a:buFont typeface="Arial"/>
              <a:buNone/>
              <a:defRPr sz="1900"/>
            </a:lvl7pPr>
            <a:lvl8pPr lvl="7" indent="0">
              <a:spcBef>
                <a:spcPts val="0"/>
              </a:spcBef>
              <a:buSzPct val="100000"/>
              <a:buFont typeface="Arial"/>
              <a:buNone/>
              <a:defRPr sz="1900"/>
            </a:lvl8pPr>
            <a:lvl9pPr lvl="8" indent="0">
              <a:spcBef>
                <a:spcPts val="0"/>
              </a:spcBef>
              <a:buSzPct val="100000"/>
              <a:buFont typeface="Arial"/>
              <a:buNone/>
              <a:defRPr sz="1900"/>
            </a:lvl9pPr>
          </a:lstStyle>
          <a:p>
            <a:endParaRPr dirty="0"/>
          </a:p>
        </p:txBody>
      </p:sp>
      <p:sp>
        <p:nvSpPr>
          <p:cNvPr id="50" name="Shape 50"/>
          <p:cNvSpPr txBox="1">
            <a:spLocks noGrp="1"/>
          </p:cNvSpPr>
          <p:nvPr>
            <p:ph type="body" idx="1"/>
          </p:nvPr>
        </p:nvSpPr>
        <p:spPr>
          <a:xfrm rot="5400000">
            <a:off x="541340" y="190505"/>
            <a:ext cx="5851525" cy="6019799"/>
          </a:xfrm>
          <a:prstGeom prst="rect">
            <a:avLst/>
          </a:prstGeom>
          <a:noFill/>
          <a:ln>
            <a:noFill/>
          </a:ln>
        </p:spPr>
        <p:txBody>
          <a:bodyPr wrap="square" lIns="91416" tIns="91416" rIns="91416" bIns="91416" anchor="t" anchorCtr="0"/>
          <a:lstStyle>
            <a:lvl1pPr marL="533347" marR="0" lvl="0" indent="63494"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Arial" panose="020B0604020202020204" pitchFamily="34" charset="0"/>
                <a:ea typeface="Arial" panose="020B0604020202020204" pitchFamily="34" charset="0"/>
                <a:cs typeface="Arial" panose="020B0604020202020204" pitchFamily="34" charset="0"/>
                <a:sym typeface="Calibri"/>
              </a:defRPr>
            </a:lvl1pPr>
            <a:lvl2pPr marL="914308" marR="0" lvl="1" indent="63494"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282571" marR="0" lvl="2" indent="76193"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714329" marR="0" lvl="3" indent="25398"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171482" marR="0" lvl="4" indent="25398"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628637" marR="0" lvl="5" indent="25398"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3085794" marR="0" lvl="6" indent="25398"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542946" marR="0" lvl="7" indent="25398"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4000100" marR="0" lvl="8" indent="25398"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51" name="Shape 51"/>
          <p:cNvSpPr txBox="1">
            <a:spLocks noGrp="1"/>
          </p:cNvSpPr>
          <p:nvPr>
            <p:ph type="dt" idx="10"/>
          </p:nvPr>
        </p:nvSpPr>
        <p:spPr>
          <a:xfrm>
            <a:off x="457205" y="6356352"/>
            <a:ext cx="2133599" cy="365125"/>
          </a:xfrm>
          <a:prstGeom prst="rect">
            <a:avLst/>
          </a:prstGeom>
          <a:noFill/>
          <a:ln>
            <a:noFill/>
          </a:ln>
        </p:spPr>
        <p:txBody>
          <a:bodyPr wrap="square" lIns="91416" tIns="91416" rIns="91416" bIns="91416" anchor="ctr" anchorCtr="0"/>
          <a:lstStyle>
            <a:lvl1pPr marL="0" marR="0" lvl="0" indent="0" algn="l" rtl="0">
              <a:lnSpc>
                <a:spcPct val="100000"/>
              </a:lnSpc>
              <a:spcBef>
                <a:spcPts val="0"/>
              </a:spcBef>
              <a:spcAft>
                <a:spcPts val="0"/>
              </a:spcAft>
              <a:buClr>
                <a:srgbClr val="888888"/>
              </a:buClr>
              <a:buSzPct val="100000"/>
              <a:buFont typeface="Calibri"/>
              <a:buNone/>
              <a:defRPr sz="1200" b="0" i="0" u="none" strike="noStrike" cap="none">
                <a:solidFill>
                  <a:srgbClr val="888888"/>
                </a:solidFill>
                <a:latin typeface="Arial" panose="020B0604020202020204" pitchFamily="34" charset="0"/>
                <a:ea typeface="Arial" panose="020B0604020202020204" pitchFamily="34" charset="0"/>
                <a:cs typeface="Arial" panose="020B0604020202020204" pitchFamily="34" charset="0"/>
                <a:sym typeface="Calibri"/>
              </a:defRPr>
            </a:lvl1pPr>
            <a:lvl2pPr marL="456515" marR="0" lvl="1" indent="-1206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913027" marR="0" lvl="2" indent="-11417"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369540" marR="0" lvl="3" indent="-10776"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826053" marR="0" lvl="4" indent="-1013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282570" marR="0" lvl="5" indent="-949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6pPr>
            <a:lvl7pPr marL="2739080" marR="0" lvl="6" indent="-885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7pPr>
            <a:lvl8pPr marL="3195593" marR="0" lvl="7" indent="-8213"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8pPr>
            <a:lvl9pPr marL="3652103" marR="0" lvl="8" indent="-757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9pPr>
          </a:lstStyle>
          <a:p>
            <a:endParaRPr lang="en-US" dirty="0"/>
          </a:p>
        </p:txBody>
      </p:sp>
      <p:sp>
        <p:nvSpPr>
          <p:cNvPr id="52" name="Shape 52"/>
          <p:cNvSpPr txBox="1">
            <a:spLocks noGrp="1"/>
          </p:cNvSpPr>
          <p:nvPr>
            <p:ph type="ftr" idx="11"/>
          </p:nvPr>
        </p:nvSpPr>
        <p:spPr>
          <a:xfrm>
            <a:off x="3124200" y="6356352"/>
            <a:ext cx="2895600" cy="365125"/>
          </a:xfrm>
          <a:prstGeom prst="rect">
            <a:avLst/>
          </a:prstGeom>
          <a:noFill/>
          <a:ln>
            <a:noFill/>
          </a:ln>
        </p:spPr>
        <p:txBody>
          <a:bodyPr wrap="square" lIns="91416" tIns="91416" rIns="91416" bIns="91416" anchor="ctr" anchorCtr="0"/>
          <a:lstStyle>
            <a:lvl1pPr marL="0" marR="0" lvl="0" indent="0" algn="ctr" rtl="0">
              <a:lnSpc>
                <a:spcPct val="100000"/>
              </a:lnSpc>
              <a:spcBef>
                <a:spcPts val="0"/>
              </a:spcBef>
              <a:spcAft>
                <a:spcPts val="0"/>
              </a:spcAft>
              <a:buClr>
                <a:srgbClr val="888888"/>
              </a:buClr>
              <a:buSzPct val="100000"/>
              <a:buFont typeface="Calibri"/>
              <a:buNone/>
              <a:defRPr sz="1200" b="0" i="0" u="none" strike="noStrike" cap="none">
                <a:solidFill>
                  <a:srgbClr val="888888"/>
                </a:solidFill>
                <a:latin typeface="Arial" panose="020B0604020202020204" pitchFamily="34" charset="0"/>
                <a:ea typeface="Arial" panose="020B0604020202020204" pitchFamily="34" charset="0"/>
                <a:cs typeface="Arial" panose="020B0604020202020204" pitchFamily="34" charset="0"/>
                <a:sym typeface="Calibri"/>
              </a:defRPr>
            </a:lvl1pPr>
            <a:lvl2pPr marL="456515" marR="0" lvl="1" indent="-1206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913027" marR="0" lvl="2" indent="-11417"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369540" marR="0" lvl="3" indent="-10776"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826053" marR="0" lvl="4" indent="-1013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282570" marR="0" lvl="5" indent="-949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6pPr>
            <a:lvl7pPr marL="2739080" marR="0" lvl="6" indent="-885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7pPr>
            <a:lvl8pPr marL="3195593" marR="0" lvl="7" indent="-8213"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8pPr>
            <a:lvl9pPr marL="3652103" marR="0" lvl="8" indent="-757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9p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0792F-B91A-4F4E-930A-C43992FB10DB}"/>
              </a:ext>
            </a:extLst>
          </p:cNvPr>
          <p:cNvSpPr>
            <a:spLocks noGrp="1"/>
          </p:cNvSpPr>
          <p:nvPr>
            <p:ph type="title"/>
          </p:nvPr>
        </p:nvSpPr>
        <p:spPr/>
        <p:txBody>
          <a:bodyPr/>
          <a:lstStyle>
            <a:lvl1pPr>
              <a:defRPr b="0" i="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F3BECAAB-8685-49E3-B994-67209984566E}"/>
              </a:ext>
            </a:extLst>
          </p:cNvPr>
          <p:cNvSpPr>
            <a:spLocks noGrp="1"/>
          </p:cNvSpPr>
          <p:nvPr>
            <p:ph sz="half" idx="1"/>
          </p:nvPr>
        </p:nvSpPr>
        <p:spPr>
          <a:xfrm>
            <a:off x="628650" y="1825625"/>
            <a:ext cx="3886200" cy="4351338"/>
          </a:xfrm>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47B5CB9-3555-4672-BC6B-69791C6A828E}"/>
              </a:ext>
            </a:extLst>
          </p:cNvPr>
          <p:cNvSpPr>
            <a:spLocks noGrp="1"/>
          </p:cNvSpPr>
          <p:nvPr>
            <p:ph sz="half" idx="2"/>
          </p:nvPr>
        </p:nvSpPr>
        <p:spPr>
          <a:xfrm>
            <a:off x="4629150" y="1825625"/>
            <a:ext cx="3886200" cy="4351338"/>
          </a:xfrm>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3339AF8A-470B-47C0-BA2B-4DE5F54E6584}"/>
              </a:ext>
            </a:extLst>
          </p:cNvPr>
          <p:cNvSpPr>
            <a:spLocks noGrp="1"/>
          </p:cNvSpPr>
          <p:nvPr>
            <p:ph type="dt" sz="half" idx="10"/>
          </p:nvPr>
        </p:nvSpPr>
        <p:spPr/>
        <p:txBody>
          <a:bodyPr/>
          <a:lstStyle/>
          <a:p>
            <a:fld id="{CBA1A2EF-F6E0-4237-8885-F410AC987682}" type="datetimeFigureOut">
              <a:rPr lang="en-US" smtClean="0"/>
              <a:t>5/23/19</a:t>
            </a:fld>
            <a:endParaRPr lang="en-US"/>
          </a:p>
        </p:txBody>
      </p:sp>
      <p:sp>
        <p:nvSpPr>
          <p:cNvPr id="6" name="Footer Placeholder 5">
            <a:extLst>
              <a:ext uri="{FF2B5EF4-FFF2-40B4-BE49-F238E27FC236}">
                <a16:creationId xmlns:a16="http://schemas.microsoft.com/office/drawing/2014/main" id="{CE181F1F-EAC2-4B38-8268-BE7FE7422D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561146-A9ED-4C8D-8D14-1AA7BACB8111}"/>
              </a:ext>
            </a:extLst>
          </p:cNvPr>
          <p:cNvSpPr>
            <a:spLocks noGrp="1"/>
          </p:cNvSpPr>
          <p:nvPr>
            <p:ph type="sldNum" sz="quarter" idx="12"/>
          </p:nvPr>
        </p:nvSpPr>
        <p:spPr/>
        <p:txBody>
          <a:bodyPr/>
          <a:lstStyle/>
          <a:p>
            <a:fld id="{98BE5224-0B78-4487-9268-6E3731A2D781}" type="slidenum">
              <a:rPr lang="en-US" smtClean="0"/>
              <a:t>‹#›</a:t>
            </a:fld>
            <a:endParaRPr lang="en-US"/>
          </a:p>
        </p:txBody>
      </p:sp>
    </p:spTree>
    <p:extLst>
      <p:ext uri="{BB962C8B-B14F-4D97-AF65-F5344CB8AC3E}">
        <p14:creationId xmlns:p14="http://schemas.microsoft.com/office/powerpoint/2010/main" val="1258512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457221" y="274339"/>
            <a:ext cx="8229599" cy="276999"/>
          </a:xfrm>
          <a:prstGeom prst="rect">
            <a:avLst/>
          </a:prstGeom>
          <a:noFill/>
          <a:ln>
            <a:noFill/>
          </a:ln>
        </p:spPr>
        <p:txBody>
          <a:bodyPr wrap="square" lIns="91416" tIns="91416" rIns="91416" bIns="91416" anchor="t" anchorCtr="0"/>
          <a:lstStyle>
            <a:lvl1pPr marL="0" marR="0" lvl="0" indent="0" algn="l" rtl="0">
              <a:lnSpc>
                <a:spcPct val="100000"/>
              </a:lnSpc>
              <a:spcBef>
                <a:spcPts val="0"/>
              </a:spcBef>
              <a:spcAft>
                <a:spcPts val="0"/>
              </a:spcAft>
              <a:buClr>
                <a:srgbClr val="000000"/>
              </a:buClr>
              <a:buSzPct val="100000"/>
              <a:buFont typeface="Calibri"/>
              <a:buNone/>
              <a:defRPr sz="19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Calibri"/>
              </a:defRPr>
            </a:lvl1pPr>
            <a:lvl2pPr lvl="1" indent="0">
              <a:spcBef>
                <a:spcPts val="0"/>
              </a:spcBef>
              <a:buSzPct val="100000"/>
              <a:buFont typeface="Arial"/>
              <a:buNone/>
              <a:defRPr sz="1900"/>
            </a:lvl2pPr>
            <a:lvl3pPr lvl="2" indent="0">
              <a:spcBef>
                <a:spcPts val="0"/>
              </a:spcBef>
              <a:buSzPct val="100000"/>
              <a:buFont typeface="Arial"/>
              <a:buNone/>
              <a:defRPr sz="1900"/>
            </a:lvl3pPr>
            <a:lvl4pPr lvl="3" indent="0">
              <a:spcBef>
                <a:spcPts val="0"/>
              </a:spcBef>
              <a:buSzPct val="100000"/>
              <a:buFont typeface="Arial"/>
              <a:buNone/>
              <a:defRPr sz="1900"/>
            </a:lvl4pPr>
            <a:lvl5pPr lvl="4" indent="0">
              <a:spcBef>
                <a:spcPts val="0"/>
              </a:spcBef>
              <a:buSzPct val="100000"/>
              <a:buFont typeface="Arial"/>
              <a:buNone/>
              <a:defRPr sz="1900"/>
            </a:lvl5pPr>
            <a:lvl6pPr lvl="5" indent="0">
              <a:spcBef>
                <a:spcPts val="0"/>
              </a:spcBef>
              <a:buSzPct val="100000"/>
              <a:buFont typeface="Arial"/>
              <a:buNone/>
              <a:defRPr sz="1900"/>
            </a:lvl6pPr>
            <a:lvl7pPr lvl="6" indent="0">
              <a:spcBef>
                <a:spcPts val="0"/>
              </a:spcBef>
              <a:buSzPct val="100000"/>
              <a:buFont typeface="Arial"/>
              <a:buNone/>
              <a:defRPr sz="1900"/>
            </a:lvl7pPr>
            <a:lvl8pPr lvl="7" indent="0">
              <a:spcBef>
                <a:spcPts val="0"/>
              </a:spcBef>
              <a:buSzPct val="100000"/>
              <a:buFont typeface="Arial"/>
              <a:buNone/>
              <a:defRPr sz="1900"/>
            </a:lvl8pPr>
            <a:lvl9pPr lvl="8" indent="0">
              <a:spcBef>
                <a:spcPts val="0"/>
              </a:spcBef>
              <a:buSzPct val="100000"/>
              <a:buFont typeface="Arial"/>
              <a:buNone/>
              <a:defRPr sz="1900"/>
            </a:lvl9pPr>
          </a:lstStyle>
          <a:p>
            <a:endParaRPr dirty="0"/>
          </a:p>
        </p:txBody>
      </p:sp>
      <p:sp>
        <p:nvSpPr>
          <p:cNvPr id="64" name="Shape 64"/>
          <p:cNvSpPr txBox="1">
            <a:spLocks noGrp="1"/>
          </p:cNvSpPr>
          <p:nvPr>
            <p:ph type="body" idx="1"/>
          </p:nvPr>
        </p:nvSpPr>
        <p:spPr>
          <a:xfrm>
            <a:off x="457221" y="1577359"/>
            <a:ext cx="8229599" cy="276999"/>
          </a:xfrm>
          <a:prstGeom prst="rect">
            <a:avLst/>
          </a:prstGeom>
          <a:noFill/>
          <a:ln>
            <a:noFill/>
          </a:ln>
        </p:spPr>
        <p:txBody>
          <a:bodyPr wrap="square" lIns="91416" tIns="91416" rIns="91416" bIns="91416" anchor="t" anchorCtr="0"/>
          <a:lstStyle>
            <a:lvl1pPr marL="0" marR="0" lvl="0" indent="0" algn="l" rtl="0">
              <a:lnSpc>
                <a:spcPct val="100000"/>
              </a:lnSpc>
              <a:spcBef>
                <a:spcPts val="0"/>
              </a:spcBef>
              <a:spcAft>
                <a:spcPts val="0"/>
              </a:spcAft>
              <a:buClr>
                <a:srgbClr val="000000"/>
              </a:buClr>
              <a:buSzPct val="100000"/>
              <a:buFont typeface="Calibri"/>
              <a:buNone/>
              <a:defRPr sz="19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Calibri"/>
              </a:defRPr>
            </a:lvl1pPr>
            <a:lvl2pPr marL="409578" marR="0" lvl="1" indent="-3219" algn="l" rtl="0">
              <a:lnSpc>
                <a:spcPct val="100000"/>
              </a:lnSpc>
              <a:spcBef>
                <a:spcPts val="0"/>
              </a:spcBef>
              <a:spcAft>
                <a:spcPts val="0"/>
              </a:spcAft>
              <a:buClr>
                <a:srgbClr val="000000"/>
              </a:buClr>
              <a:buSzPct val="100000"/>
              <a:buFont typeface="Calibri"/>
              <a:buNone/>
              <a:defRPr sz="1900" b="0" i="0" u="none" strike="noStrike" cap="none">
                <a:solidFill>
                  <a:srgbClr val="000000"/>
                </a:solidFill>
                <a:latin typeface="Calibri"/>
                <a:ea typeface="Calibri"/>
                <a:cs typeface="Calibri"/>
                <a:sym typeface="Calibri"/>
              </a:defRPr>
            </a:lvl2pPr>
            <a:lvl3pPr marL="819158" marR="0" lvl="2" indent="-6439" algn="l" rtl="0">
              <a:lnSpc>
                <a:spcPct val="100000"/>
              </a:lnSpc>
              <a:spcBef>
                <a:spcPts val="0"/>
              </a:spcBef>
              <a:spcAft>
                <a:spcPts val="0"/>
              </a:spcAft>
              <a:buClr>
                <a:srgbClr val="000000"/>
              </a:buClr>
              <a:buSzPct val="100000"/>
              <a:buFont typeface="Calibri"/>
              <a:buNone/>
              <a:defRPr sz="1900" b="0" i="0" u="none" strike="noStrike" cap="none">
                <a:solidFill>
                  <a:srgbClr val="000000"/>
                </a:solidFill>
                <a:latin typeface="Calibri"/>
                <a:ea typeface="Calibri"/>
                <a:cs typeface="Calibri"/>
                <a:sym typeface="Calibri"/>
              </a:defRPr>
            </a:lvl3pPr>
            <a:lvl4pPr marL="1228737" marR="0" lvl="3" indent="-9658" algn="l" rtl="0">
              <a:lnSpc>
                <a:spcPct val="100000"/>
              </a:lnSpc>
              <a:spcBef>
                <a:spcPts val="0"/>
              </a:spcBef>
              <a:spcAft>
                <a:spcPts val="0"/>
              </a:spcAft>
              <a:buClr>
                <a:srgbClr val="000000"/>
              </a:buClr>
              <a:buSzPct val="100000"/>
              <a:buFont typeface="Calibri"/>
              <a:buNone/>
              <a:defRPr sz="1900" b="0" i="0" u="none" strike="noStrike" cap="none">
                <a:solidFill>
                  <a:srgbClr val="000000"/>
                </a:solidFill>
                <a:latin typeface="Calibri"/>
                <a:ea typeface="Calibri"/>
                <a:cs typeface="Calibri"/>
                <a:sym typeface="Calibri"/>
              </a:defRPr>
            </a:lvl4pPr>
            <a:lvl5pPr marL="1638318" marR="0" lvl="4" indent="-179" algn="l" rtl="0">
              <a:lnSpc>
                <a:spcPct val="100000"/>
              </a:lnSpc>
              <a:spcBef>
                <a:spcPts val="0"/>
              </a:spcBef>
              <a:spcAft>
                <a:spcPts val="0"/>
              </a:spcAft>
              <a:buClr>
                <a:srgbClr val="000000"/>
              </a:buClr>
              <a:buSzPct val="100000"/>
              <a:buFont typeface="Calibri"/>
              <a:buNone/>
              <a:defRPr sz="1900" b="0" i="0" u="none" strike="noStrike" cap="none">
                <a:solidFill>
                  <a:srgbClr val="000000"/>
                </a:solidFill>
                <a:latin typeface="Calibri"/>
                <a:ea typeface="Calibri"/>
                <a:cs typeface="Calibri"/>
                <a:sym typeface="Calibri"/>
              </a:defRPr>
            </a:lvl5pPr>
            <a:lvl6pPr marL="2047895" marR="0" lvl="5" indent="-3400" algn="l" rtl="0">
              <a:lnSpc>
                <a:spcPct val="100000"/>
              </a:lnSpc>
              <a:spcBef>
                <a:spcPts val="0"/>
              </a:spcBef>
              <a:spcAft>
                <a:spcPts val="0"/>
              </a:spcAft>
              <a:buClr>
                <a:srgbClr val="000000"/>
              </a:buClr>
              <a:buSzPct val="100000"/>
              <a:buFont typeface="Calibri"/>
              <a:buNone/>
              <a:defRPr sz="1900" b="0" i="0" u="none" strike="noStrike" cap="none">
                <a:solidFill>
                  <a:srgbClr val="000000"/>
                </a:solidFill>
                <a:latin typeface="Calibri"/>
                <a:ea typeface="Calibri"/>
                <a:cs typeface="Calibri"/>
                <a:sym typeface="Calibri"/>
              </a:defRPr>
            </a:lvl6pPr>
            <a:lvl7pPr marL="2457476" marR="0" lvl="6" indent="-6620" algn="l" rtl="0">
              <a:lnSpc>
                <a:spcPct val="100000"/>
              </a:lnSpc>
              <a:spcBef>
                <a:spcPts val="0"/>
              </a:spcBef>
              <a:spcAft>
                <a:spcPts val="0"/>
              </a:spcAft>
              <a:buClr>
                <a:srgbClr val="000000"/>
              </a:buClr>
              <a:buSzPct val="100000"/>
              <a:buFont typeface="Calibri"/>
              <a:buNone/>
              <a:defRPr sz="1900" b="0" i="0" u="none" strike="noStrike" cap="none">
                <a:solidFill>
                  <a:srgbClr val="000000"/>
                </a:solidFill>
                <a:latin typeface="Calibri"/>
                <a:ea typeface="Calibri"/>
                <a:cs typeface="Calibri"/>
                <a:sym typeface="Calibri"/>
              </a:defRPr>
            </a:lvl7pPr>
            <a:lvl8pPr marL="2867055" marR="0" lvl="7" indent="-9841" algn="l" rtl="0">
              <a:lnSpc>
                <a:spcPct val="100000"/>
              </a:lnSpc>
              <a:spcBef>
                <a:spcPts val="0"/>
              </a:spcBef>
              <a:spcAft>
                <a:spcPts val="0"/>
              </a:spcAft>
              <a:buClr>
                <a:srgbClr val="000000"/>
              </a:buClr>
              <a:buSzPct val="100000"/>
              <a:buFont typeface="Calibri"/>
              <a:buNone/>
              <a:defRPr sz="1900" b="0" i="0" u="none" strike="noStrike" cap="none">
                <a:solidFill>
                  <a:srgbClr val="000000"/>
                </a:solidFill>
                <a:latin typeface="Calibri"/>
                <a:ea typeface="Calibri"/>
                <a:cs typeface="Calibri"/>
                <a:sym typeface="Calibri"/>
              </a:defRPr>
            </a:lvl8pPr>
            <a:lvl9pPr marL="3276633" marR="0" lvl="8" indent="-360" algn="l" rtl="0">
              <a:lnSpc>
                <a:spcPct val="100000"/>
              </a:lnSpc>
              <a:spcBef>
                <a:spcPts val="0"/>
              </a:spcBef>
              <a:spcAft>
                <a:spcPts val="0"/>
              </a:spcAft>
              <a:buClr>
                <a:srgbClr val="000000"/>
              </a:buClr>
              <a:buSzPct val="100000"/>
              <a:buFont typeface="Calibri"/>
              <a:buNone/>
              <a:defRPr sz="1900" b="0" i="0" u="none" strike="noStrike" cap="none">
                <a:solidFill>
                  <a:srgbClr val="000000"/>
                </a:solidFill>
                <a:latin typeface="Calibri"/>
                <a:ea typeface="Calibri"/>
                <a:cs typeface="Calibri"/>
                <a:sym typeface="Calibri"/>
              </a:defRPr>
            </a:lvl9pPr>
          </a:lstStyle>
          <a:p>
            <a:endParaRPr dirty="0"/>
          </a:p>
        </p:txBody>
      </p:sp>
      <p:sp>
        <p:nvSpPr>
          <p:cNvPr id="65" name="Shape 65"/>
          <p:cNvSpPr txBox="1">
            <a:spLocks noGrp="1"/>
          </p:cNvSpPr>
          <p:nvPr>
            <p:ph type="ftr" idx="11"/>
          </p:nvPr>
        </p:nvSpPr>
        <p:spPr>
          <a:xfrm>
            <a:off x="3108981" y="6377949"/>
            <a:ext cx="2926079" cy="276999"/>
          </a:xfrm>
          <a:prstGeom prst="rect">
            <a:avLst/>
          </a:prstGeom>
          <a:noFill/>
          <a:ln>
            <a:noFill/>
          </a:ln>
        </p:spPr>
        <p:txBody>
          <a:bodyPr wrap="square" lIns="91416" tIns="91416" rIns="91416" bIns="91416" anchor="t" anchorCtr="0"/>
          <a:lstStyle>
            <a:lvl1pPr marL="0" marR="0" lvl="0" indent="0" algn="ctr" rtl="0">
              <a:lnSpc>
                <a:spcPct val="100000"/>
              </a:lnSpc>
              <a:spcBef>
                <a:spcPts val="0"/>
              </a:spcBef>
              <a:spcAft>
                <a:spcPts val="0"/>
              </a:spcAft>
              <a:buClr>
                <a:srgbClr val="888888"/>
              </a:buClr>
              <a:buSzPct val="100000"/>
              <a:buFont typeface="Calibri"/>
              <a:buNone/>
              <a:defRPr sz="1900" b="0" i="0" u="none" strike="noStrike" cap="none">
                <a:solidFill>
                  <a:srgbClr val="888888"/>
                </a:solidFill>
                <a:latin typeface="Arial" panose="020B0604020202020204" pitchFamily="34" charset="0"/>
                <a:ea typeface="Arial" panose="020B0604020202020204" pitchFamily="34" charset="0"/>
                <a:cs typeface="Arial" panose="020B0604020202020204" pitchFamily="34" charset="0"/>
                <a:sym typeface="Calibri"/>
              </a:defRPr>
            </a:lvl1pPr>
            <a:lvl2pPr marL="456515" marR="0" lvl="1" indent="-1206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913027" marR="0" lvl="2" indent="-11417"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369540" marR="0" lvl="3" indent="-10776"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826053" marR="0" lvl="4" indent="-1013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282570" marR="0" lvl="5" indent="-949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6pPr>
            <a:lvl7pPr marL="2739080" marR="0" lvl="6" indent="-885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7pPr>
            <a:lvl8pPr marL="3195593" marR="0" lvl="7" indent="-8213"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8pPr>
            <a:lvl9pPr marL="3652103" marR="0" lvl="8" indent="-757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9pPr>
          </a:lstStyle>
          <a:p>
            <a:endParaRPr lang="en-US" dirty="0"/>
          </a:p>
        </p:txBody>
      </p:sp>
      <p:sp>
        <p:nvSpPr>
          <p:cNvPr id="66" name="Shape 66"/>
          <p:cNvSpPr txBox="1">
            <a:spLocks noGrp="1"/>
          </p:cNvSpPr>
          <p:nvPr>
            <p:ph type="dt" idx="10"/>
          </p:nvPr>
        </p:nvSpPr>
        <p:spPr>
          <a:xfrm>
            <a:off x="457200" y="6377949"/>
            <a:ext cx="2103120" cy="276999"/>
          </a:xfrm>
          <a:prstGeom prst="rect">
            <a:avLst/>
          </a:prstGeom>
          <a:noFill/>
          <a:ln>
            <a:noFill/>
          </a:ln>
        </p:spPr>
        <p:txBody>
          <a:bodyPr wrap="square" lIns="91416" tIns="91416" rIns="91416" bIns="91416" anchor="t" anchorCtr="0"/>
          <a:lstStyle>
            <a:lvl1pPr marL="0" marR="0" lvl="0" indent="0" algn="l" rtl="0">
              <a:lnSpc>
                <a:spcPct val="100000"/>
              </a:lnSpc>
              <a:spcBef>
                <a:spcPts val="0"/>
              </a:spcBef>
              <a:spcAft>
                <a:spcPts val="0"/>
              </a:spcAft>
              <a:buClr>
                <a:srgbClr val="888888"/>
              </a:buClr>
              <a:buSzPct val="100000"/>
              <a:buFont typeface="Calibri"/>
              <a:buNone/>
              <a:defRPr sz="1900" b="0" i="0" u="none" strike="noStrike" cap="none">
                <a:solidFill>
                  <a:srgbClr val="888888"/>
                </a:solidFill>
                <a:latin typeface="Arial" panose="020B0604020202020204" pitchFamily="34" charset="0"/>
                <a:ea typeface="Arial" panose="020B0604020202020204" pitchFamily="34" charset="0"/>
                <a:cs typeface="Arial" panose="020B0604020202020204" pitchFamily="34" charset="0"/>
                <a:sym typeface="Calibri"/>
              </a:defRPr>
            </a:lvl1pPr>
            <a:lvl2pPr marL="456515" marR="0" lvl="1" indent="-1206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913027" marR="0" lvl="2" indent="-11417"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369540" marR="0" lvl="3" indent="-10776"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826053" marR="0" lvl="4" indent="-1013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282570" marR="0" lvl="5" indent="-949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6pPr>
            <a:lvl7pPr marL="2739080" marR="0" lvl="6" indent="-885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7pPr>
            <a:lvl8pPr marL="3195593" marR="0" lvl="7" indent="-8213"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8pPr>
            <a:lvl9pPr marL="3652103" marR="0" lvl="8" indent="-757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9pPr>
          </a:lstStyle>
          <a:p>
            <a:endParaRPr lang="en-US" dirty="0"/>
          </a:p>
        </p:txBody>
      </p:sp>
      <p:sp>
        <p:nvSpPr>
          <p:cNvPr id="67" name="Shape 67"/>
          <p:cNvSpPr txBox="1">
            <a:spLocks noGrp="1"/>
          </p:cNvSpPr>
          <p:nvPr>
            <p:ph type="sldNum" idx="12"/>
          </p:nvPr>
        </p:nvSpPr>
        <p:spPr>
          <a:xfrm>
            <a:off x="6583680" y="6377949"/>
            <a:ext cx="2103120" cy="276999"/>
          </a:xfrm>
          <a:prstGeom prst="rect">
            <a:avLst/>
          </a:prstGeom>
          <a:noFill/>
          <a:ln>
            <a:noFill/>
          </a:ln>
        </p:spPr>
        <p:txBody>
          <a:bodyPr wrap="square" lIns="0" tIns="0" rIns="0" bIns="0" anchor="t" anchorCtr="0">
            <a:noAutofit/>
          </a:bodyPr>
          <a:lstStyle>
            <a:lvl1pPr>
              <a:defRPr b="0" i="0">
                <a:latin typeface="Arial" panose="020B0604020202020204" pitchFamily="34" charset="0"/>
                <a:cs typeface="Arial" panose="020B0604020202020204" pitchFamily="34" charset="0"/>
              </a:defRPr>
            </a:lvl1pPr>
          </a:lstStyle>
          <a:p>
            <a:pPr indent="-28574" algn="r">
              <a:buClr>
                <a:srgbClr val="888888"/>
              </a:buClr>
              <a:buSzPct val="25000"/>
            </a:pPr>
            <a:fld id="{00000000-1234-1234-1234-123412341234}" type="slidenum">
              <a:rPr lang="en-US" sz="1900" smtClean="0">
                <a:solidFill>
                  <a:srgbClr val="888888"/>
                </a:solidFill>
                <a:ea typeface="Calibri"/>
                <a:sym typeface="Calibri"/>
              </a:rPr>
              <a:pPr indent="-28574" algn="r">
                <a:buClr>
                  <a:srgbClr val="888888"/>
                </a:buClr>
                <a:buSzPct val="25000"/>
              </a:pPr>
              <a:t>‹#›</a:t>
            </a:fld>
            <a:endParaRPr lang="en-US" sz="1900" dirty="0">
              <a:solidFill>
                <a:srgbClr val="888888"/>
              </a:solidFill>
              <a:ea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image" Target="../media/image3.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theme" Target="../theme/theme3.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74637"/>
            <a:ext cx="8229600" cy="1143000"/>
          </a:xfrm>
          <a:prstGeom prst="rect">
            <a:avLst/>
          </a:prstGeom>
          <a:noFill/>
          <a:ln>
            <a:noFill/>
          </a:ln>
        </p:spPr>
        <p:txBody>
          <a:bodyPr wrap="square" lIns="91416" tIns="91416" rIns="91416" bIns="91416" anchor="ctr" anchorCtr="0"/>
          <a:lstStyle>
            <a:lvl1pPr marL="0" marR="0" lvl="0" indent="0" algn="ctr" rtl="0">
              <a:lnSpc>
                <a:spcPct val="100000"/>
              </a:lnSpc>
              <a:spcBef>
                <a:spcPts val="0"/>
              </a:spcBef>
              <a:spcAft>
                <a:spcPts val="0"/>
              </a:spcAft>
              <a:buClr>
                <a:schemeClr val="dk1"/>
              </a:buClr>
              <a:buSzPct val="100000"/>
              <a:buFont typeface="Calibri"/>
              <a:buNone/>
              <a:defRPr sz="4400" b="0" i="0" u="none" strike="noStrike" cap="none">
                <a:solidFill>
                  <a:schemeClr val="dk1"/>
                </a:solidFill>
                <a:latin typeface="Calibri"/>
                <a:ea typeface="Calibri"/>
                <a:cs typeface="Calibri"/>
                <a:sym typeface="Calibri"/>
              </a:defRPr>
            </a:lvl1pPr>
            <a:lvl2pPr lvl="1" indent="0">
              <a:spcBef>
                <a:spcPts val="0"/>
              </a:spcBef>
              <a:buSzPct val="100000"/>
              <a:buFont typeface="Arial"/>
              <a:buNone/>
              <a:defRPr sz="1800"/>
            </a:lvl2pPr>
            <a:lvl3pPr lvl="2" indent="0">
              <a:spcBef>
                <a:spcPts val="0"/>
              </a:spcBef>
              <a:buSzPct val="100000"/>
              <a:buFont typeface="Arial"/>
              <a:buNone/>
              <a:defRPr sz="1800"/>
            </a:lvl3pPr>
            <a:lvl4pPr lvl="3" indent="0">
              <a:spcBef>
                <a:spcPts val="0"/>
              </a:spcBef>
              <a:buSzPct val="100000"/>
              <a:buFont typeface="Arial"/>
              <a:buNone/>
              <a:defRPr sz="1800"/>
            </a:lvl4pPr>
            <a:lvl5pPr lvl="4" indent="0">
              <a:spcBef>
                <a:spcPts val="0"/>
              </a:spcBef>
              <a:buSzPct val="100000"/>
              <a:buFont typeface="Arial"/>
              <a:buNone/>
              <a:defRPr sz="1800"/>
            </a:lvl5pPr>
            <a:lvl6pPr lvl="5" indent="0">
              <a:spcBef>
                <a:spcPts val="0"/>
              </a:spcBef>
              <a:buSzPct val="100000"/>
              <a:buFont typeface="Arial"/>
              <a:buNone/>
              <a:defRPr sz="1800"/>
            </a:lvl6pPr>
            <a:lvl7pPr lvl="6" indent="0">
              <a:spcBef>
                <a:spcPts val="0"/>
              </a:spcBef>
              <a:buSzPct val="100000"/>
              <a:buFont typeface="Arial"/>
              <a:buNone/>
              <a:defRPr sz="1800"/>
            </a:lvl7pPr>
            <a:lvl8pPr lvl="7" indent="0">
              <a:spcBef>
                <a:spcPts val="0"/>
              </a:spcBef>
              <a:buSzPct val="100000"/>
              <a:buFont typeface="Arial"/>
              <a:buNone/>
              <a:defRPr sz="1800"/>
            </a:lvl8pPr>
            <a:lvl9pPr lvl="8" indent="0">
              <a:spcBef>
                <a:spcPts val="0"/>
              </a:spcBef>
              <a:buSzPct val="100000"/>
              <a:buFont typeface="Arial"/>
              <a:buNone/>
              <a:defRPr sz="1800"/>
            </a:lvl9pPr>
          </a:lstStyle>
          <a:p>
            <a:endParaRPr dirty="0"/>
          </a:p>
        </p:txBody>
      </p:sp>
      <p:sp>
        <p:nvSpPr>
          <p:cNvPr id="11" name="Shape 11"/>
          <p:cNvSpPr txBox="1">
            <a:spLocks noGrp="1"/>
          </p:cNvSpPr>
          <p:nvPr>
            <p:ph type="body" idx="1"/>
          </p:nvPr>
        </p:nvSpPr>
        <p:spPr>
          <a:xfrm>
            <a:off x="457200" y="1600213"/>
            <a:ext cx="8229600" cy="4525963"/>
          </a:xfrm>
          <a:prstGeom prst="rect">
            <a:avLst/>
          </a:prstGeom>
          <a:noFill/>
          <a:ln>
            <a:noFill/>
          </a:ln>
        </p:spPr>
        <p:txBody>
          <a:bodyPr wrap="square" lIns="91416" tIns="91416" rIns="91416" bIns="91416" anchor="t" anchorCtr="0"/>
          <a:lstStyle>
            <a:lvl1pPr marL="546100" marR="0" lvl="0" indent="635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914400" marR="0" lvl="1" indent="7620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2954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727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184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641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3098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556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4013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12" name="Shape 12"/>
          <p:cNvSpPr txBox="1">
            <a:spLocks noGrp="1"/>
          </p:cNvSpPr>
          <p:nvPr>
            <p:ph type="sldNum" idx="12"/>
          </p:nvPr>
        </p:nvSpPr>
        <p:spPr>
          <a:xfrm>
            <a:off x="6553218" y="6173788"/>
            <a:ext cx="2133599" cy="365125"/>
          </a:xfrm>
          <a:prstGeom prst="rect">
            <a:avLst/>
          </a:prstGeom>
          <a:noFill/>
          <a:ln>
            <a:noFill/>
          </a:ln>
        </p:spPr>
        <p:txBody>
          <a:bodyPr wrap="square" lIns="91266" tIns="45622" rIns="91266" bIns="45622" anchor="ctr" anchorCtr="0">
            <a:noAutofit/>
          </a:bodyPr>
          <a:lstStyle/>
          <a:p>
            <a:pPr indent="-19050" algn="r">
              <a:buClr>
                <a:srgbClr val="888888"/>
              </a:buClr>
              <a:buSzPct val="25000"/>
            </a:pPr>
            <a:fld id="{00000000-1234-1234-1234-123412341234}" type="slidenum">
              <a:rPr lang="en-US" sz="1200" smtClean="0">
                <a:solidFill>
                  <a:srgbClr val="888888"/>
                </a:solidFill>
              </a:rPr>
              <a:pPr indent="-19050" algn="r">
                <a:buClr>
                  <a:srgbClr val="888888"/>
                </a:buClr>
                <a:buSzPct val="25000"/>
              </a:pPr>
              <a:t>‹#›</a:t>
            </a:fld>
            <a:endParaRPr lang="en-US" sz="1200">
              <a:solidFill>
                <a:srgbClr val="888888"/>
              </a:solidFil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74"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5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5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3"/>
        <p:cNvGrpSpPr/>
        <p:nvPr/>
      </p:nvGrpSpPr>
      <p:grpSpPr>
        <a:xfrm>
          <a:off x="0" y="0"/>
          <a:ext cx="0" cy="0"/>
          <a:chOff x="0" y="0"/>
          <a:chExt cx="0" cy="0"/>
        </a:xfrm>
      </p:grpSpPr>
      <p:sp>
        <p:nvSpPr>
          <p:cNvPr id="54" name="Shape 54"/>
          <p:cNvSpPr/>
          <p:nvPr/>
        </p:nvSpPr>
        <p:spPr>
          <a:xfrm>
            <a:off x="0" y="1"/>
            <a:ext cx="9144000" cy="1210235"/>
          </a:xfrm>
          <a:custGeom>
            <a:avLst/>
            <a:gdLst/>
            <a:ahLst/>
            <a:cxnLst/>
            <a:rect l="0" t="0" r="0" b="0"/>
            <a:pathLst>
              <a:path w="120000" h="120000" extrusionOk="0">
                <a:moveTo>
                  <a:pt x="0" y="119999"/>
                </a:moveTo>
                <a:lnTo>
                  <a:pt x="119999" y="119999"/>
                </a:lnTo>
                <a:lnTo>
                  <a:pt x="119999" y="0"/>
                </a:lnTo>
                <a:lnTo>
                  <a:pt x="0" y="0"/>
                </a:lnTo>
                <a:lnTo>
                  <a:pt x="0" y="119999"/>
                </a:lnTo>
                <a:close/>
              </a:path>
            </a:pathLst>
          </a:custGeom>
          <a:solidFill>
            <a:srgbClr val="5F5F5F"/>
          </a:solidFill>
          <a:ln>
            <a:noFill/>
          </a:ln>
        </p:spPr>
        <p:txBody>
          <a:bodyPr wrap="square" lIns="0" tIns="0" rIns="0" bIns="0" anchor="t" anchorCtr="0">
            <a:noAutofit/>
          </a:bodyPr>
          <a:lstStyle/>
          <a:p>
            <a:pPr marL="0" marR="0" lvl="0" indent="-101589" algn="l" rtl="0">
              <a:lnSpc>
                <a:spcPct val="100000"/>
              </a:lnSpc>
              <a:spcBef>
                <a:spcPts val="0"/>
              </a:spcBef>
              <a:spcAft>
                <a:spcPts val="0"/>
              </a:spcAft>
              <a:buClr>
                <a:srgbClr val="000000"/>
              </a:buClr>
              <a:buFont typeface="Arial"/>
              <a:buNone/>
            </a:pPr>
            <a:endParaRPr sz="1600" b="0" i="0" u="none" strike="noStrike" cap="none" dirty="0">
              <a:solidFill>
                <a:srgbClr val="000000"/>
              </a:solidFill>
              <a:latin typeface="Arial" panose="020B0604020202020204" pitchFamily="34" charset="0"/>
              <a:ea typeface="Calibri"/>
              <a:cs typeface="Arial" panose="020B0604020202020204" pitchFamily="34" charset="0"/>
              <a:sym typeface="Calibri"/>
            </a:endParaRPr>
          </a:p>
        </p:txBody>
      </p:sp>
      <p:sp>
        <p:nvSpPr>
          <p:cNvPr id="55" name="Shape 55"/>
          <p:cNvSpPr/>
          <p:nvPr/>
        </p:nvSpPr>
        <p:spPr>
          <a:xfrm>
            <a:off x="207838" y="201725"/>
            <a:ext cx="1870375" cy="791537"/>
          </a:xfrm>
          <a:prstGeom prst="rect">
            <a:avLst/>
          </a:prstGeom>
          <a:blipFill rotWithShape="1">
            <a:blip r:embed="rId6">
              <a:alphaModFix/>
            </a:blip>
            <a:stretch>
              <a:fillRect/>
            </a:stretch>
          </a:blipFill>
          <a:ln>
            <a:noFill/>
          </a:ln>
        </p:spPr>
        <p:txBody>
          <a:bodyPr wrap="square" lIns="0" tIns="0" rIns="0" bIns="0" anchor="t" anchorCtr="0">
            <a:noAutofit/>
          </a:bodyPr>
          <a:lstStyle/>
          <a:p>
            <a:pPr marL="0" marR="0" lvl="0" indent="-101589" algn="l" rtl="0">
              <a:lnSpc>
                <a:spcPct val="100000"/>
              </a:lnSpc>
              <a:spcBef>
                <a:spcPts val="0"/>
              </a:spcBef>
              <a:spcAft>
                <a:spcPts val="0"/>
              </a:spcAft>
              <a:buClr>
                <a:srgbClr val="000000"/>
              </a:buClr>
              <a:buFont typeface="Arial"/>
              <a:buNone/>
            </a:pPr>
            <a:endParaRPr sz="1600" b="0" i="0" u="none" strike="noStrike" cap="none" dirty="0">
              <a:solidFill>
                <a:srgbClr val="000000"/>
              </a:solidFill>
              <a:latin typeface="Arial" panose="020B0604020202020204" pitchFamily="34" charset="0"/>
              <a:ea typeface="Calibri"/>
              <a:cs typeface="Arial" panose="020B0604020202020204" pitchFamily="34" charset="0"/>
              <a:sym typeface="Calibri"/>
            </a:endParaRPr>
          </a:p>
        </p:txBody>
      </p:sp>
      <p:sp>
        <p:nvSpPr>
          <p:cNvPr id="56" name="Shape 56"/>
          <p:cNvSpPr/>
          <p:nvPr/>
        </p:nvSpPr>
        <p:spPr>
          <a:xfrm>
            <a:off x="1458836" y="401712"/>
            <a:ext cx="56573" cy="58271"/>
          </a:xfrm>
          <a:custGeom>
            <a:avLst/>
            <a:gdLst/>
            <a:ahLst/>
            <a:cxnLst/>
            <a:rect l="0" t="0" r="0" b="0"/>
            <a:pathLst>
              <a:path w="120000" h="120000" extrusionOk="0">
                <a:moveTo>
                  <a:pt x="66920" y="0"/>
                </a:moveTo>
                <a:lnTo>
                  <a:pt x="37829" y="4633"/>
                </a:lnTo>
                <a:lnTo>
                  <a:pt x="14882" y="17858"/>
                </a:lnTo>
                <a:lnTo>
                  <a:pt x="0" y="37428"/>
                </a:lnTo>
                <a:lnTo>
                  <a:pt x="1249" y="70729"/>
                </a:lnTo>
                <a:lnTo>
                  <a:pt x="10470" y="95006"/>
                </a:lnTo>
                <a:lnTo>
                  <a:pt x="26094" y="110763"/>
                </a:lnTo>
                <a:lnTo>
                  <a:pt x="46549" y="118508"/>
                </a:lnTo>
                <a:lnTo>
                  <a:pt x="58808" y="119534"/>
                </a:lnTo>
                <a:lnTo>
                  <a:pt x="86553" y="114330"/>
                </a:lnTo>
                <a:lnTo>
                  <a:pt x="107541" y="99866"/>
                </a:lnTo>
                <a:lnTo>
                  <a:pt x="119936" y="77867"/>
                </a:lnTo>
                <a:lnTo>
                  <a:pt x="117005" y="46993"/>
                </a:lnTo>
                <a:lnTo>
                  <a:pt x="105917" y="23342"/>
                </a:lnTo>
                <a:lnTo>
                  <a:pt x="88583" y="7486"/>
                </a:lnTo>
                <a:lnTo>
                  <a:pt x="66920" y="0"/>
                </a:lnTo>
                <a:close/>
              </a:path>
            </a:pathLst>
          </a:custGeom>
          <a:solidFill>
            <a:srgbClr val="ECB329"/>
          </a:solidFill>
          <a:ln>
            <a:noFill/>
          </a:ln>
        </p:spPr>
        <p:txBody>
          <a:bodyPr wrap="square" lIns="0" tIns="0" rIns="0" bIns="0" anchor="t" anchorCtr="0">
            <a:noAutofit/>
          </a:bodyPr>
          <a:lstStyle/>
          <a:p>
            <a:pPr marL="0" marR="0" lvl="0" indent="-101589" algn="l" rtl="0">
              <a:lnSpc>
                <a:spcPct val="100000"/>
              </a:lnSpc>
              <a:spcBef>
                <a:spcPts val="0"/>
              </a:spcBef>
              <a:spcAft>
                <a:spcPts val="0"/>
              </a:spcAft>
              <a:buClr>
                <a:srgbClr val="000000"/>
              </a:buClr>
              <a:buFont typeface="Arial"/>
              <a:buNone/>
            </a:pPr>
            <a:endParaRPr sz="1600" b="0" i="0" u="none" strike="noStrike" cap="none" dirty="0">
              <a:solidFill>
                <a:srgbClr val="000000"/>
              </a:solidFill>
              <a:latin typeface="Arial" panose="020B0604020202020204" pitchFamily="34" charset="0"/>
              <a:ea typeface="Calibri"/>
              <a:cs typeface="Arial" panose="020B0604020202020204" pitchFamily="34" charset="0"/>
              <a:sym typeface="Calibri"/>
            </a:endParaRPr>
          </a:p>
        </p:txBody>
      </p:sp>
      <p:sp>
        <p:nvSpPr>
          <p:cNvPr id="57" name="Shape 57"/>
          <p:cNvSpPr txBox="1">
            <a:spLocks noGrp="1"/>
          </p:cNvSpPr>
          <p:nvPr>
            <p:ph type="title"/>
          </p:nvPr>
        </p:nvSpPr>
        <p:spPr>
          <a:xfrm>
            <a:off x="457221" y="274339"/>
            <a:ext cx="8229599" cy="276999"/>
          </a:xfrm>
          <a:prstGeom prst="rect">
            <a:avLst/>
          </a:prstGeom>
          <a:noFill/>
          <a:ln>
            <a:noFill/>
          </a:ln>
        </p:spPr>
        <p:txBody>
          <a:bodyPr wrap="square" lIns="91416" tIns="91416" rIns="91416" bIns="91416" anchor="t" anchorCtr="0"/>
          <a:lstStyle>
            <a:lvl1pPr marL="0" marR="0" lvl="0" indent="0" algn="l" rtl="0">
              <a:lnSpc>
                <a:spcPct val="100000"/>
              </a:lnSpc>
              <a:spcBef>
                <a:spcPts val="0"/>
              </a:spcBef>
              <a:spcAft>
                <a:spcPts val="0"/>
              </a:spcAft>
              <a:buClr>
                <a:srgbClr val="000000"/>
              </a:buClr>
              <a:buSzPct val="100000"/>
              <a:buFont typeface="Calibri"/>
              <a:buNone/>
              <a:defRPr sz="1800" b="0" i="0" u="none" strike="noStrike" cap="none">
                <a:solidFill>
                  <a:srgbClr val="000000"/>
                </a:solidFill>
                <a:latin typeface="Calibri"/>
                <a:ea typeface="Calibri"/>
                <a:cs typeface="Calibri"/>
                <a:sym typeface="Calibri"/>
              </a:defRPr>
            </a:lvl1pPr>
            <a:lvl2pPr lvl="1" indent="0">
              <a:spcBef>
                <a:spcPts val="0"/>
              </a:spcBef>
              <a:buSzPct val="100000"/>
              <a:buFont typeface="Arial"/>
              <a:buNone/>
              <a:defRPr sz="1800"/>
            </a:lvl2pPr>
            <a:lvl3pPr lvl="2" indent="0">
              <a:spcBef>
                <a:spcPts val="0"/>
              </a:spcBef>
              <a:buSzPct val="100000"/>
              <a:buFont typeface="Arial"/>
              <a:buNone/>
              <a:defRPr sz="1800"/>
            </a:lvl3pPr>
            <a:lvl4pPr lvl="3" indent="0">
              <a:spcBef>
                <a:spcPts val="0"/>
              </a:spcBef>
              <a:buSzPct val="100000"/>
              <a:buFont typeface="Arial"/>
              <a:buNone/>
              <a:defRPr sz="1800"/>
            </a:lvl4pPr>
            <a:lvl5pPr lvl="4" indent="0">
              <a:spcBef>
                <a:spcPts val="0"/>
              </a:spcBef>
              <a:buSzPct val="100000"/>
              <a:buFont typeface="Arial"/>
              <a:buNone/>
              <a:defRPr sz="1800"/>
            </a:lvl5pPr>
            <a:lvl6pPr lvl="5" indent="0">
              <a:spcBef>
                <a:spcPts val="0"/>
              </a:spcBef>
              <a:buSzPct val="100000"/>
              <a:buFont typeface="Arial"/>
              <a:buNone/>
              <a:defRPr sz="1800"/>
            </a:lvl6pPr>
            <a:lvl7pPr lvl="6" indent="0">
              <a:spcBef>
                <a:spcPts val="0"/>
              </a:spcBef>
              <a:buSzPct val="100000"/>
              <a:buFont typeface="Arial"/>
              <a:buNone/>
              <a:defRPr sz="1800"/>
            </a:lvl7pPr>
            <a:lvl8pPr lvl="7" indent="0">
              <a:spcBef>
                <a:spcPts val="0"/>
              </a:spcBef>
              <a:buSzPct val="100000"/>
              <a:buFont typeface="Arial"/>
              <a:buNone/>
              <a:defRPr sz="1800"/>
            </a:lvl8pPr>
            <a:lvl9pPr lvl="8" indent="0">
              <a:spcBef>
                <a:spcPts val="0"/>
              </a:spcBef>
              <a:buSzPct val="100000"/>
              <a:buFont typeface="Arial"/>
              <a:buNone/>
              <a:defRPr sz="1800"/>
            </a:lvl9pPr>
          </a:lstStyle>
          <a:p>
            <a:endParaRPr dirty="0"/>
          </a:p>
        </p:txBody>
      </p:sp>
      <p:sp>
        <p:nvSpPr>
          <p:cNvPr id="58" name="Shape 58"/>
          <p:cNvSpPr txBox="1">
            <a:spLocks noGrp="1"/>
          </p:cNvSpPr>
          <p:nvPr>
            <p:ph type="body" idx="1"/>
          </p:nvPr>
        </p:nvSpPr>
        <p:spPr>
          <a:xfrm>
            <a:off x="457221" y="1577359"/>
            <a:ext cx="8229599" cy="276999"/>
          </a:xfrm>
          <a:prstGeom prst="rect">
            <a:avLst/>
          </a:prstGeom>
          <a:noFill/>
          <a:ln>
            <a:noFill/>
          </a:ln>
        </p:spPr>
        <p:txBody>
          <a:bodyPr wrap="square" lIns="91416" tIns="91416" rIns="91416" bIns="91416" anchor="t" anchorCtr="0"/>
          <a:lstStyle>
            <a:lvl1pPr marL="0" marR="0" lvl="0" indent="114300" algn="l" rtl="0">
              <a:lnSpc>
                <a:spcPct val="100000"/>
              </a:lnSpc>
              <a:spcBef>
                <a:spcPts val="0"/>
              </a:spcBef>
              <a:spcAft>
                <a:spcPts val="0"/>
              </a:spcAft>
              <a:buClr>
                <a:srgbClr val="000000"/>
              </a:buClr>
              <a:buSzPct val="100000"/>
              <a:buFont typeface="Calibri"/>
              <a:buChar char="●"/>
              <a:defRPr sz="1800" b="0" i="0" u="none" strike="noStrike" cap="none">
                <a:solidFill>
                  <a:srgbClr val="000000"/>
                </a:solidFill>
                <a:latin typeface="Calibri"/>
                <a:ea typeface="Calibri"/>
                <a:cs typeface="Calibri"/>
                <a:sym typeface="Calibri"/>
              </a:defRPr>
            </a:lvl1pPr>
            <a:lvl2pPr marL="409619" marR="0" lvl="1" indent="111081" algn="l" rtl="0">
              <a:lnSpc>
                <a:spcPct val="100000"/>
              </a:lnSpc>
              <a:spcBef>
                <a:spcPts val="0"/>
              </a:spcBef>
              <a:spcAft>
                <a:spcPts val="0"/>
              </a:spcAft>
              <a:buClr>
                <a:srgbClr val="000000"/>
              </a:buClr>
              <a:buSzPct val="100000"/>
              <a:buFont typeface="Calibri"/>
              <a:buChar char="○"/>
              <a:defRPr sz="1800" b="0" i="0" u="none" strike="noStrike" cap="none">
                <a:solidFill>
                  <a:srgbClr val="000000"/>
                </a:solidFill>
                <a:latin typeface="Calibri"/>
                <a:ea typeface="Calibri"/>
                <a:cs typeface="Calibri"/>
                <a:sym typeface="Calibri"/>
              </a:defRPr>
            </a:lvl2pPr>
            <a:lvl3pPr marL="819239" marR="0" lvl="2" indent="107860" algn="l" rtl="0">
              <a:lnSpc>
                <a:spcPct val="100000"/>
              </a:lnSpc>
              <a:spcBef>
                <a:spcPts val="0"/>
              </a:spcBef>
              <a:spcAft>
                <a:spcPts val="0"/>
              </a:spcAft>
              <a:buClr>
                <a:srgbClr val="000000"/>
              </a:buClr>
              <a:buSzPct val="100000"/>
              <a:buFont typeface="Calibri"/>
              <a:buChar char="■"/>
              <a:defRPr sz="1800" b="0" i="0" u="none" strike="noStrike" cap="none">
                <a:solidFill>
                  <a:srgbClr val="000000"/>
                </a:solidFill>
                <a:latin typeface="Calibri"/>
                <a:ea typeface="Calibri"/>
                <a:cs typeface="Calibri"/>
                <a:sym typeface="Calibri"/>
              </a:defRPr>
            </a:lvl3pPr>
            <a:lvl4pPr marL="1228860" marR="0" lvl="3" indent="104640" algn="l" rtl="0">
              <a:lnSpc>
                <a:spcPct val="100000"/>
              </a:lnSpc>
              <a:spcBef>
                <a:spcPts val="0"/>
              </a:spcBef>
              <a:spcAft>
                <a:spcPts val="0"/>
              </a:spcAft>
              <a:buClr>
                <a:srgbClr val="000000"/>
              </a:buClr>
              <a:buSzPct val="100000"/>
              <a:buFont typeface="Calibri"/>
              <a:buChar char="●"/>
              <a:defRPr sz="1800" b="0" i="0" u="none" strike="noStrike" cap="none">
                <a:solidFill>
                  <a:srgbClr val="000000"/>
                </a:solidFill>
                <a:latin typeface="Calibri"/>
                <a:ea typeface="Calibri"/>
                <a:cs typeface="Calibri"/>
                <a:sym typeface="Calibri"/>
              </a:defRPr>
            </a:lvl4pPr>
            <a:lvl5pPr marL="1638479" marR="0" lvl="4" indent="114120" algn="l" rtl="0">
              <a:lnSpc>
                <a:spcPct val="100000"/>
              </a:lnSpc>
              <a:spcBef>
                <a:spcPts val="0"/>
              </a:spcBef>
              <a:spcAft>
                <a:spcPts val="0"/>
              </a:spcAft>
              <a:buClr>
                <a:srgbClr val="000000"/>
              </a:buClr>
              <a:buSzPct val="100000"/>
              <a:buFont typeface="Calibri"/>
              <a:buChar char="○"/>
              <a:defRPr sz="1800" b="0" i="0" u="none" strike="noStrike" cap="none">
                <a:solidFill>
                  <a:srgbClr val="000000"/>
                </a:solidFill>
                <a:latin typeface="Calibri"/>
                <a:ea typeface="Calibri"/>
                <a:cs typeface="Calibri"/>
                <a:sym typeface="Calibri"/>
              </a:defRPr>
            </a:lvl5pPr>
            <a:lvl6pPr marL="2048101" marR="0" lvl="5" indent="110899" algn="l" rtl="0">
              <a:lnSpc>
                <a:spcPct val="100000"/>
              </a:lnSpc>
              <a:spcBef>
                <a:spcPts val="0"/>
              </a:spcBef>
              <a:spcAft>
                <a:spcPts val="0"/>
              </a:spcAft>
              <a:buClr>
                <a:srgbClr val="000000"/>
              </a:buClr>
              <a:buSzPct val="100000"/>
              <a:buFont typeface="Calibri"/>
              <a:buChar char="■"/>
              <a:defRPr sz="1800" b="0" i="0" u="none" strike="noStrike" cap="none">
                <a:solidFill>
                  <a:srgbClr val="000000"/>
                </a:solidFill>
                <a:latin typeface="Calibri"/>
                <a:ea typeface="Calibri"/>
                <a:cs typeface="Calibri"/>
                <a:sym typeface="Calibri"/>
              </a:defRPr>
            </a:lvl6pPr>
            <a:lvl7pPr marL="2457721" marR="0" lvl="6" indent="107679" algn="l" rtl="0">
              <a:lnSpc>
                <a:spcPct val="100000"/>
              </a:lnSpc>
              <a:spcBef>
                <a:spcPts val="0"/>
              </a:spcBef>
              <a:spcAft>
                <a:spcPts val="0"/>
              </a:spcAft>
              <a:buClr>
                <a:srgbClr val="000000"/>
              </a:buClr>
              <a:buSzPct val="100000"/>
              <a:buFont typeface="Calibri"/>
              <a:buChar char="●"/>
              <a:defRPr sz="1800" b="0" i="0" u="none" strike="noStrike" cap="none">
                <a:solidFill>
                  <a:srgbClr val="000000"/>
                </a:solidFill>
                <a:latin typeface="Calibri"/>
                <a:ea typeface="Calibri"/>
                <a:cs typeface="Calibri"/>
                <a:sym typeface="Calibri"/>
              </a:defRPr>
            </a:lvl7pPr>
            <a:lvl8pPr marL="2867341" marR="0" lvl="7" indent="104458" algn="l" rtl="0">
              <a:lnSpc>
                <a:spcPct val="100000"/>
              </a:lnSpc>
              <a:spcBef>
                <a:spcPts val="0"/>
              </a:spcBef>
              <a:spcAft>
                <a:spcPts val="0"/>
              </a:spcAft>
              <a:buClr>
                <a:srgbClr val="000000"/>
              </a:buClr>
              <a:buSzPct val="100000"/>
              <a:buFont typeface="Calibri"/>
              <a:buChar char="○"/>
              <a:defRPr sz="1800" b="0" i="0" u="none" strike="noStrike" cap="none">
                <a:solidFill>
                  <a:srgbClr val="000000"/>
                </a:solidFill>
                <a:latin typeface="Calibri"/>
                <a:ea typeface="Calibri"/>
                <a:cs typeface="Calibri"/>
                <a:sym typeface="Calibri"/>
              </a:defRPr>
            </a:lvl8pPr>
            <a:lvl9pPr marL="3276960" marR="0" lvl="8" indent="113939" algn="l" rtl="0">
              <a:lnSpc>
                <a:spcPct val="100000"/>
              </a:lnSpc>
              <a:spcBef>
                <a:spcPts val="0"/>
              </a:spcBef>
              <a:spcAft>
                <a:spcPts val="0"/>
              </a:spcAft>
              <a:buClr>
                <a:srgbClr val="000000"/>
              </a:buClr>
              <a:buSzPct val="100000"/>
              <a:buFont typeface="Calibri"/>
              <a:buChar char="■"/>
              <a:defRPr sz="1800" b="0" i="0" u="none" strike="noStrike" cap="none">
                <a:solidFill>
                  <a:srgbClr val="000000"/>
                </a:solidFill>
                <a:latin typeface="Calibri"/>
                <a:ea typeface="Calibri"/>
                <a:cs typeface="Calibri"/>
                <a:sym typeface="Calibri"/>
              </a:defRPr>
            </a:lvl9pPr>
          </a:lstStyle>
          <a:p>
            <a:endParaRPr dirty="0"/>
          </a:p>
        </p:txBody>
      </p:sp>
      <p:sp>
        <p:nvSpPr>
          <p:cNvPr id="59" name="Shape 59"/>
          <p:cNvSpPr txBox="1">
            <a:spLocks noGrp="1"/>
          </p:cNvSpPr>
          <p:nvPr>
            <p:ph type="ftr" idx="11"/>
          </p:nvPr>
        </p:nvSpPr>
        <p:spPr>
          <a:xfrm>
            <a:off x="3108981" y="6377944"/>
            <a:ext cx="2926079" cy="246221"/>
          </a:xfrm>
          <a:prstGeom prst="rect">
            <a:avLst/>
          </a:prstGeom>
          <a:noFill/>
          <a:ln>
            <a:noFill/>
          </a:ln>
        </p:spPr>
        <p:txBody>
          <a:bodyPr wrap="square" lIns="91416" tIns="91416" rIns="91416" bIns="91416" anchor="t" anchorCtr="0"/>
          <a:lstStyle>
            <a:lvl1pPr marL="0" marR="0" lvl="0" indent="0" algn="ctr" rtl="0">
              <a:lnSpc>
                <a:spcPct val="100000"/>
              </a:lnSpc>
              <a:spcBef>
                <a:spcPts val="0"/>
              </a:spcBef>
              <a:spcAft>
                <a:spcPts val="0"/>
              </a:spcAft>
              <a:buClr>
                <a:srgbClr val="888888"/>
              </a:buClr>
              <a:buSzPct val="100000"/>
              <a:buFont typeface="Calibri"/>
              <a:buNone/>
              <a:defRPr sz="1900" b="0" i="0" u="none" strike="noStrike" cap="none">
                <a:solidFill>
                  <a:srgbClr val="888888"/>
                </a:solidFill>
                <a:latin typeface="Arial" panose="020B0604020202020204" pitchFamily="34" charset="0"/>
                <a:ea typeface="Arial" panose="020B0604020202020204" pitchFamily="34" charset="0"/>
                <a:cs typeface="Arial" panose="020B0604020202020204" pitchFamily="34" charset="0"/>
                <a:sym typeface="Calibri"/>
              </a:defRPr>
            </a:lvl1pPr>
            <a:lvl2pPr marL="456515" marR="0" lvl="1" indent="-1206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913027" marR="0" lvl="2" indent="-11417"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369540" marR="0" lvl="3" indent="-10776"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826053" marR="0" lvl="4" indent="-1013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282570" marR="0" lvl="5" indent="-949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6pPr>
            <a:lvl7pPr marL="2739080" marR="0" lvl="6" indent="-885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7pPr>
            <a:lvl8pPr marL="3195593" marR="0" lvl="7" indent="-8213"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8pPr>
            <a:lvl9pPr marL="3652103" marR="0" lvl="8" indent="-757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9pPr>
          </a:lstStyle>
          <a:p>
            <a:endParaRPr lang="en-US" dirty="0"/>
          </a:p>
        </p:txBody>
      </p:sp>
      <p:sp>
        <p:nvSpPr>
          <p:cNvPr id="60" name="Shape 60"/>
          <p:cNvSpPr txBox="1">
            <a:spLocks noGrp="1"/>
          </p:cNvSpPr>
          <p:nvPr>
            <p:ph type="dt" idx="10"/>
          </p:nvPr>
        </p:nvSpPr>
        <p:spPr>
          <a:xfrm>
            <a:off x="457200" y="6377944"/>
            <a:ext cx="2103120" cy="246221"/>
          </a:xfrm>
          <a:prstGeom prst="rect">
            <a:avLst/>
          </a:prstGeom>
          <a:noFill/>
          <a:ln>
            <a:noFill/>
          </a:ln>
        </p:spPr>
        <p:txBody>
          <a:bodyPr wrap="square" lIns="91416" tIns="91416" rIns="91416" bIns="91416" anchor="t" anchorCtr="0"/>
          <a:lstStyle>
            <a:lvl1pPr marL="0" marR="0" lvl="0" indent="0" algn="l" rtl="0">
              <a:lnSpc>
                <a:spcPct val="100000"/>
              </a:lnSpc>
              <a:spcBef>
                <a:spcPts val="0"/>
              </a:spcBef>
              <a:spcAft>
                <a:spcPts val="0"/>
              </a:spcAft>
              <a:buClr>
                <a:srgbClr val="888888"/>
              </a:buClr>
              <a:buSzPct val="100000"/>
              <a:buFont typeface="Calibri"/>
              <a:buNone/>
              <a:defRPr sz="1900" b="0" i="0" u="none" strike="noStrike" cap="none">
                <a:solidFill>
                  <a:srgbClr val="888888"/>
                </a:solidFill>
                <a:latin typeface="Arial" panose="020B0604020202020204" pitchFamily="34" charset="0"/>
                <a:ea typeface="Arial" panose="020B0604020202020204" pitchFamily="34" charset="0"/>
                <a:cs typeface="Arial" panose="020B0604020202020204" pitchFamily="34" charset="0"/>
                <a:sym typeface="Calibri"/>
              </a:defRPr>
            </a:lvl1pPr>
            <a:lvl2pPr marL="456515" marR="0" lvl="1" indent="-1206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913027" marR="0" lvl="2" indent="-11417"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369540" marR="0" lvl="3" indent="-10776"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826053" marR="0" lvl="4" indent="-1013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282570" marR="0" lvl="5" indent="-949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6pPr>
            <a:lvl7pPr marL="2739080" marR="0" lvl="6" indent="-885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7pPr>
            <a:lvl8pPr marL="3195593" marR="0" lvl="7" indent="-8213"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8pPr>
            <a:lvl9pPr marL="3652103" marR="0" lvl="8" indent="-757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9pPr>
          </a:lstStyle>
          <a:p>
            <a:endParaRPr lang="en-US" dirty="0"/>
          </a:p>
        </p:txBody>
      </p:sp>
      <p:sp>
        <p:nvSpPr>
          <p:cNvPr id="61" name="Shape 61"/>
          <p:cNvSpPr txBox="1">
            <a:spLocks noGrp="1"/>
          </p:cNvSpPr>
          <p:nvPr>
            <p:ph type="sldNum" idx="12"/>
          </p:nvPr>
        </p:nvSpPr>
        <p:spPr>
          <a:xfrm>
            <a:off x="6583680" y="6377944"/>
            <a:ext cx="2103120" cy="246221"/>
          </a:xfrm>
          <a:prstGeom prst="rect">
            <a:avLst/>
          </a:prstGeom>
          <a:noFill/>
          <a:ln>
            <a:noFill/>
          </a:ln>
        </p:spPr>
        <p:txBody>
          <a:bodyPr wrap="square" lIns="0" tIns="0" rIns="0" bIns="0" anchor="t" anchorCtr="0">
            <a:noAutofit/>
          </a:bodyPr>
          <a:lstStyle>
            <a:lvl1pPr>
              <a:defRPr b="0" i="0">
                <a:latin typeface="Arial" panose="020B0604020202020204" pitchFamily="34" charset="0"/>
                <a:cs typeface="Arial" panose="020B0604020202020204" pitchFamily="34" charset="0"/>
              </a:defRPr>
            </a:lvl1pPr>
          </a:lstStyle>
          <a:p>
            <a:pPr indent="-25398" algn="r">
              <a:buClr>
                <a:srgbClr val="888888"/>
              </a:buClr>
              <a:buSzPct val="25000"/>
            </a:pPr>
            <a:fld id="{00000000-1234-1234-1234-123412341234}" type="slidenum">
              <a:rPr lang="en-US" sz="1600" smtClean="0">
                <a:solidFill>
                  <a:srgbClr val="888888"/>
                </a:solidFill>
                <a:ea typeface="Calibri"/>
                <a:sym typeface="Calibri"/>
              </a:rPr>
              <a:pPr indent="-25398" algn="r">
                <a:buClr>
                  <a:srgbClr val="888888"/>
                </a:buClr>
                <a:buSzPct val="25000"/>
              </a:pPr>
              <a:t>‹#›</a:t>
            </a:fld>
            <a:endParaRPr lang="en-US" sz="1600" dirty="0">
              <a:solidFill>
                <a:srgbClr val="888888"/>
              </a:solidFill>
              <a:ea typeface="Calibri"/>
              <a:sym typeface="Calibri"/>
            </a:endParaRPr>
          </a:p>
        </p:txBody>
      </p:sp>
    </p:spTree>
  </p:cSld>
  <p:clrMap bg1="lt1" tx1="dk1" bg2="dk2" tx2="lt2" accent1="accent1" accent2="accent2" accent3="accent3" accent4="accent4" accent5="accent5" accent6="accent6" hlink="hlink" folHlink="folHlink"/>
  <p:sldLayoutIdLst>
    <p:sldLayoutId id="2147483656" r:id="rId1"/>
    <p:sldLayoutId id="2147483658" r:id="rId2"/>
    <p:sldLayoutId id="2147483692" r:id="rId3"/>
    <p:sldLayoutId id="2147483693"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5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5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2" name="Group 11" title="gray triangle corner decoration"/>
          <p:cNvGrpSpPr>
            <a:grpSpLocks noChangeAspect="1"/>
          </p:cNvGrpSpPr>
          <p:nvPr userDrawn="1"/>
        </p:nvGrpSpPr>
        <p:grpSpPr>
          <a:xfrm>
            <a:off x="8023226" y="2924758"/>
            <a:ext cx="1120774" cy="3933242"/>
            <a:chOff x="8023226" y="2924758"/>
            <a:chExt cx="1120774" cy="3933242"/>
          </a:xfrm>
        </p:grpSpPr>
        <p:sp>
          <p:nvSpPr>
            <p:cNvPr id="13" name="Isosceles Triangle 12"/>
            <p:cNvSpPr/>
            <p:nvPr userDrawn="1"/>
          </p:nvSpPr>
          <p:spPr>
            <a:xfrm>
              <a:off x="8023226" y="2924758"/>
              <a:ext cx="1120774" cy="3933242"/>
            </a:xfrm>
            <a:prstGeom prst="triangle">
              <a:avLst>
                <a:gd name="adj" fmla="val 10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Isosceles Triangle 13"/>
            <p:cNvSpPr/>
            <p:nvPr userDrawn="1"/>
          </p:nvSpPr>
          <p:spPr>
            <a:xfrm>
              <a:off x="8239885" y="3685101"/>
              <a:ext cx="904115" cy="3172899"/>
            </a:xfrm>
            <a:prstGeom prst="triangle">
              <a:avLst>
                <a:gd name="adj" fmla="val 10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5" name="Group 14" title="gray triange corner decoration"/>
          <p:cNvGrpSpPr>
            <a:grpSpLocks noChangeAspect="1"/>
          </p:cNvGrpSpPr>
          <p:nvPr userDrawn="1"/>
        </p:nvGrpSpPr>
        <p:grpSpPr>
          <a:xfrm rot="16200000" flipV="1">
            <a:off x="837624" y="-837625"/>
            <a:ext cx="667903" cy="2343153"/>
            <a:chOff x="8023226" y="2924758"/>
            <a:chExt cx="1120774" cy="3933243"/>
          </a:xfrm>
        </p:grpSpPr>
        <p:sp>
          <p:nvSpPr>
            <p:cNvPr id="16" name="Isosceles Triangle 15"/>
            <p:cNvSpPr/>
            <p:nvPr userDrawn="1"/>
          </p:nvSpPr>
          <p:spPr>
            <a:xfrm>
              <a:off x="8023226" y="2924758"/>
              <a:ext cx="1120774" cy="3933242"/>
            </a:xfrm>
            <a:prstGeom prst="triangle">
              <a:avLst>
                <a:gd name="adj" fmla="val 10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Isosceles Triangle 16"/>
            <p:cNvSpPr/>
            <p:nvPr userDrawn="1"/>
          </p:nvSpPr>
          <p:spPr>
            <a:xfrm>
              <a:off x="8314926" y="3948449"/>
              <a:ext cx="829074" cy="2909552"/>
            </a:xfrm>
            <a:prstGeom prst="triangle">
              <a:avLst>
                <a:gd name="adj" fmla="val 10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8" name="Picture 17" title="WorkforceGPS logo"/>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6783296" y="6332817"/>
            <a:ext cx="1190641" cy="402184"/>
          </a:xfrm>
          <a:prstGeom prst="rect">
            <a:avLst/>
          </a:prstGeom>
        </p:spPr>
      </p:pic>
      <p:sp>
        <p:nvSpPr>
          <p:cNvPr id="2" name="Title Placeholder 1"/>
          <p:cNvSpPr>
            <a:spLocks noGrp="1"/>
          </p:cNvSpPr>
          <p:nvPr>
            <p:ph type="title"/>
          </p:nvPr>
        </p:nvSpPr>
        <p:spPr>
          <a:xfrm>
            <a:off x="628650" y="365126"/>
            <a:ext cx="7955280" cy="105156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628650" y="1770615"/>
            <a:ext cx="7955280" cy="440634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1" name="Picture 20" title="Employment and Training Admin/US Department of Labor text image"/>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360324" y="6424484"/>
            <a:ext cx="1890650" cy="228857"/>
          </a:xfrm>
          <a:prstGeom prst="rect">
            <a:avLst/>
          </a:prstGeom>
        </p:spPr>
      </p:pic>
      <p:sp>
        <p:nvSpPr>
          <p:cNvPr id="4" name="Slide Number Placeholder 3"/>
          <p:cNvSpPr>
            <a:spLocks noGrp="1"/>
          </p:cNvSpPr>
          <p:nvPr>
            <p:ph type="sldNum" sz="quarter" idx="4"/>
          </p:nvPr>
        </p:nvSpPr>
        <p:spPr>
          <a:xfrm>
            <a:off x="7686108" y="6356350"/>
            <a:ext cx="1277484" cy="365125"/>
          </a:xfrm>
          <a:prstGeom prst="rect">
            <a:avLst/>
          </a:prstGeom>
        </p:spPr>
        <p:txBody>
          <a:bodyPr vert="horz" lIns="91440" tIns="45720" rIns="91440" bIns="45720" rtlCol="0" anchor="ctr"/>
          <a:lstStyle>
            <a:lvl1pPr algn="r">
              <a:defRPr sz="1400">
                <a:solidFill>
                  <a:schemeClr val="accent3">
                    <a:lumMod val="75000"/>
                    <a:lumOff val="25000"/>
                  </a:schemeClr>
                </a:solidFill>
              </a:defRPr>
            </a:lvl1pPr>
          </a:lstStyle>
          <a:p>
            <a:fld id="{706D636C-90A3-4979-BA37-BAB384B22101}" type="slidenum">
              <a:rPr lang="en-US" smtClean="0"/>
              <a:pPr/>
              <a:t>‹#›</a:t>
            </a:fld>
            <a:endParaRPr lang="en-US" dirty="0"/>
          </a:p>
        </p:txBody>
      </p:sp>
    </p:spTree>
    <p:extLst>
      <p:ext uri="{BB962C8B-B14F-4D97-AF65-F5344CB8AC3E}">
        <p14:creationId xmlns:p14="http://schemas.microsoft.com/office/powerpoint/2010/main" val="3703511467"/>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Lst>
  <p:hf hdr="0" ftr="0" dt="0"/>
  <p:txStyles>
    <p:titleStyle>
      <a:lvl1pPr algn="l" defTabSz="914400" rtl="0" eaLnBrk="1" latinLnBrk="0" hangingPunct="1">
        <a:lnSpc>
          <a:spcPct val="90000"/>
        </a:lnSpc>
        <a:spcBef>
          <a:spcPct val="0"/>
        </a:spcBef>
        <a:buNone/>
        <a:defRPr lang="en-US" sz="3400" b="1" kern="120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p:titleStyle>
    <p:bodyStyle>
      <a:lvl1pPr marL="274320" indent="-274320" algn="l" defTabSz="914400" rtl="0" eaLnBrk="1" latinLnBrk="0" hangingPunct="1">
        <a:lnSpc>
          <a:spcPct val="90000"/>
        </a:lnSpc>
        <a:spcBef>
          <a:spcPts val="1800"/>
        </a:spcBef>
        <a:buClr>
          <a:schemeClr val="accent2"/>
        </a:buClr>
        <a:buFont typeface="Wingdings 2" panose="05020102010507070707"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800"/>
        </a:spcBef>
        <a:buClr>
          <a:schemeClr val="bg1">
            <a:lumMod val="65000"/>
          </a:schemeClr>
        </a:buClr>
        <a:buFont typeface="Wingdings 3" panose="05040102010807070707" pitchFamily="18" charset="2"/>
        <a:buChar char="}"/>
        <a:defRPr sz="2400" kern="1200">
          <a:solidFill>
            <a:schemeClr val="accent3">
              <a:lumMod val="90000"/>
              <a:lumOff val="10000"/>
            </a:schemeClr>
          </a:solidFill>
          <a:latin typeface="+mn-lt"/>
          <a:ea typeface="+mn-ea"/>
          <a:cs typeface="+mn-cs"/>
        </a:defRPr>
      </a:lvl2pPr>
      <a:lvl3pPr marL="1097280" indent="-182880" algn="l" defTabSz="914400" rtl="0" eaLnBrk="1" latinLnBrk="0" hangingPunct="1">
        <a:lnSpc>
          <a:spcPct val="90000"/>
        </a:lnSpc>
        <a:spcBef>
          <a:spcPts val="600"/>
        </a:spcBef>
        <a:buClr>
          <a:schemeClr val="accent1"/>
        </a:buClr>
        <a:buFont typeface="Wingdings 3" panose="05040102010807070707" pitchFamily="18" charset="2"/>
        <a:buChar char="ê"/>
        <a:defRPr sz="2000" kern="1200">
          <a:solidFill>
            <a:schemeClr val="accent3">
              <a:lumMod val="90000"/>
              <a:lumOff val="10000"/>
            </a:schemeClr>
          </a:solidFill>
          <a:latin typeface="+mn-lt"/>
          <a:ea typeface="+mn-ea"/>
          <a:cs typeface="+mn-cs"/>
        </a:defRPr>
      </a:lvl3pPr>
      <a:lvl4pPr marL="1554480" indent="-182880" algn="l" defTabSz="914400" rtl="0" eaLnBrk="1" latinLnBrk="0" hangingPunct="1">
        <a:lnSpc>
          <a:spcPct val="90000"/>
        </a:lnSpc>
        <a:spcBef>
          <a:spcPts val="500"/>
        </a:spcBef>
        <a:buClr>
          <a:schemeClr val="accent5"/>
        </a:buClr>
        <a:buFont typeface="Wingdings 3" panose="05040102010807070707" pitchFamily="18" charset="2"/>
        <a:buChar char="ê"/>
        <a:defRPr sz="1800" kern="1200">
          <a:solidFill>
            <a:schemeClr val="accent3">
              <a:lumMod val="90000"/>
              <a:lumOff val="10000"/>
            </a:schemeClr>
          </a:solidFill>
          <a:latin typeface="+mn-lt"/>
          <a:ea typeface="+mn-ea"/>
          <a:cs typeface="+mn-cs"/>
        </a:defRPr>
      </a:lvl4pPr>
      <a:lvl5pPr marL="2011680" indent="-182880" algn="l" defTabSz="914400" rtl="0" eaLnBrk="1" latinLnBrk="0" hangingPunct="1">
        <a:lnSpc>
          <a:spcPct val="90000"/>
        </a:lnSpc>
        <a:spcBef>
          <a:spcPts val="500"/>
        </a:spcBef>
        <a:buFont typeface="Wingdings 3" panose="05040102010807070707" pitchFamily="18" charset="2"/>
        <a:buChar char="ê"/>
        <a:defRPr sz="1800" kern="1200">
          <a:solidFill>
            <a:schemeClr val="accent3">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respectability.org/" TargetMode="External"/><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hyperlink" Target="https://steinhardt.nyu.edu/site/research_alliance/2018/11/19/what-are-the-contours-of-nycs" TargetMode="External"/><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hyperlink" Target="https://steinhardt.nyu.edu/site/research_alliance/2018/11/19/what-are-the-contours-of-nycs-special-education-landscape/" TargetMode="External"/><Relationship Id="rId2" Type="http://schemas.openxmlformats.org/officeDocument/2006/relationships/notesSlide" Target="../notesSlides/notesSlide19.xml"/><Relationship Id="rId1" Type="http://schemas.openxmlformats.org/officeDocument/2006/relationships/slideLayout" Target="../slideLayouts/slideLayout9.xml"/><Relationship Id="rId6" Type="http://schemas.openxmlformats.org/officeDocument/2006/relationships/hyperlink" Target="http://www.advocatesforchildren.org/" TargetMode="External"/><Relationship Id="rId5" Type="http://schemas.openxmlformats.org/officeDocument/2006/relationships/hyperlink" Target="https://www.postschoolsuccessiepbilingual.org/" TargetMode="External"/><Relationship Id="rId4" Type="http://schemas.openxmlformats.org/officeDocument/2006/relationships/hyperlink" Target="http://www.includenyc.org/"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s://www.google.com/url?sa=i&amp;rct=j&amp;q=&amp;esrc=s&amp;source=images&amp;cd=&amp;ved=2ahUKEwj0_L-SisbgAhUshOAKHeclAesQjRx6BAgBEAQ&amp;url=https%3A%2F%2Featingdisordersreview.com%2Fcategory%2Fq-a%2F&amp;psig=AOvVaw2uj0z3kU84zyTkBvxazLl0&amp;ust=1550606628306356" TargetMode="Externa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hyperlink" Target="http://www.respectability.org/" TargetMode="External"/><Relationship Id="rId2" Type="http://schemas.openxmlformats.org/officeDocument/2006/relationships/hyperlink" Target="mailto:DebbieF@RespectAbility.org" TargetMode="Externa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Hz_d-cikWmI#action=share" TargetMode="External"/><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4" name="Shape 169">
            <a:extLst>
              <a:ext uri="{FF2B5EF4-FFF2-40B4-BE49-F238E27FC236}">
                <a16:creationId xmlns:a16="http://schemas.microsoft.com/office/drawing/2014/main" id="{198C204F-A8D6-4B23-825E-B3DB91950AAC}"/>
              </a:ext>
            </a:extLst>
          </p:cNvPr>
          <p:cNvSpPr txBox="1">
            <a:spLocks/>
          </p:cNvSpPr>
          <p:nvPr/>
        </p:nvSpPr>
        <p:spPr>
          <a:xfrm>
            <a:off x="874469" y="4827477"/>
            <a:ext cx="7672861" cy="2434121"/>
          </a:xfrm>
          <a:prstGeom prst="rect">
            <a:avLst/>
          </a:prstGeom>
          <a:noFill/>
          <a:ln>
            <a:noFill/>
          </a:ln>
        </p:spPr>
        <p:txBody>
          <a:bodyPr vert="horz" wrap="square" lIns="68450" tIns="34217" rIns="68450" bIns="34217"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5000"/>
              </a:lnSpc>
              <a:spcBef>
                <a:spcPts val="0"/>
              </a:spcBef>
              <a:spcAft>
                <a:spcPts val="225"/>
              </a:spcAft>
              <a:buClr>
                <a:schemeClr val="dk1"/>
              </a:buClr>
              <a:buSzPct val="61111"/>
              <a:buNone/>
            </a:pPr>
            <a:endParaRPr lang="en-US" sz="1400" dirty="0">
              <a:solidFill>
                <a:schemeClr val="dk1"/>
              </a:solidFill>
              <a:latin typeface="Times New Roman" panose="02020603050405020304" pitchFamily="18" charset="0"/>
              <a:ea typeface="Libre Baskerville"/>
              <a:cs typeface="Times New Roman" panose="02020603050405020304" pitchFamily="18" charset="0"/>
              <a:sym typeface="Libre Baskerville"/>
              <a:hlinkClick r:id="rId3"/>
            </a:endParaRPr>
          </a:p>
          <a:p>
            <a:pPr marL="0" indent="0" algn="ctr">
              <a:lnSpc>
                <a:spcPct val="115000"/>
              </a:lnSpc>
              <a:spcBef>
                <a:spcPts val="0"/>
              </a:spcBef>
              <a:spcAft>
                <a:spcPts val="225"/>
              </a:spcAft>
              <a:buClr>
                <a:schemeClr val="dk1"/>
              </a:buClr>
              <a:buSzPct val="61111"/>
              <a:buNone/>
            </a:pPr>
            <a:endParaRPr lang="en-US" sz="1400" dirty="0">
              <a:solidFill>
                <a:schemeClr val="dk1"/>
              </a:solidFill>
              <a:latin typeface="Times New Roman" panose="02020603050405020304" pitchFamily="18" charset="0"/>
              <a:ea typeface="Libre Baskerville"/>
              <a:cs typeface="Times New Roman" panose="02020603050405020304" pitchFamily="18" charset="0"/>
              <a:sym typeface="Libre Baskerville"/>
              <a:hlinkClick r:id="rId3"/>
            </a:endParaRPr>
          </a:p>
          <a:p>
            <a:pPr marL="0" indent="0" algn="ctr">
              <a:lnSpc>
                <a:spcPct val="115000"/>
              </a:lnSpc>
              <a:spcBef>
                <a:spcPts val="0"/>
              </a:spcBef>
              <a:spcAft>
                <a:spcPts val="225"/>
              </a:spcAft>
              <a:buClr>
                <a:schemeClr val="dk1"/>
              </a:buClr>
              <a:buSzPct val="61111"/>
              <a:buNone/>
            </a:pPr>
            <a:endParaRPr lang="en-US" sz="1400" dirty="0">
              <a:solidFill>
                <a:schemeClr val="dk1"/>
              </a:solidFill>
              <a:latin typeface="Times New Roman" panose="02020603050405020304" pitchFamily="18" charset="0"/>
              <a:ea typeface="Libre Baskerville"/>
              <a:cs typeface="Times New Roman" panose="02020603050405020304" pitchFamily="18" charset="0"/>
              <a:sym typeface="Libre Baskerville"/>
              <a:hlinkClick r:id="rId3"/>
            </a:endParaRPr>
          </a:p>
          <a:p>
            <a:pPr marL="0" indent="0" algn="ctr">
              <a:lnSpc>
                <a:spcPct val="115000"/>
              </a:lnSpc>
              <a:spcBef>
                <a:spcPts val="0"/>
              </a:spcBef>
              <a:spcAft>
                <a:spcPts val="225"/>
              </a:spcAft>
              <a:buClr>
                <a:schemeClr val="dk1"/>
              </a:buClr>
              <a:buSzPct val="61111"/>
              <a:buNone/>
            </a:pPr>
            <a:endParaRPr lang="en-US" sz="1400" dirty="0">
              <a:solidFill>
                <a:schemeClr val="dk1"/>
              </a:solidFill>
              <a:latin typeface="Times New Roman" panose="02020603050405020304" pitchFamily="18" charset="0"/>
              <a:ea typeface="Libre Baskerville"/>
              <a:cs typeface="Times New Roman" panose="02020603050405020304" pitchFamily="18" charset="0"/>
              <a:sym typeface="Libre Baskerville"/>
              <a:hlinkClick r:id="rId3"/>
            </a:endParaRPr>
          </a:p>
          <a:p>
            <a:pPr marL="0" indent="0" algn="ctr">
              <a:lnSpc>
                <a:spcPct val="115000"/>
              </a:lnSpc>
              <a:spcBef>
                <a:spcPts val="0"/>
              </a:spcBef>
              <a:spcAft>
                <a:spcPts val="225"/>
              </a:spcAft>
              <a:buClr>
                <a:schemeClr val="dk1"/>
              </a:buClr>
              <a:buSzPct val="61111"/>
              <a:buNone/>
            </a:pPr>
            <a:endParaRPr lang="en-US" sz="1400" dirty="0">
              <a:solidFill>
                <a:schemeClr val="dk1"/>
              </a:solidFill>
              <a:latin typeface="Times New Roman" panose="02020603050405020304" pitchFamily="18" charset="0"/>
              <a:ea typeface="Libre Baskerville"/>
              <a:cs typeface="Times New Roman" panose="02020603050405020304" pitchFamily="18" charset="0"/>
              <a:sym typeface="Libre Baskerville"/>
              <a:hlinkClick r:id="rId3"/>
            </a:endParaRPr>
          </a:p>
          <a:p>
            <a:pPr marL="0" indent="0" algn="ctr">
              <a:lnSpc>
                <a:spcPct val="115000"/>
              </a:lnSpc>
              <a:spcBef>
                <a:spcPts val="0"/>
              </a:spcBef>
              <a:spcAft>
                <a:spcPts val="225"/>
              </a:spcAft>
              <a:buClr>
                <a:schemeClr val="dk1"/>
              </a:buClr>
              <a:buSzPct val="61111"/>
              <a:buNone/>
            </a:pPr>
            <a:endParaRPr lang="en-US" sz="1400" dirty="0">
              <a:solidFill>
                <a:schemeClr val="dk1"/>
              </a:solidFill>
              <a:latin typeface="Times New Roman" panose="02020603050405020304" pitchFamily="18" charset="0"/>
              <a:ea typeface="Libre Baskerville"/>
              <a:cs typeface="Times New Roman" panose="02020603050405020304" pitchFamily="18" charset="0"/>
              <a:sym typeface="Libre Baskerville"/>
              <a:hlinkClick r:id="rId3"/>
            </a:endParaRPr>
          </a:p>
          <a:p>
            <a:pPr marL="0" indent="0" algn="ctr">
              <a:lnSpc>
                <a:spcPct val="115000"/>
              </a:lnSpc>
              <a:spcBef>
                <a:spcPts val="0"/>
              </a:spcBef>
              <a:spcAft>
                <a:spcPts val="225"/>
              </a:spcAft>
              <a:buClr>
                <a:schemeClr val="dk1"/>
              </a:buClr>
              <a:buSzPct val="61111"/>
              <a:buNone/>
            </a:pPr>
            <a:r>
              <a:rPr lang="en-US" sz="1400" dirty="0">
                <a:solidFill>
                  <a:schemeClr val="dk1"/>
                </a:solidFill>
                <a:latin typeface="Times New Roman" panose="02020603050405020304" pitchFamily="18" charset="0"/>
                <a:ea typeface="Libre Baskerville"/>
                <a:cs typeface="Times New Roman" panose="02020603050405020304" pitchFamily="18" charset="0"/>
                <a:sym typeface="Libre Baskerville"/>
                <a:hlinkClick r:id="rId3"/>
              </a:rPr>
              <a:t>www.RespectAbility.org</a:t>
            </a:r>
            <a:r>
              <a:rPr lang="en-US" sz="1400" dirty="0">
                <a:solidFill>
                  <a:schemeClr val="dk1"/>
                </a:solidFill>
                <a:latin typeface="Times New Roman" panose="02020603050405020304" pitchFamily="18" charset="0"/>
                <a:ea typeface="Libre Baskerville"/>
                <a:cs typeface="Times New Roman" panose="02020603050405020304" pitchFamily="18" charset="0"/>
                <a:sym typeface="Libre Baskerville"/>
              </a:rPr>
              <a:t> </a:t>
            </a:r>
          </a:p>
          <a:p>
            <a:pPr marL="0" indent="0" algn="ctr">
              <a:lnSpc>
                <a:spcPct val="115000"/>
              </a:lnSpc>
              <a:spcBef>
                <a:spcPts val="0"/>
              </a:spcBef>
              <a:buClr>
                <a:schemeClr val="dk1"/>
              </a:buClr>
              <a:buSzPct val="61111"/>
              <a:buNone/>
            </a:pPr>
            <a:endParaRPr lang="en-US" sz="1400" dirty="0">
              <a:solidFill>
                <a:schemeClr val="dk1"/>
              </a:solidFill>
              <a:latin typeface="Times New Roman" panose="02020603050405020304" pitchFamily="18" charset="0"/>
              <a:ea typeface="Libre Baskerville"/>
              <a:cs typeface="Times New Roman" panose="02020603050405020304" pitchFamily="18" charset="0"/>
              <a:sym typeface="Libre Baskerville"/>
            </a:endParaRPr>
          </a:p>
        </p:txBody>
      </p:sp>
      <p:sp>
        <p:nvSpPr>
          <p:cNvPr id="2" name="Title 1">
            <a:extLst>
              <a:ext uri="{FF2B5EF4-FFF2-40B4-BE49-F238E27FC236}">
                <a16:creationId xmlns:a16="http://schemas.microsoft.com/office/drawing/2014/main" id="{B3BAB956-BE6F-4551-AEAD-C50E125A78DC}"/>
              </a:ext>
            </a:extLst>
          </p:cNvPr>
          <p:cNvSpPr>
            <a:spLocks noGrp="1"/>
          </p:cNvSpPr>
          <p:nvPr>
            <p:ph type="title"/>
          </p:nvPr>
        </p:nvSpPr>
        <p:spPr>
          <a:xfrm>
            <a:off x="850832" y="1036352"/>
            <a:ext cx="7886700" cy="994172"/>
          </a:xfrm>
        </p:spPr>
        <p:txBody>
          <a:bodyPr/>
          <a:lstStyle/>
          <a:p>
            <a:r>
              <a:rPr lang="en-US" dirty="0" err="1"/>
              <a:t>RespectAbility</a:t>
            </a:r>
            <a:endParaRPr lang="en-US" dirty="0"/>
          </a:p>
        </p:txBody>
      </p:sp>
      <p:pic>
        <p:nvPicPr>
          <p:cNvPr id="172" name="Shape 172" descr="Black and gold logo of RespectAbility&#10;"/>
          <p:cNvPicPr preferRelativeResize="0"/>
          <p:nvPr/>
        </p:nvPicPr>
        <p:blipFill rotWithShape="1">
          <a:blip r:embed="rId4">
            <a:alphaModFix/>
          </a:blip>
          <a:srcRect/>
          <a:stretch/>
        </p:blipFill>
        <p:spPr>
          <a:xfrm>
            <a:off x="2810877" y="89495"/>
            <a:ext cx="3800043" cy="1893713"/>
          </a:xfrm>
          <a:prstGeom prst="rect">
            <a:avLst/>
          </a:prstGeom>
          <a:noFill/>
          <a:ln>
            <a:noFill/>
          </a:ln>
        </p:spPr>
      </p:pic>
      <p:sp>
        <p:nvSpPr>
          <p:cNvPr id="4" name="Content Placeholder 3">
            <a:extLst>
              <a:ext uri="{FF2B5EF4-FFF2-40B4-BE49-F238E27FC236}">
                <a16:creationId xmlns:a16="http://schemas.microsoft.com/office/drawing/2014/main" id="{AFFF38B5-2C1F-417E-ADAE-828BED303EF8}"/>
              </a:ext>
            </a:extLst>
          </p:cNvPr>
          <p:cNvSpPr>
            <a:spLocks noGrp="1"/>
          </p:cNvSpPr>
          <p:nvPr>
            <p:ph sz="half" idx="1"/>
          </p:nvPr>
        </p:nvSpPr>
        <p:spPr>
          <a:xfrm>
            <a:off x="-319489" y="1702107"/>
            <a:ext cx="9359407" cy="2950922"/>
          </a:xfrm>
        </p:spPr>
        <p:txBody>
          <a:bodyPr/>
          <a:lstStyle/>
          <a:p>
            <a:pPr marL="508004" indent="0" algn="ctr">
              <a:buClr>
                <a:srgbClr val="000000"/>
              </a:buClr>
              <a:buSzPct val="25000"/>
              <a:buNone/>
            </a:pPr>
            <a:r>
              <a:rPr lang="en-US" sz="3600" i="1" dirty="0">
                <a:latin typeface="Times New Roman" panose="02020603050405020304" pitchFamily="18" charset="0"/>
                <a:ea typeface="Libre Baskerville"/>
                <a:cs typeface="Times New Roman" panose="02020603050405020304" pitchFamily="18" charset="0"/>
                <a:sym typeface="Libre Baskerville"/>
              </a:rPr>
              <a:t>Women’s Disability Leadership, Inclusion &amp; Advocacy Series</a:t>
            </a:r>
          </a:p>
          <a:p>
            <a:pPr marL="508004" indent="0" algn="ctr">
              <a:buClr>
                <a:srgbClr val="000000"/>
              </a:buClr>
              <a:buSzPct val="25000"/>
              <a:buNone/>
            </a:pPr>
            <a:r>
              <a:rPr lang="en-US" sz="3600" dirty="0">
                <a:latin typeface="Times New Roman" panose="02020603050405020304" pitchFamily="18" charset="0"/>
                <a:ea typeface="Libre Baskerville"/>
                <a:cs typeface="Times New Roman" panose="02020603050405020304" pitchFamily="18" charset="0"/>
                <a:sym typeface="Libre Baskerville"/>
              </a:rPr>
              <a:t>Welcomes You to Our</a:t>
            </a:r>
          </a:p>
          <a:p>
            <a:pPr marL="508004" indent="0" algn="ctr">
              <a:buClr>
                <a:srgbClr val="000000"/>
              </a:buClr>
              <a:buSzPct val="25000"/>
              <a:buNone/>
            </a:pPr>
            <a:r>
              <a:rPr lang="en-US" sz="4400" i="1" dirty="0">
                <a:latin typeface="Times New Roman" panose="02020603050405020304" pitchFamily="18" charset="0"/>
                <a:ea typeface="Libre Baskerville"/>
                <a:cs typeface="Times New Roman" panose="02020603050405020304" pitchFamily="18" charset="0"/>
                <a:sym typeface="Libre Baskerville"/>
              </a:rPr>
              <a:t>Empowerment Training for </a:t>
            </a:r>
          </a:p>
          <a:p>
            <a:pPr marL="508004" indent="0" algn="ctr">
              <a:buClr>
                <a:srgbClr val="000000"/>
              </a:buClr>
              <a:buSzPct val="25000"/>
              <a:buNone/>
            </a:pPr>
            <a:r>
              <a:rPr lang="en-US" sz="4400" i="1" dirty="0">
                <a:latin typeface="Times New Roman" panose="02020603050405020304" pitchFamily="18" charset="0"/>
                <a:ea typeface="Libre Baskerville"/>
                <a:cs typeface="Times New Roman" panose="02020603050405020304" pitchFamily="18" charset="0"/>
                <a:sym typeface="Libre Baskerville"/>
              </a:rPr>
              <a:t>Mothers of Students with Disabilities</a:t>
            </a:r>
          </a:p>
          <a:p>
            <a:pPr marL="508004" indent="0" algn="ctr">
              <a:buClr>
                <a:srgbClr val="000000"/>
              </a:buClr>
              <a:buSzPct val="25000"/>
              <a:buNone/>
            </a:pPr>
            <a:r>
              <a:rPr lang="en-US" dirty="0">
                <a:latin typeface="Arial" panose="020B0604020202020204" pitchFamily="34" charset="0"/>
                <a:ea typeface="Libre Baskerville"/>
                <a:cs typeface="Times New Roman" panose="02020603050405020304" pitchFamily="18" charset="0"/>
                <a:sym typeface="Libre Baskerville"/>
              </a:rPr>
              <a:t>Saturday, March 9, 2019</a:t>
            </a:r>
          </a:p>
          <a:p>
            <a:pPr marL="508004" indent="0" algn="ctr">
              <a:buClr>
                <a:srgbClr val="000000"/>
              </a:buClr>
              <a:buSzPct val="25000"/>
              <a:buNone/>
            </a:pPr>
            <a:endParaRPr lang="en-US" sz="4400" dirty="0">
              <a:latin typeface="Times New Roman" panose="02020603050405020304" pitchFamily="18" charset="0"/>
              <a:ea typeface="Libre Baskerville"/>
              <a:cs typeface="Times New Roman" panose="02020603050405020304" pitchFamily="18" charset="0"/>
              <a:sym typeface="Libre Baskerville"/>
            </a:endParaRPr>
          </a:p>
        </p:txBody>
      </p:sp>
    </p:spTree>
    <p:extLst>
      <p:ext uri="{BB962C8B-B14F-4D97-AF65-F5344CB8AC3E}">
        <p14:creationId xmlns:p14="http://schemas.microsoft.com/office/powerpoint/2010/main" val="3446692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F487EB1-01DC-4030-8CBA-92D0F99B75CE}"/>
              </a:ext>
            </a:extLst>
          </p:cNvPr>
          <p:cNvSpPr>
            <a:spLocks noGrp="1"/>
          </p:cNvSpPr>
          <p:nvPr>
            <p:ph type="body" idx="1"/>
          </p:nvPr>
        </p:nvSpPr>
        <p:spPr>
          <a:xfrm>
            <a:off x="112450" y="1109143"/>
            <a:ext cx="6078058" cy="5328311"/>
          </a:xfrm>
        </p:spPr>
        <p:txBody>
          <a:bodyPr>
            <a:noAutofit/>
          </a:bodyPr>
          <a:lstStyle/>
          <a:p>
            <a:r>
              <a:rPr lang="en-US" sz="2800" dirty="0">
                <a:latin typeface="Arial" panose="020B0604020202020204" pitchFamily="34" charset="0"/>
              </a:rPr>
              <a:t>Donna Meltzer is a board member</a:t>
            </a:r>
          </a:p>
          <a:p>
            <a:r>
              <a:rPr lang="en-US" sz="2800" dirty="0">
                <a:latin typeface="Arial" panose="020B0604020202020204" pitchFamily="34" charset="0"/>
              </a:rPr>
              <a:t>of </a:t>
            </a:r>
            <a:r>
              <a:rPr lang="en-US" sz="2800" dirty="0" err="1">
                <a:latin typeface="Arial" panose="020B0604020202020204" pitchFamily="34" charset="0"/>
              </a:rPr>
              <a:t>RespectAbility</a:t>
            </a:r>
            <a:r>
              <a:rPr lang="en-US" sz="2800" dirty="0">
                <a:latin typeface="Arial" panose="020B0604020202020204" pitchFamily="34" charset="0"/>
              </a:rPr>
              <a:t> and the CEO of </a:t>
            </a:r>
          </a:p>
          <a:p>
            <a:r>
              <a:rPr lang="en-US" sz="2800" dirty="0">
                <a:latin typeface="Arial" panose="020B0604020202020204" pitchFamily="34" charset="0"/>
              </a:rPr>
              <a:t>the National Association of Councils on Developmental Disabilities (NACDD). NACDD is a national non-profit organization that supports the nation’s 56 governor-appointed Developmental Disabilities Councils that work within state government to promote independence, productivity, and integration of people with disabilities through systems change activities. </a:t>
            </a:r>
          </a:p>
        </p:txBody>
      </p:sp>
      <p:sp>
        <p:nvSpPr>
          <p:cNvPr id="2" name="Title 1">
            <a:extLst>
              <a:ext uri="{FF2B5EF4-FFF2-40B4-BE49-F238E27FC236}">
                <a16:creationId xmlns:a16="http://schemas.microsoft.com/office/drawing/2014/main" id="{39347463-F33A-4600-94EC-E732E07F56F5}"/>
              </a:ext>
            </a:extLst>
          </p:cNvPr>
          <p:cNvSpPr>
            <a:spLocks noGrp="1"/>
          </p:cNvSpPr>
          <p:nvPr>
            <p:ph type="title"/>
          </p:nvPr>
        </p:nvSpPr>
        <p:spPr>
          <a:xfrm>
            <a:off x="2104464" y="-74322"/>
            <a:ext cx="6898511" cy="553998"/>
          </a:xfrm>
        </p:spPr>
        <p:txBody>
          <a:bodyPr>
            <a:noAutofit/>
          </a:bodyPr>
          <a:lstStyle/>
          <a:p>
            <a:pPr algn="r"/>
            <a:r>
              <a:rPr lang="en-US" sz="4000" dirty="0">
                <a:solidFill>
                  <a:schemeClr val="bg1"/>
                </a:solidFill>
                <a:latin typeface="Arial" panose="020B0604020202020204" pitchFamily="34" charset="0"/>
              </a:rPr>
              <a:t>		Parent Advocacy:  Victories from the Past</a:t>
            </a:r>
          </a:p>
        </p:txBody>
      </p:sp>
      <p:pic>
        <p:nvPicPr>
          <p:cNvPr id="5" name="Picture 4" descr="Donna Meltzer, smiling &#10;at the camera.&#10;">
            <a:extLst>
              <a:ext uri="{FF2B5EF4-FFF2-40B4-BE49-F238E27FC236}">
                <a16:creationId xmlns:a16="http://schemas.microsoft.com/office/drawing/2014/main" id="{03BF960E-C02D-47F1-9132-43D6404288BA}"/>
              </a:ext>
            </a:extLst>
          </p:cNvPr>
          <p:cNvPicPr>
            <a:picLocks noChangeAspect="1"/>
          </p:cNvPicPr>
          <p:nvPr/>
        </p:nvPicPr>
        <p:blipFill>
          <a:blip r:embed="rId2"/>
          <a:stretch>
            <a:fillRect/>
          </a:stretch>
        </p:blipFill>
        <p:spPr>
          <a:xfrm>
            <a:off x="6190508" y="1638299"/>
            <a:ext cx="2640385" cy="2640385"/>
          </a:xfrm>
          <a:prstGeom prst="rect">
            <a:avLst/>
          </a:prstGeom>
        </p:spPr>
      </p:pic>
    </p:spTree>
    <p:extLst>
      <p:ext uri="{BB962C8B-B14F-4D97-AF65-F5344CB8AC3E}">
        <p14:creationId xmlns:p14="http://schemas.microsoft.com/office/powerpoint/2010/main" val="6444943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F487EB1-01DC-4030-8CBA-92D0F99B75CE}"/>
              </a:ext>
            </a:extLst>
          </p:cNvPr>
          <p:cNvSpPr>
            <a:spLocks noGrp="1"/>
          </p:cNvSpPr>
          <p:nvPr>
            <p:ph type="body" idx="1"/>
          </p:nvPr>
        </p:nvSpPr>
        <p:spPr>
          <a:xfrm>
            <a:off x="103893" y="1240389"/>
            <a:ext cx="5944536" cy="5455686"/>
          </a:xfrm>
        </p:spPr>
        <p:txBody>
          <a:bodyPr>
            <a:noAutofit/>
          </a:bodyPr>
          <a:lstStyle/>
          <a:p>
            <a:r>
              <a:rPr lang="en-US" sz="2600" dirty="0">
                <a:latin typeface="Arial" panose="020B0604020202020204" pitchFamily="34" charset="0"/>
              </a:rPr>
              <a:t>Michelle Grier, LMSW, is a social justice worker who is the Director of Social Work for Girls for Gender Equity. She dedicates her time to providing culturally relevant mental health services to youth of color. She also trains social workers and educators on bringing culturally sensitive models to their practice. Prior to her current position, Grier worked for Achievement First Endeavor Middle School as the Director of Socio-Emotional Learning and Social Work.</a:t>
            </a:r>
          </a:p>
        </p:txBody>
      </p:sp>
      <p:sp>
        <p:nvSpPr>
          <p:cNvPr id="2" name="Title 1">
            <a:extLst>
              <a:ext uri="{FF2B5EF4-FFF2-40B4-BE49-F238E27FC236}">
                <a16:creationId xmlns:a16="http://schemas.microsoft.com/office/drawing/2014/main" id="{39347463-F33A-4600-94EC-E732E07F56F5}"/>
              </a:ext>
            </a:extLst>
          </p:cNvPr>
          <p:cNvSpPr>
            <a:spLocks noGrp="1"/>
          </p:cNvSpPr>
          <p:nvPr>
            <p:ph type="title"/>
          </p:nvPr>
        </p:nvSpPr>
        <p:spPr>
          <a:xfrm>
            <a:off x="2075483" y="-86499"/>
            <a:ext cx="6917000" cy="553998"/>
          </a:xfrm>
        </p:spPr>
        <p:txBody>
          <a:bodyPr>
            <a:noAutofit/>
          </a:bodyPr>
          <a:lstStyle/>
          <a:p>
            <a:pPr algn="r"/>
            <a:r>
              <a:rPr lang="en-US" sz="4000" dirty="0">
                <a:solidFill>
                  <a:schemeClr val="bg1"/>
                </a:solidFill>
                <a:latin typeface="Arial" panose="020B0604020202020204" pitchFamily="34" charset="0"/>
              </a:rPr>
              <a:t>Parent Advocacy:  </a:t>
            </a:r>
            <a:br>
              <a:rPr lang="en-US" sz="4000" dirty="0">
                <a:solidFill>
                  <a:schemeClr val="bg1"/>
                </a:solidFill>
                <a:latin typeface="Arial" panose="020B0604020202020204" pitchFamily="34" charset="0"/>
              </a:rPr>
            </a:br>
            <a:r>
              <a:rPr lang="en-US" sz="4000" dirty="0">
                <a:solidFill>
                  <a:schemeClr val="bg1"/>
                </a:solidFill>
                <a:latin typeface="Arial" panose="020B0604020202020204" pitchFamily="34" charset="0"/>
              </a:rPr>
              <a:t>Navigating the Present</a:t>
            </a:r>
          </a:p>
        </p:txBody>
      </p:sp>
      <p:pic>
        <p:nvPicPr>
          <p:cNvPr id="5" name="Picture 4" descr="Michelle Grier smiling and looking out a window.&#10;">
            <a:extLst>
              <a:ext uri="{FF2B5EF4-FFF2-40B4-BE49-F238E27FC236}">
                <a16:creationId xmlns:a16="http://schemas.microsoft.com/office/drawing/2014/main" id="{E19A34EC-A4BB-4CA6-A5B2-76E43C89893B}"/>
              </a:ext>
            </a:extLst>
          </p:cNvPr>
          <p:cNvPicPr>
            <a:picLocks noChangeAspect="1"/>
          </p:cNvPicPr>
          <p:nvPr/>
        </p:nvPicPr>
        <p:blipFill>
          <a:blip r:embed="rId3"/>
          <a:stretch>
            <a:fillRect/>
          </a:stretch>
        </p:blipFill>
        <p:spPr>
          <a:xfrm>
            <a:off x="6048428" y="1580321"/>
            <a:ext cx="2991680" cy="2991680"/>
          </a:xfrm>
          <a:prstGeom prst="rect">
            <a:avLst/>
          </a:prstGeom>
        </p:spPr>
      </p:pic>
    </p:spTree>
    <p:extLst>
      <p:ext uri="{BB962C8B-B14F-4D97-AF65-F5344CB8AC3E}">
        <p14:creationId xmlns:p14="http://schemas.microsoft.com/office/powerpoint/2010/main" val="6160046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F487EB1-01DC-4030-8CBA-92D0F99B75CE}"/>
              </a:ext>
            </a:extLst>
          </p:cNvPr>
          <p:cNvSpPr>
            <a:spLocks noGrp="1"/>
          </p:cNvSpPr>
          <p:nvPr>
            <p:ph type="body" idx="1"/>
          </p:nvPr>
        </p:nvSpPr>
        <p:spPr>
          <a:xfrm>
            <a:off x="141025" y="1327012"/>
            <a:ext cx="5740791" cy="5328311"/>
          </a:xfrm>
        </p:spPr>
        <p:txBody>
          <a:bodyPr>
            <a:noAutofit/>
          </a:bodyPr>
          <a:lstStyle/>
          <a:p>
            <a:r>
              <a:rPr lang="en-US" sz="2200" dirty="0">
                <a:latin typeface="Arial" panose="020B0604020202020204" pitchFamily="34" charset="0"/>
              </a:rPr>
              <a:t>Dr. Nelle Richardson is a Pastor and self-advocate with an invisible disability; godmother to Miss Wheelchair NY 2018 and mother of two adult children. Dr. Richardson has worked for the Federation Employment and Guidance Services/NYC LINKS in its Mental Health Unit and a case manager for the Criminal Justice Department. Dr. Richardson volunteers in her community, addressing suicide prevention among youth in the LGBTQ community. Dr. Richardson is completing her first book, Safety in Chaos, to help children find safety when everything around them seems chaotic. </a:t>
            </a:r>
          </a:p>
        </p:txBody>
      </p:sp>
      <p:sp>
        <p:nvSpPr>
          <p:cNvPr id="2" name="Title 1">
            <a:extLst>
              <a:ext uri="{FF2B5EF4-FFF2-40B4-BE49-F238E27FC236}">
                <a16:creationId xmlns:a16="http://schemas.microsoft.com/office/drawing/2014/main" id="{39347463-F33A-4600-94EC-E732E07F56F5}"/>
              </a:ext>
            </a:extLst>
          </p:cNvPr>
          <p:cNvSpPr>
            <a:spLocks noGrp="1"/>
          </p:cNvSpPr>
          <p:nvPr>
            <p:ph type="title"/>
          </p:nvPr>
        </p:nvSpPr>
        <p:spPr>
          <a:xfrm>
            <a:off x="2028923" y="-78639"/>
            <a:ext cx="6898511" cy="553998"/>
          </a:xfrm>
        </p:spPr>
        <p:txBody>
          <a:bodyPr>
            <a:noAutofit/>
          </a:bodyPr>
          <a:lstStyle/>
          <a:p>
            <a:pPr algn="r"/>
            <a:r>
              <a:rPr lang="en-US" sz="4000" dirty="0">
                <a:solidFill>
                  <a:schemeClr val="bg1"/>
                </a:solidFill>
                <a:latin typeface="Arial" panose="020B0604020202020204" pitchFamily="34" charset="0"/>
              </a:rPr>
              <a:t>Parent Advocacy:  </a:t>
            </a:r>
            <a:br>
              <a:rPr lang="en-US" sz="4000" dirty="0">
                <a:solidFill>
                  <a:schemeClr val="bg1"/>
                </a:solidFill>
                <a:latin typeface="Arial" panose="020B0604020202020204" pitchFamily="34" charset="0"/>
              </a:rPr>
            </a:br>
            <a:r>
              <a:rPr lang="en-US" sz="4000" dirty="0">
                <a:solidFill>
                  <a:schemeClr val="bg1"/>
                </a:solidFill>
                <a:latin typeface="Arial" panose="020B0604020202020204" pitchFamily="34" charset="0"/>
              </a:rPr>
              <a:t>Advancing the Future</a:t>
            </a:r>
          </a:p>
        </p:txBody>
      </p:sp>
      <p:pic>
        <p:nvPicPr>
          <p:cNvPr id="5" name="Picture 4" descr="Dr. Nelle Richardson smiling at the camera.&#10;">
            <a:extLst>
              <a:ext uri="{FF2B5EF4-FFF2-40B4-BE49-F238E27FC236}">
                <a16:creationId xmlns:a16="http://schemas.microsoft.com/office/drawing/2014/main" id="{5BFD412A-D6D1-4E8D-87AF-7C9C81D4BEE1}"/>
              </a:ext>
            </a:extLst>
          </p:cNvPr>
          <p:cNvPicPr>
            <a:picLocks noChangeAspect="1"/>
          </p:cNvPicPr>
          <p:nvPr/>
        </p:nvPicPr>
        <p:blipFill>
          <a:blip r:embed="rId2"/>
          <a:stretch>
            <a:fillRect/>
          </a:stretch>
        </p:blipFill>
        <p:spPr>
          <a:xfrm>
            <a:off x="5981700" y="1529210"/>
            <a:ext cx="2945734" cy="2945734"/>
          </a:xfrm>
          <a:prstGeom prst="rect">
            <a:avLst/>
          </a:prstGeom>
        </p:spPr>
      </p:pic>
    </p:spTree>
    <p:extLst>
      <p:ext uri="{BB962C8B-B14F-4D97-AF65-F5344CB8AC3E}">
        <p14:creationId xmlns:p14="http://schemas.microsoft.com/office/powerpoint/2010/main" val="24055058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47463-F33A-4600-94EC-E732E07F56F5}"/>
              </a:ext>
            </a:extLst>
          </p:cNvPr>
          <p:cNvSpPr>
            <a:spLocks noGrp="1"/>
          </p:cNvSpPr>
          <p:nvPr>
            <p:ph type="title"/>
          </p:nvPr>
        </p:nvSpPr>
        <p:spPr>
          <a:xfrm>
            <a:off x="1609724" y="-74322"/>
            <a:ext cx="7393251" cy="553998"/>
          </a:xfrm>
        </p:spPr>
        <p:txBody>
          <a:bodyPr>
            <a:noAutofit/>
          </a:bodyPr>
          <a:lstStyle/>
          <a:p>
            <a:pPr algn="r"/>
            <a:r>
              <a:rPr lang="en-US" sz="4000" dirty="0">
                <a:solidFill>
                  <a:schemeClr val="bg1"/>
                </a:solidFill>
                <a:latin typeface="Arial" panose="020B0604020202020204" pitchFamily="34" charset="0"/>
              </a:rPr>
              <a:t>		Parent Advocacy:  Victories from the Past 2</a:t>
            </a:r>
          </a:p>
        </p:txBody>
      </p:sp>
      <p:pic>
        <p:nvPicPr>
          <p:cNvPr id="5" name="Picture 4" descr="Donna Meltzer, smiling at the camera.&#10;">
            <a:extLst>
              <a:ext uri="{FF2B5EF4-FFF2-40B4-BE49-F238E27FC236}">
                <a16:creationId xmlns:a16="http://schemas.microsoft.com/office/drawing/2014/main" id="{03BF960E-C02D-47F1-9132-43D6404288BA}"/>
              </a:ext>
            </a:extLst>
          </p:cNvPr>
          <p:cNvPicPr>
            <a:picLocks noChangeAspect="1"/>
          </p:cNvPicPr>
          <p:nvPr/>
        </p:nvPicPr>
        <p:blipFill>
          <a:blip r:embed="rId2"/>
          <a:stretch>
            <a:fillRect/>
          </a:stretch>
        </p:blipFill>
        <p:spPr>
          <a:xfrm>
            <a:off x="6190508" y="1638299"/>
            <a:ext cx="2640385" cy="2640385"/>
          </a:xfrm>
          <a:prstGeom prst="rect">
            <a:avLst/>
          </a:prstGeom>
        </p:spPr>
      </p:pic>
      <p:sp>
        <p:nvSpPr>
          <p:cNvPr id="8" name="Text Placeholder 2">
            <a:extLst>
              <a:ext uri="{FF2B5EF4-FFF2-40B4-BE49-F238E27FC236}">
                <a16:creationId xmlns:a16="http://schemas.microsoft.com/office/drawing/2014/main" id="{67557ADC-EDCD-4F05-8D68-7EDE2AC5A15D}"/>
              </a:ext>
            </a:extLst>
          </p:cNvPr>
          <p:cNvSpPr txBox="1">
            <a:spLocks/>
          </p:cNvSpPr>
          <p:nvPr/>
        </p:nvSpPr>
        <p:spPr>
          <a:xfrm>
            <a:off x="313107" y="1638300"/>
            <a:ext cx="5877401" cy="4894848"/>
          </a:xfrm>
          <a:prstGeom prst="rect">
            <a:avLst/>
          </a:prstGeom>
          <a:noFill/>
          <a:ln>
            <a:noFill/>
          </a:ln>
        </p:spPr>
        <p:txBody>
          <a:bodyPr wrap="square" lIns="91416" tIns="91416" rIns="91416" bIns="91416"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000000"/>
              </a:buClr>
              <a:buSzPct val="100000"/>
              <a:buFont typeface="Calibri"/>
              <a:buNone/>
              <a:defRPr sz="1900" b="0" i="0" u="none" strike="noStrike" cap="none">
                <a:solidFill>
                  <a:srgbClr val="000000"/>
                </a:solidFill>
                <a:latin typeface="Calibri"/>
                <a:ea typeface="Calibri"/>
                <a:cs typeface="Calibri"/>
                <a:sym typeface="Calibri"/>
              </a:defRPr>
            </a:lvl1pPr>
            <a:lvl2pPr marL="409578" marR="0" lvl="1" indent="-3219" algn="l" rtl="0">
              <a:lnSpc>
                <a:spcPct val="100000"/>
              </a:lnSpc>
              <a:spcBef>
                <a:spcPts val="0"/>
              </a:spcBef>
              <a:spcAft>
                <a:spcPts val="0"/>
              </a:spcAft>
              <a:buClr>
                <a:srgbClr val="000000"/>
              </a:buClr>
              <a:buSzPct val="100000"/>
              <a:buFont typeface="Calibri"/>
              <a:buNone/>
              <a:defRPr sz="1900" b="0" i="0" u="none" strike="noStrike" cap="none">
                <a:solidFill>
                  <a:srgbClr val="000000"/>
                </a:solidFill>
                <a:latin typeface="Calibri"/>
                <a:ea typeface="Calibri"/>
                <a:cs typeface="Calibri"/>
                <a:sym typeface="Calibri"/>
              </a:defRPr>
            </a:lvl2pPr>
            <a:lvl3pPr marL="819158" marR="0" lvl="2" indent="-6439" algn="l" rtl="0">
              <a:lnSpc>
                <a:spcPct val="100000"/>
              </a:lnSpc>
              <a:spcBef>
                <a:spcPts val="0"/>
              </a:spcBef>
              <a:spcAft>
                <a:spcPts val="0"/>
              </a:spcAft>
              <a:buClr>
                <a:srgbClr val="000000"/>
              </a:buClr>
              <a:buSzPct val="100000"/>
              <a:buFont typeface="Calibri"/>
              <a:buNone/>
              <a:defRPr sz="1900" b="0" i="0" u="none" strike="noStrike" cap="none">
                <a:solidFill>
                  <a:srgbClr val="000000"/>
                </a:solidFill>
                <a:latin typeface="Calibri"/>
                <a:ea typeface="Calibri"/>
                <a:cs typeface="Calibri"/>
                <a:sym typeface="Calibri"/>
              </a:defRPr>
            </a:lvl3pPr>
            <a:lvl4pPr marL="1228737" marR="0" lvl="3" indent="-9658" algn="l" rtl="0">
              <a:lnSpc>
                <a:spcPct val="100000"/>
              </a:lnSpc>
              <a:spcBef>
                <a:spcPts val="0"/>
              </a:spcBef>
              <a:spcAft>
                <a:spcPts val="0"/>
              </a:spcAft>
              <a:buClr>
                <a:srgbClr val="000000"/>
              </a:buClr>
              <a:buSzPct val="100000"/>
              <a:buFont typeface="Calibri"/>
              <a:buNone/>
              <a:defRPr sz="1900" b="0" i="0" u="none" strike="noStrike" cap="none">
                <a:solidFill>
                  <a:srgbClr val="000000"/>
                </a:solidFill>
                <a:latin typeface="Calibri"/>
                <a:ea typeface="Calibri"/>
                <a:cs typeface="Calibri"/>
                <a:sym typeface="Calibri"/>
              </a:defRPr>
            </a:lvl4pPr>
            <a:lvl5pPr marL="1638318" marR="0" lvl="4" indent="-179" algn="l" rtl="0">
              <a:lnSpc>
                <a:spcPct val="100000"/>
              </a:lnSpc>
              <a:spcBef>
                <a:spcPts val="0"/>
              </a:spcBef>
              <a:spcAft>
                <a:spcPts val="0"/>
              </a:spcAft>
              <a:buClr>
                <a:srgbClr val="000000"/>
              </a:buClr>
              <a:buSzPct val="100000"/>
              <a:buFont typeface="Calibri"/>
              <a:buNone/>
              <a:defRPr sz="1900" b="0" i="0" u="none" strike="noStrike" cap="none">
                <a:solidFill>
                  <a:srgbClr val="000000"/>
                </a:solidFill>
                <a:latin typeface="Calibri"/>
                <a:ea typeface="Calibri"/>
                <a:cs typeface="Calibri"/>
                <a:sym typeface="Calibri"/>
              </a:defRPr>
            </a:lvl5pPr>
            <a:lvl6pPr marL="2047895" marR="0" lvl="5" indent="-3400" algn="l" rtl="0">
              <a:lnSpc>
                <a:spcPct val="100000"/>
              </a:lnSpc>
              <a:spcBef>
                <a:spcPts val="0"/>
              </a:spcBef>
              <a:spcAft>
                <a:spcPts val="0"/>
              </a:spcAft>
              <a:buClr>
                <a:srgbClr val="000000"/>
              </a:buClr>
              <a:buSzPct val="100000"/>
              <a:buFont typeface="Calibri"/>
              <a:buNone/>
              <a:defRPr sz="1900" b="0" i="0" u="none" strike="noStrike" cap="none">
                <a:solidFill>
                  <a:srgbClr val="000000"/>
                </a:solidFill>
                <a:latin typeface="Calibri"/>
                <a:ea typeface="Calibri"/>
                <a:cs typeface="Calibri"/>
                <a:sym typeface="Calibri"/>
              </a:defRPr>
            </a:lvl6pPr>
            <a:lvl7pPr marL="2457476" marR="0" lvl="6" indent="-6620" algn="l" rtl="0">
              <a:lnSpc>
                <a:spcPct val="100000"/>
              </a:lnSpc>
              <a:spcBef>
                <a:spcPts val="0"/>
              </a:spcBef>
              <a:spcAft>
                <a:spcPts val="0"/>
              </a:spcAft>
              <a:buClr>
                <a:srgbClr val="000000"/>
              </a:buClr>
              <a:buSzPct val="100000"/>
              <a:buFont typeface="Calibri"/>
              <a:buNone/>
              <a:defRPr sz="1900" b="0" i="0" u="none" strike="noStrike" cap="none">
                <a:solidFill>
                  <a:srgbClr val="000000"/>
                </a:solidFill>
                <a:latin typeface="Calibri"/>
                <a:ea typeface="Calibri"/>
                <a:cs typeface="Calibri"/>
                <a:sym typeface="Calibri"/>
              </a:defRPr>
            </a:lvl7pPr>
            <a:lvl8pPr marL="2867055" marR="0" lvl="7" indent="-9841" algn="l" rtl="0">
              <a:lnSpc>
                <a:spcPct val="100000"/>
              </a:lnSpc>
              <a:spcBef>
                <a:spcPts val="0"/>
              </a:spcBef>
              <a:spcAft>
                <a:spcPts val="0"/>
              </a:spcAft>
              <a:buClr>
                <a:srgbClr val="000000"/>
              </a:buClr>
              <a:buSzPct val="100000"/>
              <a:buFont typeface="Calibri"/>
              <a:buNone/>
              <a:defRPr sz="1900" b="0" i="0" u="none" strike="noStrike" cap="none">
                <a:solidFill>
                  <a:srgbClr val="000000"/>
                </a:solidFill>
                <a:latin typeface="Calibri"/>
                <a:ea typeface="Calibri"/>
                <a:cs typeface="Calibri"/>
                <a:sym typeface="Calibri"/>
              </a:defRPr>
            </a:lvl8pPr>
            <a:lvl9pPr marL="3276633" marR="0" lvl="8" indent="-360" algn="l" rtl="0">
              <a:lnSpc>
                <a:spcPct val="100000"/>
              </a:lnSpc>
              <a:spcBef>
                <a:spcPts val="0"/>
              </a:spcBef>
              <a:spcAft>
                <a:spcPts val="0"/>
              </a:spcAft>
              <a:buClr>
                <a:srgbClr val="000000"/>
              </a:buClr>
              <a:buSzPct val="100000"/>
              <a:buFont typeface="Calibri"/>
              <a:buNone/>
              <a:defRPr sz="1900" b="0" i="0" u="none" strike="noStrike" cap="none">
                <a:solidFill>
                  <a:srgbClr val="000000"/>
                </a:solidFill>
                <a:latin typeface="Calibri"/>
                <a:ea typeface="Calibri"/>
                <a:cs typeface="Calibri"/>
                <a:sym typeface="Calibri"/>
              </a:defRPr>
            </a:lvl9pPr>
          </a:lstStyle>
          <a:p>
            <a:pPr algn="ctr"/>
            <a:r>
              <a:rPr lang="en-US" sz="6000" dirty="0">
                <a:solidFill>
                  <a:schemeClr val="tx1"/>
                </a:solidFill>
                <a:latin typeface="Arial" panose="020B0604020202020204" pitchFamily="34" charset="0"/>
                <a:cs typeface="Arial" panose="020B0604020202020204" pitchFamily="34" charset="0"/>
              </a:rPr>
              <a:t>Victories </a:t>
            </a:r>
          </a:p>
          <a:p>
            <a:pPr algn="ctr"/>
            <a:r>
              <a:rPr lang="en-US" sz="6000" dirty="0">
                <a:solidFill>
                  <a:schemeClr val="tx1"/>
                </a:solidFill>
                <a:latin typeface="Arial" panose="020B0604020202020204" pitchFamily="34" charset="0"/>
                <a:cs typeface="Arial" panose="020B0604020202020204" pitchFamily="34" charset="0"/>
              </a:rPr>
              <a:t>from the Past</a:t>
            </a:r>
            <a:endParaRPr lang="en-US" sz="3600" dirty="0">
              <a:latin typeface="Arial" panose="020B0604020202020204" pitchFamily="34" charset="0"/>
              <a:cs typeface="Arial" panose="020B0604020202020204" pitchFamily="34" charset="0"/>
            </a:endParaRPr>
          </a:p>
          <a:p>
            <a:pPr algn="ctr"/>
            <a:endParaRPr lang="en-US" sz="3600" dirty="0">
              <a:latin typeface="Arial" panose="020B0604020202020204" pitchFamily="34" charset="0"/>
              <a:cs typeface="Arial" panose="020B0604020202020204" pitchFamily="34" charset="0"/>
            </a:endParaRPr>
          </a:p>
          <a:p>
            <a:pPr algn="ctr"/>
            <a:r>
              <a:rPr lang="en-US" sz="3600" dirty="0">
                <a:latin typeface="Arial" panose="020B0604020202020204" pitchFamily="34" charset="0"/>
                <a:cs typeface="Arial" panose="020B0604020202020204" pitchFamily="34" charset="0"/>
              </a:rPr>
              <a:t>by </a:t>
            </a:r>
          </a:p>
          <a:p>
            <a:pPr algn="ctr"/>
            <a:endParaRPr lang="en-US" sz="3600" dirty="0">
              <a:latin typeface="Arial" panose="020B0604020202020204" pitchFamily="34" charset="0"/>
              <a:cs typeface="Arial" panose="020B0604020202020204" pitchFamily="34" charset="0"/>
            </a:endParaRPr>
          </a:p>
          <a:p>
            <a:pPr algn="ctr"/>
            <a:r>
              <a:rPr lang="en-US" sz="3600" dirty="0">
                <a:latin typeface="Arial" panose="020B0604020202020204" pitchFamily="34" charset="0"/>
                <a:cs typeface="Arial" panose="020B0604020202020204" pitchFamily="34" charset="0"/>
              </a:rPr>
              <a:t>Donna Meltzer </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29255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31888"/>
            <a:ext cx="6858000" cy="2387600"/>
          </a:xfrm>
        </p:spPr>
        <p:txBody>
          <a:bodyPr>
            <a:normAutofit/>
          </a:bodyPr>
          <a:lstStyle/>
          <a:p>
            <a:r>
              <a:rPr lang="en-US" kern="1200" dirty="0">
                <a:solidFill>
                  <a:schemeClr val="tx1"/>
                </a:solidFill>
                <a:latin typeface="Arial" panose="020B0604020202020204" pitchFamily="34" charset="0"/>
                <a:ea typeface="+mj-ea"/>
                <a:cs typeface="+mj-cs"/>
              </a:rPr>
              <a:t>History of Advocacy: </a:t>
            </a:r>
            <a:br>
              <a:rPr lang="en-US" kern="1200" dirty="0">
                <a:solidFill>
                  <a:schemeClr val="tx1"/>
                </a:solidFill>
                <a:latin typeface="Arial" panose="020B0604020202020204" pitchFamily="34" charset="0"/>
                <a:ea typeface="+mj-ea"/>
                <a:cs typeface="+mj-cs"/>
              </a:rPr>
            </a:br>
            <a:r>
              <a:rPr lang="en-US" kern="1200" dirty="0">
                <a:solidFill>
                  <a:schemeClr val="tx1"/>
                </a:solidFill>
                <a:latin typeface="Arial" panose="020B0604020202020204" pitchFamily="34" charset="0"/>
                <a:ea typeface="+mj-ea"/>
                <a:cs typeface="+mj-cs"/>
              </a:rPr>
              <a:t>Disability Rights</a:t>
            </a:r>
            <a:endParaRPr lang="en-US" dirty="0">
              <a:latin typeface="Arial" panose="020B0604020202020204" pitchFamily="34" charset="0"/>
            </a:endParaRPr>
          </a:p>
        </p:txBody>
      </p:sp>
      <p:sp>
        <p:nvSpPr>
          <p:cNvPr id="3" name="Subtitle 2"/>
          <p:cNvSpPr>
            <a:spLocks noGrp="1"/>
          </p:cNvSpPr>
          <p:nvPr>
            <p:ph type="subTitle" idx="1"/>
          </p:nvPr>
        </p:nvSpPr>
        <p:spPr>
          <a:xfrm>
            <a:off x="1143000" y="3724586"/>
            <a:ext cx="6858000" cy="1655762"/>
          </a:xfrm>
        </p:spPr>
        <p:txBody>
          <a:bodyPr/>
          <a:lstStyle/>
          <a:p>
            <a:pPr lvl="1"/>
            <a:r>
              <a:rPr lang="en-US" sz="3600" dirty="0">
                <a:latin typeface="Arial" panose="020B0604020202020204" pitchFamily="34" charset="0"/>
                <a:cs typeface="Arial" panose="020B0604020202020204" pitchFamily="34" charset="0"/>
              </a:rPr>
              <a:t>Donna Meltzer, CEO</a:t>
            </a:r>
            <a:br>
              <a:rPr lang="en-US" sz="3600" dirty="0">
                <a:latin typeface="Arial" panose="020B0604020202020204" pitchFamily="34" charset="0"/>
                <a:cs typeface="Arial" panose="020B0604020202020204" pitchFamily="34" charset="0"/>
              </a:rPr>
            </a:br>
            <a:r>
              <a:rPr lang="en-US" sz="3600" dirty="0">
                <a:latin typeface="Arial" panose="020B0604020202020204" pitchFamily="34" charset="0"/>
                <a:cs typeface="Arial" panose="020B0604020202020204" pitchFamily="34" charset="0"/>
              </a:rPr>
              <a:t>National Association of Councils on Developmental Disabilities</a:t>
            </a:r>
          </a:p>
        </p:txBody>
      </p:sp>
      <p:sp>
        <p:nvSpPr>
          <p:cNvPr id="4" name="Rectangle 3">
            <a:extLst>
              <a:ext uri="{FF2B5EF4-FFF2-40B4-BE49-F238E27FC236}">
                <a16:creationId xmlns:a16="http://schemas.microsoft.com/office/drawing/2014/main" id="{66B6CE28-8541-4B9F-8532-DEE40539AA6E}"/>
              </a:ext>
            </a:extLst>
          </p:cNvPr>
          <p:cNvSpPr/>
          <p:nvPr/>
        </p:nvSpPr>
        <p:spPr>
          <a:xfrm>
            <a:off x="1414021" y="-37706"/>
            <a:ext cx="7583826" cy="1323439"/>
          </a:xfrm>
          <a:prstGeom prst="rect">
            <a:avLst/>
          </a:prstGeom>
        </p:spPr>
        <p:txBody>
          <a:bodyPr wrap="square">
            <a:spAutoFit/>
          </a:bodyPr>
          <a:lstStyle/>
          <a:p>
            <a:pPr algn="r"/>
            <a:r>
              <a:rPr lang="en-US" sz="4000" dirty="0">
                <a:solidFill>
                  <a:schemeClr val="bg1"/>
                </a:solidFill>
                <a:latin typeface="Arial" panose="020B0604020202020204" pitchFamily="34" charset="0"/>
              </a:rPr>
              <a:t>Disability Advocacy:  </a:t>
            </a:r>
          </a:p>
          <a:p>
            <a:pPr algn="r"/>
            <a:r>
              <a:rPr lang="en-US" sz="4000" dirty="0">
                <a:solidFill>
                  <a:schemeClr val="bg1"/>
                </a:solidFill>
                <a:latin typeface="Arial" panose="020B0604020202020204" pitchFamily="34" charset="0"/>
              </a:rPr>
              <a:t>Victories From the Past 1</a:t>
            </a:r>
            <a:endParaRPr lang="en-US" sz="4000" dirty="0"/>
          </a:p>
        </p:txBody>
      </p:sp>
      <p:pic>
        <p:nvPicPr>
          <p:cNvPr id="6" name="Picture 5" descr="NACDD Logo&#10;">
            <a:extLst>
              <a:ext uri="{FF2B5EF4-FFF2-40B4-BE49-F238E27FC236}">
                <a16:creationId xmlns:a16="http://schemas.microsoft.com/office/drawing/2014/main" id="{233FFA80-9673-4015-A0E5-7A1FE368086E}"/>
              </a:ext>
            </a:extLst>
          </p:cNvPr>
          <p:cNvPicPr>
            <a:picLocks noChangeAspect="1"/>
          </p:cNvPicPr>
          <p:nvPr/>
        </p:nvPicPr>
        <p:blipFill>
          <a:blip r:embed="rId3"/>
          <a:stretch>
            <a:fillRect/>
          </a:stretch>
        </p:blipFill>
        <p:spPr>
          <a:xfrm>
            <a:off x="3677628" y="6108766"/>
            <a:ext cx="1788744" cy="540676"/>
          </a:xfrm>
          <a:prstGeom prst="rect">
            <a:avLst/>
          </a:prstGeom>
        </p:spPr>
      </p:pic>
    </p:spTree>
    <p:extLst>
      <p:ext uri="{BB962C8B-B14F-4D97-AF65-F5344CB8AC3E}">
        <p14:creationId xmlns:p14="http://schemas.microsoft.com/office/powerpoint/2010/main" val="17319420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descr="CHART Showing the three branches of the United States government. The Executive - made up of the President and the administration. The legislative branch made up of the Congress which in turn contains both the Senate and the House of Representatives. Lastly is the Judicial Branch composed of the court system including the Supreme Court. "/>
          <p:cNvGraphicFramePr>
            <a:graphicFrameLocks/>
          </p:cNvGraphicFramePr>
          <p:nvPr>
            <p:extLst>
              <p:ext uri="{D42A27DB-BD31-4B8C-83A1-F6EECF244321}">
                <p14:modId xmlns:p14="http://schemas.microsoft.com/office/powerpoint/2010/main" val="2557684237"/>
              </p:ext>
            </p:extLst>
          </p:nvPr>
        </p:nvGraphicFramePr>
        <p:xfrm>
          <a:off x="1601893" y="2004956"/>
          <a:ext cx="6202680" cy="3619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3318029" y="5230454"/>
            <a:ext cx="2770408" cy="265457"/>
          </a:xfrm>
          <a:prstGeom prst="rect">
            <a:avLst/>
          </a:prstGeom>
          <a:noFill/>
        </p:spPr>
        <p:txBody>
          <a:bodyPr wrap="square" rtlCol="0">
            <a:spAutoFit/>
          </a:bodyPr>
          <a:lstStyle/>
          <a:p>
            <a:r>
              <a:rPr lang="en-US" sz="1125" b="1" dirty="0"/>
              <a:t>The Role of Government in Advocacy</a:t>
            </a:r>
          </a:p>
        </p:txBody>
      </p:sp>
      <p:pic>
        <p:nvPicPr>
          <p:cNvPr id="6" name="Picture 5" descr="NACDD Logo&#10;">
            <a:extLst>
              <a:ext uri="{FF2B5EF4-FFF2-40B4-BE49-F238E27FC236}">
                <a16:creationId xmlns:a16="http://schemas.microsoft.com/office/drawing/2014/main" id="{F44C4B34-211A-4316-93B8-3545C252C8FD}"/>
              </a:ext>
            </a:extLst>
          </p:cNvPr>
          <p:cNvPicPr>
            <a:picLocks noChangeAspect="1"/>
          </p:cNvPicPr>
          <p:nvPr/>
        </p:nvPicPr>
        <p:blipFill>
          <a:blip r:embed="rId8"/>
          <a:stretch>
            <a:fillRect/>
          </a:stretch>
        </p:blipFill>
        <p:spPr>
          <a:xfrm>
            <a:off x="3677628" y="6097191"/>
            <a:ext cx="1788744" cy="540676"/>
          </a:xfrm>
          <a:prstGeom prst="rect">
            <a:avLst/>
          </a:prstGeom>
        </p:spPr>
      </p:pic>
      <p:sp>
        <p:nvSpPr>
          <p:cNvPr id="2" name="Title 1">
            <a:extLst>
              <a:ext uri="{FF2B5EF4-FFF2-40B4-BE49-F238E27FC236}">
                <a16:creationId xmlns:a16="http://schemas.microsoft.com/office/drawing/2014/main" id="{07EB66FD-0CBD-44DA-A003-9A51C39B5D64}"/>
              </a:ext>
            </a:extLst>
          </p:cNvPr>
          <p:cNvSpPr>
            <a:spLocks noGrp="1"/>
          </p:cNvSpPr>
          <p:nvPr>
            <p:ph type="ctrTitle"/>
          </p:nvPr>
        </p:nvSpPr>
        <p:spPr>
          <a:xfrm>
            <a:off x="2037372" y="-382644"/>
            <a:ext cx="6858000" cy="2387600"/>
          </a:xfrm>
        </p:spPr>
        <p:txBody>
          <a:bodyPr/>
          <a:lstStyle/>
          <a:p>
            <a:pPr algn="r" rtl="0"/>
            <a:r>
              <a:rPr lang="en-US" sz="4000" dirty="0">
                <a:solidFill>
                  <a:srgbClr val="FFFFFF"/>
                </a:solidFill>
                <a:effectLst/>
                <a:latin typeface="Arial" panose="020B0604020202020204" pitchFamily="34" charset="0"/>
                <a:ea typeface="Arial" panose="020B0604020202020204" pitchFamily="34" charset="0"/>
                <a:cs typeface="Arial" panose="020B0604020202020204" pitchFamily="34" charset="0"/>
              </a:rPr>
              <a:t>Disability Advocacy:  </a:t>
            </a:r>
            <a:endParaRPr lang="en-US" dirty="0">
              <a:effectLst/>
            </a:endParaRPr>
          </a:p>
          <a:p>
            <a:pPr algn="r" rtl="0"/>
            <a:r>
              <a:rPr lang="en-US" sz="4000" dirty="0">
                <a:solidFill>
                  <a:srgbClr val="FFFFFF"/>
                </a:solidFill>
                <a:effectLst/>
                <a:latin typeface="Arial" panose="020B0604020202020204" pitchFamily="34" charset="0"/>
                <a:ea typeface="Arial" panose="020B0604020202020204" pitchFamily="34" charset="0"/>
                <a:cs typeface="Arial" panose="020B0604020202020204" pitchFamily="34" charset="0"/>
              </a:rPr>
              <a:t>Victories from the Past 2</a:t>
            </a:r>
            <a:endParaRPr lang="en-US" dirty="0">
              <a:effectLst/>
            </a:endParaRPr>
          </a:p>
          <a:p>
            <a:pPr algn="r"/>
            <a:endParaRPr lang="en-US" dirty="0"/>
          </a:p>
        </p:txBody>
      </p:sp>
    </p:spTree>
    <p:extLst>
      <p:ext uri="{BB962C8B-B14F-4D97-AF65-F5344CB8AC3E}">
        <p14:creationId xmlns:p14="http://schemas.microsoft.com/office/powerpoint/2010/main" val="15967686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17600" y="1133078"/>
            <a:ext cx="6858000" cy="778272"/>
          </a:xfrm>
        </p:spPr>
        <p:txBody>
          <a:bodyPr/>
          <a:lstStyle/>
          <a:p>
            <a:r>
              <a:rPr lang="en-US" dirty="0"/>
              <a:t> </a:t>
            </a:r>
          </a:p>
        </p:txBody>
      </p:sp>
      <p:sp>
        <p:nvSpPr>
          <p:cNvPr id="4" name="Rectangle 3"/>
          <p:cNvSpPr/>
          <p:nvPr/>
        </p:nvSpPr>
        <p:spPr>
          <a:xfrm>
            <a:off x="2286000" y="-5461218"/>
            <a:ext cx="4572000" cy="1304203"/>
          </a:xfrm>
          <a:prstGeom prst="rect">
            <a:avLst/>
          </a:prstGeom>
        </p:spPr>
        <p:txBody>
          <a:bodyPr>
            <a:spAutoFit/>
          </a:bodyPr>
          <a:lstStyle/>
          <a:p>
            <a:r>
              <a:rPr lang="en-US" sz="1125" dirty="0"/>
              <a:t>Developmental Disabilities Americans with Disabilities Act of 1990 </a:t>
            </a:r>
          </a:p>
          <a:p>
            <a:r>
              <a:rPr lang="en-US" sz="1125" dirty="0"/>
              <a:t>Individuals with Disabilities Education Act</a:t>
            </a:r>
          </a:p>
          <a:p>
            <a:r>
              <a:rPr lang="en-US" sz="1125" dirty="0"/>
              <a:t>Section 501 of the Rehabilitation Act of 1973, as amended</a:t>
            </a:r>
          </a:p>
          <a:p>
            <a:r>
              <a:rPr lang="en-US" sz="1125" dirty="0"/>
              <a:t>Section 503 of the Rehabilitation Act of 1973, as amended</a:t>
            </a:r>
          </a:p>
          <a:p>
            <a:r>
              <a:rPr lang="en-US" sz="1125" dirty="0"/>
              <a:t>Section 504 of the Rehabilitation Act of 1973, as amended</a:t>
            </a:r>
          </a:p>
          <a:p>
            <a:r>
              <a:rPr lang="en-US" sz="1125" dirty="0"/>
              <a:t>Section 508 of the Rehabilitation Act of 1973, as amended </a:t>
            </a:r>
          </a:p>
          <a:p>
            <a:endParaRPr lang="en-US" sz="1125" dirty="0"/>
          </a:p>
        </p:txBody>
      </p:sp>
      <p:sp>
        <p:nvSpPr>
          <p:cNvPr id="7" name="TextBox 6"/>
          <p:cNvSpPr txBox="1"/>
          <p:nvPr/>
        </p:nvSpPr>
        <p:spPr>
          <a:xfrm>
            <a:off x="317500" y="2351029"/>
            <a:ext cx="8826500" cy="3906647"/>
          </a:xfrm>
          <a:prstGeom prst="rect">
            <a:avLst/>
          </a:prstGeom>
          <a:noFill/>
        </p:spPr>
        <p:txBody>
          <a:bodyPr wrap="square" rtlCol="0">
            <a:spAutoFit/>
          </a:bodyPr>
          <a:lstStyle/>
          <a:p>
            <a:pPr algn="ctr"/>
            <a:r>
              <a:rPr lang="en-US" sz="2800" dirty="0">
                <a:solidFill>
                  <a:srgbClr val="000099"/>
                </a:solidFill>
                <a:latin typeface="Arial" panose="020B0604020202020204" pitchFamily="34" charset="0"/>
              </a:rPr>
              <a:t>Developmental Disabilities Assistance and </a:t>
            </a:r>
          </a:p>
          <a:p>
            <a:pPr algn="ctr"/>
            <a:r>
              <a:rPr lang="en-US" sz="2800" dirty="0">
                <a:solidFill>
                  <a:srgbClr val="000099"/>
                </a:solidFill>
                <a:latin typeface="Arial" panose="020B0604020202020204" pitchFamily="34" charset="0"/>
              </a:rPr>
              <a:t>Bill of Rights Act</a:t>
            </a:r>
            <a:br>
              <a:rPr lang="en-US" sz="2800" dirty="0">
                <a:solidFill>
                  <a:srgbClr val="000099"/>
                </a:solidFill>
                <a:latin typeface="Arial" panose="020B0604020202020204" pitchFamily="34" charset="0"/>
              </a:rPr>
            </a:br>
            <a:r>
              <a:rPr lang="en-US" sz="2800" dirty="0">
                <a:solidFill>
                  <a:srgbClr val="000099"/>
                </a:solidFill>
                <a:latin typeface="Arial" panose="020B0604020202020204" pitchFamily="34" charset="0"/>
              </a:rPr>
              <a:t>(DD Act)</a:t>
            </a:r>
          </a:p>
          <a:p>
            <a:pPr algn="ctr">
              <a:lnSpc>
                <a:spcPct val="150000"/>
              </a:lnSpc>
            </a:pPr>
            <a:r>
              <a:rPr lang="en-US" sz="2800" dirty="0">
                <a:solidFill>
                  <a:srgbClr val="6600CC"/>
                </a:solidFill>
                <a:latin typeface="Arial" panose="020B0604020202020204" pitchFamily="34" charset="0"/>
              </a:rPr>
              <a:t>Individuals with Disabilities Education Act (IDEA)</a:t>
            </a:r>
          </a:p>
          <a:p>
            <a:pPr algn="ctr">
              <a:lnSpc>
                <a:spcPct val="150000"/>
              </a:lnSpc>
            </a:pPr>
            <a:r>
              <a:rPr lang="en-US" sz="2800" dirty="0">
                <a:solidFill>
                  <a:srgbClr val="FF3300"/>
                </a:solidFill>
                <a:latin typeface="Arial" panose="020B0604020202020204" pitchFamily="34" charset="0"/>
              </a:rPr>
              <a:t>Section 504 of the Rehabilitation Act of 1973  </a:t>
            </a:r>
          </a:p>
          <a:p>
            <a:pPr algn="ctr">
              <a:lnSpc>
                <a:spcPct val="150000"/>
              </a:lnSpc>
            </a:pPr>
            <a:r>
              <a:rPr lang="en-US" sz="2800" dirty="0">
                <a:solidFill>
                  <a:srgbClr val="FF3300"/>
                </a:solidFill>
                <a:latin typeface="Arial" panose="020B0604020202020204" pitchFamily="34" charset="0"/>
              </a:rPr>
              <a:t>(Section 504)</a:t>
            </a:r>
          </a:p>
          <a:p>
            <a:pPr algn="ctr">
              <a:lnSpc>
                <a:spcPct val="150000"/>
              </a:lnSpc>
            </a:pPr>
            <a:r>
              <a:rPr lang="en-US" sz="2800" dirty="0">
                <a:solidFill>
                  <a:srgbClr val="006600"/>
                </a:solidFill>
                <a:latin typeface="Arial" panose="020B0604020202020204" pitchFamily="34" charset="0"/>
              </a:rPr>
              <a:t>Americans with Disabilities Act of 1990 (ADA)</a:t>
            </a:r>
          </a:p>
        </p:txBody>
      </p:sp>
      <p:sp>
        <p:nvSpPr>
          <p:cNvPr id="8" name="TextBox 7"/>
          <p:cNvSpPr txBox="1"/>
          <p:nvPr/>
        </p:nvSpPr>
        <p:spPr>
          <a:xfrm>
            <a:off x="1154784" y="1311185"/>
            <a:ext cx="7150100" cy="1200329"/>
          </a:xfrm>
          <a:prstGeom prst="rect">
            <a:avLst/>
          </a:prstGeom>
          <a:noFill/>
        </p:spPr>
        <p:txBody>
          <a:bodyPr wrap="square" rtlCol="0">
            <a:spAutoFit/>
          </a:bodyPr>
          <a:lstStyle/>
          <a:p>
            <a:pPr algn="ctr"/>
            <a:r>
              <a:rPr lang="en-US" sz="3600" dirty="0">
                <a:solidFill>
                  <a:srgbClr val="000099"/>
                </a:solidFill>
                <a:latin typeface="Arial" panose="020B0604020202020204" pitchFamily="34" charset="0"/>
              </a:rPr>
              <a:t>Major Civil Rights Laws - Disability </a:t>
            </a:r>
          </a:p>
        </p:txBody>
      </p:sp>
      <p:pic>
        <p:nvPicPr>
          <p:cNvPr id="9" name="Picture 8" descr="NACDD Logo&#10;">
            <a:extLst>
              <a:ext uri="{FF2B5EF4-FFF2-40B4-BE49-F238E27FC236}">
                <a16:creationId xmlns:a16="http://schemas.microsoft.com/office/drawing/2014/main" id="{D85C96F9-3160-458F-9881-3C92244176DE}"/>
              </a:ext>
            </a:extLst>
          </p:cNvPr>
          <p:cNvPicPr>
            <a:picLocks noChangeAspect="1"/>
          </p:cNvPicPr>
          <p:nvPr/>
        </p:nvPicPr>
        <p:blipFill>
          <a:blip r:embed="rId3"/>
          <a:stretch>
            <a:fillRect/>
          </a:stretch>
        </p:blipFill>
        <p:spPr>
          <a:xfrm>
            <a:off x="3677628" y="6199691"/>
            <a:ext cx="1788744" cy="540676"/>
          </a:xfrm>
          <a:prstGeom prst="rect">
            <a:avLst/>
          </a:prstGeom>
        </p:spPr>
      </p:pic>
      <p:sp>
        <p:nvSpPr>
          <p:cNvPr id="6" name="Title 5">
            <a:extLst>
              <a:ext uri="{FF2B5EF4-FFF2-40B4-BE49-F238E27FC236}">
                <a16:creationId xmlns:a16="http://schemas.microsoft.com/office/drawing/2014/main" id="{16732D92-0175-46A5-ACA3-D7D54B05F549}"/>
              </a:ext>
            </a:extLst>
          </p:cNvPr>
          <p:cNvSpPr>
            <a:spLocks noGrp="1"/>
          </p:cNvSpPr>
          <p:nvPr>
            <p:ph type="ctrTitle"/>
          </p:nvPr>
        </p:nvSpPr>
        <p:spPr>
          <a:xfrm>
            <a:off x="2231007" y="-423291"/>
            <a:ext cx="6858000" cy="2387600"/>
          </a:xfrm>
        </p:spPr>
        <p:txBody>
          <a:bodyPr/>
          <a:lstStyle/>
          <a:p>
            <a:pPr algn="r" rtl="0"/>
            <a:r>
              <a:rPr lang="en-US" sz="4000" dirty="0">
                <a:solidFill>
                  <a:srgbClr val="FFFFFF"/>
                </a:solidFill>
                <a:effectLst/>
                <a:latin typeface="Arial" panose="020B0604020202020204" pitchFamily="34" charset="0"/>
                <a:ea typeface="Arial" panose="020B0604020202020204" pitchFamily="34" charset="0"/>
                <a:cs typeface="Arial" panose="020B0604020202020204" pitchFamily="34" charset="0"/>
              </a:rPr>
              <a:t>Disability Advocacy:  </a:t>
            </a:r>
            <a:endParaRPr lang="en-US" dirty="0">
              <a:effectLst/>
            </a:endParaRPr>
          </a:p>
          <a:p>
            <a:pPr algn="r" rtl="0"/>
            <a:r>
              <a:rPr lang="en-US" sz="4000" dirty="0">
                <a:solidFill>
                  <a:srgbClr val="FFFFFF"/>
                </a:solidFill>
                <a:effectLst/>
                <a:latin typeface="Arial" panose="020B0604020202020204" pitchFamily="34" charset="0"/>
                <a:ea typeface="Arial" panose="020B0604020202020204" pitchFamily="34" charset="0"/>
                <a:cs typeface="Arial" panose="020B0604020202020204" pitchFamily="34" charset="0"/>
              </a:rPr>
              <a:t> Victories from the Past 3</a:t>
            </a:r>
            <a:endParaRPr lang="en-US" dirty="0">
              <a:effectLst/>
            </a:endParaRPr>
          </a:p>
          <a:p>
            <a:pPr algn="r"/>
            <a:endParaRPr lang="en-US" dirty="0"/>
          </a:p>
        </p:txBody>
      </p:sp>
    </p:spTree>
    <p:extLst>
      <p:ext uri="{BB962C8B-B14F-4D97-AF65-F5344CB8AC3E}">
        <p14:creationId xmlns:p14="http://schemas.microsoft.com/office/powerpoint/2010/main" val="33645884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584199" y="1618274"/>
            <a:ext cx="7975601" cy="796052"/>
          </a:xfrm>
        </p:spPr>
        <p:txBody>
          <a:bodyPr>
            <a:noAutofit/>
          </a:bodyPr>
          <a:lstStyle/>
          <a:p>
            <a:r>
              <a:rPr lang="en-US" sz="3600" dirty="0">
                <a:solidFill>
                  <a:srgbClr val="000099"/>
                </a:solidFill>
                <a:latin typeface="Arial" panose="020B0604020202020204" pitchFamily="34" charset="0"/>
              </a:rPr>
              <a:t>Developmental Disabilities Assistance and Bill of Rights Act (DD Act)</a:t>
            </a:r>
          </a:p>
        </p:txBody>
      </p:sp>
      <p:pic>
        <p:nvPicPr>
          <p:cNvPr id="1026" name="Picture 2" descr="Kennedy Famil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172" y="3065069"/>
            <a:ext cx="4164187" cy="220701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ircle diagram showing University Centers of Excellence on Developmental Disabilities (UCEDDs), Developmental Disabilities (DD) Council, and Protection and Advocacy Networks (P &amp; As)&#10;"/>
          <p:cNvPicPr>
            <a:picLocks noChangeAspect="1"/>
          </p:cNvPicPr>
          <p:nvPr/>
        </p:nvPicPr>
        <p:blipFill>
          <a:blip r:embed="rId4"/>
          <a:stretch>
            <a:fillRect/>
          </a:stretch>
        </p:blipFill>
        <p:spPr>
          <a:xfrm>
            <a:off x="4715643" y="2506028"/>
            <a:ext cx="3983464" cy="3151599"/>
          </a:xfrm>
          <a:prstGeom prst="rect">
            <a:avLst/>
          </a:prstGeom>
        </p:spPr>
      </p:pic>
      <p:sp>
        <p:nvSpPr>
          <p:cNvPr id="8" name="Rectangle 7">
            <a:extLst>
              <a:ext uri="{FF2B5EF4-FFF2-40B4-BE49-F238E27FC236}">
                <a16:creationId xmlns:a16="http://schemas.microsoft.com/office/drawing/2014/main" id="{79499E1F-EBE2-44A3-9D51-3AA9BA2694E6}"/>
              </a:ext>
            </a:extLst>
          </p:cNvPr>
          <p:cNvSpPr/>
          <p:nvPr/>
        </p:nvSpPr>
        <p:spPr>
          <a:xfrm>
            <a:off x="3590925" y="-11489"/>
            <a:ext cx="5409434" cy="1938992"/>
          </a:xfrm>
          <a:prstGeom prst="rect">
            <a:avLst/>
          </a:prstGeom>
        </p:spPr>
        <p:txBody>
          <a:bodyPr wrap="square">
            <a:spAutoFit/>
          </a:bodyPr>
          <a:lstStyle/>
          <a:p>
            <a:pPr algn="r"/>
            <a:r>
              <a:rPr lang="en-US" sz="4000" dirty="0">
                <a:solidFill>
                  <a:schemeClr val="bg1"/>
                </a:solidFill>
                <a:latin typeface="Arial" panose="020B0604020202020204" pitchFamily="34" charset="0"/>
              </a:rPr>
              <a:t>Disability Advocacy:  </a:t>
            </a:r>
          </a:p>
          <a:p>
            <a:pPr algn="r"/>
            <a:r>
              <a:rPr lang="en-US" sz="4000" dirty="0">
                <a:solidFill>
                  <a:schemeClr val="bg1"/>
                </a:solidFill>
                <a:latin typeface="Arial" panose="020B0604020202020204" pitchFamily="34" charset="0"/>
              </a:rPr>
              <a:t>Victories from the Past 4</a:t>
            </a:r>
            <a:endParaRPr lang="en-US" sz="4000" dirty="0"/>
          </a:p>
        </p:txBody>
      </p:sp>
      <p:sp>
        <p:nvSpPr>
          <p:cNvPr id="9" name="TextBox 8">
            <a:extLst>
              <a:ext uri="{FF2B5EF4-FFF2-40B4-BE49-F238E27FC236}">
                <a16:creationId xmlns:a16="http://schemas.microsoft.com/office/drawing/2014/main" id="{D2022FA1-A927-4369-A5B0-23FB3DBA40DA}"/>
              </a:ext>
            </a:extLst>
          </p:cNvPr>
          <p:cNvSpPr txBox="1"/>
          <p:nvPr/>
        </p:nvSpPr>
        <p:spPr>
          <a:xfrm>
            <a:off x="264172" y="5388487"/>
            <a:ext cx="3487429" cy="784830"/>
          </a:xfrm>
          <a:prstGeom prst="rect">
            <a:avLst/>
          </a:prstGeom>
          <a:noFill/>
        </p:spPr>
        <p:txBody>
          <a:bodyPr wrap="square" rtlCol="0">
            <a:spAutoFit/>
          </a:bodyPr>
          <a:lstStyle/>
          <a:p>
            <a:r>
              <a:rPr lang="en-US" dirty="0"/>
              <a:t>Photo of the Kennedy/Shriver family, smiling and laughing at camera, with a dog looking away</a:t>
            </a:r>
          </a:p>
        </p:txBody>
      </p:sp>
      <p:pic>
        <p:nvPicPr>
          <p:cNvPr id="10" name="Picture 9" descr="NACDD LOGO&#10;">
            <a:extLst>
              <a:ext uri="{FF2B5EF4-FFF2-40B4-BE49-F238E27FC236}">
                <a16:creationId xmlns:a16="http://schemas.microsoft.com/office/drawing/2014/main" id="{C73230AB-5F83-4FD5-987B-FD4B2A9272F3}"/>
              </a:ext>
            </a:extLst>
          </p:cNvPr>
          <p:cNvPicPr>
            <a:picLocks noChangeAspect="1"/>
          </p:cNvPicPr>
          <p:nvPr/>
        </p:nvPicPr>
        <p:blipFill>
          <a:blip r:embed="rId5"/>
          <a:stretch>
            <a:fillRect/>
          </a:stretch>
        </p:blipFill>
        <p:spPr>
          <a:xfrm>
            <a:off x="3677628" y="6097191"/>
            <a:ext cx="1788744" cy="540676"/>
          </a:xfrm>
          <a:prstGeom prst="rect">
            <a:avLst/>
          </a:prstGeom>
        </p:spPr>
      </p:pic>
      <p:sp>
        <p:nvSpPr>
          <p:cNvPr id="12" name="TextBox 11">
            <a:extLst>
              <a:ext uri="{FF2B5EF4-FFF2-40B4-BE49-F238E27FC236}">
                <a16:creationId xmlns:a16="http://schemas.microsoft.com/office/drawing/2014/main" id="{CFAE20C7-85E5-45A7-9DCD-6346FF1466A7}"/>
              </a:ext>
            </a:extLst>
          </p:cNvPr>
          <p:cNvSpPr txBox="1"/>
          <p:nvPr/>
        </p:nvSpPr>
        <p:spPr>
          <a:xfrm>
            <a:off x="5466372" y="5684639"/>
            <a:ext cx="3313651" cy="553998"/>
          </a:xfrm>
          <a:prstGeom prst="rect">
            <a:avLst/>
          </a:prstGeom>
          <a:noFill/>
        </p:spPr>
        <p:txBody>
          <a:bodyPr wrap="square" rtlCol="0">
            <a:spAutoFit/>
          </a:bodyPr>
          <a:lstStyle/>
          <a:p>
            <a:r>
              <a:rPr lang="en-US" dirty="0"/>
              <a:t>Circle diagram showing UCEDDs, DD Council, and P &amp; As</a:t>
            </a:r>
          </a:p>
        </p:txBody>
      </p:sp>
    </p:spTree>
    <p:extLst>
      <p:ext uri="{BB962C8B-B14F-4D97-AF65-F5344CB8AC3E}">
        <p14:creationId xmlns:p14="http://schemas.microsoft.com/office/powerpoint/2010/main" val="29793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81814" y="1313784"/>
            <a:ext cx="9507627" cy="553958"/>
          </a:xfrm>
        </p:spPr>
        <p:txBody>
          <a:bodyPr>
            <a:noAutofit/>
          </a:bodyPr>
          <a:lstStyle/>
          <a:p>
            <a:pPr>
              <a:lnSpc>
                <a:spcPct val="150000"/>
              </a:lnSpc>
            </a:pPr>
            <a:r>
              <a:rPr lang="en-US" sz="3000" dirty="0">
                <a:solidFill>
                  <a:srgbClr val="6600CC"/>
                </a:solidFill>
                <a:latin typeface="Arial" panose="020B0604020202020204" pitchFamily="34" charset="0"/>
              </a:rPr>
              <a:t>Individuals with Disabilities Education Act (IDEA)</a:t>
            </a:r>
          </a:p>
        </p:txBody>
      </p:sp>
      <p:sp>
        <p:nvSpPr>
          <p:cNvPr id="2" name="TextBox 1"/>
          <p:cNvSpPr txBox="1"/>
          <p:nvPr/>
        </p:nvSpPr>
        <p:spPr>
          <a:xfrm>
            <a:off x="4862737" y="2049290"/>
            <a:ext cx="4108286" cy="220445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1800" dirty="0"/>
              <a:t>IDEA Principles Today:</a:t>
            </a:r>
          </a:p>
          <a:p>
            <a:r>
              <a:rPr lang="en-US" sz="1800" dirty="0"/>
              <a:t>1. Free Appropriate Public Education</a:t>
            </a:r>
          </a:p>
          <a:p>
            <a:r>
              <a:rPr lang="en-US" sz="1800" dirty="0"/>
              <a:t>2.  Appropriate Evaluation</a:t>
            </a:r>
          </a:p>
          <a:p>
            <a:r>
              <a:rPr lang="en-US" sz="1800" dirty="0"/>
              <a:t>3.  Individualized Education Plan</a:t>
            </a:r>
          </a:p>
          <a:p>
            <a:r>
              <a:rPr lang="en-US" sz="1800" dirty="0"/>
              <a:t>4. Least Restrictive Environment</a:t>
            </a:r>
          </a:p>
          <a:p>
            <a:r>
              <a:rPr lang="en-US" sz="1800" dirty="0"/>
              <a:t>5.  Parent Participation</a:t>
            </a:r>
          </a:p>
          <a:p>
            <a:r>
              <a:rPr lang="en-US" sz="1800" dirty="0"/>
              <a:t>6.  Procedural Safeguards</a:t>
            </a:r>
          </a:p>
          <a:p>
            <a:endParaRPr lang="en-US" sz="1125" dirty="0"/>
          </a:p>
        </p:txBody>
      </p:sp>
      <p:pic>
        <p:nvPicPr>
          <p:cNvPr id="3" name="Picture 2" descr="1972 ad for children denied education due to disability.&#10;“This desk is empty!”&#10;"/>
          <p:cNvPicPr>
            <a:picLocks noChangeAspect="1"/>
          </p:cNvPicPr>
          <p:nvPr/>
        </p:nvPicPr>
        <p:blipFill>
          <a:blip r:embed="rId3"/>
          <a:stretch>
            <a:fillRect/>
          </a:stretch>
        </p:blipFill>
        <p:spPr>
          <a:xfrm>
            <a:off x="2977023" y="2027271"/>
            <a:ext cx="1771121" cy="3346657"/>
          </a:xfrm>
          <a:prstGeom prst="rect">
            <a:avLst/>
          </a:prstGeom>
        </p:spPr>
      </p:pic>
      <p:sp>
        <p:nvSpPr>
          <p:cNvPr id="4" name="TextBox 3"/>
          <p:cNvSpPr txBox="1"/>
          <p:nvPr/>
        </p:nvSpPr>
        <p:spPr>
          <a:xfrm>
            <a:off x="287869" y="2049289"/>
            <a:ext cx="2498195" cy="923330"/>
          </a:xfrm>
          <a:prstGeom prst="rect">
            <a:avLst/>
          </a:prstGeom>
          <a:solidFill>
            <a:srgbClr val="00B0F0"/>
          </a:solidFill>
        </p:spPr>
        <p:txBody>
          <a:bodyPr wrap="square" rtlCol="0">
            <a:spAutoFit/>
          </a:bodyPr>
          <a:lstStyle/>
          <a:p>
            <a:r>
              <a:rPr lang="en-US" sz="1800" dirty="0"/>
              <a:t>PARC v. Commonwealth of Pennsylvania (1972)</a:t>
            </a:r>
          </a:p>
        </p:txBody>
      </p:sp>
      <p:sp>
        <p:nvSpPr>
          <p:cNvPr id="7" name="TextBox 6"/>
          <p:cNvSpPr txBox="1"/>
          <p:nvPr/>
        </p:nvSpPr>
        <p:spPr>
          <a:xfrm>
            <a:off x="283582" y="3132148"/>
            <a:ext cx="2502482" cy="923330"/>
          </a:xfrm>
          <a:prstGeom prst="rect">
            <a:avLst/>
          </a:prstGeom>
          <a:solidFill>
            <a:srgbClr val="00B0F0"/>
          </a:solidFill>
        </p:spPr>
        <p:txBody>
          <a:bodyPr wrap="square" rtlCol="0">
            <a:spAutoFit/>
          </a:bodyPr>
          <a:lstStyle/>
          <a:p>
            <a:r>
              <a:rPr lang="en-US" sz="1800" dirty="0"/>
              <a:t>Education for All Handicapped Children Act (1975)</a:t>
            </a:r>
          </a:p>
        </p:txBody>
      </p:sp>
      <p:sp>
        <p:nvSpPr>
          <p:cNvPr id="8" name="TextBox 7"/>
          <p:cNvSpPr txBox="1"/>
          <p:nvPr/>
        </p:nvSpPr>
        <p:spPr>
          <a:xfrm>
            <a:off x="287869" y="4469084"/>
            <a:ext cx="2498195" cy="923330"/>
          </a:xfrm>
          <a:prstGeom prst="rect">
            <a:avLst/>
          </a:prstGeom>
          <a:solidFill>
            <a:srgbClr val="00B0F0"/>
          </a:solidFill>
        </p:spPr>
        <p:txBody>
          <a:bodyPr wrap="square" rtlCol="0">
            <a:spAutoFit/>
          </a:bodyPr>
          <a:lstStyle/>
          <a:p>
            <a:r>
              <a:rPr lang="en-US" sz="1800" dirty="0"/>
              <a:t>Individuals with Disabilities Education Act  (1990)</a:t>
            </a:r>
          </a:p>
        </p:txBody>
      </p:sp>
      <p:sp>
        <p:nvSpPr>
          <p:cNvPr id="11" name="Down Arrow 10" descr="Down Arrow"/>
          <p:cNvSpPr/>
          <p:nvPr/>
        </p:nvSpPr>
        <p:spPr>
          <a:xfrm>
            <a:off x="1320163" y="2756772"/>
            <a:ext cx="34289" cy="306407"/>
          </a:xfrm>
          <a:prstGeom prst="downArrow">
            <a:avLst/>
          </a:prstGeom>
          <a:ln w="1016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5" dirty="0"/>
          </a:p>
        </p:txBody>
      </p:sp>
      <p:sp>
        <p:nvSpPr>
          <p:cNvPr id="12" name="Down Arrow 11" descr="Down Arrow"/>
          <p:cNvSpPr/>
          <p:nvPr/>
        </p:nvSpPr>
        <p:spPr>
          <a:xfrm>
            <a:off x="1307306" y="4097536"/>
            <a:ext cx="34289" cy="306407"/>
          </a:xfrm>
          <a:prstGeom prst="downArrow">
            <a:avLst/>
          </a:prstGeom>
          <a:ln w="1016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5" dirty="0"/>
          </a:p>
        </p:txBody>
      </p:sp>
      <p:sp>
        <p:nvSpPr>
          <p:cNvPr id="13" name="TextBox 12"/>
          <p:cNvSpPr txBox="1"/>
          <p:nvPr/>
        </p:nvSpPr>
        <p:spPr>
          <a:xfrm>
            <a:off x="2870819" y="5373929"/>
            <a:ext cx="2132408" cy="611706"/>
          </a:xfrm>
          <a:prstGeom prst="rect">
            <a:avLst/>
          </a:prstGeom>
          <a:noFill/>
        </p:spPr>
        <p:txBody>
          <a:bodyPr wrap="square" rtlCol="0">
            <a:spAutoFit/>
          </a:bodyPr>
          <a:lstStyle/>
          <a:p>
            <a:r>
              <a:rPr lang="en-US" sz="1125" dirty="0"/>
              <a:t>1972 ad for children denied education due to disability.</a:t>
            </a:r>
          </a:p>
          <a:p>
            <a:r>
              <a:rPr lang="en-US" sz="1125" dirty="0"/>
              <a:t>“This desk is empty!”</a:t>
            </a:r>
          </a:p>
        </p:txBody>
      </p:sp>
      <p:sp>
        <p:nvSpPr>
          <p:cNvPr id="6" name="Rectangle 5">
            <a:extLst>
              <a:ext uri="{FF2B5EF4-FFF2-40B4-BE49-F238E27FC236}">
                <a16:creationId xmlns:a16="http://schemas.microsoft.com/office/drawing/2014/main" id="{09192142-C026-4066-B2F8-A1E1E130A661}"/>
              </a:ext>
            </a:extLst>
          </p:cNvPr>
          <p:cNvSpPr/>
          <p:nvPr/>
        </p:nvSpPr>
        <p:spPr>
          <a:xfrm>
            <a:off x="3429000" y="-44671"/>
            <a:ext cx="5542023" cy="1938992"/>
          </a:xfrm>
          <a:prstGeom prst="rect">
            <a:avLst/>
          </a:prstGeom>
        </p:spPr>
        <p:txBody>
          <a:bodyPr wrap="square">
            <a:spAutoFit/>
          </a:bodyPr>
          <a:lstStyle/>
          <a:p>
            <a:pPr algn="r"/>
            <a:r>
              <a:rPr lang="en-US" sz="4000" dirty="0">
                <a:solidFill>
                  <a:schemeClr val="bg1"/>
                </a:solidFill>
                <a:latin typeface="Arial" panose="020B0604020202020204" pitchFamily="34" charset="0"/>
              </a:rPr>
              <a:t>Disability Advocacy:  </a:t>
            </a:r>
          </a:p>
          <a:p>
            <a:pPr algn="r"/>
            <a:r>
              <a:rPr lang="en-US" sz="4000" dirty="0">
                <a:solidFill>
                  <a:schemeClr val="bg1"/>
                </a:solidFill>
                <a:latin typeface="Arial" panose="020B0604020202020204" pitchFamily="34" charset="0"/>
              </a:rPr>
              <a:t>Victories from the Past 5</a:t>
            </a:r>
            <a:endParaRPr lang="en-US" sz="4000" dirty="0"/>
          </a:p>
        </p:txBody>
      </p:sp>
      <p:pic>
        <p:nvPicPr>
          <p:cNvPr id="14" name="Picture 13" descr="NACDD Logo&#10;">
            <a:extLst>
              <a:ext uri="{FF2B5EF4-FFF2-40B4-BE49-F238E27FC236}">
                <a16:creationId xmlns:a16="http://schemas.microsoft.com/office/drawing/2014/main" id="{E2F92B06-1469-4C0E-9977-E4669D6563DD}"/>
              </a:ext>
            </a:extLst>
          </p:cNvPr>
          <p:cNvPicPr>
            <a:picLocks noChangeAspect="1"/>
          </p:cNvPicPr>
          <p:nvPr/>
        </p:nvPicPr>
        <p:blipFill>
          <a:blip r:embed="rId4"/>
          <a:stretch>
            <a:fillRect/>
          </a:stretch>
        </p:blipFill>
        <p:spPr>
          <a:xfrm>
            <a:off x="3677628" y="6097191"/>
            <a:ext cx="1788744" cy="540676"/>
          </a:xfrm>
          <a:prstGeom prst="rect">
            <a:avLst/>
          </a:prstGeom>
        </p:spPr>
      </p:pic>
    </p:spTree>
    <p:extLst>
      <p:ext uri="{BB962C8B-B14F-4D97-AF65-F5344CB8AC3E}">
        <p14:creationId xmlns:p14="http://schemas.microsoft.com/office/powerpoint/2010/main" val="39750403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Ven Diagram for IEP and 504 Plan&#10;"/>
          <p:cNvPicPr>
            <a:picLocks noChangeAspect="1"/>
          </p:cNvPicPr>
          <p:nvPr/>
        </p:nvPicPr>
        <p:blipFill>
          <a:blip r:embed="rId3"/>
          <a:stretch>
            <a:fillRect/>
          </a:stretch>
        </p:blipFill>
        <p:spPr>
          <a:xfrm>
            <a:off x="4572000" y="2984692"/>
            <a:ext cx="4539419" cy="3404565"/>
          </a:xfrm>
          <a:prstGeom prst="rect">
            <a:avLst/>
          </a:prstGeom>
        </p:spPr>
      </p:pic>
      <p:sp>
        <p:nvSpPr>
          <p:cNvPr id="5" name="Title 4"/>
          <p:cNvSpPr>
            <a:spLocks noGrp="1"/>
          </p:cNvSpPr>
          <p:nvPr>
            <p:ph type="ctrTitle"/>
          </p:nvPr>
        </p:nvSpPr>
        <p:spPr>
          <a:xfrm>
            <a:off x="0" y="1238370"/>
            <a:ext cx="9144000" cy="553958"/>
          </a:xfrm>
        </p:spPr>
        <p:txBody>
          <a:bodyPr>
            <a:noAutofit/>
          </a:bodyPr>
          <a:lstStyle/>
          <a:p>
            <a:pPr>
              <a:lnSpc>
                <a:spcPct val="150000"/>
              </a:lnSpc>
            </a:pPr>
            <a:r>
              <a:rPr lang="en-US" sz="2400" dirty="0">
                <a:solidFill>
                  <a:srgbClr val="FF3300"/>
                </a:solidFill>
                <a:latin typeface="Arial" panose="020B0604020202020204" pitchFamily="34" charset="0"/>
              </a:rPr>
              <a:t>Section 504 of the Rehabilitation Act of 1973 (Section 504)</a:t>
            </a:r>
          </a:p>
        </p:txBody>
      </p:sp>
      <p:sp>
        <p:nvSpPr>
          <p:cNvPr id="4" name="TextBox 3"/>
          <p:cNvSpPr txBox="1"/>
          <p:nvPr/>
        </p:nvSpPr>
        <p:spPr>
          <a:xfrm>
            <a:off x="331470" y="1679098"/>
            <a:ext cx="8487489" cy="1631216"/>
          </a:xfrm>
          <a:prstGeom prst="rect">
            <a:avLst/>
          </a:prstGeom>
          <a:noFill/>
        </p:spPr>
        <p:txBody>
          <a:bodyPr wrap="square" rtlCol="0">
            <a:spAutoFit/>
          </a:bodyPr>
          <a:lstStyle/>
          <a:p>
            <a:r>
              <a:rPr lang="en-US" sz="2000" dirty="0">
                <a:latin typeface="Arial" panose="020B0604020202020204" pitchFamily="34" charset="0"/>
              </a:rPr>
              <a:t>Section 504 states that "no qualified individual with a disability in the United States shall be excluded from, denied the benefits of, or be subjected to discrimination under" any program or activity that either receives Federal financial assistance or is conducted by any Executive agency or the United States Postal Service.</a:t>
            </a:r>
          </a:p>
        </p:txBody>
      </p:sp>
      <p:pic>
        <p:nvPicPr>
          <p:cNvPr id="8" name="Picture 7" descr="Eight people, 1973 attire, advocating outside White House gate; one is Judy Heumann, in a wheelchair, holding a sign saying, “Sign 504 Reg NOW.”&#10;"/>
          <p:cNvPicPr>
            <a:picLocks noChangeAspect="1"/>
          </p:cNvPicPr>
          <p:nvPr/>
        </p:nvPicPr>
        <p:blipFill>
          <a:blip r:embed="rId4"/>
          <a:stretch>
            <a:fillRect/>
          </a:stretch>
        </p:blipFill>
        <p:spPr>
          <a:xfrm>
            <a:off x="552728" y="3425640"/>
            <a:ext cx="3396892" cy="2388276"/>
          </a:xfrm>
          <a:prstGeom prst="rect">
            <a:avLst/>
          </a:prstGeom>
        </p:spPr>
      </p:pic>
      <p:sp>
        <p:nvSpPr>
          <p:cNvPr id="10" name="Rectangle 9">
            <a:extLst>
              <a:ext uri="{FF2B5EF4-FFF2-40B4-BE49-F238E27FC236}">
                <a16:creationId xmlns:a16="http://schemas.microsoft.com/office/drawing/2014/main" id="{B5D9CF37-7B70-4F0D-A3AF-932D134B6591}"/>
              </a:ext>
            </a:extLst>
          </p:cNvPr>
          <p:cNvSpPr/>
          <p:nvPr/>
        </p:nvSpPr>
        <p:spPr>
          <a:xfrm>
            <a:off x="3476625" y="-50830"/>
            <a:ext cx="5437761" cy="1938992"/>
          </a:xfrm>
          <a:prstGeom prst="rect">
            <a:avLst/>
          </a:prstGeom>
        </p:spPr>
        <p:txBody>
          <a:bodyPr wrap="square">
            <a:spAutoFit/>
          </a:bodyPr>
          <a:lstStyle/>
          <a:p>
            <a:pPr algn="r"/>
            <a:r>
              <a:rPr lang="en-US" sz="4000" dirty="0">
                <a:solidFill>
                  <a:schemeClr val="bg1"/>
                </a:solidFill>
                <a:latin typeface="Arial" panose="020B0604020202020204" pitchFamily="34" charset="0"/>
              </a:rPr>
              <a:t>Disability Advocacy:  </a:t>
            </a:r>
          </a:p>
          <a:p>
            <a:pPr algn="r"/>
            <a:r>
              <a:rPr lang="en-US" sz="4000" dirty="0">
                <a:solidFill>
                  <a:schemeClr val="bg1"/>
                </a:solidFill>
                <a:latin typeface="Arial" panose="020B0604020202020204" pitchFamily="34" charset="0"/>
              </a:rPr>
              <a:t>Victories from the Past 6 </a:t>
            </a:r>
            <a:endParaRPr lang="en-US" sz="1600" dirty="0"/>
          </a:p>
        </p:txBody>
      </p:sp>
      <p:pic>
        <p:nvPicPr>
          <p:cNvPr id="9" name="Picture 8" descr="NACDD Logo&#10;">
            <a:extLst>
              <a:ext uri="{FF2B5EF4-FFF2-40B4-BE49-F238E27FC236}">
                <a16:creationId xmlns:a16="http://schemas.microsoft.com/office/drawing/2014/main" id="{9C904D81-70E6-4E1B-8271-712E798AEFEE}"/>
              </a:ext>
            </a:extLst>
          </p:cNvPr>
          <p:cNvPicPr>
            <a:picLocks noChangeAspect="1"/>
          </p:cNvPicPr>
          <p:nvPr/>
        </p:nvPicPr>
        <p:blipFill>
          <a:blip r:embed="rId5"/>
          <a:stretch>
            <a:fillRect/>
          </a:stretch>
        </p:blipFill>
        <p:spPr>
          <a:xfrm>
            <a:off x="3677628" y="6238140"/>
            <a:ext cx="1788744" cy="540676"/>
          </a:xfrm>
          <a:prstGeom prst="rect">
            <a:avLst/>
          </a:prstGeom>
        </p:spPr>
      </p:pic>
    </p:spTree>
    <p:extLst>
      <p:ext uri="{BB962C8B-B14F-4D97-AF65-F5344CB8AC3E}">
        <p14:creationId xmlns:p14="http://schemas.microsoft.com/office/powerpoint/2010/main" val="16146784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F487EB1-01DC-4030-8CBA-92D0F99B75CE}"/>
              </a:ext>
            </a:extLst>
          </p:cNvPr>
          <p:cNvSpPr>
            <a:spLocks noGrp="1"/>
          </p:cNvSpPr>
          <p:nvPr>
            <p:ph type="body" idx="1"/>
          </p:nvPr>
        </p:nvSpPr>
        <p:spPr>
          <a:xfrm>
            <a:off x="141025" y="1313006"/>
            <a:ext cx="5664378" cy="5328311"/>
          </a:xfrm>
        </p:spPr>
        <p:txBody>
          <a:bodyPr>
            <a:noAutofit/>
          </a:bodyPr>
          <a:lstStyle/>
          <a:p>
            <a:r>
              <a:rPr lang="en-US" sz="2400" dirty="0">
                <a:latin typeface="Arial" panose="020B0604020202020204" pitchFamily="34" charset="0"/>
              </a:rPr>
              <a:t>Debbie Fink is the Director of </a:t>
            </a:r>
          </a:p>
          <a:p>
            <a:r>
              <a:rPr lang="en-US" sz="2400" dirty="0">
                <a:latin typeface="Arial" panose="020B0604020202020204" pitchFamily="34" charset="0"/>
              </a:rPr>
              <a:t>Community Outreach and </a:t>
            </a:r>
          </a:p>
          <a:p>
            <a:r>
              <a:rPr lang="en-US" sz="2400" dirty="0">
                <a:latin typeface="Arial" panose="020B0604020202020204" pitchFamily="34" charset="0"/>
              </a:rPr>
              <a:t>Impact for </a:t>
            </a:r>
            <a:r>
              <a:rPr lang="en-US" sz="2400" dirty="0" err="1">
                <a:latin typeface="Arial" panose="020B0604020202020204" pitchFamily="34" charset="0"/>
              </a:rPr>
              <a:t>RespectAbility</a:t>
            </a:r>
            <a:r>
              <a:rPr lang="en-US" sz="2400" dirty="0">
                <a:latin typeface="Arial" panose="020B0604020202020204" pitchFamily="34" charset="0"/>
              </a:rPr>
              <a:t>, and </a:t>
            </a:r>
          </a:p>
          <a:p>
            <a:r>
              <a:rPr lang="en-US" sz="2400" dirty="0">
                <a:latin typeface="Arial" panose="020B0604020202020204" pitchFamily="34" charset="0"/>
              </a:rPr>
              <a:t>responsible for its</a:t>
            </a:r>
          </a:p>
          <a:p>
            <a:r>
              <a:rPr lang="en-US" sz="2400" dirty="0">
                <a:latin typeface="Arial" panose="020B0604020202020204" pitchFamily="34" charset="0"/>
                <a:ea typeface="Libre Baskerville"/>
                <a:cs typeface="Times New Roman" panose="02020603050405020304" pitchFamily="18" charset="0"/>
                <a:sym typeface="Libre Baskerville"/>
              </a:rPr>
              <a:t>Women’s Disability Leadership, </a:t>
            </a:r>
          </a:p>
          <a:p>
            <a:r>
              <a:rPr lang="en-US" sz="2400" dirty="0">
                <a:latin typeface="Arial" panose="020B0604020202020204" pitchFamily="34" charset="0"/>
                <a:ea typeface="Libre Baskerville"/>
                <a:cs typeface="Times New Roman" panose="02020603050405020304" pitchFamily="18" charset="0"/>
                <a:sym typeface="Libre Baskerville"/>
              </a:rPr>
              <a:t>Inclusion &amp; Advocacy Series. </a:t>
            </a:r>
          </a:p>
          <a:p>
            <a:r>
              <a:rPr lang="en-US" sz="2400" dirty="0">
                <a:latin typeface="Arial" panose="020B0604020202020204" pitchFamily="34" charset="0"/>
                <a:ea typeface="Libre Baskerville"/>
                <a:cs typeface="Times New Roman" panose="02020603050405020304" pitchFamily="18" charset="0"/>
                <a:sym typeface="Libre Baskerville"/>
              </a:rPr>
              <a:t>An author, educator and performer, </a:t>
            </a:r>
          </a:p>
          <a:p>
            <a:r>
              <a:rPr lang="en-US" sz="2400" dirty="0">
                <a:latin typeface="Arial" panose="020B0604020202020204" pitchFamily="34" charset="0"/>
                <a:ea typeface="Libre Baskerville"/>
                <a:cs typeface="Times New Roman" panose="02020603050405020304" pitchFamily="18" charset="0"/>
                <a:sym typeface="Libre Baskerville"/>
              </a:rPr>
              <a:t>her books and curricula have been distributed worldwide, as she ‘</a:t>
            </a:r>
            <a:r>
              <a:rPr lang="en-US" sz="2400" dirty="0" err="1">
                <a:latin typeface="Arial" panose="020B0604020202020204" pitchFamily="34" charset="0"/>
                <a:ea typeface="Libre Baskerville"/>
                <a:cs typeface="Times New Roman" panose="02020603050405020304" pitchFamily="18" charset="0"/>
                <a:sym typeface="Libre Baskerville"/>
              </a:rPr>
              <a:t>edu-tained</a:t>
            </a:r>
            <a:r>
              <a:rPr lang="en-US" sz="2400" dirty="0">
                <a:latin typeface="Arial" panose="020B0604020202020204" pitchFamily="34" charset="0"/>
                <a:ea typeface="Libre Baskerville"/>
                <a:cs typeface="Times New Roman" panose="02020603050405020304" pitchFamily="18" charset="0"/>
                <a:sym typeface="Libre Baskerville"/>
              </a:rPr>
              <a:t>’ on global tours with the USO.</a:t>
            </a:r>
            <a:endParaRPr lang="en-US" sz="2400" dirty="0">
              <a:latin typeface="Arial" panose="020B0604020202020204" pitchFamily="34" charset="0"/>
            </a:endParaRPr>
          </a:p>
          <a:p>
            <a:endParaRPr lang="en-US" sz="2400" dirty="0">
              <a:latin typeface="Arial" panose="020B0604020202020204" pitchFamily="34" charset="0"/>
            </a:endParaRPr>
          </a:p>
        </p:txBody>
      </p:sp>
      <p:sp>
        <p:nvSpPr>
          <p:cNvPr id="2" name="Title 1">
            <a:extLst>
              <a:ext uri="{FF2B5EF4-FFF2-40B4-BE49-F238E27FC236}">
                <a16:creationId xmlns:a16="http://schemas.microsoft.com/office/drawing/2014/main" id="{895491B6-6409-4237-9B2D-859795C190D0}"/>
              </a:ext>
            </a:extLst>
          </p:cNvPr>
          <p:cNvSpPr>
            <a:spLocks noGrp="1"/>
          </p:cNvSpPr>
          <p:nvPr>
            <p:ph type="title"/>
          </p:nvPr>
        </p:nvSpPr>
        <p:spPr>
          <a:xfrm>
            <a:off x="642416" y="283702"/>
            <a:ext cx="8229599" cy="276999"/>
          </a:xfrm>
        </p:spPr>
        <p:txBody>
          <a:bodyPr/>
          <a:lstStyle/>
          <a:p>
            <a:pPr algn="r" rtl="0"/>
            <a:r>
              <a:rPr lang="en-US" sz="4000" dirty="0">
                <a:solidFill>
                  <a:srgbClr val="FFFFFF"/>
                </a:solidFill>
                <a:effectLst/>
                <a:latin typeface="Arial" panose="020B0604020202020204" pitchFamily="34" charset="0"/>
                <a:ea typeface="Arial" panose="020B0604020202020204" pitchFamily="34" charset="0"/>
                <a:cs typeface="Arial" panose="020B0604020202020204" pitchFamily="34" charset="0"/>
              </a:rPr>
              <a:t>Welcoming 1</a:t>
            </a:r>
            <a:endParaRPr lang="en-US" dirty="0">
              <a:effectLst/>
            </a:endParaRPr>
          </a:p>
          <a:p>
            <a:pPr algn="r"/>
            <a:endParaRPr lang="en-US" dirty="0"/>
          </a:p>
        </p:txBody>
      </p:sp>
      <p:pic>
        <p:nvPicPr>
          <p:cNvPr id="8" name="Picture 7" descr="Debbie Fink smiling at the camera.">
            <a:extLst>
              <a:ext uri="{FF2B5EF4-FFF2-40B4-BE49-F238E27FC236}">
                <a16:creationId xmlns:a16="http://schemas.microsoft.com/office/drawing/2014/main" id="{A6F14AFC-831E-4D04-BECC-9A711C01E178}"/>
              </a:ext>
            </a:extLst>
          </p:cNvPr>
          <p:cNvPicPr>
            <a:picLocks noChangeAspect="1"/>
          </p:cNvPicPr>
          <p:nvPr/>
        </p:nvPicPr>
        <p:blipFill>
          <a:blip r:embed="rId3"/>
          <a:stretch>
            <a:fillRect/>
          </a:stretch>
        </p:blipFill>
        <p:spPr>
          <a:xfrm>
            <a:off x="5899688" y="1482919"/>
            <a:ext cx="2987477" cy="2987477"/>
          </a:xfrm>
          <a:prstGeom prst="rect">
            <a:avLst/>
          </a:prstGeom>
        </p:spPr>
      </p:pic>
    </p:spTree>
    <p:extLst>
      <p:ext uri="{BB962C8B-B14F-4D97-AF65-F5344CB8AC3E}">
        <p14:creationId xmlns:p14="http://schemas.microsoft.com/office/powerpoint/2010/main" val="11994968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576989" y="1437644"/>
            <a:ext cx="7975601" cy="553958"/>
          </a:xfrm>
        </p:spPr>
        <p:txBody>
          <a:bodyPr>
            <a:noAutofit/>
          </a:bodyPr>
          <a:lstStyle/>
          <a:p>
            <a:pPr>
              <a:lnSpc>
                <a:spcPct val="150000"/>
              </a:lnSpc>
            </a:pPr>
            <a:r>
              <a:rPr lang="en-US" sz="2800" dirty="0">
                <a:solidFill>
                  <a:srgbClr val="006600"/>
                </a:solidFill>
                <a:latin typeface="Arial" panose="020B0604020202020204" pitchFamily="34" charset="0"/>
              </a:rPr>
              <a:t>Americans with Disabilities Act of 1990 (ADA)</a:t>
            </a:r>
          </a:p>
        </p:txBody>
      </p:sp>
      <p:sp>
        <p:nvSpPr>
          <p:cNvPr id="6" name="TextBox 5"/>
          <p:cNvSpPr txBox="1"/>
          <p:nvPr/>
        </p:nvSpPr>
        <p:spPr>
          <a:xfrm>
            <a:off x="630356" y="1888913"/>
            <a:ext cx="7883287" cy="1546577"/>
          </a:xfrm>
          <a:prstGeom prst="rect">
            <a:avLst/>
          </a:prstGeom>
          <a:noFill/>
        </p:spPr>
        <p:txBody>
          <a:bodyPr wrap="square" rtlCol="0">
            <a:spAutoFit/>
          </a:bodyPr>
          <a:lstStyle/>
          <a:p>
            <a:r>
              <a:rPr lang="en-US" sz="1800" dirty="0">
                <a:solidFill>
                  <a:srgbClr val="222222"/>
                </a:solidFill>
                <a:latin typeface="Arial" panose="020B0604020202020204" pitchFamily="34" charset="0"/>
              </a:rPr>
              <a:t>Passed by Congress in 1990, the Americans with Disabilities Act (ADA) is the nation's first comprehensive civil rights law addressing the needs of people with disabilities, prohibiting discrimination in employment, public services, public accommodations, and telecommunications.</a:t>
            </a:r>
          </a:p>
          <a:p>
            <a:br>
              <a:rPr lang="en-US" sz="1125" dirty="0">
                <a:solidFill>
                  <a:srgbClr val="222222"/>
                </a:solidFill>
                <a:latin typeface="Arial" panose="020B0604020202020204" pitchFamily="34" charset="0"/>
              </a:rPr>
            </a:br>
            <a:endParaRPr lang="en-US" sz="1125" dirty="0"/>
          </a:p>
        </p:txBody>
      </p:sp>
      <p:sp>
        <p:nvSpPr>
          <p:cNvPr id="2" name="AutoShape 2" descr="Image result for american with disabilities act of 1990"/>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125"/>
          </a:p>
        </p:txBody>
      </p:sp>
      <p:pic>
        <p:nvPicPr>
          <p:cNvPr id="3" name="Picture 2" descr="Three men; POTUS George H.W. Bush is sitting at desk signing the ADA into law&#10;"/>
          <p:cNvPicPr>
            <a:picLocks noChangeAspect="1"/>
          </p:cNvPicPr>
          <p:nvPr/>
        </p:nvPicPr>
        <p:blipFill>
          <a:blip r:embed="rId3"/>
          <a:stretch>
            <a:fillRect/>
          </a:stretch>
        </p:blipFill>
        <p:spPr>
          <a:xfrm>
            <a:off x="692871" y="3223002"/>
            <a:ext cx="1957562" cy="1986453"/>
          </a:xfrm>
          <a:prstGeom prst="rect">
            <a:avLst/>
          </a:prstGeom>
        </p:spPr>
      </p:pic>
      <p:sp>
        <p:nvSpPr>
          <p:cNvPr id="4" name="Rectangle 3"/>
          <p:cNvSpPr/>
          <p:nvPr/>
        </p:nvSpPr>
        <p:spPr>
          <a:xfrm>
            <a:off x="2747740" y="3024115"/>
            <a:ext cx="6207724" cy="3293209"/>
          </a:xfrm>
          <a:prstGeom prst="rect">
            <a:avLst/>
          </a:prstGeom>
        </p:spPr>
        <p:txBody>
          <a:bodyPr wrap="square">
            <a:spAutoFit/>
          </a:bodyPr>
          <a:lstStyle/>
          <a:p>
            <a:r>
              <a:rPr lang="en-US" sz="1800" dirty="0">
                <a:latin typeface="Arial" panose="020B0604020202020204" pitchFamily="34" charset="0"/>
              </a:rPr>
              <a:t>To be protected by the ADA, one must have a disability, which is defined by the ADA as a physical or mental impairment that substantially limits one or more major life activities, a person who has a history or record of such an impairment, or a person who is perceived by others as having such an impairment. The ADA does not specifically name all of the impairments that are covered. The ADA is built upon four pillars: full participation, independent living, equality of opportunity, and economic self-sufficiency.</a:t>
            </a:r>
          </a:p>
          <a:p>
            <a:endParaRPr lang="en-US" sz="2200" dirty="0">
              <a:latin typeface="Arial" panose="020B0604020202020204" pitchFamily="34" charset="0"/>
            </a:endParaRPr>
          </a:p>
          <a:p>
            <a:endParaRPr lang="en-US" sz="2400" dirty="0">
              <a:latin typeface="Arial" panose="020B0604020202020204" pitchFamily="34" charset="0"/>
            </a:endParaRPr>
          </a:p>
        </p:txBody>
      </p:sp>
      <p:sp>
        <p:nvSpPr>
          <p:cNvPr id="7" name="Rectangle 6">
            <a:extLst>
              <a:ext uri="{FF2B5EF4-FFF2-40B4-BE49-F238E27FC236}">
                <a16:creationId xmlns:a16="http://schemas.microsoft.com/office/drawing/2014/main" id="{99DB0348-174B-4818-9D54-A138DF2EADB1}"/>
              </a:ext>
            </a:extLst>
          </p:cNvPr>
          <p:cNvSpPr/>
          <p:nvPr/>
        </p:nvSpPr>
        <p:spPr>
          <a:xfrm>
            <a:off x="3495675" y="-23859"/>
            <a:ext cx="5459789" cy="1938992"/>
          </a:xfrm>
          <a:prstGeom prst="rect">
            <a:avLst/>
          </a:prstGeom>
        </p:spPr>
        <p:txBody>
          <a:bodyPr wrap="square">
            <a:spAutoFit/>
          </a:bodyPr>
          <a:lstStyle/>
          <a:p>
            <a:pPr algn="r"/>
            <a:r>
              <a:rPr lang="en-US" sz="4000" dirty="0">
                <a:solidFill>
                  <a:schemeClr val="bg1"/>
                </a:solidFill>
                <a:latin typeface="Arial" panose="020B0604020202020204" pitchFamily="34" charset="0"/>
              </a:rPr>
              <a:t>Disability Advocacy:  </a:t>
            </a:r>
          </a:p>
          <a:p>
            <a:pPr algn="r"/>
            <a:r>
              <a:rPr lang="en-US" sz="4000" dirty="0">
                <a:solidFill>
                  <a:schemeClr val="bg1"/>
                </a:solidFill>
                <a:latin typeface="Arial" panose="020B0604020202020204" pitchFamily="34" charset="0"/>
              </a:rPr>
              <a:t>Victories from the Past 7</a:t>
            </a:r>
            <a:endParaRPr lang="en-US" sz="4000" dirty="0"/>
          </a:p>
        </p:txBody>
      </p:sp>
      <p:pic>
        <p:nvPicPr>
          <p:cNvPr id="9" name="Picture 8" descr="NACDD Logo&#10;">
            <a:extLst>
              <a:ext uri="{FF2B5EF4-FFF2-40B4-BE49-F238E27FC236}">
                <a16:creationId xmlns:a16="http://schemas.microsoft.com/office/drawing/2014/main" id="{2BC099E0-41B3-45EA-B940-85F873877792}"/>
              </a:ext>
            </a:extLst>
          </p:cNvPr>
          <p:cNvPicPr>
            <a:picLocks noChangeAspect="1"/>
          </p:cNvPicPr>
          <p:nvPr/>
        </p:nvPicPr>
        <p:blipFill>
          <a:blip r:embed="rId4"/>
          <a:stretch>
            <a:fillRect/>
          </a:stretch>
        </p:blipFill>
        <p:spPr>
          <a:xfrm>
            <a:off x="3677627" y="6317324"/>
            <a:ext cx="1788744" cy="540676"/>
          </a:xfrm>
          <a:prstGeom prst="rect">
            <a:avLst/>
          </a:prstGeom>
        </p:spPr>
      </p:pic>
    </p:spTree>
    <p:extLst>
      <p:ext uri="{BB962C8B-B14F-4D97-AF65-F5344CB8AC3E}">
        <p14:creationId xmlns:p14="http://schemas.microsoft.com/office/powerpoint/2010/main" val="9406948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3442" y="2550263"/>
            <a:ext cx="8599603" cy="2387600"/>
          </a:xfrm>
        </p:spPr>
        <p:txBody>
          <a:bodyPr>
            <a:noAutofit/>
          </a:bodyPr>
          <a:lstStyle/>
          <a:p>
            <a:pPr algn="l"/>
            <a:r>
              <a:rPr lang="en-US" sz="2800" dirty="0">
                <a:latin typeface="Arial" panose="020B0604020202020204" pitchFamily="34" charset="0"/>
              </a:rPr>
              <a:t>All of these laws have common language and were built upon one another – each plays a role in our rights and our responsibilities and helps us know what we can do and what we can achieve. </a:t>
            </a:r>
            <a:br>
              <a:rPr lang="en-US" sz="2800" dirty="0">
                <a:latin typeface="Arial" panose="020B0604020202020204" pitchFamily="34" charset="0"/>
              </a:rPr>
            </a:br>
            <a:r>
              <a:rPr lang="en-US" sz="2800" dirty="0">
                <a:latin typeface="Arial" panose="020B0604020202020204" pitchFamily="34" charset="0"/>
              </a:rPr>
              <a:t>You are standing on the shoulders of giants. You don’t need to be a giant, but you do need to know to know some history and your rights so that you can be the best advocate for your child.</a:t>
            </a:r>
          </a:p>
        </p:txBody>
      </p:sp>
      <p:sp>
        <p:nvSpPr>
          <p:cNvPr id="5" name="Rectangle 4">
            <a:extLst>
              <a:ext uri="{FF2B5EF4-FFF2-40B4-BE49-F238E27FC236}">
                <a16:creationId xmlns:a16="http://schemas.microsoft.com/office/drawing/2014/main" id="{DE037614-0849-4CFF-8392-B8A3DA7FC2FB}"/>
              </a:ext>
            </a:extLst>
          </p:cNvPr>
          <p:cNvSpPr/>
          <p:nvPr/>
        </p:nvSpPr>
        <p:spPr>
          <a:xfrm>
            <a:off x="3429000" y="-18854"/>
            <a:ext cx="5484045" cy="1938992"/>
          </a:xfrm>
          <a:prstGeom prst="rect">
            <a:avLst/>
          </a:prstGeom>
        </p:spPr>
        <p:txBody>
          <a:bodyPr wrap="square">
            <a:spAutoFit/>
          </a:bodyPr>
          <a:lstStyle/>
          <a:p>
            <a:pPr algn="r"/>
            <a:r>
              <a:rPr lang="en-US" sz="4000" dirty="0">
                <a:solidFill>
                  <a:schemeClr val="bg1"/>
                </a:solidFill>
                <a:latin typeface="Arial" panose="020B0604020202020204" pitchFamily="34" charset="0"/>
              </a:rPr>
              <a:t>Disability Advocacy: Victories from the Past 8 </a:t>
            </a:r>
            <a:endParaRPr lang="en-US" sz="1600" dirty="0"/>
          </a:p>
        </p:txBody>
      </p:sp>
      <p:pic>
        <p:nvPicPr>
          <p:cNvPr id="4" name="Picture 3" descr="NACDD logo">
            <a:extLst>
              <a:ext uri="{FF2B5EF4-FFF2-40B4-BE49-F238E27FC236}">
                <a16:creationId xmlns:a16="http://schemas.microsoft.com/office/drawing/2014/main" id="{D9559556-62D5-4C4D-A79B-85E4983587C7}"/>
              </a:ext>
            </a:extLst>
          </p:cNvPr>
          <p:cNvPicPr>
            <a:picLocks noChangeAspect="1"/>
          </p:cNvPicPr>
          <p:nvPr/>
        </p:nvPicPr>
        <p:blipFill>
          <a:blip r:embed="rId2"/>
          <a:stretch>
            <a:fillRect/>
          </a:stretch>
        </p:blipFill>
        <p:spPr>
          <a:xfrm>
            <a:off x="3677628" y="6249590"/>
            <a:ext cx="1788744" cy="540676"/>
          </a:xfrm>
          <a:prstGeom prst="rect">
            <a:avLst/>
          </a:prstGeom>
        </p:spPr>
      </p:pic>
    </p:spTree>
    <p:extLst>
      <p:ext uri="{BB962C8B-B14F-4D97-AF65-F5344CB8AC3E}">
        <p14:creationId xmlns:p14="http://schemas.microsoft.com/office/powerpoint/2010/main" val="26697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47463-F33A-4600-94EC-E732E07F56F5}"/>
              </a:ext>
            </a:extLst>
          </p:cNvPr>
          <p:cNvSpPr>
            <a:spLocks noGrp="1"/>
          </p:cNvSpPr>
          <p:nvPr>
            <p:ph type="title"/>
          </p:nvPr>
        </p:nvSpPr>
        <p:spPr>
          <a:xfrm>
            <a:off x="2104464" y="-24064"/>
            <a:ext cx="6898511" cy="553998"/>
          </a:xfrm>
        </p:spPr>
        <p:txBody>
          <a:bodyPr>
            <a:noAutofit/>
          </a:bodyPr>
          <a:lstStyle/>
          <a:p>
            <a:pPr algn="r"/>
            <a:r>
              <a:rPr lang="en-US" sz="4000" dirty="0">
                <a:solidFill>
                  <a:schemeClr val="bg1"/>
                </a:solidFill>
                <a:latin typeface="Arial" panose="020B0604020202020204" pitchFamily="34" charset="0"/>
              </a:rPr>
              <a:t>Parent Advocacy:  </a:t>
            </a:r>
            <a:br>
              <a:rPr lang="en-US" sz="4000" dirty="0">
                <a:solidFill>
                  <a:schemeClr val="bg1"/>
                </a:solidFill>
                <a:latin typeface="Arial" panose="020B0604020202020204" pitchFamily="34" charset="0"/>
              </a:rPr>
            </a:br>
            <a:r>
              <a:rPr lang="en-US" sz="4000" dirty="0">
                <a:solidFill>
                  <a:schemeClr val="bg1"/>
                </a:solidFill>
                <a:latin typeface="Arial" panose="020B0604020202020204" pitchFamily="34" charset="0"/>
              </a:rPr>
              <a:t>Navigating the Present 2</a:t>
            </a:r>
          </a:p>
        </p:txBody>
      </p:sp>
      <p:pic>
        <p:nvPicPr>
          <p:cNvPr id="5" name="Picture 4" descr="Michelle Grier smiling and looking out a window.&#10;">
            <a:extLst>
              <a:ext uri="{FF2B5EF4-FFF2-40B4-BE49-F238E27FC236}">
                <a16:creationId xmlns:a16="http://schemas.microsoft.com/office/drawing/2014/main" id="{E19A34EC-A4BB-4CA6-A5B2-76E43C89893B}"/>
              </a:ext>
            </a:extLst>
          </p:cNvPr>
          <p:cNvPicPr>
            <a:picLocks noChangeAspect="1"/>
          </p:cNvPicPr>
          <p:nvPr/>
        </p:nvPicPr>
        <p:blipFill>
          <a:blip r:embed="rId3"/>
          <a:stretch>
            <a:fillRect/>
          </a:stretch>
        </p:blipFill>
        <p:spPr>
          <a:xfrm>
            <a:off x="5913701" y="1580321"/>
            <a:ext cx="2991680" cy="2991680"/>
          </a:xfrm>
          <a:prstGeom prst="rect">
            <a:avLst/>
          </a:prstGeom>
        </p:spPr>
      </p:pic>
      <p:sp>
        <p:nvSpPr>
          <p:cNvPr id="6" name="Text Placeholder 2">
            <a:extLst>
              <a:ext uri="{FF2B5EF4-FFF2-40B4-BE49-F238E27FC236}">
                <a16:creationId xmlns:a16="http://schemas.microsoft.com/office/drawing/2014/main" id="{88FA728D-F8D0-49D5-BF04-1E8FF440DDD3}"/>
              </a:ext>
            </a:extLst>
          </p:cNvPr>
          <p:cNvSpPr txBox="1">
            <a:spLocks/>
          </p:cNvSpPr>
          <p:nvPr/>
        </p:nvSpPr>
        <p:spPr>
          <a:xfrm>
            <a:off x="313107" y="1638300"/>
            <a:ext cx="5877401" cy="4894848"/>
          </a:xfrm>
          <a:prstGeom prst="rect">
            <a:avLst/>
          </a:prstGeom>
          <a:noFill/>
          <a:ln>
            <a:noFill/>
          </a:ln>
        </p:spPr>
        <p:txBody>
          <a:bodyPr wrap="square" lIns="91416" tIns="91416" rIns="91416" bIns="91416"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000000"/>
              </a:buClr>
              <a:buSzPct val="100000"/>
              <a:buFont typeface="Calibri"/>
              <a:buNone/>
              <a:defRPr sz="1900" b="0" i="0" u="none" strike="noStrike" cap="none">
                <a:solidFill>
                  <a:srgbClr val="000000"/>
                </a:solidFill>
                <a:latin typeface="Calibri"/>
                <a:ea typeface="Calibri"/>
                <a:cs typeface="Calibri"/>
                <a:sym typeface="Calibri"/>
              </a:defRPr>
            </a:lvl1pPr>
            <a:lvl2pPr marL="409578" marR="0" lvl="1" indent="-3219" algn="l" rtl="0">
              <a:lnSpc>
                <a:spcPct val="100000"/>
              </a:lnSpc>
              <a:spcBef>
                <a:spcPts val="0"/>
              </a:spcBef>
              <a:spcAft>
                <a:spcPts val="0"/>
              </a:spcAft>
              <a:buClr>
                <a:srgbClr val="000000"/>
              </a:buClr>
              <a:buSzPct val="100000"/>
              <a:buFont typeface="Calibri"/>
              <a:buNone/>
              <a:defRPr sz="1900" b="0" i="0" u="none" strike="noStrike" cap="none">
                <a:solidFill>
                  <a:srgbClr val="000000"/>
                </a:solidFill>
                <a:latin typeface="Calibri"/>
                <a:ea typeface="Calibri"/>
                <a:cs typeface="Calibri"/>
                <a:sym typeface="Calibri"/>
              </a:defRPr>
            </a:lvl2pPr>
            <a:lvl3pPr marL="819158" marR="0" lvl="2" indent="-6439" algn="l" rtl="0">
              <a:lnSpc>
                <a:spcPct val="100000"/>
              </a:lnSpc>
              <a:spcBef>
                <a:spcPts val="0"/>
              </a:spcBef>
              <a:spcAft>
                <a:spcPts val="0"/>
              </a:spcAft>
              <a:buClr>
                <a:srgbClr val="000000"/>
              </a:buClr>
              <a:buSzPct val="100000"/>
              <a:buFont typeface="Calibri"/>
              <a:buNone/>
              <a:defRPr sz="1900" b="0" i="0" u="none" strike="noStrike" cap="none">
                <a:solidFill>
                  <a:srgbClr val="000000"/>
                </a:solidFill>
                <a:latin typeface="Calibri"/>
                <a:ea typeface="Calibri"/>
                <a:cs typeface="Calibri"/>
                <a:sym typeface="Calibri"/>
              </a:defRPr>
            </a:lvl3pPr>
            <a:lvl4pPr marL="1228737" marR="0" lvl="3" indent="-9658" algn="l" rtl="0">
              <a:lnSpc>
                <a:spcPct val="100000"/>
              </a:lnSpc>
              <a:spcBef>
                <a:spcPts val="0"/>
              </a:spcBef>
              <a:spcAft>
                <a:spcPts val="0"/>
              </a:spcAft>
              <a:buClr>
                <a:srgbClr val="000000"/>
              </a:buClr>
              <a:buSzPct val="100000"/>
              <a:buFont typeface="Calibri"/>
              <a:buNone/>
              <a:defRPr sz="1900" b="0" i="0" u="none" strike="noStrike" cap="none">
                <a:solidFill>
                  <a:srgbClr val="000000"/>
                </a:solidFill>
                <a:latin typeface="Calibri"/>
                <a:ea typeface="Calibri"/>
                <a:cs typeface="Calibri"/>
                <a:sym typeface="Calibri"/>
              </a:defRPr>
            </a:lvl4pPr>
            <a:lvl5pPr marL="1638318" marR="0" lvl="4" indent="-179" algn="l" rtl="0">
              <a:lnSpc>
                <a:spcPct val="100000"/>
              </a:lnSpc>
              <a:spcBef>
                <a:spcPts val="0"/>
              </a:spcBef>
              <a:spcAft>
                <a:spcPts val="0"/>
              </a:spcAft>
              <a:buClr>
                <a:srgbClr val="000000"/>
              </a:buClr>
              <a:buSzPct val="100000"/>
              <a:buFont typeface="Calibri"/>
              <a:buNone/>
              <a:defRPr sz="1900" b="0" i="0" u="none" strike="noStrike" cap="none">
                <a:solidFill>
                  <a:srgbClr val="000000"/>
                </a:solidFill>
                <a:latin typeface="Calibri"/>
                <a:ea typeface="Calibri"/>
                <a:cs typeface="Calibri"/>
                <a:sym typeface="Calibri"/>
              </a:defRPr>
            </a:lvl5pPr>
            <a:lvl6pPr marL="2047895" marR="0" lvl="5" indent="-3400" algn="l" rtl="0">
              <a:lnSpc>
                <a:spcPct val="100000"/>
              </a:lnSpc>
              <a:spcBef>
                <a:spcPts val="0"/>
              </a:spcBef>
              <a:spcAft>
                <a:spcPts val="0"/>
              </a:spcAft>
              <a:buClr>
                <a:srgbClr val="000000"/>
              </a:buClr>
              <a:buSzPct val="100000"/>
              <a:buFont typeface="Calibri"/>
              <a:buNone/>
              <a:defRPr sz="1900" b="0" i="0" u="none" strike="noStrike" cap="none">
                <a:solidFill>
                  <a:srgbClr val="000000"/>
                </a:solidFill>
                <a:latin typeface="Calibri"/>
                <a:ea typeface="Calibri"/>
                <a:cs typeface="Calibri"/>
                <a:sym typeface="Calibri"/>
              </a:defRPr>
            </a:lvl6pPr>
            <a:lvl7pPr marL="2457476" marR="0" lvl="6" indent="-6620" algn="l" rtl="0">
              <a:lnSpc>
                <a:spcPct val="100000"/>
              </a:lnSpc>
              <a:spcBef>
                <a:spcPts val="0"/>
              </a:spcBef>
              <a:spcAft>
                <a:spcPts val="0"/>
              </a:spcAft>
              <a:buClr>
                <a:srgbClr val="000000"/>
              </a:buClr>
              <a:buSzPct val="100000"/>
              <a:buFont typeface="Calibri"/>
              <a:buNone/>
              <a:defRPr sz="1900" b="0" i="0" u="none" strike="noStrike" cap="none">
                <a:solidFill>
                  <a:srgbClr val="000000"/>
                </a:solidFill>
                <a:latin typeface="Calibri"/>
                <a:ea typeface="Calibri"/>
                <a:cs typeface="Calibri"/>
                <a:sym typeface="Calibri"/>
              </a:defRPr>
            </a:lvl7pPr>
            <a:lvl8pPr marL="2867055" marR="0" lvl="7" indent="-9841" algn="l" rtl="0">
              <a:lnSpc>
                <a:spcPct val="100000"/>
              </a:lnSpc>
              <a:spcBef>
                <a:spcPts val="0"/>
              </a:spcBef>
              <a:spcAft>
                <a:spcPts val="0"/>
              </a:spcAft>
              <a:buClr>
                <a:srgbClr val="000000"/>
              </a:buClr>
              <a:buSzPct val="100000"/>
              <a:buFont typeface="Calibri"/>
              <a:buNone/>
              <a:defRPr sz="1900" b="0" i="0" u="none" strike="noStrike" cap="none">
                <a:solidFill>
                  <a:srgbClr val="000000"/>
                </a:solidFill>
                <a:latin typeface="Calibri"/>
                <a:ea typeface="Calibri"/>
                <a:cs typeface="Calibri"/>
                <a:sym typeface="Calibri"/>
              </a:defRPr>
            </a:lvl8pPr>
            <a:lvl9pPr marL="3276633" marR="0" lvl="8" indent="-360" algn="l" rtl="0">
              <a:lnSpc>
                <a:spcPct val="100000"/>
              </a:lnSpc>
              <a:spcBef>
                <a:spcPts val="0"/>
              </a:spcBef>
              <a:spcAft>
                <a:spcPts val="0"/>
              </a:spcAft>
              <a:buClr>
                <a:srgbClr val="000000"/>
              </a:buClr>
              <a:buSzPct val="100000"/>
              <a:buFont typeface="Calibri"/>
              <a:buNone/>
              <a:defRPr sz="1900" b="0" i="0" u="none" strike="noStrike" cap="none">
                <a:solidFill>
                  <a:srgbClr val="000000"/>
                </a:solidFill>
                <a:latin typeface="Calibri"/>
                <a:ea typeface="Calibri"/>
                <a:cs typeface="Calibri"/>
                <a:sym typeface="Calibri"/>
              </a:defRPr>
            </a:lvl9pPr>
          </a:lstStyle>
          <a:p>
            <a:pPr algn="ctr"/>
            <a:r>
              <a:rPr lang="en-US" sz="6000" dirty="0">
                <a:solidFill>
                  <a:schemeClr val="tx1"/>
                </a:solidFill>
                <a:latin typeface="Arial" panose="020B0604020202020204" pitchFamily="34" charset="0"/>
                <a:cs typeface="Arial" panose="020B0604020202020204" pitchFamily="34" charset="0"/>
              </a:rPr>
              <a:t>Navigating </a:t>
            </a:r>
          </a:p>
          <a:p>
            <a:pPr algn="ctr"/>
            <a:r>
              <a:rPr lang="en-US" sz="6000" dirty="0">
                <a:solidFill>
                  <a:schemeClr val="tx1"/>
                </a:solidFill>
                <a:latin typeface="Arial" panose="020B0604020202020204" pitchFamily="34" charset="0"/>
                <a:cs typeface="Arial" panose="020B0604020202020204" pitchFamily="34" charset="0"/>
              </a:rPr>
              <a:t>the Present</a:t>
            </a:r>
          </a:p>
          <a:p>
            <a:pPr algn="ctr"/>
            <a:endParaRPr lang="en-US" sz="3600" dirty="0">
              <a:latin typeface="Arial" panose="020B0604020202020204" pitchFamily="34" charset="0"/>
              <a:cs typeface="Arial" panose="020B0604020202020204" pitchFamily="34" charset="0"/>
            </a:endParaRPr>
          </a:p>
          <a:p>
            <a:pPr algn="ctr"/>
            <a:r>
              <a:rPr lang="en-US" sz="3600" dirty="0">
                <a:latin typeface="Arial" panose="020B0604020202020204" pitchFamily="34" charset="0"/>
                <a:cs typeface="Arial" panose="020B0604020202020204" pitchFamily="34" charset="0"/>
              </a:rPr>
              <a:t>by </a:t>
            </a:r>
          </a:p>
          <a:p>
            <a:pPr algn="ctr"/>
            <a:endParaRPr lang="en-US" sz="3600" dirty="0">
              <a:latin typeface="Arial" panose="020B0604020202020204" pitchFamily="34" charset="0"/>
              <a:cs typeface="Arial" panose="020B0604020202020204" pitchFamily="34" charset="0"/>
            </a:endParaRPr>
          </a:p>
          <a:p>
            <a:pPr algn="ctr"/>
            <a:r>
              <a:rPr lang="en-US" sz="3200" dirty="0">
                <a:latin typeface="Arial" panose="020B0604020202020204" pitchFamily="34" charset="0"/>
                <a:cs typeface="Arial" panose="020B0604020202020204" pitchFamily="34" charset="0"/>
              </a:rPr>
              <a:t>Michelle Grier, LMSW</a:t>
            </a:r>
          </a:p>
          <a:p>
            <a:pPr algn="ct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35301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491B6-6409-4237-9B2D-859795C190D0}"/>
              </a:ext>
            </a:extLst>
          </p:cNvPr>
          <p:cNvSpPr>
            <a:spLocks noGrp="1"/>
          </p:cNvSpPr>
          <p:nvPr>
            <p:ph type="title"/>
          </p:nvPr>
        </p:nvSpPr>
        <p:spPr>
          <a:xfrm>
            <a:off x="626555" y="-62300"/>
            <a:ext cx="8229599" cy="276999"/>
          </a:xfrm>
        </p:spPr>
        <p:txBody>
          <a:bodyPr/>
          <a:lstStyle/>
          <a:p>
            <a:pPr algn="r"/>
            <a:r>
              <a:rPr lang="en-US" sz="4000" dirty="0">
                <a:solidFill>
                  <a:schemeClr val="bg1"/>
                </a:solidFill>
                <a:latin typeface="Arial" panose="020B0604020202020204" pitchFamily="34" charset="0"/>
              </a:rPr>
              <a:t>Parent Advocacy:  </a:t>
            </a:r>
            <a:br>
              <a:rPr lang="en-US" sz="4000" dirty="0">
                <a:solidFill>
                  <a:schemeClr val="bg1"/>
                </a:solidFill>
                <a:latin typeface="Arial" panose="020B0604020202020204" pitchFamily="34" charset="0"/>
              </a:rPr>
            </a:br>
            <a:r>
              <a:rPr lang="en-US" sz="4000" dirty="0">
                <a:solidFill>
                  <a:schemeClr val="bg1"/>
                </a:solidFill>
                <a:latin typeface="Arial" panose="020B0604020202020204" pitchFamily="34" charset="0"/>
              </a:rPr>
              <a:t>Navigating the </a:t>
            </a:r>
            <a:r>
              <a:rPr lang="en-US" sz="4000" dirty="0">
                <a:solidFill>
                  <a:srgbClr val="FFFFFF"/>
                </a:solidFill>
                <a:latin typeface="Arial" panose="020B0604020202020204" pitchFamily="34" charset="0"/>
                <a:ea typeface="Arial" panose="020B0604020202020204" pitchFamily="34" charset="0"/>
                <a:cs typeface="Arial" panose="020B0604020202020204" pitchFamily="34" charset="0"/>
              </a:rPr>
              <a:t>Present 3</a:t>
            </a:r>
            <a:endParaRPr lang="en-US" dirty="0"/>
          </a:p>
        </p:txBody>
      </p:sp>
      <p:sp>
        <p:nvSpPr>
          <p:cNvPr id="4" name="Text Placeholder 3">
            <a:extLst>
              <a:ext uri="{FF2B5EF4-FFF2-40B4-BE49-F238E27FC236}">
                <a16:creationId xmlns:a16="http://schemas.microsoft.com/office/drawing/2014/main" id="{3041E07C-667B-9542-98AE-3B0339DF2ABF}"/>
              </a:ext>
            </a:extLst>
          </p:cNvPr>
          <p:cNvSpPr>
            <a:spLocks noGrp="1"/>
          </p:cNvSpPr>
          <p:nvPr>
            <p:ph type="body" idx="1"/>
          </p:nvPr>
        </p:nvSpPr>
        <p:spPr/>
        <p:txBody>
          <a:bodyPr/>
          <a:lstStyle/>
          <a:p>
            <a:pPr marL="88900" lvl="0" algn="ctr">
              <a:buSzPts val="2200"/>
            </a:pPr>
            <a:r>
              <a:rPr lang="en-US" sz="12000" dirty="0">
                <a:highlight>
                  <a:srgbClr val="FFFFFF"/>
                </a:highlight>
                <a:latin typeface="Arial" panose="020B0604020202020204" pitchFamily="34" charset="0"/>
              </a:rPr>
              <a:t>Where are we today?</a:t>
            </a:r>
            <a:endParaRPr lang="en-US" sz="12000" dirty="0">
              <a:latin typeface="Arial" panose="020B0604020202020204" pitchFamily="34" charset="0"/>
            </a:endParaRPr>
          </a:p>
        </p:txBody>
      </p:sp>
    </p:spTree>
    <p:extLst>
      <p:ext uri="{BB962C8B-B14F-4D97-AF65-F5344CB8AC3E}">
        <p14:creationId xmlns:p14="http://schemas.microsoft.com/office/powerpoint/2010/main" val="11613791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491B6-6409-4237-9B2D-859795C190D0}"/>
              </a:ext>
            </a:extLst>
          </p:cNvPr>
          <p:cNvSpPr>
            <a:spLocks noGrp="1"/>
          </p:cNvSpPr>
          <p:nvPr>
            <p:ph type="title"/>
          </p:nvPr>
        </p:nvSpPr>
        <p:spPr>
          <a:xfrm>
            <a:off x="457221" y="-72795"/>
            <a:ext cx="8229599" cy="276999"/>
          </a:xfrm>
        </p:spPr>
        <p:txBody>
          <a:bodyPr/>
          <a:lstStyle/>
          <a:p>
            <a:pPr algn="r"/>
            <a:r>
              <a:rPr lang="en-US" sz="4000" dirty="0">
                <a:solidFill>
                  <a:schemeClr val="bg1"/>
                </a:solidFill>
                <a:latin typeface="Arial" panose="020B0604020202020204" pitchFamily="34" charset="0"/>
              </a:rPr>
              <a:t>Parent Advocacy:  </a:t>
            </a:r>
            <a:br>
              <a:rPr lang="en-US" sz="4000" dirty="0">
                <a:solidFill>
                  <a:schemeClr val="bg1"/>
                </a:solidFill>
                <a:latin typeface="Arial" panose="020B0604020202020204" pitchFamily="34" charset="0"/>
              </a:rPr>
            </a:br>
            <a:r>
              <a:rPr lang="en-US" sz="4000" dirty="0">
                <a:solidFill>
                  <a:schemeClr val="bg1"/>
                </a:solidFill>
                <a:latin typeface="Arial" panose="020B0604020202020204" pitchFamily="34" charset="0"/>
              </a:rPr>
              <a:t>Navigating the </a:t>
            </a:r>
            <a:r>
              <a:rPr lang="en-US" sz="4000" dirty="0">
                <a:solidFill>
                  <a:srgbClr val="FFFFFF"/>
                </a:solidFill>
                <a:latin typeface="Arial" panose="020B0604020202020204" pitchFamily="34" charset="0"/>
                <a:ea typeface="Arial" panose="020B0604020202020204" pitchFamily="34" charset="0"/>
                <a:cs typeface="Arial" panose="020B0604020202020204" pitchFamily="34" charset="0"/>
              </a:rPr>
              <a:t>Present 4</a:t>
            </a:r>
            <a:endParaRPr lang="en-US" dirty="0"/>
          </a:p>
        </p:txBody>
      </p:sp>
      <p:sp>
        <p:nvSpPr>
          <p:cNvPr id="4" name="Text Placeholder 3">
            <a:extLst>
              <a:ext uri="{FF2B5EF4-FFF2-40B4-BE49-F238E27FC236}">
                <a16:creationId xmlns:a16="http://schemas.microsoft.com/office/drawing/2014/main" id="{3041E07C-667B-9542-98AE-3B0339DF2ABF}"/>
              </a:ext>
            </a:extLst>
          </p:cNvPr>
          <p:cNvSpPr>
            <a:spLocks noGrp="1"/>
          </p:cNvSpPr>
          <p:nvPr>
            <p:ph type="body" idx="1"/>
          </p:nvPr>
        </p:nvSpPr>
        <p:spPr>
          <a:xfrm>
            <a:off x="457200" y="1177309"/>
            <a:ext cx="8229599" cy="852574"/>
          </a:xfrm>
        </p:spPr>
        <p:txBody>
          <a:bodyPr/>
          <a:lstStyle/>
          <a:p>
            <a:pPr marL="88900" lvl="0">
              <a:buSzPts val="2200"/>
            </a:pPr>
            <a:r>
              <a:rPr lang="en-US" sz="3200" dirty="0">
                <a:solidFill>
                  <a:schemeClr val="tx1"/>
                </a:solidFill>
                <a:highlight>
                  <a:srgbClr val="FFFFFF"/>
                </a:highlight>
                <a:latin typeface="Arial" panose="020B0604020202020204" pitchFamily="34" charset="0"/>
                <a:ea typeface="Arial" panose="020B0604020202020204" pitchFamily="34" charset="0"/>
                <a:cs typeface="Arial" panose="020B0604020202020204" pitchFamily="34" charset="0"/>
              </a:rPr>
              <a:t>What the data tells us . . .</a:t>
            </a:r>
          </a:p>
          <a:p>
            <a:pPr marL="88900" lvl="0">
              <a:buSzPts val="2200"/>
            </a:pPr>
            <a:r>
              <a:rPr lang="en-US" sz="2000" dirty="0">
                <a:solidFill>
                  <a:schemeClr val="tx1"/>
                </a:solidFill>
                <a:highlight>
                  <a:srgbClr val="FFFFFF"/>
                </a:highlight>
                <a:latin typeface="Arial" panose="020B0604020202020204" pitchFamily="34" charset="0"/>
                <a:ea typeface="Arial" panose="020B0604020202020204" pitchFamily="34" charset="0"/>
                <a:cs typeface="Arial" panose="020B0604020202020204" pitchFamily="34" charset="0"/>
              </a:rPr>
              <a:t> </a:t>
            </a:r>
          </a:p>
          <a:p>
            <a:pPr marL="457200" lvl="0" indent="-368300">
              <a:buSzPts val="2200"/>
              <a:buChar char="●"/>
            </a:pPr>
            <a:r>
              <a:rPr lang="en-US" sz="2400" dirty="0">
                <a:highlight>
                  <a:srgbClr val="FFFFFF"/>
                </a:highlight>
                <a:latin typeface="Arial" panose="020B0604020202020204" pitchFamily="34" charset="0"/>
              </a:rPr>
              <a:t>The percent of students with IEPs varies greatly across </a:t>
            </a:r>
          </a:p>
          <a:p>
            <a:pPr marL="88900" lvl="0">
              <a:buSzPts val="2200"/>
            </a:pPr>
            <a:r>
              <a:rPr lang="en-US" sz="2400" dirty="0">
                <a:highlight>
                  <a:srgbClr val="FFFFFF"/>
                </a:highlight>
                <a:latin typeface="Arial" panose="020B0604020202020204" pitchFamily="34" charset="0"/>
              </a:rPr>
              <a:t>     New York City.</a:t>
            </a:r>
          </a:p>
          <a:p>
            <a:pPr marL="457200" lvl="0" indent="-368300">
              <a:buSzPts val="2200"/>
              <a:buChar char="●"/>
            </a:pPr>
            <a:r>
              <a:rPr lang="en-US" sz="2400" dirty="0">
                <a:highlight>
                  <a:srgbClr val="FFFFFF"/>
                </a:highlight>
                <a:latin typeface="Arial" panose="020B0604020202020204" pitchFamily="34" charset="0"/>
              </a:rPr>
              <a:t>The most prevalent disability classifications are learning disabilities and speech or language impairments.</a:t>
            </a:r>
          </a:p>
          <a:p>
            <a:pPr marL="457200" lvl="0" indent="-368300">
              <a:buSzPts val="2200"/>
              <a:buChar char="●"/>
            </a:pPr>
            <a:r>
              <a:rPr lang="en-US" sz="2400" dirty="0">
                <a:highlight>
                  <a:srgbClr val="FFFFFF"/>
                </a:highlight>
                <a:latin typeface="Arial" panose="020B0604020202020204" pitchFamily="34" charset="0"/>
              </a:rPr>
              <a:t>Boys are more likely to be classified with autism, emotional disturbance, and other health impairments.  </a:t>
            </a:r>
          </a:p>
          <a:p>
            <a:pPr marL="457200" lvl="0" indent="-368300">
              <a:buSzPts val="2200"/>
              <a:buChar char="●"/>
            </a:pPr>
            <a:r>
              <a:rPr lang="en-US" sz="2400" dirty="0">
                <a:highlight>
                  <a:srgbClr val="FFFFFF"/>
                </a:highlight>
                <a:latin typeface="Arial" panose="020B0604020202020204" pitchFamily="34" charset="0"/>
              </a:rPr>
              <a:t>Disability classifications vary substantially by race/ethnicity.</a:t>
            </a:r>
          </a:p>
          <a:p>
            <a:pPr marL="88900" lvl="0">
              <a:buSzPts val="2200"/>
            </a:pPr>
            <a:endParaRPr lang="en-US" sz="2000" dirty="0">
              <a:highlight>
                <a:srgbClr val="FFFFFF"/>
              </a:highlight>
              <a:latin typeface="Arial" panose="020B0604020202020204" pitchFamily="34" charset="0"/>
            </a:endParaRPr>
          </a:p>
          <a:p>
            <a:pPr marL="88900">
              <a:buSzPts val="2200"/>
            </a:pPr>
            <a:r>
              <a:rPr lang="en-US" sz="2000" dirty="0">
                <a:solidFill>
                  <a:srgbClr val="333333"/>
                </a:solidFill>
                <a:highlight>
                  <a:srgbClr val="FFFFFF"/>
                </a:highlight>
                <a:latin typeface="Arial" panose="020B0604020202020204" pitchFamily="34" charset="0"/>
              </a:rPr>
              <a:t>Sources: </a:t>
            </a:r>
            <a:r>
              <a:rPr lang="en-US" sz="2000" u="sng" dirty="0">
                <a:solidFill>
                  <a:schemeClr val="hlink"/>
                </a:solidFill>
                <a:highlight>
                  <a:srgbClr val="FFFFFF"/>
                </a:highlight>
                <a:latin typeface="Arial" panose="020B0604020202020204" pitchFamily="34" charset="0"/>
                <a:hlinkClick r:id="rId3"/>
              </a:rPr>
              <a:t>https://steinhardt.nyu.edu/site/research_alliance/2018/11/19/what-are-the-contours-of-nycs-special-education-landscape</a:t>
            </a:r>
            <a:endParaRPr lang="en-US" sz="2000" dirty="0">
              <a:solidFill>
                <a:srgbClr val="333333"/>
              </a:solidFill>
              <a:highlight>
                <a:srgbClr val="FFFFFF"/>
              </a:highlight>
              <a:latin typeface="Arial" panose="020B0604020202020204" pitchFamily="34" charset="0"/>
            </a:endParaRPr>
          </a:p>
          <a:p>
            <a:pPr marL="88900" lvl="0">
              <a:buSzPts val="2200"/>
            </a:pPr>
            <a:endParaRPr lang="en-US" sz="2000" dirty="0"/>
          </a:p>
          <a:p>
            <a:endParaRPr lang="en-US" sz="1800" dirty="0"/>
          </a:p>
        </p:txBody>
      </p:sp>
    </p:spTree>
    <p:extLst>
      <p:ext uri="{BB962C8B-B14F-4D97-AF65-F5344CB8AC3E}">
        <p14:creationId xmlns:p14="http://schemas.microsoft.com/office/powerpoint/2010/main" val="34090359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041E07C-667B-9542-98AE-3B0339DF2ABF}"/>
              </a:ext>
            </a:extLst>
          </p:cNvPr>
          <p:cNvSpPr>
            <a:spLocks noGrp="1"/>
          </p:cNvSpPr>
          <p:nvPr>
            <p:ph type="body" idx="1"/>
          </p:nvPr>
        </p:nvSpPr>
        <p:spPr>
          <a:xfrm>
            <a:off x="-76199" y="857250"/>
            <a:ext cx="9220200" cy="457200"/>
          </a:xfrm>
        </p:spPr>
        <p:txBody>
          <a:bodyPr/>
          <a:lstStyle/>
          <a:p>
            <a:pPr marL="101600" lvl="0">
              <a:lnSpc>
                <a:spcPct val="200000"/>
              </a:lnSpc>
              <a:buSzPts val="2000"/>
            </a:pPr>
            <a:r>
              <a:rPr lang="en-US" sz="3200" dirty="0">
                <a:solidFill>
                  <a:schemeClr val="tx1"/>
                </a:solidFill>
                <a:highlight>
                  <a:srgbClr val="FFFFFF"/>
                </a:highlight>
                <a:latin typeface="Arial" panose="020B0604020202020204" pitchFamily="34" charset="0"/>
                <a:ea typeface="Arial" panose="020B0604020202020204" pitchFamily="34" charset="0"/>
                <a:cs typeface="Arial" panose="020B0604020202020204" pitchFamily="34" charset="0"/>
              </a:rPr>
              <a:t>Organizations in NYC</a:t>
            </a:r>
            <a:endParaRPr lang="en-US" sz="3200" dirty="0">
              <a:solidFill>
                <a:schemeClr val="tx1"/>
              </a:solidFill>
              <a:highlight>
                <a:srgbClr val="FFFFFF"/>
              </a:highlight>
              <a:latin typeface="Arial" panose="020B0604020202020204" pitchFamily="34" charset="0"/>
            </a:endParaRPr>
          </a:p>
          <a:p>
            <a:pPr marL="101600" lvl="0">
              <a:buSzPts val="2000"/>
            </a:pPr>
            <a:r>
              <a:rPr lang="en-US" sz="2400" dirty="0">
                <a:highlight>
                  <a:srgbClr val="FFFFFF"/>
                </a:highlight>
                <a:latin typeface="Arial" panose="020B0604020202020204" pitchFamily="34" charset="0"/>
              </a:rPr>
              <a:t>What are the contours of NYC’s Special Education landscape?</a:t>
            </a:r>
          </a:p>
          <a:p>
            <a:pPr marL="101600" lvl="0">
              <a:buSzPts val="2000"/>
            </a:pPr>
            <a:endParaRPr lang="en-US" sz="2400" u="sng" dirty="0">
              <a:solidFill>
                <a:schemeClr val="accent5"/>
              </a:solidFill>
              <a:highlight>
                <a:srgbClr val="FFFFFF"/>
              </a:highlight>
              <a:latin typeface="Arial" panose="020B0604020202020204" pitchFamily="34" charset="0"/>
              <a:hlinkClick r:id="rId3"/>
            </a:endParaRPr>
          </a:p>
          <a:p>
            <a:pPr marL="101600" lvl="0">
              <a:buSzPts val="2000"/>
            </a:pPr>
            <a:r>
              <a:rPr lang="en-US" sz="2400" u="sng" dirty="0">
                <a:solidFill>
                  <a:schemeClr val="accent5"/>
                </a:solidFill>
                <a:highlight>
                  <a:srgbClr val="FFFFFF"/>
                </a:highlight>
                <a:latin typeface="Arial" panose="020B0604020202020204" pitchFamily="34" charset="0"/>
                <a:hlinkClick r:id="rId3"/>
              </a:rPr>
              <a:t>https://steinhardt.nyu.edu/site/research_alliance/2018/11/19/ what-are-the-contours-of-nycs-special-education-landscape/</a:t>
            </a:r>
            <a:endParaRPr lang="en-US" sz="2400" u="sng" dirty="0">
              <a:solidFill>
                <a:schemeClr val="accent5"/>
              </a:solidFill>
              <a:highlight>
                <a:srgbClr val="FFFFFF"/>
              </a:highlight>
              <a:latin typeface="Arial" panose="020B0604020202020204" pitchFamily="34" charset="0"/>
            </a:endParaRPr>
          </a:p>
          <a:p>
            <a:pPr marL="101600" lvl="0">
              <a:buSzPts val="2000"/>
            </a:pPr>
            <a:endParaRPr lang="en-US" sz="2400" dirty="0">
              <a:solidFill>
                <a:schemeClr val="accent5"/>
              </a:solidFill>
              <a:highlight>
                <a:srgbClr val="FFFFFF"/>
              </a:highlight>
              <a:latin typeface="Arial" panose="020B0604020202020204" pitchFamily="34" charset="0"/>
            </a:endParaRPr>
          </a:p>
          <a:p>
            <a:pPr marL="457200" lvl="0" indent="-355600">
              <a:buSzPts val="2000"/>
              <a:buChar char="●"/>
            </a:pPr>
            <a:r>
              <a:rPr lang="en-US" sz="2400" dirty="0" err="1">
                <a:highlight>
                  <a:srgbClr val="FFFFFF"/>
                </a:highlight>
                <a:latin typeface="Arial" panose="020B0604020202020204" pitchFamily="34" charset="0"/>
              </a:rPr>
              <a:t>IncludeNYC</a:t>
            </a:r>
            <a:r>
              <a:rPr lang="en-US" sz="2400" dirty="0">
                <a:highlight>
                  <a:srgbClr val="FFFFFF"/>
                </a:highlight>
                <a:latin typeface="Arial" panose="020B0604020202020204" pitchFamily="34" charset="0"/>
              </a:rPr>
              <a:t>  - </a:t>
            </a:r>
            <a:r>
              <a:rPr lang="en-US" sz="2400" u="sng" dirty="0">
                <a:solidFill>
                  <a:schemeClr val="hlink"/>
                </a:solidFill>
                <a:highlight>
                  <a:srgbClr val="FFFFFF"/>
                </a:highlight>
                <a:latin typeface="Arial" panose="020B0604020202020204" pitchFamily="34" charset="0"/>
                <a:hlinkClick r:id="rId4"/>
              </a:rPr>
              <a:t>www.includenyc.org</a:t>
            </a:r>
            <a:endParaRPr lang="en-US" sz="2400" u="sng" dirty="0">
              <a:solidFill>
                <a:schemeClr val="hlink"/>
              </a:solidFill>
              <a:highlight>
                <a:srgbClr val="FFFFFF"/>
              </a:highlight>
              <a:latin typeface="Arial" panose="020B0604020202020204" pitchFamily="34" charset="0"/>
            </a:endParaRPr>
          </a:p>
          <a:p>
            <a:pPr marL="457200" lvl="0" indent="-355600">
              <a:buSzPts val="2000"/>
              <a:buChar char="●"/>
            </a:pPr>
            <a:endParaRPr lang="en-US" sz="2400" dirty="0">
              <a:highlight>
                <a:srgbClr val="FFFFFF"/>
              </a:highlight>
              <a:latin typeface="Arial" panose="020B0604020202020204" pitchFamily="34" charset="0"/>
            </a:endParaRPr>
          </a:p>
          <a:p>
            <a:pPr marL="457200" lvl="0" indent="-355600">
              <a:buSzPts val="2000"/>
              <a:buChar char="●"/>
            </a:pPr>
            <a:r>
              <a:rPr lang="en-US" sz="2400" dirty="0">
                <a:highlight>
                  <a:srgbClr val="FFFFFF"/>
                </a:highlight>
                <a:latin typeface="Arial" panose="020B0604020202020204" pitchFamily="34" charset="0"/>
              </a:rPr>
              <a:t>Post-School Success for English Learners with IEPs </a:t>
            </a:r>
            <a:r>
              <a:rPr lang="en-US" sz="2400" u="sng" dirty="0">
                <a:solidFill>
                  <a:schemeClr val="hlink"/>
                </a:solidFill>
                <a:highlight>
                  <a:srgbClr val="FFFFFF"/>
                </a:highlight>
                <a:latin typeface="Arial" panose="020B0604020202020204" pitchFamily="34" charset="0"/>
                <a:hlinkClick r:id="rId5"/>
              </a:rPr>
              <a:t>https://www.postschoolsuccessiepbilingual.org</a:t>
            </a:r>
            <a:endParaRPr lang="en-US" sz="2400" u="sng" dirty="0">
              <a:solidFill>
                <a:schemeClr val="hlink"/>
              </a:solidFill>
              <a:highlight>
                <a:srgbClr val="FFFFFF"/>
              </a:highlight>
              <a:latin typeface="Arial" panose="020B0604020202020204" pitchFamily="34" charset="0"/>
            </a:endParaRPr>
          </a:p>
          <a:p>
            <a:pPr marL="457200" lvl="0" indent="-355600">
              <a:buSzPts val="2000"/>
              <a:buChar char="●"/>
            </a:pPr>
            <a:endParaRPr lang="en-US" sz="2400" dirty="0">
              <a:highlight>
                <a:srgbClr val="FFFFFF"/>
              </a:highlight>
              <a:latin typeface="Arial" panose="020B0604020202020204" pitchFamily="34" charset="0"/>
            </a:endParaRPr>
          </a:p>
          <a:p>
            <a:pPr marL="457200" lvl="0" indent="-355600">
              <a:buSzPts val="2000"/>
              <a:buChar char="●"/>
            </a:pPr>
            <a:r>
              <a:rPr lang="en-US" sz="2400" dirty="0">
                <a:highlight>
                  <a:srgbClr val="FFFFFF"/>
                </a:highlight>
                <a:latin typeface="Arial" panose="020B0604020202020204" pitchFamily="34" charset="0"/>
              </a:rPr>
              <a:t>Advocates for Children - </a:t>
            </a:r>
            <a:r>
              <a:rPr lang="en-US" sz="2400" u="sng" dirty="0">
                <a:solidFill>
                  <a:schemeClr val="hlink"/>
                </a:solidFill>
                <a:highlight>
                  <a:srgbClr val="FFFFFF"/>
                </a:highlight>
                <a:latin typeface="Arial" panose="020B0604020202020204" pitchFamily="34" charset="0"/>
                <a:hlinkClick r:id="rId6"/>
              </a:rPr>
              <a:t>www.advocatesforchildren.org</a:t>
            </a:r>
            <a:endParaRPr lang="en-US" sz="2400" dirty="0">
              <a:highlight>
                <a:srgbClr val="FFFFFF"/>
              </a:highlight>
              <a:latin typeface="Arial" panose="020B0604020202020204" pitchFamily="34" charset="0"/>
            </a:endParaRPr>
          </a:p>
        </p:txBody>
      </p:sp>
      <p:sp>
        <p:nvSpPr>
          <p:cNvPr id="2" name="Title 1">
            <a:extLst>
              <a:ext uri="{FF2B5EF4-FFF2-40B4-BE49-F238E27FC236}">
                <a16:creationId xmlns:a16="http://schemas.microsoft.com/office/drawing/2014/main" id="{B5008F74-DCF3-4972-BA84-351B32D325C4}"/>
              </a:ext>
            </a:extLst>
          </p:cNvPr>
          <p:cNvSpPr>
            <a:spLocks noGrp="1"/>
          </p:cNvSpPr>
          <p:nvPr>
            <p:ph type="title"/>
          </p:nvPr>
        </p:nvSpPr>
        <p:spPr>
          <a:xfrm>
            <a:off x="914401" y="-138500"/>
            <a:ext cx="8229599" cy="276999"/>
          </a:xfrm>
        </p:spPr>
        <p:txBody>
          <a:bodyPr/>
          <a:lstStyle/>
          <a:p>
            <a:pPr algn="r" rtl="0"/>
            <a:r>
              <a:rPr lang="en-US" sz="4000" dirty="0">
                <a:solidFill>
                  <a:srgbClr val="FFFFFF"/>
                </a:solidFill>
                <a:effectLst/>
                <a:latin typeface="Arial" panose="020B0604020202020204" pitchFamily="34" charset="0"/>
                <a:ea typeface="Arial" panose="020B0604020202020204" pitchFamily="34" charset="0"/>
                <a:cs typeface="Arial" panose="020B0604020202020204" pitchFamily="34" charset="0"/>
              </a:rPr>
              <a:t>Parent Advocacy:  </a:t>
            </a:r>
            <a:br>
              <a:rPr lang="en-US" sz="4000" dirty="0">
                <a:solidFill>
                  <a:srgbClr val="FFFFFF"/>
                </a:solidFill>
                <a:effectLst/>
                <a:latin typeface="Arial" panose="020B0604020202020204" pitchFamily="34" charset="0"/>
                <a:ea typeface="Arial" panose="020B0604020202020204" pitchFamily="34" charset="0"/>
                <a:cs typeface="Arial" panose="020B0604020202020204" pitchFamily="34" charset="0"/>
              </a:rPr>
            </a:br>
            <a:r>
              <a:rPr lang="en-US" sz="4000" dirty="0">
                <a:solidFill>
                  <a:srgbClr val="FFFFFF"/>
                </a:solidFill>
                <a:effectLst/>
                <a:latin typeface="Arial" panose="020B0604020202020204" pitchFamily="34" charset="0"/>
                <a:ea typeface="Arial" panose="020B0604020202020204" pitchFamily="34" charset="0"/>
                <a:cs typeface="Arial" panose="020B0604020202020204" pitchFamily="34" charset="0"/>
              </a:rPr>
              <a:t>Navigating the Present 5</a:t>
            </a:r>
            <a:endParaRPr lang="en-US" dirty="0">
              <a:effectLst/>
            </a:endParaRPr>
          </a:p>
          <a:p>
            <a:endParaRPr lang="en-US" dirty="0"/>
          </a:p>
        </p:txBody>
      </p:sp>
    </p:spTree>
    <p:extLst>
      <p:ext uri="{BB962C8B-B14F-4D97-AF65-F5344CB8AC3E}">
        <p14:creationId xmlns:p14="http://schemas.microsoft.com/office/powerpoint/2010/main" val="21073246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041E07C-667B-9542-98AE-3B0339DF2ABF}"/>
              </a:ext>
            </a:extLst>
          </p:cNvPr>
          <p:cNvSpPr>
            <a:spLocks noGrp="1"/>
          </p:cNvSpPr>
          <p:nvPr>
            <p:ph type="body" idx="1"/>
          </p:nvPr>
        </p:nvSpPr>
        <p:spPr>
          <a:xfrm>
            <a:off x="-19050" y="1404124"/>
            <a:ext cx="9245600" cy="276999"/>
          </a:xfrm>
        </p:spPr>
        <p:txBody>
          <a:bodyPr/>
          <a:lstStyle/>
          <a:p>
            <a:pPr marL="101600" lvl="0">
              <a:buSzPts val="2000"/>
            </a:pPr>
            <a:r>
              <a:rPr lang="en-US" sz="2800" dirty="0">
                <a:solidFill>
                  <a:schemeClr val="tx1"/>
                </a:solidFill>
                <a:highlight>
                  <a:srgbClr val="FFFFFF"/>
                </a:highlight>
                <a:latin typeface="Arial" panose="020B0604020202020204" pitchFamily="34" charset="0"/>
                <a:ea typeface="Arial" panose="020B0604020202020204" pitchFamily="34" charset="0"/>
                <a:cs typeface="Arial" panose="020B0604020202020204" pitchFamily="34" charset="0"/>
              </a:rPr>
              <a:t>What does this mean for mothers and caregivers </a:t>
            </a:r>
          </a:p>
          <a:p>
            <a:pPr marL="101600" lvl="0">
              <a:buSzPts val="2000"/>
            </a:pPr>
            <a:r>
              <a:rPr lang="en-US" sz="2800" dirty="0">
                <a:solidFill>
                  <a:schemeClr val="tx1"/>
                </a:solidFill>
                <a:highlight>
                  <a:srgbClr val="FFFFFF"/>
                </a:highlight>
                <a:latin typeface="Arial" panose="020B0604020202020204" pitchFamily="34" charset="0"/>
                <a:ea typeface="Arial" panose="020B0604020202020204" pitchFamily="34" charset="0"/>
                <a:cs typeface="Arial" panose="020B0604020202020204" pitchFamily="34" charset="0"/>
              </a:rPr>
              <a:t>of students in NYC schools?</a:t>
            </a:r>
            <a:endParaRPr lang="en-US" sz="2800" dirty="0">
              <a:highlight>
                <a:srgbClr val="FFFFFF"/>
              </a:highlight>
              <a:latin typeface="Arial" panose="020B0604020202020204" pitchFamily="34" charset="0"/>
            </a:endParaRPr>
          </a:p>
          <a:p>
            <a:pPr marL="457200" lvl="0" indent="-355600">
              <a:buSzPts val="2000"/>
              <a:buChar char="●"/>
            </a:pPr>
            <a:r>
              <a:rPr lang="en-US" sz="2000" dirty="0">
                <a:highlight>
                  <a:srgbClr val="FFFFFF"/>
                </a:highlight>
                <a:latin typeface="Arial" panose="020B0604020202020204" pitchFamily="34" charset="0"/>
              </a:rPr>
              <a:t>You have to be an advocate for your child and for others in the school.</a:t>
            </a:r>
          </a:p>
          <a:p>
            <a:pPr marL="457200" lvl="0" indent="-355600">
              <a:buSzPts val="2000"/>
              <a:buChar char="●"/>
            </a:pPr>
            <a:r>
              <a:rPr lang="en-US" sz="2000" dirty="0">
                <a:highlight>
                  <a:srgbClr val="FFFFFF"/>
                </a:highlight>
                <a:latin typeface="Arial" panose="020B0604020202020204" pitchFamily="34" charset="0"/>
              </a:rPr>
              <a:t>Get informed, know your rights, and document everything. </a:t>
            </a:r>
          </a:p>
          <a:p>
            <a:pPr marL="457200" lvl="0" indent="-355600">
              <a:buSzPts val="2000"/>
              <a:buChar char="●"/>
            </a:pPr>
            <a:r>
              <a:rPr lang="en-US" sz="2000" dirty="0">
                <a:highlight>
                  <a:srgbClr val="FFFFFF"/>
                </a:highlight>
                <a:latin typeface="Arial" panose="020B0604020202020204" pitchFamily="34" charset="0"/>
              </a:rPr>
              <a:t>Recognize your social location and find allies in your community and within the school to support your child.</a:t>
            </a:r>
          </a:p>
          <a:p>
            <a:pPr marL="457200" lvl="0" indent="-355600">
              <a:buSzPts val="2000"/>
              <a:buChar char="●"/>
            </a:pPr>
            <a:r>
              <a:rPr lang="en-US" sz="2000" dirty="0">
                <a:highlight>
                  <a:srgbClr val="FFFFFF"/>
                </a:highlight>
                <a:latin typeface="Arial" panose="020B0604020202020204" pitchFamily="34" charset="0"/>
              </a:rPr>
              <a:t>Ask questions (i.e.):</a:t>
            </a:r>
          </a:p>
          <a:p>
            <a:pPr marL="914400" lvl="1" indent="-355600">
              <a:buSzPts val="2000"/>
              <a:buChar char="○"/>
            </a:pPr>
            <a:r>
              <a:rPr lang="en-US" sz="2000" dirty="0">
                <a:highlight>
                  <a:srgbClr val="FFFFFF"/>
                </a:highlight>
                <a:latin typeface="Arial" panose="020B0604020202020204" pitchFamily="34" charset="0"/>
                <a:cs typeface="Arial" panose="020B0604020202020204" pitchFamily="34" charset="0"/>
              </a:rPr>
              <a:t>What programs does this school offer? </a:t>
            </a:r>
          </a:p>
          <a:p>
            <a:pPr marL="914400" lvl="1" indent="-355600">
              <a:buSzPts val="2000"/>
              <a:buChar char="○"/>
            </a:pPr>
            <a:r>
              <a:rPr lang="en-US" sz="2000" dirty="0">
                <a:highlight>
                  <a:srgbClr val="FFFFFF"/>
                </a:highlight>
                <a:latin typeface="Arial" panose="020B0604020202020204" pitchFamily="34" charset="0"/>
                <a:cs typeface="Arial" panose="020B0604020202020204" pitchFamily="34" charset="0"/>
              </a:rPr>
              <a:t>Do they have:</a:t>
            </a:r>
          </a:p>
          <a:p>
            <a:pPr marL="1371600" lvl="2" indent="-355600">
              <a:buSzPts val="2000"/>
              <a:buChar char="■"/>
            </a:pPr>
            <a:r>
              <a:rPr lang="en-US" sz="2000" dirty="0">
                <a:highlight>
                  <a:srgbClr val="FFFFFF"/>
                </a:highlight>
                <a:latin typeface="Arial" panose="020B0604020202020204" pitchFamily="34" charset="0"/>
                <a:cs typeface="Arial" panose="020B0604020202020204" pitchFamily="34" charset="0"/>
              </a:rPr>
              <a:t>Culturally Responsive Differentiated Instructional Strategies,</a:t>
            </a:r>
          </a:p>
          <a:p>
            <a:pPr marL="1371600" lvl="2" indent="-355600">
              <a:buSzPts val="2000"/>
              <a:buChar char="■"/>
            </a:pPr>
            <a:r>
              <a:rPr lang="en-US" sz="2000" dirty="0">
                <a:highlight>
                  <a:srgbClr val="FFFFFF"/>
                </a:highlight>
                <a:latin typeface="Arial" panose="020B0604020202020204" pitchFamily="34" charset="0"/>
                <a:cs typeface="Arial" panose="020B0604020202020204" pitchFamily="34" charset="0"/>
              </a:rPr>
              <a:t>Inclusive classroom settings (what does that model look like and if they don’t have it what can they offer), and </a:t>
            </a:r>
          </a:p>
          <a:p>
            <a:pPr marL="1371600" lvl="2" indent="-355600">
              <a:buSzPts val="2000"/>
              <a:buChar char="■"/>
            </a:pPr>
            <a:r>
              <a:rPr lang="en-US" sz="2000" dirty="0">
                <a:highlight>
                  <a:srgbClr val="FFFFFF"/>
                </a:highlight>
                <a:latin typeface="Arial" panose="020B0604020202020204" pitchFamily="34" charset="0"/>
                <a:cs typeface="Arial" panose="020B0604020202020204" pitchFamily="34" charset="0"/>
              </a:rPr>
              <a:t>Personnel who are trained in the best practice modalities. </a:t>
            </a:r>
          </a:p>
        </p:txBody>
      </p:sp>
      <p:sp>
        <p:nvSpPr>
          <p:cNvPr id="2" name="Title 1">
            <a:extLst>
              <a:ext uri="{FF2B5EF4-FFF2-40B4-BE49-F238E27FC236}">
                <a16:creationId xmlns:a16="http://schemas.microsoft.com/office/drawing/2014/main" id="{95FE8669-8854-48B9-A3C9-A9404FE8EBA5}"/>
              </a:ext>
            </a:extLst>
          </p:cNvPr>
          <p:cNvSpPr>
            <a:spLocks noGrp="1"/>
          </p:cNvSpPr>
          <p:nvPr>
            <p:ph type="title"/>
          </p:nvPr>
        </p:nvSpPr>
        <p:spPr>
          <a:xfrm>
            <a:off x="762021" y="-138500"/>
            <a:ext cx="8229599" cy="276999"/>
          </a:xfrm>
        </p:spPr>
        <p:txBody>
          <a:bodyPr/>
          <a:lstStyle/>
          <a:p>
            <a:pPr algn="r" rtl="0"/>
            <a:r>
              <a:rPr lang="en-US" sz="4000" dirty="0">
                <a:solidFill>
                  <a:srgbClr val="FFFFFF"/>
                </a:solidFill>
                <a:effectLst/>
                <a:latin typeface="Arial" panose="020B0604020202020204" pitchFamily="34" charset="0"/>
                <a:ea typeface="Arial" panose="020B0604020202020204" pitchFamily="34" charset="0"/>
                <a:cs typeface="Arial" panose="020B0604020202020204" pitchFamily="34" charset="0"/>
              </a:rPr>
              <a:t>Parent Advocacy:</a:t>
            </a:r>
            <a:br>
              <a:rPr lang="en-US" sz="4000" dirty="0">
                <a:solidFill>
                  <a:srgbClr val="FFFFFF"/>
                </a:solidFill>
                <a:effectLst/>
                <a:latin typeface="Arial" panose="020B0604020202020204" pitchFamily="34" charset="0"/>
                <a:ea typeface="Arial" panose="020B0604020202020204" pitchFamily="34" charset="0"/>
                <a:cs typeface="Arial" panose="020B0604020202020204" pitchFamily="34" charset="0"/>
              </a:rPr>
            </a:br>
            <a:r>
              <a:rPr lang="en-US" sz="4000" dirty="0">
                <a:solidFill>
                  <a:srgbClr val="FFFFFF"/>
                </a:solidFill>
                <a:effectLst/>
                <a:latin typeface="Arial" panose="020B0604020202020204" pitchFamily="34" charset="0"/>
                <a:ea typeface="Arial" panose="020B0604020202020204" pitchFamily="34" charset="0"/>
                <a:cs typeface="Arial" panose="020B0604020202020204" pitchFamily="34" charset="0"/>
              </a:rPr>
              <a:t>Navigating the Present</a:t>
            </a:r>
          </a:p>
        </p:txBody>
      </p:sp>
    </p:spTree>
    <p:extLst>
      <p:ext uri="{BB962C8B-B14F-4D97-AF65-F5344CB8AC3E}">
        <p14:creationId xmlns:p14="http://schemas.microsoft.com/office/powerpoint/2010/main" val="31503140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47463-F33A-4600-94EC-E732E07F56F5}"/>
              </a:ext>
            </a:extLst>
          </p:cNvPr>
          <p:cNvSpPr>
            <a:spLocks noGrp="1"/>
          </p:cNvSpPr>
          <p:nvPr>
            <p:ph type="title"/>
          </p:nvPr>
        </p:nvSpPr>
        <p:spPr>
          <a:xfrm>
            <a:off x="2028923" y="-78639"/>
            <a:ext cx="6898511" cy="553998"/>
          </a:xfrm>
        </p:spPr>
        <p:txBody>
          <a:bodyPr>
            <a:noAutofit/>
          </a:bodyPr>
          <a:lstStyle/>
          <a:p>
            <a:pPr algn="r"/>
            <a:r>
              <a:rPr lang="en-US" sz="4000" dirty="0">
                <a:solidFill>
                  <a:schemeClr val="bg1"/>
                </a:solidFill>
                <a:latin typeface="Arial" panose="020B0604020202020204" pitchFamily="34" charset="0"/>
              </a:rPr>
              <a:t>Parent Advocacy:  </a:t>
            </a:r>
            <a:br>
              <a:rPr lang="en-US" sz="4000" dirty="0">
                <a:solidFill>
                  <a:schemeClr val="bg1"/>
                </a:solidFill>
                <a:latin typeface="Arial" panose="020B0604020202020204" pitchFamily="34" charset="0"/>
              </a:rPr>
            </a:br>
            <a:r>
              <a:rPr lang="en-US" sz="4000" dirty="0">
                <a:solidFill>
                  <a:schemeClr val="bg1"/>
                </a:solidFill>
                <a:latin typeface="Arial" panose="020B0604020202020204" pitchFamily="34" charset="0"/>
              </a:rPr>
              <a:t>Advancing the Future 2</a:t>
            </a:r>
          </a:p>
        </p:txBody>
      </p:sp>
      <p:pic>
        <p:nvPicPr>
          <p:cNvPr id="5" name="Picture 4" descr="Dr. Nelle Richardson smiling at the camera.&#10;">
            <a:extLst>
              <a:ext uri="{FF2B5EF4-FFF2-40B4-BE49-F238E27FC236}">
                <a16:creationId xmlns:a16="http://schemas.microsoft.com/office/drawing/2014/main" id="{5BFD412A-D6D1-4E8D-87AF-7C9C81D4BEE1}"/>
              </a:ext>
            </a:extLst>
          </p:cNvPr>
          <p:cNvPicPr>
            <a:picLocks noChangeAspect="1"/>
          </p:cNvPicPr>
          <p:nvPr/>
        </p:nvPicPr>
        <p:blipFill>
          <a:blip r:embed="rId2"/>
          <a:stretch>
            <a:fillRect/>
          </a:stretch>
        </p:blipFill>
        <p:spPr>
          <a:xfrm>
            <a:off x="5981700" y="1529210"/>
            <a:ext cx="2945734" cy="2945734"/>
          </a:xfrm>
          <a:prstGeom prst="rect">
            <a:avLst/>
          </a:prstGeom>
        </p:spPr>
      </p:pic>
      <p:sp>
        <p:nvSpPr>
          <p:cNvPr id="6" name="Text Placeholder 2">
            <a:extLst>
              <a:ext uri="{FF2B5EF4-FFF2-40B4-BE49-F238E27FC236}">
                <a16:creationId xmlns:a16="http://schemas.microsoft.com/office/drawing/2014/main" id="{6780F0AA-922B-4CC1-8458-15FA858AC987}"/>
              </a:ext>
            </a:extLst>
          </p:cNvPr>
          <p:cNvSpPr txBox="1">
            <a:spLocks/>
          </p:cNvSpPr>
          <p:nvPr/>
        </p:nvSpPr>
        <p:spPr>
          <a:xfrm>
            <a:off x="313107" y="1638300"/>
            <a:ext cx="5877401" cy="4894848"/>
          </a:xfrm>
          <a:prstGeom prst="rect">
            <a:avLst/>
          </a:prstGeom>
          <a:noFill/>
          <a:ln>
            <a:noFill/>
          </a:ln>
        </p:spPr>
        <p:txBody>
          <a:bodyPr wrap="square" lIns="91416" tIns="91416" rIns="91416" bIns="91416"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000000"/>
              </a:buClr>
              <a:buSzPct val="100000"/>
              <a:buFont typeface="Calibri"/>
              <a:buNone/>
              <a:defRPr sz="1900" b="0" i="0" u="none" strike="noStrike" cap="none">
                <a:solidFill>
                  <a:srgbClr val="000000"/>
                </a:solidFill>
                <a:latin typeface="Calibri"/>
                <a:ea typeface="Calibri"/>
                <a:cs typeface="Calibri"/>
                <a:sym typeface="Calibri"/>
              </a:defRPr>
            </a:lvl1pPr>
            <a:lvl2pPr marL="409578" marR="0" lvl="1" indent="-3219" algn="l" rtl="0">
              <a:lnSpc>
                <a:spcPct val="100000"/>
              </a:lnSpc>
              <a:spcBef>
                <a:spcPts val="0"/>
              </a:spcBef>
              <a:spcAft>
                <a:spcPts val="0"/>
              </a:spcAft>
              <a:buClr>
                <a:srgbClr val="000000"/>
              </a:buClr>
              <a:buSzPct val="100000"/>
              <a:buFont typeface="Calibri"/>
              <a:buNone/>
              <a:defRPr sz="1900" b="0" i="0" u="none" strike="noStrike" cap="none">
                <a:solidFill>
                  <a:srgbClr val="000000"/>
                </a:solidFill>
                <a:latin typeface="Calibri"/>
                <a:ea typeface="Calibri"/>
                <a:cs typeface="Calibri"/>
                <a:sym typeface="Calibri"/>
              </a:defRPr>
            </a:lvl2pPr>
            <a:lvl3pPr marL="819158" marR="0" lvl="2" indent="-6439" algn="l" rtl="0">
              <a:lnSpc>
                <a:spcPct val="100000"/>
              </a:lnSpc>
              <a:spcBef>
                <a:spcPts val="0"/>
              </a:spcBef>
              <a:spcAft>
                <a:spcPts val="0"/>
              </a:spcAft>
              <a:buClr>
                <a:srgbClr val="000000"/>
              </a:buClr>
              <a:buSzPct val="100000"/>
              <a:buFont typeface="Calibri"/>
              <a:buNone/>
              <a:defRPr sz="1900" b="0" i="0" u="none" strike="noStrike" cap="none">
                <a:solidFill>
                  <a:srgbClr val="000000"/>
                </a:solidFill>
                <a:latin typeface="Calibri"/>
                <a:ea typeface="Calibri"/>
                <a:cs typeface="Calibri"/>
                <a:sym typeface="Calibri"/>
              </a:defRPr>
            </a:lvl3pPr>
            <a:lvl4pPr marL="1228737" marR="0" lvl="3" indent="-9658" algn="l" rtl="0">
              <a:lnSpc>
                <a:spcPct val="100000"/>
              </a:lnSpc>
              <a:spcBef>
                <a:spcPts val="0"/>
              </a:spcBef>
              <a:spcAft>
                <a:spcPts val="0"/>
              </a:spcAft>
              <a:buClr>
                <a:srgbClr val="000000"/>
              </a:buClr>
              <a:buSzPct val="100000"/>
              <a:buFont typeface="Calibri"/>
              <a:buNone/>
              <a:defRPr sz="1900" b="0" i="0" u="none" strike="noStrike" cap="none">
                <a:solidFill>
                  <a:srgbClr val="000000"/>
                </a:solidFill>
                <a:latin typeface="Calibri"/>
                <a:ea typeface="Calibri"/>
                <a:cs typeface="Calibri"/>
                <a:sym typeface="Calibri"/>
              </a:defRPr>
            </a:lvl4pPr>
            <a:lvl5pPr marL="1638318" marR="0" lvl="4" indent="-179" algn="l" rtl="0">
              <a:lnSpc>
                <a:spcPct val="100000"/>
              </a:lnSpc>
              <a:spcBef>
                <a:spcPts val="0"/>
              </a:spcBef>
              <a:spcAft>
                <a:spcPts val="0"/>
              </a:spcAft>
              <a:buClr>
                <a:srgbClr val="000000"/>
              </a:buClr>
              <a:buSzPct val="100000"/>
              <a:buFont typeface="Calibri"/>
              <a:buNone/>
              <a:defRPr sz="1900" b="0" i="0" u="none" strike="noStrike" cap="none">
                <a:solidFill>
                  <a:srgbClr val="000000"/>
                </a:solidFill>
                <a:latin typeface="Calibri"/>
                <a:ea typeface="Calibri"/>
                <a:cs typeface="Calibri"/>
                <a:sym typeface="Calibri"/>
              </a:defRPr>
            </a:lvl5pPr>
            <a:lvl6pPr marL="2047895" marR="0" lvl="5" indent="-3400" algn="l" rtl="0">
              <a:lnSpc>
                <a:spcPct val="100000"/>
              </a:lnSpc>
              <a:spcBef>
                <a:spcPts val="0"/>
              </a:spcBef>
              <a:spcAft>
                <a:spcPts val="0"/>
              </a:spcAft>
              <a:buClr>
                <a:srgbClr val="000000"/>
              </a:buClr>
              <a:buSzPct val="100000"/>
              <a:buFont typeface="Calibri"/>
              <a:buNone/>
              <a:defRPr sz="1900" b="0" i="0" u="none" strike="noStrike" cap="none">
                <a:solidFill>
                  <a:srgbClr val="000000"/>
                </a:solidFill>
                <a:latin typeface="Calibri"/>
                <a:ea typeface="Calibri"/>
                <a:cs typeface="Calibri"/>
                <a:sym typeface="Calibri"/>
              </a:defRPr>
            </a:lvl6pPr>
            <a:lvl7pPr marL="2457476" marR="0" lvl="6" indent="-6620" algn="l" rtl="0">
              <a:lnSpc>
                <a:spcPct val="100000"/>
              </a:lnSpc>
              <a:spcBef>
                <a:spcPts val="0"/>
              </a:spcBef>
              <a:spcAft>
                <a:spcPts val="0"/>
              </a:spcAft>
              <a:buClr>
                <a:srgbClr val="000000"/>
              </a:buClr>
              <a:buSzPct val="100000"/>
              <a:buFont typeface="Calibri"/>
              <a:buNone/>
              <a:defRPr sz="1900" b="0" i="0" u="none" strike="noStrike" cap="none">
                <a:solidFill>
                  <a:srgbClr val="000000"/>
                </a:solidFill>
                <a:latin typeface="Calibri"/>
                <a:ea typeface="Calibri"/>
                <a:cs typeface="Calibri"/>
                <a:sym typeface="Calibri"/>
              </a:defRPr>
            </a:lvl7pPr>
            <a:lvl8pPr marL="2867055" marR="0" lvl="7" indent="-9841" algn="l" rtl="0">
              <a:lnSpc>
                <a:spcPct val="100000"/>
              </a:lnSpc>
              <a:spcBef>
                <a:spcPts val="0"/>
              </a:spcBef>
              <a:spcAft>
                <a:spcPts val="0"/>
              </a:spcAft>
              <a:buClr>
                <a:srgbClr val="000000"/>
              </a:buClr>
              <a:buSzPct val="100000"/>
              <a:buFont typeface="Calibri"/>
              <a:buNone/>
              <a:defRPr sz="1900" b="0" i="0" u="none" strike="noStrike" cap="none">
                <a:solidFill>
                  <a:srgbClr val="000000"/>
                </a:solidFill>
                <a:latin typeface="Calibri"/>
                <a:ea typeface="Calibri"/>
                <a:cs typeface="Calibri"/>
                <a:sym typeface="Calibri"/>
              </a:defRPr>
            </a:lvl8pPr>
            <a:lvl9pPr marL="3276633" marR="0" lvl="8" indent="-360" algn="l" rtl="0">
              <a:lnSpc>
                <a:spcPct val="100000"/>
              </a:lnSpc>
              <a:spcBef>
                <a:spcPts val="0"/>
              </a:spcBef>
              <a:spcAft>
                <a:spcPts val="0"/>
              </a:spcAft>
              <a:buClr>
                <a:srgbClr val="000000"/>
              </a:buClr>
              <a:buSzPct val="100000"/>
              <a:buFont typeface="Calibri"/>
              <a:buNone/>
              <a:defRPr sz="1900" b="0" i="0" u="none" strike="noStrike" cap="none">
                <a:solidFill>
                  <a:srgbClr val="000000"/>
                </a:solidFill>
                <a:latin typeface="Calibri"/>
                <a:ea typeface="Calibri"/>
                <a:cs typeface="Calibri"/>
                <a:sym typeface="Calibri"/>
              </a:defRPr>
            </a:lvl9pPr>
          </a:lstStyle>
          <a:p>
            <a:pPr algn="ctr"/>
            <a:r>
              <a:rPr lang="en-US" sz="6000" dirty="0">
                <a:solidFill>
                  <a:schemeClr val="tx1"/>
                </a:solidFill>
                <a:latin typeface="Arial" panose="020B0604020202020204" pitchFamily="34" charset="0"/>
                <a:cs typeface="Arial" panose="020B0604020202020204" pitchFamily="34" charset="0"/>
              </a:rPr>
              <a:t>Advancing </a:t>
            </a:r>
          </a:p>
          <a:p>
            <a:pPr algn="ctr"/>
            <a:r>
              <a:rPr lang="en-US" sz="6000" dirty="0">
                <a:solidFill>
                  <a:schemeClr val="tx1"/>
                </a:solidFill>
                <a:latin typeface="Arial" panose="020B0604020202020204" pitchFamily="34" charset="0"/>
                <a:cs typeface="Arial" panose="020B0604020202020204" pitchFamily="34" charset="0"/>
              </a:rPr>
              <a:t>the Future</a:t>
            </a:r>
          </a:p>
          <a:p>
            <a:pPr algn="ctr"/>
            <a:endParaRPr lang="en-US" sz="3600" dirty="0">
              <a:latin typeface="Arial" panose="020B0604020202020204" pitchFamily="34" charset="0"/>
              <a:cs typeface="Arial" panose="020B0604020202020204" pitchFamily="34" charset="0"/>
            </a:endParaRPr>
          </a:p>
          <a:p>
            <a:pPr algn="ctr"/>
            <a:r>
              <a:rPr lang="en-US" sz="3600" dirty="0">
                <a:latin typeface="Arial" panose="020B0604020202020204" pitchFamily="34" charset="0"/>
                <a:cs typeface="Arial" panose="020B0604020202020204" pitchFamily="34" charset="0"/>
              </a:rPr>
              <a:t>by </a:t>
            </a:r>
          </a:p>
          <a:p>
            <a:pPr algn="ctr"/>
            <a:endParaRPr lang="en-US" sz="3600" dirty="0">
              <a:latin typeface="Arial" panose="020B0604020202020204" pitchFamily="34" charset="0"/>
              <a:cs typeface="Arial" panose="020B0604020202020204" pitchFamily="34" charset="0"/>
            </a:endParaRPr>
          </a:p>
          <a:p>
            <a:r>
              <a:rPr lang="en-US" sz="3200" dirty="0">
                <a:latin typeface="Arial" panose="020B0604020202020204" pitchFamily="34" charset="0"/>
                <a:cs typeface="Arial" panose="020B0604020202020204" pitchFamily="34" charset="0"/>
              </a:rPr>
              <a:t>	Dr. Nelle Richardson</a:t>
            </a:r>
            <a:endParaRPr lang="en-US" sz="2400" dirty="0">
              <a:latin typeface="Arial" panose="020B0604020202020204" pitchFamily="34" charset="0"/>
              <a:cs typeface="Arial" panose="020B0604020202020204" pitchFamily="34" charset="0"/>
            </a:endParaRPr>
          </a:p>
          <a:p>
            <a:pPr algn="ct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035411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47463-F33A-4600-94EC-E732E07F56F5}"/>
              </a:ext>
            </a:extLst>
          </p:cNvPr>
          <p:cNvSpPr>
            <a:spLocks noGrp="1"/>
          </p:cNvSpPr>
          <p:nvPr>
            <p:ph type="title"/>
          </p:nvPr>
        </p:nvSpPr>
        <p:spPr>
          <a:xfrm>
            <a:off x="2028923" y="-78639"/>
            <a:ext cx="6898511" cy="553998"/>
          </a:xfrm>
        </p:spPr>
        <p:txBody>
          <a:bodyPr>
            <a:noAutofit/>
          </a:bodyPr>
          <a:lstStyle/>
          <a:p>
            <a:pPr algn="r"/>
            <a:r>
              <a:rPr lang="en-US" sz="4000" dirty="0">
                <a:solidFill>
                  <a:schemeClr val="bg1"/>
                </a:solidFill>
                <a:latin typeface="Arial" panose="020B0604020202020204" pitchFamily="34" charset="0"/>
              </a:rPr>
              <a:t>Parent Advocacy:</a:t>
            </a:r>
            <a:br>
              <a:rPr lang="en-US" sz="4000" dirty="0">
                <a:solidFill>
                  <a:schemeClr val="bg1"/>
                </a:solidFill>
                <a:latin typeface="Arial" panose="020B0604020202020204" pitchFamily="34" charset="0"/>
              </a:rPr>
            </a:br>
            <a:r>
              <a:rPr lang="en-US" sz="4000" dirty="0">
                <a:solidFill>
                  <a:schemeClr val="bg1"/>
                </a:solidFill>
                <a:latin typeface="Arial" panose="020B0604020202020204" pitchFamily="34" charset="0"/>
              </a:rPr>
              <a:t>Advancing the Future 3</a:t>
            </a:r>
          </a:p>
        </p:txBody>
      </p:sp>
      <p:sp>
        <p:nvSpPr>
          <p:cNvPr id="4" name="Rectangle 3">
            <a:extLst>
              <a:ext uri="{FF2B5EF4-FFF2-40B4-BE49-F238E27FC236}">
                <a16:creationId xmlns:a16="http://schemas.microsoft.com/office/drawing/2014/main" id="{837398CC-8E02-4188-9507-929116491B35}"/>
              </a:ext>
            </a:extLst>
          </p:cNvPr>
          <p:cNvSpPr/>
          <p:nvPr/>
        </p:nvSpPr>
        <p:spPr>
          <a:xfrm>
            <a:off x="0" y="1199667"/>
            <a:ext cx="9144000" cy="5097421"/>
          </a:xfrm>
          <a:prstGeom prst="rect">
            <a:avLst/>
          </a:prstGeom>
        </p:spPr>
        <p:txBody>
          <a:bodyPr wrap="square">
            <a:spAutoFit/>
          </a:bodyPr>
          <a:lstStyle/>
          <a:p>
            <a:pPr lvl="1"/>
            <a:r>
              <a:rPr lang="en-US" sz="2000" dirty="0">
                <a:latin typeface="Arial" panose="020B0604020202020204" pitchFamily="34" charset="0"/>
                <a:ea typeface="Calibri" panose="020F0502020204030204" pitchFamily="34" charset="0"/>
                <a:cs typeface="Times New Roman" panose="02020603050405020304" pitchFamily="18" charset="0"/>
              </a:rPr>
              <a:t>Make a conscious decision to take care of your health. Do whatever you can to make sure you are physically and mentally fit, including:</a:t>
            </a:r>
          </a:p>
          <a:p>
            <a:pPr marL="342900" lvl="1" indent="-342900">
              <a:lnSpc>
                <a:spcPct val="150000"/>
              </a:lnSpc>
              <a:buFont typeface="Wingdings" panose="05000000000000000000" pitchFamily="2" charset="2"/>
              <a:buChar char="Ø"/>
            </a:pPr>
            <a:r>
              <a:rPr lang="en-US" sz="2000" u="sng" dirty="0">
                <a:latin typeface="Arial" panose="020B0604020202020204" pitchFamily="34" charset="0"/>
                <a:ea typeface="Calibri" panose="020F0502020204030204" pitchFamily="34" charset="0"/>
                <a:cs typeface="Times New Roman" panose="02020603050405020304" pitchFamily="18" charset="0"/>
              </a:rPr>
              <a:t>Illness Prevention</a:t>
            </a:r>
            <a:endParaRPr lang="en-US" sz="2000" dirty="0">
              <a:latin typeface="Arial" panose="020B0604020202020204" pitchFamily="34" charset="0"/>
              <a:ea typeface="Calibri" panose="020F0502020204030204" pitchFamily="34" charset="0"/>
              <a:cs typeface="Times New Roman" panose="02020603050405020304" pitchFamily="18" charset="0"/>
            </a:endParaRPr>
          </a:p>
          <a:p>
            <a:pPr marL="1257300" indent="-342900">
              <a:lnSpc>
                <a:spcPct val="107000"/>
              </a:lnSpc>
              <a:buFont typeface="Wingdings" panose="05000000000000000000" pitchFamily="2" charset="2"/>
              <a:buChar char="q"/>
            </a:pPr>
            <a:r>
              <a:rPr lang="en-US" sz="2000" dirty="0">
                <a:latin typeface="Arial" panose="020B0604020202020204" pitchFamily="34" charset="0"/>
                <a:ea typeface="Calibri" panose="020F0502020204030204" pitchFamily="34" charset="0"/>
                <a:cs typeface="Times New Roman" panose="02020603050405020304" pitchFamily="18" charset="0"/>
              </a:rPr>
              <a:t>Exercise</a:t>
            </a:r>
          </a:p>
          <a:p>
            <a:pPr marL="1257300" lvl="1" indent="-342900">
              <a:lnSpc>
                <a:spcPct val="107000"/>
              </a:lnSpc>
              <a:buFont typeface="Wingdings" panose="05000000000000000000" pitchFamily="2" charset="2"/>
              <a:buChar char="q"/>
            </a:pPr>
            <a:r>
              <a:rPr lang="en-US" sz="2000" dirty="0">
                <a:latin typeface="Arial" panose="020B0604020202020204" pitchFamily="34" charset="0"/>
                <a:ea typeface="Calibri" panose="020F0502020204030204" pitchFamily="34" charset="0"/>
                <a:cs typeface="Times New Roman" panose="02020603050405020304" pitchFamily="18" charset="0"/>
              </a:rPr>
              <a:t>Diet/healthy eating</a:t>
            </a:r>
          </a:p>
          <a:p>
            <a:pPr marL="1257300" lvl="1" indent="-342900">
              <a:lnSpc>
                <a:spcPct val="107000"/>
              </a:lnSpc>
              <a:buFont typeface="Wingdings" panose="05000000000000000000" pitchFamily="2" charset="2"/>
              <a:buChar char="q"/>
            </a:pPr>
            <a:r>
              <a:rPr lang="en-US" sz="2000" dirty="0">
                <a:latin typeface="Arial" panose="020B0604020202020204" pitchFamily="34" charset="0"/>
                <a:ea typeface="Calibri" panose="020F0502020204030204" pitchFamily="34" charset="0"/>
                <a:cs typeface="Times New Roman" panose="02020603050405020304" pitchFamily="18" charset="0"/>
              </a:rPr>
              <a:t>Taking medicine as prescribed…HBP, Diabetes, pain meds </a:t>
            </a:r>
          </a:p>
          <a:p>
            <a:pPr marL="342900" lvl="1" indent="-342900">
              <a:lnSpc>
                <a:spcPct val="107000"/>
              </a:lnSpc>
              <a:buFont typeface="Wingdings" panose="05000000000000000000" pitchFamily="2" charset="2"/>
              <a:buChar char="Ø"/>
            </a:pPr>
            <a:r>
              <a:rPr lang="en-US" sz="2000" u="sng" dirty="0">
                <a:latin typeface="Arial" panose="020B0604020202020204" pitchFamily="34" charset="0"/>
                <a:ea typeface="Calibri" panose="020F0502020204030204" pitchFamily="34" charset="0"/>
                <a:cs typeface="Times New Roman" panose="02020603050405020304" pitchFamily="18" charset="0"/>
              </a:rPr>
              <a:t>Illness Behavior – Moderate / avoid use of:</a:t>
            </a:r>
            <a:endParaRPr lang="en-US" sz="2000" dirty="0">
              <a:latin typeface="Arial" panose="020B0604020202020204" pitchFamily="34" charset="0"/>
              <a:ea typeface="Calibri" panose="020F0502020204030204" pitchFamily="34" charset="0"/>
              <a:cs typeface="Times New Roman" panose="02020603050405020304" pitchFamily="18" charset="0"/>
            </a:endParaRPr>
          </a:p>
          <a:p>
            <a:pPr marL="1257300" lvl="1" indent="-342900">
              <a:lnSpc>
                <a:spcPct val="107000"/>
              </a:lnSpc>
              <a:buFont typeface="Wingdings" panose="05000000000000000000" pitchFamily="2" charset="2"/>
              <a:buChar char="q"/>
            </a:pPr>
            <a:r>
              <a:rPr lang="en-US" sz="2000" dirty="0">
                <a:latin typeface="Arial" panose="020B0604020202020204" pitchFamily="34" charset="0"/>
                <a:ea typeface="Calibri" panose="020F0502020204030204" pitchFamily="34" charset="0"/>
                <a:cs typeface="Times New Roman" panose="02020603050405020304" pitchFamily="18" charset="0"/>
              </a:rPr>
              <a:t>Alcohol 		</a:t>
            </a:r>
          </a:p>
          <a:p>
            <a:pPr marL="1257300" lvl="1" indent="-342900">
              <a:lnSpc>
                <a:spcPct val="107000"/>
              </a:lnSpc>
              <a:buFont typeface="Wingdings" panose="05000000000000000000" pitchFamily="2" charset="2"/>
              <a:buChar char="q"/>
            </a:pPr>
            <a:r>
              <a:rPr lang="en-US" sz="2000" dirty="0">
                <a:latin typeface="Arial" panose="020B0604020202020204" pitchFamily="34" charset="0"/>
                <a:ea typeface="Calibri" panose="020F0502020204030204" pitchFamily="34" charset="0"/>
                <a:cs typeface="Times New Roman" panose="02020603050405020304" pitchFamily="18" charset="0"/>
              </a:rPr>
              <a:t>Drugs	</a:t>
            </a:r>
          </a:p>
          <a:p>
            <a:pPr marL="1257300" lvl="1" indent="-342900">
              <a:lnSpc>
                <a:spcPct val="107000"/>
              </a:lnSpc>
              <a:buFont typeface="Wingdings" panose="05000000000000000000" pitchFamily="2" charset="2"/>
              <a:buChar char="q"/>
            </a:pPr>
            <a:r>
              <a:rPr lang="en-US" sz="2000" dirty="0">
                <a:latin typeface="Arial" panose="020B0604020202020204" pitchFamily="34" charset="0"/>
                <a:ea typeface="Calibri" panose="020F0502020204030204" pitchFamily="34" charset="0"/>
                <a:cs typeface="Times New Roman" panose="02020603050405020304" pitchFamily="18" charset="0"/>
              </a:rPr>
              <a:t>Cigarettes</a:t>
            </a:r>
          </a:p>
          <a:p>
            <a:pPr marL="1257300" lvl="1" indent="-342900">
              <a:lnSpc>
                <a:spcPct val="107000"/>
              </a:lnSpc>
              <a:buFont typeface="Wingdings" panose="05000000000000000000" pitchFamily="2" charset="2"/>
              <a:buChar char="q"/>
            </a:pPr>
            <a:r>
              <a:rPr lang="en-US" sz="2000" dirty="0">
                <a:latin typeface="Arial" panose="020B0604020202020204" pitchFamily="34" charset="0"/>
                <a:ea typeface="Calibri" panose="020F0502020204030204" pitchFamily="34" charset="0"/>
                <a:cs typeface="Times New Roman" panose="02020603050405020304" pitchFamily="18" charset="0"/>
              </a:rPr>
              <a:t>Sugar</a:t>
            </a:r>
          </a:p>
          <a:p>
            <a:pPr marL="1257300" lvl="1" indent="-342900">
              <a:lnSpc>
                <a:spcPct val="107000"/>
              </a:lnSpc>
              <a:buFont typeface="Wingdings" panose="05000000000000000000" pitchFamily="2" charset="2"/>
              <a:buChar char="q"/>
            </a:pPr>
            <a:r>
              <a:rPr lang="en-US" sz="2000" dirty="0">
                <a:latin typeface="Arial" panose="020B0604020202020204" pitchFamily="34" charset="0"/>
                <a:ea typeface="Calibri" panose="020F0502020204030204" pitchFamily="34" charset="0"/>
                <a:cs typeface="Times New Roman" panose="02020603050405020304" pitchFamily="18" charset="0"/>
              </a:rPr>
              <a:t>Salt</a:t>
            </a:r>
          </a:p>
          <a:p>
            <a:pPr marL="1257300" lvl="1" indent="-342900">
              <a:lnSpc>
                <a:spcPct val="107000"/>
              </a:lnSpc>
              <a:buFont typeface="Wingdings" panose="05000000000000000000" pitchFamily="2" charset="2"/>
              <a:buChar char="q"/>
            </a:pPr>
            <a:r>
              <a:rPr lang="en-US" sz="2000" dirty="0">
                <a:latin typeface="Arial" panose="020B0604020202020204" pitchFamily="34" charset="0"/>
                <a:ea typeface="Calibri" panose="020F0502020204030204" pitchFamily="34" charset="0"/>
                <a:cs typeface="Times New Roman" panose="02020603050405020304" pitchFamily="18" charset="0"/>
              </a:rPr>
              <a:t>Sodas and soft beverages</a:t>
            </a:r>
          </a:p>
          <a:p>
            <a:pPr marL="1257300" lvl="1" indent="-342900">
              <a:lnSpc>
                <a:spcPct val="107000"/>
              </a:lnSpc>
              <a:buFont typeface="Wingdings" panose="05000000000000000000" pitchFamily="2" charset="2"/>
              <a:buChar char="q"/>
            </a:pPr>
            <a:r>
              <a:rPr lang="en-US" sz="2000" dirty="0">
                <a:latin typeface="Arial" panose="020B0604020202020204" pitchFamily="34" charset="0"/>
                <a:ea typeface="Calibri" panose="020F0502020204030204" pitchFamily="34" charset="0"/>
                <a:cs typeface="Times New Roman" panose="02020603050405020304" pitchFamily="18" charset="0"/>
              </a:rPr>
              <a:t>Lack of healthy foods / too much fried food</a:t>
            </a:r>
          </a:p>
          <a:p>
            <a:pPr marL="1257300" lvl="1" indent="-342900">
              <a:lnSpc>
                <a:spcPct val="107000"/>
              </a:lnSpc>
              <a:buFont typeface="Wingdings" panose="05000000000000000000" pitchFamily="2" charset="2"/>
              <a:buChar char="q"/>
            </a:pP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995720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47463-F33A-4600-94EC-E732E07F56F5}"/>
              </a:ext>
            </a:extLst>
          </p:cNvPr>
          <p:cNvSpPr>
            <a:spLocks noGrp="1"/>
          </p:cNvSpPr>
          <p:nvPr>
            <p:ph type="title"/>
          </p:nvPr>
        </p:nvSpPr>
        <p:spPr>
          <a:xfrm>
            <a:off x="2028923" y="-78639"/>
            <a:ext cx="6898511" cy="553998"/>
          </a:xfrm>
        </p:spPr>
        <p:txBody>
          <a:bodyPr>
            <a:noAutofit/>
          </a:bodyPr>
          <a:lstStyle/>
          <a:p>
            <a:pPr algn="r"/>
            <a:r>
              <a:rPr lang="en-US" sz="4000" dirty="0">
                <a:solidFill>
                  <a:schemeClr val="bg1"/>
                </a:solidFill>
                <a:latin typeface="Arial" panose="020B0604020202020204" pitchFamily="34" charset="0"/>
              </a:rPr>
              <a:t>Parent Advocacy:</a:t>
            </a:r>
            <a:br>
              <a:rPr lang="en-US" sz="4000" dirty="0">
                <a:solidFill>
                  <a:schemeClr val="bg1"/>
                </a:solidFill>
                <a:latin typeface="Arial" panose="020B0604020202020204" pitchFamily="34" charset="0"/>
              </a:rPr>
            </a:br>
            <a:r>
              <a:rPr lang="en-US" sz="4000" dirty="0">
                <a:solidFill>
                  <a:schemeClr val="bg1"/>
                </a:solidFill>
                <a:latin typeface="Arial" panose="020B0604020202020204" pitchFamily="34" charset="0"/>
              </a:rPr>
              <a:t>Advancing the Future 4</a:t>
            </a:r>
          </a:p>
        </p:txBody>
      </p:sp>
      <p:sp>
        <p:nvSpPr>
          <p:cNvPr id="4" name="Rectangle 3">
            <a:extLst>
              <a:ext uri="{FF2B5EF4-FFF2-40B4-BE49-F238E27FC236}">
                <a16:creationId xmlns:a16="http://schemas.microsoft.com/office/drawing/2014/main" id="{B49E2C26-4517-46F0-9E9C-AECCF82637C2}"/>
              </a:ext>
            </a:extLst>
          </p:cNvPr>
          <p:cNvSpPr/>
          <p:nvPr/>
        </p:nvSpPr>
        <p:spPr>
          <a:xfrm>
            <a:off x="319177" y="925513"/>
            <a:ext cx="8824823" cy="4678845"/>
          </a:xfrm>
          <a:prstGeom prst="rect">
            <a:avLst/>
          </a:prstGeom>
        </p:spPr>
        <p:txBody>
          <a:bodyPr wrap="square">
            <a:spAutoFit/>
          </a:bodyPr>
          <a:lstStyle/>
          <a:p>
            <a:pPr marL="914400" lvl="1">
              <a:lnSpc>
                <a:spcPct val="107000"/>
              </a:lnSpc>
            </a:pPr>
            <a:r>
              <a:rPr lang="en-US" sz="2000" dirty="0">
                <a:latin typeface="Arial" panose="020B0604020202020204" pitchFamily="34" charset="0"/>
                <a:ea typeface="Calibri" panose="020F0502020204030204" pitchFamily="34" charset="0"/>
                <a:cs typeface="Times New Roman" panose="02020603050405020304" pitchFamily="18" charset="0"/>
              </a:rPr>
              <a:t> </a:t>
            </a:r>
          </a:p>
          <a:p>
            <a:pPr marL="342900" lvl="1" indent="-342900">
              <a:lnSpc>
                <a:spcPct val="107000"/>
              </a:lnSpc>
              <a:buFont typeface="Wingdings" panose="05000000000000000000" pitchFamily="2" charset="2"/>
              <a:buChar char="Ø"/>
            </a:pP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u="sng" dirty="0">
                <a:latin typeface="Arial" panose="020B0604020202020204" pitchFamily="34" charset="0"/>
                <a:ea typeface="Calibri" panose="020F0502020204030204" pitchFamily="34" charset="0"/>
                <a:cs typeface="Times New Roman" panose="02020603050405020304" pitchFamily="18" charset="0"/>
              </a:rPr>
              <a:t>Proper Self-Care</a:t>
            </a:r>
          </a:p>
          <a:p>
            <a:pPr marL="1257300" lvl="1" indent="-342900">
              <a:lnSpc>
                <a:spcPct val="107000"/>
              </a:lnSpc>
              <a:buFont typeface="Wingdings" panose="05000000000000000000" pitchFamily="2" charset="2"/>
              <a:buChar char="q"/>
            </a:pPr>
            <a:r>
              <a:rPr lang="en-US" sz="2000" dirty="0">
                <a:latin typeface="Arial" panose="020B0604020202020204" pitchFamily="34" charset="0"/>
                <a:ea typeface="Calibri" panose="020F0502020204030204" pitchFamily="34" charset="0"/>
                <a:cs typeface="Times New Roman" panose="02020603050405020304" pitchFamily="18" charset="0"/>
              </a:rPr>
              <a:t>Get adequate sleep:  7-8 hours per night</a:t>
            </a:r>
          </a:p>
          <a:p>
            <a:pPr marL="914400" lvl="5">
              <a:lnSpc>
                <a:spcPct val="107000"/>
              </a:lnSpc>
            </a:pPr>
            <a:r>
              <a:rPr lang="en-US" sz="2000" dirty="0">
                <a:latin typeface="Arial" panose="020B0604020202020204" pitchFamily="34" charset="0"/>
                <a:ea typeface="Calibri" panose="020F0502020204030204" pitchFamily="34" charset="0"/>
                <a:cs typeface="Times New Roman" panose="02020603050405020304" pitchFamily="18" charset="0"/>
              </a:rPr>
              <a:t>     Sleep deprivation leads to many illnesses including:        	Memory loss, anxiety, stress, depression and even death.</a:t>
            </a:r>
          </a:p>
          <a:p>
            <a:pPr marL="1257300" lvl="1" indent="-342900">
              <a:lnSpc>
                <a:spcPct val="107000"/>
              </a:lnSpc>
              <a:buFont typeface="Wingdings" panose="05000000000000000000" pitchFamily="2" charset="2"/>
              <a:buChar char="q"/>
            </a:pPr>
            <a:r>
              <a:rPr lang="en-US" sz="2000" dirty="0">
                <a:latin typeface="Arial" panose="020B0604020202020204" pitchFamily="34" charset="0"/>
                <a:ea typeface="Calibri" panose="020F0502020204030204" pitchFamily="34" charset="0"/>
                <a:cs typeface="Times New Roman" panose="02020603050405020304" pitchFamily="18" charset="0"/>
              </a:rPr>
              <a:t>Meet with your dentist and your medical doctor annually. </a:t>
            </a:r>
          </a:p>
          <a:p>
            <a:pPr marL="1257300" lvl="1" indent="-342900">
              <a:lnSpc>
                <a:spcPct val="107000"/>
              </a:lnSpc>
              <a:buFont typeface="Wingdings" panose="05000000000000000000" pitchFamily="2" charset="2"/>
              <a:buChar char="q"/>
            </a:pPr>
            <a:r>
              <a:rPr lang="en-US" sz="2000" dirty="0">
                <a:latin typeface="Arial" panose="020B0604020202020204" pitchFamily="34" charset="0"/>
                <a:ea typeface="Calibri" panose="020F0502020204030204" pitchFamily="34" charset="0"/>
                <a:cs typeface="Times New Roman" panose="02020603050405020304" pitchFamily="18" charset="0"/>
              </a:rPr>
              <a:t>Take vitamins on a daily basis – don’t wait until you are sick.</a:t>
            </a:r>
          </a:p>
          <a:p>
            <a:pPr marL="1257300" lvl="1" indent="-342900">
              <a:lnSpc>
                <a:spcPct val="107000"/>
              </a:lnSpc>
              <a:buFont typeface="Wingdings" panose="05000000000000000000" pitchFamily="2" charset="2"/>
              <a:buChar char="q"/>
            </a:pPr>
            <a:r>
              <a:rPr lang="en-US" sz="2000" dirty="0">
                <a:latin typeface="Arial" panose="020B0604020202020204" pitchFamily="34" charset="0"/>
                <a:ea typeface="Calibri" panose="020F0502020204030204" pitchFamily="34" charset="0"/>
                <a:cs typeface="Times New Roman" panose="02020603050405020304" pitchFamily="18" charset="0"/>
              </a:rPr>
              <a:t>Take a warm bath especially when you are stressed, as it helps to calm you down.</a:t>
            </a:r>
          </a:p>
          <a:p>
            <a:pPr marL="1257300" lvl="1" indent="-342900">
              <a:lnSpc>
                <a:spcPct val="107000"/>
              </a:lnSpc>
              <a:buFont typeface="Wingdings" panose="05000000000000000000" pitchFamily="2" charset="2"/>
              <a:buChar char="q"/>
            </a:pPr>
            <a:r>
              <a:rPr lang="en-US" sz="2000" dirty="0">
                <a:latin typeface="Arial" panose="020B0604020202020204" pitchFamily="34" charset="0"/>
                <a:ea typeface="Calibri" panose="020F0502020204030204" pitchFamily="34" charset="0"/>
                <a:cs typeface="Times New Roman" panose="02020603050405020304" pitchFamily="18" charset="0"/>
              </a:rPr>
              <a:t>Most people need motivation to get healthy and remain healthy. Always remember, you have an obligation to take care of yourself, so you can better take care of others.</a:t>
            </a:r>
          </a:p>
          <a:p>
            <a:pPr marL="1257300" lvl="1" indent="-342900">
              <a:lnSpc>
                <a:spcPct val="107000"/>
              </a:lnSpc>
              <a:buFont typeface="Wingdings" panose="05000000000000000000" pitchFamily="2" charset="2"/>
              <a:buChar char="q"/>
            </a:pPr>
            <a:r>
              <a:rPr lang="en-US" sz="2000" dirty="0">
                <a:latin typeface="Arial" panose="020B0604020202020204" pitchFamily="34" charset="0"/>
                <a:ea typeface="Calibri" panose="020F0502020204030204" pitchFamily="34" charset="0"/>
                <a:cs typeface="Times New Roman" panose="02020603050405020304" pitchFamily="18" charset="0"/>
              </a:rPr>
              <a:t>Listen to them, lift them up, laugh with them, meet their needs, too.</a:t>
            </a:r>
          </a:p>
        </p:txBody>
      </p:sp>
      <p:sp>
        <p:nvSpPr>
          <p:cNvPr id="8" name="Rectangle 7">
            <a:extLst>
              <a:ext uri="{FF2B5EF4-FFF2-40B4-BE49-F238E27FC236}">
                <a16:creationId xmlns:a16="http://schemas.microsoft.com/office/drawing/2014/main" id="{6E7F85EF-9EE8-479A-9CD8-1D0893121B2A}"/>
              </a:ext>
            </a:extLst>
          </p:cNvPr>
          <p:cNvSpPr/>
          <p:nvPr/>
        </p:nvSpPr>
        <p:spPr>
          <a:xfrm>
            <a:off x="319177" y="5696108"/>
            <a:ext cx="6070893" cy="467629"/>
          </a:xfrm>
          <a:prstGeom prst="rect">
            <a:avLst/>
          </a:prstGeom>
        </p:spPr>
        <p:txBody>
          <a:bodyPr wrap="none">
            <a:spAutoFit/>
          </a:bodyPr>
          <a:lstStyle/>
          <a:p>
            <a:pPr marL="342900" lvl="1" indent="-342900">
              <a:lnSpc>
                <a:spcPct val="107000"/>
              </a:lnSpc>
              <a:buFont typeface="Wingdings" panose="05000000000000000000" pitchFamily="2" charset="2"/>
              <a:buChar char="Ø"/>
            </a:pPr>
            <a:r>
              <a:rPr lang="en-US" sz="2400" dirty="0">
                <a:latin typeface="Arial" panose="020B0604020202020204" pitchFamily="34" charset="0"/>
                <a:ea typeface="Calibri" panose="020F0502020204030204" pitchFamily="34" charset="0"/>
                <a:cs typeface="Times New Roman" panose="02020603050405020304" pitchFamily="18" charset="0"/>
              </a:rPr>
              <a:t> Make / Take Time with Your Other Kids!</a:t>
            </a:r>
            <a:endParaRPr lang="en-US" sz="2400" u="sng" dirty="0">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75267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F487EB1-01DC-4030-8CBA-92D0F99B75CE}"/>
              </a:ext>
            </a:extLst>
          </p:cNvPr>
          <p:cNvSpPr>
            <a:spLocks noGrp="1"/>
          </p:cNvSpPr>
          <p:nvPr>
            <p:ph type="body" idx="1"/>
          </p:nvPr>
        </p:nvSpPr>
        <p:spPr>
          <a:xfrm>
            <a:off x="154380" y="1528186"/>
            <a:ext cx="8989620" cy="5773359"/>
          </a:xfrm>
        </p:spPr>
        <p:txBody>
          <a:bodyPr>
            <a:noAutofit/>
          </a:bodyPr>
          <a:lstStyle/>
          <a:p>
            <a:pPr algn="ctr"/>
            <a:r>
              <a:rPr lang="en-US" sz="4000" dirty="0">
                <a:latin typeface="Arial" panose="020B0604020202020204" pitchFamily="34" charset="0"/>
              </a:rPr>
              <a:t>Today’s Goals:</a:t>
            </a:r>
            <a:endParaRPr lang="en-US" sz="4000" cap="small" dirty="0">
              <a:latin typeface="Arial" panose="020B0604020202020204" pitchFamily="34" charset="0"/>
            </a:endParaRPr>
          </a:p>
          <a:p>
            <a:pPr algn="ctr"/>
            <a:r>
              <a:rPr lang="en-US" sz="2800" cap="small" dirty="0">
                <a:latin typeface="Arial" panose="020B0604020202020204" pitchFamily="34" charset="0"/>
              </a:rPr>
              <a:t>To deliver tools of empowerment to:</a:t>
            </a:r>
          </a:p>
          <a:p>
            <a:pPr algn="ctr"/>
            <a:endParaRPr lang="en-US" sz="2800" cap="small" dirty="0">
              <a:latin typeface="Arial" panose="020B0604020202020204" pitchFamily="34" charset="0"/>
            </a:endParaRPr>
          </a:p>
          <a:p>
            <a:pPr marL="863559" lvl="1" indent="-457200">
              <a:buFont typeface="Wingdings" panose="05000000000000000000" pitchFamily="2" charset="2"/>
              <a:buChar char="ü"/>
            </a:pPr>
            <a:r>
              <a:rPr lang="en-US" sz="2800" cap="small" dirty="0">
                <a:latin typeface="Arial" panose="020B0604020202020204" pitchFamily="34" charset="0"/>
                <a:cs typeface="Arial" panose="020B0604020202020204" pitchFamily="34" charset="0"/>
              </a:rPr>
              <a:t>Take Charge Advocating for Your Child </a:t>
            </a:r>
          </a:p>
          <a:p>
            <a:pPr marL="863559" lvl="1" indent="-457200">
              <a:buFont typeface="Wingdings" panose="05000000000000000000" pitchFamily="2" charset="2"/>
              <a:buChar char="ü"/>
            </a:pPr>
            <a:endParaRPr lang="en-US" sz="2800" cap="small" dirty="0">
              <a:latin typeface="Arial" panose="020B0604020202020204" pitchFamily="34" charset="0"/>
              <a:cs typeface="Arial" panose="020B0604020202020204" pitchFamily="34" charset="0"/>
            </a:endParaRPr>
          </a:p>
          <a:p>
            <a:pPr marL="863559" lvl="1" indent="-457200">
              <a:buFont typeface="Wingdings" panose="05000000000000000000" pitchFamily="2" charset="2"/>
              <a:buChar char="ü"/>
            </a:pPr>
            <a:r>
              <a:rPr lang="en-US" sz="2800" cap="small" dirty="0">
                <a:latin typeface="Arial" panose="020B0604020202020204" pitchFamily="34" charset="0"/>
                <a:cs typeface="Arial" panose="020B0604020202020204" pitchFamily="34" charset="0"/>
              </a:rPr>
              <a:t>Take Charge Caring for Yourself </a:t>
            </a:r>
          </a:p>
          <a:p>
            <a:pPr marL="406359" lvl="1" indent="0"/>
            <a:r>
              <a:rPr lang="en-US" sz="2800" cap="small" dirty="0">
                <a:latin typeface="Arial" panose="020B0604020202020204" pitchFamily="34" charset="0"/>
                <a:cs typeface="Arial" panose="020B0604020202020204" pitchFamily="34" charset="0"/>
              </a:rPr>
              <a:t> </a:t>
            </a:r>
          </a:p>
          <a:p>
            <a:pPr marL="863559" lvl="1" indent="-457200">
              <a:buFont typeface="Wingdings" panose="05000000000000000000" pitchFamily="2" charset="2"/>
              <a:buChar char="ü"/>
            </a:pPr>
            <a:r>
              <a:rPr lang="en-US" sz="2800" cap="small" dirty="0">
                <a:latin typeface="Arial" panose="020B0604020202020204" pitchFamily="34" charset="0"/>
                <a:cs typeface="Arial" panose="020B0604020202020204" pitchFamily="34" charset="0"/>
              </a:rPr>
              <a:t>Take Action in NYC’s Civic Life</a:t>
            </a:r>
          </a:p>
          <a:p>
            <a:pPr marL="406359" lvl="1" indent="0"/>
            <a:endParaRPr lang="en-US" sz="2800" cap="small" dirty="0">
              <a:latin typeface="Arial" panose="020B0604020202020204" pitchFamily="34" charset="0"/>
              <a:cs typeface="Arial" panose="020B0604020202020204" pitchFamily="34" charset="0"/>
            </a:endParaRPr>
          </a:p>
          <a:p>
            <a:pPr marL="863559" lvl="1" indent="-457200">
              <a:buFont typeface="Wingdings" panose="05000000000000000000" pitchFamily="2" charset="2"/>
              <a:buChar char="ü"/>
            </a:pPr>
            <a:r>
              <a:rPr lang="en-US" sz="2800" cap="small" dirty="0">
                <a:latin typeface="Arial" panose="020B0604020202020204" pitchFamily="34" charset="0"/>
                <a:cs typeface="Arial" panose="020B0604020202020204" pitchFamily="34" charset="0"/>
              </a:rPr>
              <a:t>Meet new mothers on a similar journey and cultivate new relationships</a:t>
            </a:r>
          </a:p>
          <a:p>
            <a:pPr marL="863559" lvl="1" indent="-457200">
              <a:buFont typeface="Wingdings" panose="05000000000000000000" pitchFamily="2" charset="2"/>
              <a:buChar char="ü"/>
            </a:pPr>
            <a:endParaRPr lang="en-US" sz="2800" dirty="0">
              <a:latin typeface="Arial" panose="020B0604020202020204" pitchFamily="34" charset="0"/>
              <a:cs typeface="Arial" panose="020B0604020202020204" pitchFamily="34" charset="0"/>
            </a:endParaRPr>
          </a:p>
          <a:p>
            <a:pPr algn="ctr"/>
            <a:endParaRPr lang="en-US" sz="3200" dirty="0">
              <a:latin typeface="Arial" panose="020B0604020202020204" pitchFamily="34" charset="0"/>
            </a:endParaRPr>
          </a:p>
          <a:p>
            <a:pPr algn="ctr"/>
            <a:endParaRPr lang="en-US" sz="2000" dirty="0">
              <a:latin typeface="Arial" panose="020B0604020202020204" pitchFamily="34" charset="0"/>
            </a:endParaRPr>
          </a:p>
        </p:txBody>
      </p:sp>
      <p:sp>
        <p:nvSpPr>
          <p:cNvPr id="2" name="Title 1">
            <a:extLst>
              <a:ext uri="{FF2B5EF4-FFF2-40B4-BE49-F238E27FC236}">
                <a16:creationId xmlns:a16="http://schemas.microsoft.com/office/drawing/2014/main" id="{39347463-F33A-4600-94EC-E732E07F56F5}"/>
              </a:ext>
            </a:extLst>
          </p:cNvPr>
          <p:cNvSpPr>
            <a:spLocks noGrp="1"/>
          </p:cNvSpPr>
          <p:nvPr>
            <p:ph type="title"/>
          </p:nvPr>
        </p:nvSpPr>
        <p:spPr>
          <a:xfrm>
            <a:off x="1817225" y="228440"/>
            <a:ext cx="6926383" cy="856201"/>
          </a:xfrm>
        </p:spPr>
        <p:txBody>
          <a:bodyPr>
            <a:noAutofit/>
          </a:bodyPr>
          <a:lstStyle/>
          <a:p>
            <a:pPr algn="r"/>
            <a:r>
              <a:rPr lang="en-US" sz="4000" dirty="0">
                <a:solidFill>
                  <a:schemeClr val="bg1"/>
                </a:solidFill>
                <a:latin typeface="Arial" panose="020B0604020202020204" pitchFamily="34" charset="0"/>
              </a:rPr>
              <a:t>Welcoming 2</a:t>
            </a:r>
          </a:p>
        </p:txBody>
      </p:sp>
    </p:spTree>
    <p:extLst>
      <p:ext uri="{BB962C8B-B14F-4D97-AF65-F5344CB8AC3E}">
        <p14:creationId xmlns:p14="http://schemas.microsoft.com/office/powerpoint/2010/main" val="24202846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47463-F33A-4600-94EC-E732E07F56F5}"/>
              </a:ext>
            </a:extLst>
          </p:cNvPr>
          <p:cNvSpPr>
            <a:spLocks noGrp="1"/>
          </p:cNvSpPr>
          <p:nvPr>
            <p:ph type="title"/>
          </p:nvPr>
        </p:nvSpPr>
        <p:spPr>
          <a:xfrm>
            <a:off x="2028923" y="-78639"/>
            <a:ext cx="6898511" cy="553998"/>
          </a:xfrm>
        </p:spPr>
        <p:txBody>
          <a:bodyPr>
            <a:noAutofit/>
          </a:bodyPr>
          <a:lstStyle/>
          <a:p>
            <a:pPr algn="r"/>
            <a:r>
              <a:rPr lang="en-US" sz="4000" dirty="0">
                <a:solidFill>
                  <a:schemeClr val="bg1"/>
                </a:solidFill>
                <a:latin typeface="Arial" panose="020B0604020202020204" pitchFamily="34" charset="0"/>
              </a:rPr>
              <a:t>Parent Advocacy</a:t>
            </a:r>
            <a:br>
              <a:rPr lang="en-US" sz="4000" dirty="0">
                <a:solidFill>
                  <a:schemeClr val="bg1"/>
                </a:solidFill>
                <a:latin typeface="Arial" panose="020B0604020202020204" pitchFamily="34" charset="0"/>
              </a:rPr>
            </a:br>
            <a:r>
              <a:rPr lang="en-US" sz="4000" dirty="0">
                <a:solidFill>
                  <a:schemeClr val="bg1"/>
                </a:solidFill>
                <a:latin typeface="Arial" panose="020B0604020202020204" pitchFamily="34" charset="0"/>
              </a:rPr>
              <a:t>Q &amp; A</a:t>
            </a:r>
          </a:p>
        </p:txBody>
      </p:sp>
      <p:pic>
        <p:nvPicPr>
          <p:cNvPr id="1028" name="Picture 4" descr="Enlarged Q &amp; A in 3-D; Q in red, &amp; in blue, A in green">
            <a:hlinkClick r:id="rId2"/>
            <a:extLst>
              <a:ext uri="{FF2B5EF4-FFF2-40B4-BE49-F238E27FC236}">
                <a16:creationId xmlns:a16="http://schemas.microsoft.com/office/drawing/2014/main" id="{8497EC50-E921-43BD-9AB0-594437F77E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4559" y="1327013"/>
            <a:ext cx="6898510" cy="5061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15670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F487EB1-01DC-4030-8CBA-92D0F99B75CE}"/>
              </a:ext>
            </a:extLst>
          </p:cNvPr>
          <p:cNvSpPr>
            <a:spLocks noGrp="1"/>
          </p:cNvSpPr>
          <p:nvPr>
            <p:ph type="body" idx="1"/>
          </p:nvPr>
        </p:nvSpPr>
        <p:spPr>
          <a:xfrm>
            <a:off x="-152400" y="1196166"/>
            <a:ext cx="9296400" cy="5773359"/>
          </a:xfrm>
        </p:spPr>
        <p:txBody>
          <a:bodyPr>
            <a:noAutofit/>
          </a:bodyPr>
          <a:lstStyle/>
          <a:p>
            <a:pPr lvl="0" algn="ctr"/>
            <a:endParaRPr lang="en-US" sz="3800" b="1" dirty="0"/>
          </a:p>
          <a:p>
            <a:pPr lvl="0" algn="ctr"/>
            <a:endParaRPr lang="en-US" sz="3600" b="1" dirty="0"/>
          </a:p>
          <a:p>
            <a:pPr lvl="0" algn="ctr"/>
            <a:r>
              <a:rPr lang="en-US" sz="2800" dirty="0">
                <a:latin typeface="Arial" panose="020B0604020202020204" pitchFamily="34" charset="0"/>
              </a:rPr>
              <a:t>Planning for Success:  Advocating for </a:t>
            </a:r>
          </a:p>
          <a:p>
            <a:pPr algn="ctr"/>
            <a:r>
              <a:rPr lang="en-US" sz="2800" dirty="0">
                <a:latin typeface="Arial" panose="020B0604020202020204" pitchFamily="34" charset="0"/>
              </a:rPr>
              <a:t>Your Daughter or Son with a Disability:</a:t>
            </a:r>
          </a:p>
          <a:p>
            <a:pPr algn="ctr"/>
            <a:endParaRPr lang="en-US" sz="2400" dirty="0">
              <a:latin typeface="Arial" panose="020B0604020202020204" pitchFamily="34" charset="0"/>
            </a:endParaRPr>
          </a:p>
          <a:p>
            <a:pPr algn="ctr"/>
            <a:r>
              <a:rPr lang="en-US" sz="2800" dirty="0">
                <a:latin typeface="Arial" panose="020B0604020202020204" pitchFamily="34" charset="0"/>
              </a:rPr>
              <a:t>Panelists will be joined by the following co-facilitators:</a:t>
            </a:r>
          </a:p>
          <a:p>
            <a:pPr marL="1276358" lvl="2"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Ketrina Hazell, Ms. Wheelchair NY 2018;  </a:t>
            </a:r>
          </a:p>
          <a:p>
            <a:pPr marL="1276358" lvl="2"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Jordana Mendelson, Parent Advocate and </a:t>
            </a:r>
          </a:p>
          <a:p>
            <a:pPr lvl="2" indent="0"/>
            <a:r>
              <a:rPr lang="en-US" sz="2800" dirty="0">
                <a:latin typeface="Arial" panose="020B0604020202020204" pitchFamily="34" charset="0"/>
                <a:cs typeface="Arial" panose="020B0604020202020204" pitchFamily="34" charset="0"/>
              </a:rPr>
              <a:t>	    Associate Professor, NYU; and </a:t>
            </a:r>
          </a:p>
          <a:p>
            <a:pPr lvl="2" indent="0"/>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RespectAbility</a:t>
            </a:r>
            <a:r>
              <a:rPr lang="en-US" sz="2800" dirty="0">
                <a:latin typeface="Arial" panose="020B0604020202020204" pitchFamily="34" charset="0"/>
                <a:cs typeface="Arial" panose="020B0604020202020204" pitchFamily="34" charset="0"/>
              </a:rPr>
              <a:t> Fellows:</a:t>
            </a:r>
          </a:p>
          <a:p>
            <a:pPr marL="1276358" lvl="2"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Tatiana Lee, Award-Winning Actress </a:t>
            </a:r>
          </a:p>
          <a:p>
            <a:pPr marL="1276358" lvl="2"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Candace Cable, Paralympian Champion</a:t>
            </a:r>
          </a:p>
          <a:p>
            <a:pPr lvl="1"/>
            <a:endParaRPr lang="en-US" sz="2800" dirty="0">
              <a:latin typeface="Arial" panose="020B0604020202020204" pitchFamily="34" charset="0"/>
              <a:cs typeface="Arial" panose="020B0604020202020204" pitchFamily="34" charset="0"/>
            </a:endParaRPr>
          </a:p>
          <a:p>
            <a:pPr algn="ctr"/>
            <a:endParaRPr lang="en-US" sz="3200" dirty="0">
              <a:latin typeface="Arial" panose="020B0604020202020204" pitchFamily="34" charset="0"/>
            </a:endParaRPr>
          </a:p>
          <a:p>
            <a:pPr algn="ctr"/>
            <a:endParaRPr lang="en-US" sz="2000" dirty="0">
              <a:latin typeface="Arial" panose="020B0604020202020204" pitchFamily="34" charset="0"/>
            </a:endParaRPr>
          </a:p>
        </p:txBody>
      </p:sp>
      <p:sp>
        <p:nvSpPr>
          <p:cNvPr id="2" name="Title 1">
            <a:extLst>
              <a:ext uri="{FF2B5EF4-FFF2-40B4-BE49-F238E27FC236}">
                <a16:creationId xmlns:a16="http://schemas.microsoft.com/office/drawing/2014/main" id="{39347463-F33A-4600-94EC-E732E07F56F5}"/>
              </a:ext>
            </a:extLst>
          </p:cNvPr>
          <p:cNvSpPr>
            <a:spLocks noGrp="1"/>
          </p:cNvSpPr>
          <p:nvPr>
            <p:ph type="title"/>
          </p:nvPr>
        </p:nvSpPr>
        <p:spPr>
          <a:xfrm>
            <a:off x="5544540" y="137167"/>
            <a:ext cx="1720511" cy="1489348"/>
          </a:xfrm>
          <a:scene3d>
            <a:camera prst="isometricRightUp"/>
            <a:lightRig rig="threePt" dir="t"/>
          </a:scene3d>
        </p:spPr>
        <p:txBody>
          <a:bodyPr>
            <a:noAutofit/>
          </a:bodyPr>
          <a:lstStyle/>
          <a:p>
            <a:pPr algn="r"/>
            <a:r>
              <a:rPr lang="en-US" sz="6000" dirty="0">
                <a:solidFill>
                  <a:schemeClr val="bg1"/>
                </a:solidFill>
                <a:latin typeface="Arial" panose="020B0604020202020204" pitchFamily="34" charset="0"/>
              </a:rPr>
              <a:t>TIP</a:t>
            </a:r>
          </a:p>
        </p:txBody>
      </p:sp>
      <p:sp>
        <p:nvSpPr>
          <p:cNvPr id="5" name="Title 1">
            <a:extLst>
              <a:ext uri="{FF2B5EF4-FFF2-40B4-BE49-F238E27FC236}">
                <a16:creationId xmlns:a16="http://schemas.microsoft.com/office/drawing/2014/main" id="{6D852BB8-CE57-484B-97CA-340AD3DC9B29}"/>
              </a:ext>
            </a:extLst>
          </p:cNvPr>
          <p:cNvSpPr txBox="1">
            <a:spLocks/>
          </p:cNvSpPr>
          <p:nvPr/>
        </p:nvSpPr>
        <p:spPr>
          <a:xfrm rot="20995485">
            <a:off x="6303267" y="12231"/>
            <a:ext cx="3084119" cy="1489348"/>
          </a:xfrm>
          <a:prstGeom prst="rect">
            <a:avLst/>
          </a:prstGeom>
          <a:noFill/>
          <a:ln>
            <a:noFill/>
          </a:ln>
          <a:scene3d>
            <a:camera prst="isometricLeftDown"/>
            <a:lightRig rig="threePt" dir="t"/>
          </a:scene3d>
        </p:spPr>
        <p:txBody>
          <a:bodyPr wrap="square" lIns="91416" tIns="91416" rIns="91416" bIns="91416"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000000"/>
              </a:buClr>
              <a:buSzPct val="100000"/>
              <a:buFont typeface="Calibri"/>
              <a:buNone/>
              <a:defRPr sz="1900" b="0" i="0" u="none" strike="noStrike" cap="none">
                <a:solidFill>
                  <a:srgbClr val="000000"/>
                </a:solidFill>
                <a:latin typeface="Calibri"/>
                <a:ea typeface="Calibri"/>
                <a:cs typeface="Calibri"/>
                <a:sym typeface="Calibri"/>
              </a:defRPr>
            </a:lvl1pPr>
            <a:lvl2pPr lvl="1" indent="0">
              <a:spcBef>
                <a:spcPts val="0"/>
              </a:spcBef>
              <a:buSzPct val="100000"/>
              <a:buFont typeface="Arial"/>
              <a:buNone/>
              <a:defRPr sz="1900"/>
            </a:lvl2pPr>
            <a:lvl3pPr lvl="2" indent="0">
              <a:spcBef>
                <a:spcPts val="0"/>
              </a:spcBef>
              <a:buSzPct val="100000"/>
              <a:buFont typeface="Arial"/>
              <a:buNone/>
              <a:defRPr sz="1900"/>
            </a:lvl3pPr>
            <a:lvl4pPr lvl="3" indent="0">
              <a:spcBef>
                <a:spcPts val="0"/>
              </a:spcBef>
              <a:buSzPct val="100000"/>
              <a:buFont typeface="Arial"/>
              <a:buNone/>
              <a:defRPr sz="1900"/>
            </a:lvl4pPr>
            <a:lvl5pPr lvl="4" indent="0">
              <a:spcBef>
                <a:spcPts val="0"/>
              </a:spcBef>
              <a:buSzPct val="100000"/>
              <a:buFont typeface="Arial"/>
              <a:buNone/>
              <a:defRPr sz="1900"/>
            </a:lvl5pPr>
            <a:lvl6pPr lvl="5" indent="0">
              <a:spcBef>
                <a:spcPts val="0"/>
              </a:spcBef>
              <a:buSzPct val="100000"/>
              <a:buFont typeface="Arial"/>
              <a:buNone/>
              <a:defRPr sz="1900"/>
            </a:lvl6pPr>
            <a:lvl7pPr lvl="6" indent="0">
              <a:spcBef>
                <a:spcPts val="0"/>
              </a:spcBef>
              <a:buSzPct val="100000"/>
              <a:buFont typeface="Arial"/>
              <a:buNone/>
              <a:defRPr sz="1900"/>
            </a:lvl7pPr>
            <a:lvl8pPr lvl="7" indent="0">
              <a:spcBef>
                <a:spcPts val="0"/>
              </a:spcBef>
              <a:buSzPct val="100000"/>
              <a:buFont typeface="Arial"/>
              <a:buNone/>
              <a:defRPr sz="1900"/>
            </a:lvl8pPr>
            <a:lvl9pPr lvl="8" indent="0">
              <a:spcBef>
                <a:spcPts val="0"/>
              </a:spcBef>
              <a:buSzPct val="100000"/>
              <a:buFont typeface="Arial"/>
              <a:buNone/>
              <a:defRPr sz="1900"/>
            </a:lvl9pPr>
          </a:lstStyle>
          <a:p>
            <a:pPr algn="r"/>
            <a:r>
              <a:rPr lang="en-US" sz="6000" dirty="0">
                <a:solidFill>
                  <a:schemeClr val="bg1"/>
                </a:solidFill>
                <a:latin typeface="Arial" panose="020B0604020202020204" pitchFamily="34" charset="0"/>
                <a:cs typeface="Arial" panose="020B0604020202020204" pitchFamily="34" charset="0"/>
              </a:rPr>
              <a:t>TALKS</a:t>
            </a:r>
          </a:p>
        </p:txBody>
      </p:sp>
      <p:sp>
        <p:nvSpPr>
          <p:cNvPr id="6" name="Title 1">
            <a:extLst>
              <a:ext uri="{FF2B5EF4-FFF2-40B4-BE49-F238E27FC236}">
                <a16:creationId xmlns:a16="http://schemas.microsoft.com/office/drawing/2014/main" id="{7F258410-72A4-4090-B661-A64A1532D888}"/>
              </a:ext>
            </a:extLst>
          </p:cNvPr>
          <p:cNvSpPr txBox="1">
            <a:spLocks/>
          </p:cNvSpPr>
          <p:nvPr/>
        </p:nvSpPr>
        <p:spPr>
          <a:xfrm rot="20995485">
            <a:off x="764313" y="720322"/>
            <a:ext cx="6032312" cy="2079088"/>
          </a:xfrm>
          <a:prstGeom prst="rect">
            <a:avLst/>
          </a:prstGeom>
          <a:noFill/>
          <a:ln>
            <a:noFill/>
          </a:ln>
          <a:scene3d>
            <a:camera prst="isometricLeftDown"/>
            <a:lightRig rig="threePt" dir="t"/>
          </a:scene3d>
        </p:spPr>
        <p:txBody>
          <a:bodyPr wrap="square" lIns="91416" tIns="91416" rIns="91416" bIns="91416"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000000"/>
              </a:buClr>
              <a:buSzPct val="100000"/>
              <a:buFont typeface="Calibri"/>
              <a:buNone/>
              <a:defRPr sz="1900" b="0" i="0" u="none" strike="noStrike" cap="none">
                <a:solidFill>
                  <a:srgbClr val="000000"/>
                </a:solidFill>
                <a:latin typeface="Calibri"/>
                <a:ea typeface="Calibri"/>
                <a:cs typeface="Calibri"/>
                <a:sym typeface="Calibri"/>
              </a:defRPr>
            </a:lvl1pPr>
            <a:lvl2pPr lvl="1" indent="0">
              <a:spcBef>
                <a:spcPts val="0"/>
              </a:spcBef>
              <a:buSzPct val="100000"/>
              <a:buFont typeface="Arial"/>
              <a:buNone/>
              <a:defRPr sz="1900"/>
            </a:lvl2pPr>
            <a:lvl3pPr lvl="2" indent="0">
              <a:spcBef>
                <a:spcPts val="0"/>
              </a:spcBef>
              <a:buSzPct val="100000"/>
              <a:buFont typeface="Arial"/>
              <a:buNone/>
              <a:defRPr sz="1900"/>
            </a:lvl3pPr>
            <a:lvl4pPr lvl="3" indent="0">
              <a:spcBef>
                <a:spcPts val="0"/>
              </a:spcBef>
              <a:buSzPct val="100000"/>
              <a:buFont typeface="Arial"/>
              <a:buNone/>
              <a:defRPr sz="1900"/>
            </a:lvl4pPr>
            <a:lvl5pPr lvl="4" indent="0">
              <a:spcBef>
                <a:spcPts val="0"/>
              </a:spcBef>
              <a:buSzPct val="100000"/>
              <a:buFont typeface="Arial"/>
              <a:buNone/>
              <a:defRPr sz="1900"/>
            </a:lvl5pPr>
            <a:lvl6pPr lvl="5" indent="0">
              <a:spcBef>
                <a:spcPts val="0"/>
              </a:spcBef>
              <a:buSzPct val="100000"/>
              <a:buFont typeface="Arial"/>
              <a:buNone/>
              <a:defRPr sz="1900"/>
            </a:lvl6pPr>
            <a:lvl7pPr lvl="6" indent="0">
              <a:spcBef>
                <a:spcPts val="0"/>
              </a:spcBef>
              <a:buSzPct val="100000"/>
              <a:buFont typeface="Arial"/>
              <a:buNone/>
              <a:defRPr sz="1900"/>
            </a:lvl7pPr>
            <a:lvl8pPr lvl="7" indent="0">
              <a:spcBef>
                <a:spcPts val="0"/>
              </a:spcBef>
              <a:buSzPct val="100000"/>
              <a:buFont typeface="Arial"/>
              <a:buNone/>
              <a:defRPr sz="1900"/>
            </a:lvl8pPr>
            <a:lvl9pPr lvl="8" indent="0">
              <a:spcBef>
                <a:spcPts val="0"/>
              </a:spcBef>
              <a:buSzPct val="100000"/>
              <a:buFont typeface="Arial"/>
              <a:buNone/>
              <a:defRPr sz="1900"/>
            </a:lvl9pPr>
          </a:lstStyle>
          <a:p>
            <a:pPr algn="r"/>
            <a:r>
              <a:rPr lang="en-US" sz="6000" dirty="0">
                <a:solidFill>
                  <a:schemeClr val="bg1">
                    <a:lumMod val="50000"/>
                  </a:schemeClr>
                </a:solidFill>
                <a:latin typeface="Arial" panose="020B0604020202020204" pitchFamily="34" charset="0"/>
                <a:cs typeface="Arial" panose="020B0604020202020204" pitchFamily="34" charset="0"/>
              </a:rPr>
              <a:t>TALKS</a:t>
            </a:r>
          </a:p>
        </p:txBody>
      </p:sp>
      <p:sp>
        <p:nvSpPr>
          <p:cNvPr id="7" name="Title 1">
            <a:extLst>
              <a:ext uri="{FF2B5EF4-FFF2-40B4-BE49-F238E27FC236}">
                <a16:creationId xmlns:a16="http://schemas.microsoft.com/office/drawing/2014/main" id="{3D1809BF-1FC9-4225-AA88-2004F40F4D20}"/>
              </a:ext>
            </a:extLst>
          </p:cNvPr>
          <p:cNvSpPr txBox="1">
            <a:spLocks/>
          </p:cNvSpPr>
          <p:nvPr/>
        </p:nvSpPr>
        <p:spPr>
          <a:xfrm>
            <a:off x="2552614" y="1335059"/>
            <a:ext cx="1720511" cy="1489348"/>
          </a:xfrm>
          <a:prstGeom prst="rect">
            <a:avLst/>
          </a:prstGeom>
          <a:noFill/>
          <a:ln>
            <a:noFill/>
          </a:ln>
          <a:scene3d>
            <a:camera prst="isometricRightUp"/>
            <a:lightRig rig="threePt" dir="t"/>
          </a:scene3d>
        </p:spPr>
        <p:txBody>
          <a:bodyPr wrap="square" lIns="91416" tIns="91416" rIns="91416" bIns="91416"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000000"/>
              </a:buClr>
              <a:buSzPct val="100000"/>
              <a:buFont typeface="Calibri"/>
              <a:buNone/>
              <a:defRPr sz="1900" b="0" i="0" u="none" strike="noStrike" cap="none">
                <a:solidFill>
                  <a:srgbClr val="000000"/>
                </a:solidFill>
                <a:latin typeface="Calibri"/>
                <a:ea typeface="Calibri"/>
                <a:cs typeface="Calibri"/>
                <a:sym typeface="Calibri"/>
              </a:defRPr>
            </a:lvl1pPr>
            <a:lvl2pPr lvl="1" indent="0">
              <a:spcBef>
                <a:spcPts val="0"/>
              </a:spcBef>
              <a:buSzPct val="100000"/>
              <a:buFont typeface="Arial"/>
              <a:buNone/>
              <a:defRPr sz="1900"/>
            </a:lvl2pPr>
            <a:lvl3pPr lvl="2" indent="0">
              <a:spcBef>
                <a:spcPts val="0"/>
              </a:spcBef>
              <a:buSzPct val="100000"/>
              <a:buFont typeface="Arial"/>
              <a:buNone/>
              <a:defRPr sz="1900"/>
            </a:lvl3pPr>
            <a:lvl4pPr lvl="3" indent="0">
              <a:spcBef>
                <a:spcPts val="0"/>
              </a:spcBef>
              <a:buSzPct val="100000"/>
              <a:buFont typeface="Arial"/>
              <a:buNone/>
              <a:defRPr sz="1900"/>
            </a:lvl4pPr>
            <a:lvl5pPr lvl="4" indent="0">
              <a:spcBef>
                <a:spcPts val="0"/>
              </a:spcBef>
              <a:buSzPct val="100000"/>
              <a:buFont typeface="Arial"/>
              <a:buNone/>
              <a:defRPr sz="1900"/>
            </a:lvl5pPr>
            <a:lvl6pPr lvl="5" indent="0">
              <a:spcBef>
                <a:spcPts val="0"/>
              </a:spcBef>
              <a:buSzPct val="100000"/>
              <a:buFont typeface="Arial"/>
              <a:buNone/>
              <a:defRPr sz="1900"/>
            </a:lvl6pPr>
            <a:lvl7pPr lvl="6" indent="0">
              <a:spcBef>
                <a:spcPts val="0"/>
              </a:spcBef>
              <a:buSzPct val="100000"/>
              <a:buFont typeface="Arial"/>
              <a:buNone/>
              <a:defRPr sz="1900"/>
            </a:lvl7pPr>
            <a:lvl8pPr lvl="7" indent="0">
              <a:spcBef>
                <a:spcPts val="0"/>
              </a:spcBef>
              <a:buSzPct val="100000"/>
              <a:buFont typeface="Arial"/>
              <a:buNone/>
              <a:defRPr sz="1900"/>
            </a:lvl8pPr>
            <a:lvl9pPr lvl="8" indent="0">
              <a:spcBef>
                <a:spcPts val="0"/>
              </a:spcBef>
              <a:buSzPct val="100000"/>
              <a:buFont typeface="Arial"/>
              <a:buNone/>
              <a:defRPr sz="1900"/>
            </a:lvl9pPr>
          </a:lstStyle>
          <a:p>
            <a:pPr algn="r"/>
            <a:r>
              <a:rPr lang="en-US" sz="6000" dirty="0">
                <a:solidFill>
                  <a:schemeClr val="bg1">
                    <a:lumMod val="50000"/>
                  </a:schemeClr>
                </a:solidFill>
                <a:latin typeface="Arial" panose="020B0604020202020204" pitchFamily="34" charset="0"/>
                <a:cs typeface="Arial" panose="020B0604020202020204" pitchFamily="34" charset="0"/>
              </a:rPr>
              <a:t>TIP</a:t>
            </a:r>
          </a:p>
        </p:txBody>
      </p:sp>
    </p:spTree>
    <p:extLst>
      <p:ext uri="{BB962C8B-B14F-4D97-AF65-F5344CB8AC3E}">
        <p14:creationId xmlns:p14="http://schemas.microsoft.com/office/powerpoint/2010/main" val="24297051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F487EB1-01DC-4030-8CBA-92D0F99B75CE}"/>
              </a:ext>
            </a:extLst>
          </p:cNvPr>
          <p:cNvSpPr>
            <a:spLocks noGrp="1"/>
          </p:cNvSpPr>
          <p:nvPr>
            <p:ph type="body" idx="1"/>
          </p:nvPr>
        </p:nvSpPr>
        <p:spPr>
          <a:xfrm>
            <a:off x="-152400" y="1481916"/>
            <a:ext cx="9296400" cy="5773359"/>
          </a:xfrm>
        </p:spPr>
        <p:txBody>
          <a:bodyPr>
            <a:noAutofit/>
          </a:bodyPr>
          <a:lstStyle/>
          <a:p>
            <a:pPr lvl="0" algn="ctr"/>
            <a:r>
              <a:rPr lang="en-US" sz="3600" b="1" dirty="0"/>
              <a:t>“</a:t>
            </a:r>
            <a:r>
              <a:rPr lang="en-US" sz="3600" b="1" dirty="0" err="1"/>
              <a:t>TipTalks</a:t>
            </a:r>
            <a:r>
              <a:rPr lang="en-US" sz="3600" b="1" dirty="0"/>
              <a:t>” – 5 Stations to discuss 10+ Tips:</a:t>
            </a:r>
            <a:endParaRPr lang="en-US" sz="3600" dirty="0"/>
          </a:p>
          <a:p>
            <a:pPr algn="ctr"/>
            <a:r>
              <a:rPr lang="en-US" sz="2000" b="1" i="1" dirty="0"/>
              <a:t> Planning for Success:  Advocating for Your Daughter or Son with a Disability:</a:t>
            </a:r>
            <a:endParaRPr lang="en-US" sz="2400" dirty="0"/>
          </a:p>
          <a:p>
            <a:pPr lvl="1"/>
            <a:endParaRPr lang="en-US" sz="2400" dirty="0">
              <a:latin typeface="Arial" panose="020B0604020202020204" pitchFamily="34" charset="0"/>
              <a:cs typeface="Arial" panose="020B0604020202020204" pitchFamily="34" charset="0"/>
            </a:endParaRPr>
          </a:p>
          <a:p>
            <a:pPr lvl="1"/>
            <a:r>
              <a:rPr lang="en-US" sz="2400" dirty="0" err="1">
                <a:latin typeface="Arial" panose="020B0604020202020204" pitchFamily="34" charset="0"/>
                <a:cs typeface="Arial" panose="020B0604020202020204" pitchFamily="34" charset="0"/>
              </a:rPr>
              <a:t>TipTalks</a:t>
            </a:r>
            <a:r>
              <a:rPr lang="en-US" sz="2400" dirty="0">
                <a:latin typeface="Arial" panose="020B0604020202020204" pitchFamily="34" charset="0"/>
                <a:cs typeface="Arial" panose="020B0604020202020204" pitchFamily="34" charset="0"/>
              </a:rPr>
              <a:t>: #1 and #8 with Dr. Jordana Mendelson, steering committee of Arts for All Abilities and NYU professor </a:t>
            </a:r>
          </a:p>
          <a:p>
            <a:pPr lvl="1"/>
            <a:r>
              <a:rPr lang="en-US" sz="2400" dirty="0" err="1">
                <a:latin typeface="Arial" panose="020B0604020202020204" pitchFamily="34" charset="0"/>
                <a:cs typeface="Arial" panose="020B0604020202020204" pitchFamily="34" charset="0"/>
              </a:rPr>
              <a:t>TipTalks</a:t>
            </a:r>
            <a:r>
              <a:rPr lang="en-US" sz="2400" dirty="0">
                <a:latin typeface="Arial" panose="020B0604020202020204" pitchFamily="34" charset="0"/>
                <a:cs typeface="Arial" panose="020B0604020202020204" pitchFamily="34" charset="0"/>
              </a:rPr>
              <a:t>: #2, #9, and #“10+” with Dr. Nelle Richardson and Ketrina Hazell, Ms. Wheelchair NY 2018</a:t>
            </a:r>
          </a:p>
          <a:p>
            <a:pPr lvl="1"/>
            <a:r>
              <a:rPr lang="en-US" sz="2400" dirty="0" err="1">
                <a:latin typeface="Arial" panose="020B0604020202020204" pitchFamily="34" charset="0"/>
                <a:cs typeface="Arial" panose="020B0604020202020204" pitchFamily="34" charset="0"/>
              </a:rPr>
              <a:t>TipTalks</a:t>
            </a:r>
            <a:r>
              <a:rPr lang="en-US" sz="2400" dirty="0">
                <a:latin typeface="Arial" panose="020B0604020202020204" pitchFamily="34" charset="0"/>
                <a:cs typeface="Arial" panose="020B0604020202020204" pitchFamily="34" charset="0"/>
              </a:rPr>
              <a:t>: #3 and #10 with Tatiana Lee and Candace Cable, </a:t>
            </a:r>
            <a:r>
              <a:rPr lang="en-US" sz="2400" dirty="0" err="1">
                <a:latin typeface="Arial" panose="020B0604020202020204" pitchFamily="34" charset="0"/>
                <a:cs typeface="Arial" panose="020B0604020202020204" pitchFamily="34" charset="0"/>
              </a:rPr>
              <a:t>RespectAbility</a:t>
            </a:r>
            <a:r>
              <a:rPr lang="en-US" sz="2400" dirty="0">
                <a:latin typeface="Arial" panose="020B0604020202020204" pitchFamily="34" charset="0"/>
                <a:cs typeface="Arial" panose="020B0604020202020204" pitchFamily="34" charset="0"/>
              </a:rPr>
              <a:t> Fellows (Communications and Policy)</a:t>
            </a:r>
          </a:p>
          <a:p>
            <a:pPr lvl="1">
              <a:lnSpc>
                <a:spcPct val="150000"/>
              </a:lnSpc>
            </a:pPr>
            <a:r>
              <a:rPr lang="en-US" sz="2400" dirty="0" err="1">
                <a:latin typeface="Arial" panose="020B0604020202020204" pitchFamily="34" charset="0"/>
                <a:cs typeface="Arial" panose="020B0604020202020204" pitchFamily="34" charset="0"/>
              </a:rPr>
              <a:t>TipTalks</a:t>
            </a:r>
            <a:r>
              <a:rPr lang="en-US" sz="2400" dirty="0">
                <a:latin typeface="Arial" panose="020B0604020202020204" pitchFamily="34" charset="0"/>
                <a:cs typeface="Arial" panose="020B0604020202020204" pitchFamily="34" charset="0"/>
              </a:rPr>
              <a:t>: #4 and #5 with Michelle Grier, LMSW</a:t>
            </a:r>
          </a:p>
          <a:p>
            <a:pPr lvl="1"/>
            <a:r>
              <a:rPr lang="en-US" sz="2400" dirty="0" err="1">
                <a:latin typeface="Arial" panose="020B0604020202020204" pitchFamily="34" charset="0"/>
                <a:cs typeface="Arial" panose="020B0604020202020204" pitchFamily="34" charset="0"/>
              </a:rPr>
              <a:t>TipTalks</a:t>
            </a:r>
            <a:r>
              <a:rPr lang="en-US" sz="2400" dirty="0">
                <a:latin typeface="Arial" panose="020B0604020202020204" pitchFamily="34" charset="0"/>
                <a:cs typeface="Arial" panose="020B0604020202020204" pitchFamily="34" charset="0"/>
              </a:rPr>
              <a:t>: #6 and #7 with Donna Meltzer</a:t>
            </a:r>
          </a:p>
        </p:txBody>
      </p:sp>
      <p:sp>
        <p:nvSpPr>
          <p:cNvPr id="2" name="Title 1">
            <a:extLst>
              <a:ext uri="{FF2B5EF4-FFF2-40B4-BE49-F238E27FC236}">
                <a16:creationId xmlns:a16="http://schemas.microsoft.com/office/drawing/2014/main" id="{39347463-F33A-4600-94EC-E732E07F56F5}"/>
              </a:ext>
            </a:extLst>
          </p:cNvPr>
          <p:cNvSpPr>
            <a:spLocks noGrp="1"/>
          </p:cNvSpPr>
          <p:nvPr>
            <p:ph type="title"/>
          </p:nvPr>
        </p:nvSpPr>
        <p:spPr>
          <a:xfrm>
            <a:off x="5536542" y="99679"/>
            <a:ext cx="1720511" cy="1489348"/>
          </a:xfrm>
          <a:scene3d>
            <a:camera prst="isometricRightUp"/>
            <a:lightRig rig="threePt" dir="t"/>
          </a:scene3d>
        </p:spPr>
        <p:txBody>
          <a:bodyPr>
            <a:noAutofit/>
          </a:bodyPr>
          <a:lstStyle/>
          <a:p>
            <a:pPr algn="r"/>
            <a:r>
              <a:rPr lang="en-US" sz="6000" dirty="0">
                <a:solidFill>
                  <a:schemeClr val="bg1"/>
                </a:solidFill>
                <a:latin typeface="Arial" panose="020B0604020202020204" pitchFamily="34" charset="0"/>
              </a:rPr>
              <a:t>TIP </a:t>
            </a:r>
            <a:r>
              <a:rPr lang="en-US" sz="5400" dirty="0">
                <a:solidFill>
                  <a:schemeClr val="bg1"/>
                </a:solidFill>
                <a:latin typeface="Arial" panose="020B0604020202020204" pitchFamily="34" charset="0"/>
              </a:rPr>
              <a:t>2</a:t>
            </a:r>
            <a:endParaRPr lang="en-US" sz="6000" dirty="0">
              <a:solidFill>
                <a:schemeClr val="bg1"/>
              </a:solidFill>
              <a:latin typeface="Arial" panose="020B0604020202020204" pitchFamily="34" charset="0"/>
            </a:endParaRPr>
          </a:p>
        </p:txBody>
      </p:sp>
      <p:sp>
        <p:nvSpPr>
          <p:cNvPr id="5" name="Title 1">
            <a:extLst>
              <a:ext uri="{FF2B5EF4-FFF2-40B4-BE49-F238E27FC236}">
                <a16:creationId xmlns:a16="http://schemas.microsoft.com/office/drawing/2014/main" id="{6D852BB8-CE57-484B-97CA-340AD3DC9B29}"/>
              </a:ext>
            </a:extLst>
          </p:cNvPr>
          <p:cNvSpPr txBox="1">
            <a:spLocks/>
          </p:cNvSpPr>
          <p:nvPr/>
        </p:nvSpPr>
        <p:spPr>
          <a:xfrm rot="20995485">
            <a:off x="6303267" y="-16345"/>
            <a:ext cx="3084119" cy="1489348"/>
          </a:xfrm>
          <a:prstGeom prst="rect">
            <a:avLst/>
          </a:prstGeom>
          <a:noFill/>
          <a:ln>
            <a:noFill/>
          </a:ln>
          <a:scene3d>
            <a:camera prst="isometricLeftDown"/>
            <a:lightRig rig="threePt" dir="t"/>
          </a:scene3d>
        </p:spPr>
        <p:txBody>
          <a:bodyPr wrap="square" lIns="91416" tIns="91416" rIns="91416" bIns="91416"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000000"/>
              </a:buClr>
              <a:buSzPct val="100000"/>
              <a:buFont typeface="Calibri"/>
              <a:buNone/>
              <a:defRPr sz="1900" b="0" i="0" u="none" strike="noStrike" cap="none">
                <a:solidFill>
                  <a:srgbClr val="000000"/>
                </a:solidFill>
                <a:latin typeface="Calibri"/>
                <a:ea typeface="Calibri"/>
                <a:cs typeface="Calibri"/>
                <a:sym typeface="Calibri"/>
              </a:defRPr>
            </a:lvl1pPr>
            <a:lvl2pPr lvl="1" indent="0">
              <a:spcBef>
                <a:spcPts val="0"/>
              </a:spcBef>
              <a:buSzPct val="100000"/>
              <a:buFont typeface="Arial"/>
              <a:buNone/>
              <a:defRPr sz="1900"/>
            </a:lvl2pPr>
            <a:lvl3pPr lvl="2" indent="0">
              <a:spcBef>
                <a:spcPts val="0"/>
              </a:spcBef>
              <a:buSzPct val="100000"/>
              <a:buFont typeface="Arial"/>
              <a:buNone/>
              <a:defRPr sz="1900"/>
            </a:lvl3pPr>
            <a:lvl4pPr lvl="3" indent="0">
              <a:spcBef>
                <a:spcPts val="0"/>
              </a:spcBef>
              <a:buSzPct val="100000"/>
              <a:buFont typeface="Arial"/>
              <a:buNone/>
              <a:defRPr sz="1900"/>
            </a:lvl4pPr>
            <a:lvl5pPr lvl="4" indent="0">
              <a:spcBef>
                <a:spcPts val="0"/>
              </a:spcBef>
              <a:buSzPct val="100000"/>
              <a:buFont typeface="Arial"/>
              <a:buNone/>
              <a:defRPr sz="1900"/>
            </a:lvl5pPr>
            <a:lvl6pPr lvl="5" indent="0">
              <a:spcBef>
                <a:spcPts val="0"/>
              </a:spcBef>
              <a:buSzPct val="100000"/>
              <a:buFont typeface="Arial"/>
              <a:buNone/>
              <a:defRPr sz="1900"/>
            </a:lvl6pPr>
            <a:lvl7pPr lvl="6" indent="0">
              <a:spcBef>
                <a:spcPts val="0"/>
              </a:spcBef>
              <a:buSzPct val="100000"/>
              <a:buFont typeface="Arial"/>
              <a:buNone/>
              <a:defRPr sz="1900"/>
            </a:lvl7pPr>
            <a:lvl8pPr lvl="7" indent="0">
              <a:spcBef>
                <a:spcPts val="0"/>
              </a:spcBef>
              <a:buSzPct val="100000"/>
              <a:buFont typeface="Arial"/>
              <a:buNone/>
              <a:defRPr sz="1900"/>
            </a:lvl8pPr>
            <a:lvl9pPr lvl="8" indent="0">
              <a:spcBef>
                <a:spcPts val="0"/>
              </a:spcBef>
              <a:buSzPct val="100000"/>
              <a:buFont typeface="Arial"/>
              <a:buNone/>
              <a:defRPr sz="1900"/>
            </a:lvl9pPr>
          </a:lstStyle>
          <a:p>
            <a:pPr algn="r"/>
            <a:r>
              <a:rPr lang="en-US" sz="6000" dirty="0">
                <a:solidFill>
                  <a:schemeClr val="bg1"/>
                </a:solidFill>
                <a:latin typeface="Arial" panose="020B0604020202020204" pitchFamily="34" charset="0"/>
                <a:cs typeface="Arial" panose="020B0604020202020204" pitchFamily="34" charset="0"/>
              </a:rPr>
              <a:t>TALKS</a:t>
            </a:r>
          </a:p>
        </p:txBody>
      </p:sp>
    </p:spTree>
    <p:extLst>
      <p:ext uri="{BB962C8B-B14F-4D97-AF65-F5344CB8AC3E}">
        <p14:creationId xmlns:p14="http://schemas.microsoft.com/office/powerpoint/2010/main" val="36411536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F487EB1-01DC-4030-8CBA-92D0F99B75CE}"/>
              </a:ext>
            </a:extLst>
          </p:cNvPr>
          <p:cNvSpPr>
            <a:spLocks noGrp="1"/>
          </p:cNvSpPr>
          <p:nvPr>
            <p:ph type="body" idx="1"/>
          </p:nvPr>
        </p:nvSpPr>
        <p:spPr>
          <a:xfrm>
            <a:off x="154380" y="1084641"/>
            <a:ext cx="8989620" cy="5773359"/>
          </a:xfrm>
        </p:spPr>
        <p:txBody>
          <a:bodyPr>
            <a:noAutofit/>
          </a:bodyPr>
          <a:lstStyle/>
          <a:p>
            <a:pPr marL="571500" indent="-571500">
              <a:lnSpc>
                <a:spcPct val="200000"/>
              </a:lnSpc>
              <a:buFont typeface="Arial" panose="020B0604020202020204" pitchFamily="34" charset="0"/>
              <a:buChar char="•"/>
            </a:pPr>
            <a:r>
              <a:rPr lang="en-US" sz="3600" dirty="0" err="1">
                <a:latin typeface="Arial" panose="020B0604020202020204" pitchFamily="34" charset="0"/>
              </a:rPr>
              <a:t>INCLUDEnyc</a:t>
            </a:r>
            <a:r>
              <a:rPr lang="en-US" sz="3600" dirty="0">
                <a:latin typeface="Arial" panose="020B0604020202020204" pitchFamily="34" charset="0"/>
              </a:rPr>
              <a:t> </a:t>
            </a:r>
          </a:p>
          <a:p>
            <a:pPr marL="571500" indent="-571500">
              <a:lnSpc>
                <a:spcPct val="150000"/>
              </a:lnSpc>
              <a:buFont typeface="Arial" panose="020B0604020202020204" pitchFamily="34" charset="0"/>
              <a:buChar char="•"/>
            </a:pPr>
            <a:r>
              <a:rPr lang="en-US" sz="3600" dirty="0">
                <a:latin typeface="Arial" panose="020B0604020202020204" pitchFamily="34" charset="0"/>
              </a:rPr>
              <a:t>Arts for All Abilities Consortium </a:t>
            </a:r>
          </a:p>
          <a:p>
            <a:pPr marL="571500" indent="-571500">
              <a:buFont typeface="Arial" panose="020B0604020202020204" pitchFamily="34" charset="0"/>
              <a:buChar char="•"/>
            </a:pPr>
            <a:r>
              <a:rPr lang="en-US" sz="3600" dirty="0">
                <a:latin typeface="Arial" panose="020B0604020202020204" pitchFamily="34" charset="0"/>
              </a:rPr>
              <a:t>Sign-Up for Social Outing / Networking Opportunity to see “Addy &amp; Uno” at Kirk Theatre (410 W. 42</a:t>
            </a:r>
            <a:r>
              <a:rPr lang="en-US" sz="3600" baseline="30000" dirty="0">
                <a:latin typeface="Arial" panose="020B0604020202020204" pitchFamily="34" charset="0"/>
              </a:rPr>
              <a:t>nd</a:t>
            </a:r>
            <a:r>
              <a:rPr lang="en-US" sz="3600" dirty="0">
                <a:latin typeface="Arial" panose="020B0604020202020204" pitchFamily="34" charset="0"/>
              </a:rPr>
              <a:t> St)</a:t>
            </a:r>
          </a:p>
          <a:p>
            <a:pPr marL="571500" indent="-571500">
              <a:buFont typeface="Arial" panose="020B0604020202020204" pitchFamily="34" charset="0"/>
              <a:buChar char="•"/>
            </a:pPr>
            <a:r>
              <a:rPr lang="en-US" sz="3600" dirty="0" err="1">
                <a:latin typeface="Arial" panose="020B0604020202020204" pitchFamily="34" charset="0"/>
              </a:rPr>
              <a:t>DemocracyNYC</a:t>
            </a:r>
            <a:endParaRPr lang="en-US" sz="3600" dirty="0">
              <a:latin typeface="Arial" panose="020B0604020202020204" pitchFamily="34" charset="0"/>
            </a:endParaRPr>
          </a:p>
          <a:p>
            <a:pPr marL="571500" indent="-571500">
              <a:buFont typeface="Arial" panose="020B0604020202020204" pitchFamily="34" charset="0"/>
              <a:buChar char="•"/>
            </a:pPr>
            <a:r>
              <a:rPr lang="en-US" sz="3600" dirty="0">
                <a:latin typeface="Arial" panose="020B0604020202020204" pitchFamily="34" charset="0"/>
              </a:rPr>
              <a:t>Today’s Survey – please complete!</a:t>
            </a:r>
            <a:endParaRPr lang="en-US" sz="2800" dirty="0">
              <a:latin typeface="Arial" panose="020B0604020202020204" pitchFamily="34" charset="0"/>
            </a:endParaRPr>
          </a:p>
          <a:p>
            <a:pPr algn="ctr"/>
            <a:endParaRPr lang="en-US" sz="2400" dirty="0">
              <a:latin typeface="Arial" panose="020B0604020202020204" pitchFamily="34" charset="0"/>
            </a:endParaRPr>
          </a:p>
          <a:p>
            <a:pPr algn="ctr"/>
            <a:endParaRPr lang="en-US" sz="2400" dirty="0">
              <a:latin typeface="Arial" panose="020B0604020202020204" pitchFamily="34" charset="0"/>
            </a:endParaRPr>
          </a:p>
          <a:p>
            <a:pPr algn="ctr"/>
            <a:endParaRPr lang="en-US" sz="2800" dirty="0">
              <a:latin typeface="Arial" panose="020B0604020202020204" pitchFamily="34" charset="0"/>
            </a:endParaRPr>
          </a:p>
          <a:p>
            <a:pPr algn="ctr"/>
            <a:endParaRPr lang="en-US" sz="1800" dirty="0">
              <a:latin typeface="Arial" panose="020B0604020202020204" pitchFamily="34" charset="0"/>
            </a:endParaRPr>
          </a:p>
        </p:txBody>
      </p:sp>
      <p:sp>
        <p:nvSpPr>
          <p:cNvPr id="2" name="Title 1">
            <a:extLst>
              <a:ext uri="{FF2B5EF4-FFF2-40B4-BE49-F238E27FC236}">
                <a16:creationId xmlns:a16="http://schemas.microsoft.com/office/drawing/2014/main" id="{39347463-F33A-4600-94EC-E732E07F56F5}"/>
              </a:ext>
            </a:extLst>
          </p:cNvPr>
          <p:cNvSpPr>
            <a:spLocks noGrp="1"/>
          </p:cNvSpPr>
          <p:nvPr>
            <p:ph type="title"/>
          </p:nvPr>
        </p:nvSpPr>
        <p:spPr>
          <a:xfrm>
            <a:off x="2308084" y="-84076"/>
            <a:ext cx="6516547" cy="1489348"/>
          </a:xfrm>
        </p:spPr>
        <p:txBody>
          <a:bodyPr>
            <a:noAutofit/>
          </a:bodyPr>
          <a:lstStyle/>
          <a:p>
            <a:pPr algn="r"/>
            <a:r>
              <a:rPr lang="en-US" sz="4000" dirty="0">
                <a:solidFill>
                  <a:schemeClr val="bg1"/>
                </a:solidFill>
                <a:latin typeface="Arial" panose="020B0604020202020204" pitchFamily="34" charset="0"/>
              </a:rPr>
              <a:t>Taking Action!  Community Resources &amp; Opportunities</a:t>
            </a:r>
          </a:p>
        </p:txBody>
      </p:sp>
    </p:spTree>
    <p:extLst>
      <p:ext uri="{BB962C8B-B14F-4D97-AF65-F5344CB8AC3E}">
        <p14:creationId xmlns:p14="http://schemas.microsoft.com/office/powerpoint/2010/main" val="34947044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47463-F33A-4600-94EC-E732E07F56F5}"/>
              </a:ext>
            </a:extLst>
          </p:cNvPr>
          <p:cNvSpPr>
            <a:spLocks noGrp="1"/>
          </p:cNvSpPr>
          <p:nvPr>
            <p:ph type="title"/>
          </p:nvPr>
        </p:nvSpPr>
        <p:spPr>
          <a:xfrm>
            <a:off x="2462032" y="125396"/>
            <a:ext cx="6412373" cy="477346"/>
          </a:xfrm>
        </p:spPr>
        <p:txBody>
          <a:bodyPr>
            <a:noAutofit/>
          </a:bodyPr>
          <a:lstStyle/>
          <a:p>
            <a:pPr algn="r"/>
            <a:r>
              <a:rPr lang="en-US" sz="4000" dirty="0">
                <a:solidFill>
                  <a:schemeClr val="bg1"/>
                </a:solidFill>
                <a:latin typeface="Arial" panose="020B0604020202020204" pitchFamily="34" charset="0"/>
              </a:rPr>
              <a:t>Thank You! 2 </a:t>
            </a:r>
          </a:p>
        </p:txBody>
      </p:sp>
      <p:sp>
        <p:nvSpPr>
          <p:cNvPr id="5" name="Text Placeholder 4">
            <a:extLst>
              <a:ext uri="{FF2B5EF4-FFF2-40B4-BE49-F238E27FC236}">
                <a16:creationId xmlns:a16="http://schemas.microsoft.com/office/drawing/2014/main" id="{12AEC62E-E488-4009-AB61-199F7A4D2D35}"/>
              </a:ext>
            </a:extLst>
          </p:cNvPr>
          <p:cNvSpPr>
            <a:spLocks noGrp="1"/>
          </p:cNvSpPr>
          <p:nvPr>
            <p:ph type="body" idx="1"/>
          </p:nvPr>
        </p:nvSpPr>
        <p:spPr>
          <a:xfrm>
            <a:off x="154728" y="1491031"/>
            <a:ext cx="8861950" cy="5366969"/>
          </a:xfrm>
        </p:spPr>
        <p:txBody>
          <a:bodyPr/>
          <a:lstStyle/>
          <a:p>
            <a:pPr algn="ctr"/>
            <a:r>
              <a:rPr lang="en-US" sz="2000" b="1" dirty="0"/>
              <a:t>Once again, our profound thanks to our generous hosts </a:t>
            </a:r>
          </a:p>
          <a:p>
            <a:pPr algn="ctr"/>
            <a:r>
              <a:rPr lang="en-US" sz="2000" b="1" dirty="0"/>
              <a:t>here at the Guttman Office of </a:t>
            </a:r>
            <a:r>
              <a:rPr lang="en-US" sz="2000" b="1" dirty="0" err="1"/>
              <a:t>AccessABILITY</a:t>
            </a:r>
            <a:r>
              <a:rPr lang="en-US" sz="2000" b="1" dirty="0"/>
              <a:t> Services </a:t>
            </a:r>
          </a:p>
          <a:p>
            <a:pPr algn="ctr"/>
            <a:r>
              <a:rPr lang="en-US" sz="2000" i="1" dirty="0"/>
              <a:t>-------------------------------</a:t>
            </a:r>
            <a:endParaRPr lang="en-US" sz="2000" dirty="0"/>
          </a:p>
          <a:p>
            <a:pPr algn="ctr"/>
            <a:r>
              <a:rPr lang="en-US" sz="2000" b="1" dirty="0"/>
              <a:t>And to these organizations for their collaboration (alphabetically):</a:t>
            </a:r>
            <a:endParaRPr lang="en-US" sz="2000" dirty="0">
              <a:latin typeface="Arial" panose="020B0604020202020204" pitchFamily="34" charset="0"/>
            </a:endParaRPr>
          </a:p>
          <a:p>
            <a:pPr lvl="2"/>
            <a:r>
              <a:rPr lang="en-US" sz="2000" dirty="0">
                <a:latin typeface="Arial" panose="020B0604020202020204" pitchFamily="34" charset="0"/>
                <a:cs typeface="Arial" panose="020B0604020202020204" pitchFamily="34" charset="0"/>
              </a:rPr>
              <a:t>• Arts for All Abilities Consortium</a:t>
            </a:r>
          </a:p>
          <a:p>
            <a:pPr lvl="2"/>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DemocracyNYC</a:t>
            </a:r>
            <a:endParaRPr lang="en-US" sz="2000" dirty="0">
              <a:latin typeface="Arial" panose="020B0604020202020204" pitchFamily="34" charset="0"/>
              <a:cs typeface="Arial" panose="020B0604020202020204" pitchFamily="34" charset="0"/>
            </a:endParaRPr>
          </a:p>
          <a:p>
            <a:pPr lvl="2"/>
            <a:r>
              <a:rPr lang="en-US" sz="2000" dirty="0">
                <a:latin typeface="Arial" panose="020B0604020202020204" pitchFamily="34" charset="0"/>
                <a:cs typeface="Arial" panose="020B0604020202020204" pitchFamily="34" charset="0"/>
              </a:rPr>
              <a:t>• Guttman Oﬃce of Partnerships and Community Engagement </a:t>
            </a:r>
          </a:p>
          <a:p>
            <a:pPr lvl="2"/>
            <a:r>
              <a:rPr lang="en-US" sz="2000" dirty="0">
                <a:latin typeface="Arial" panose="020B0604020202020204" pitchFamily="34" charset="0"/>
                <a:cs typeface="Arial" panose="020B0604020202020204" pitchFamily="34" charset="0"/>
              </a:rPr>
              <a:t>• Girls for Gender Equity </a:t>
            </a:r>
          </a:p>
          <a:p>
            <a:pPr lvl="2"/>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INCLUDEnyc</a:t>
            </a:r>
            <a:r>
              <a:rPr lang="en-US" sz="2000" dirty="0">
                <a:latin typeface="Arial" panose="020B0604020202020204" pitchFamily="34" charset="0"/>
                <a:cs typeface="Arial" panose="020B0604020202020204" pitchFamily="34" charset="0"/>
              </a:rPr>
              <a:t> and </a:t>
            </a:r>
          </a:p>
          <a:p>
            <a:pPr lvl="2"/>
            <a:r>
              <a:rPr lang="en-US" sz="2000" dirty="0">
                <a:latin typeface="Arial" panose="020B0604020202020204" pitchFamily="34" charset="0"/>
                <a:cs typeface="Arial" panose="020B0604020202020204" pitchFamily="34" charset="0"/>
              </a:rPr>
              <a:t>• L.O.V.E. Mentoring </a:t>
            </a:r>
          </a:p>
          <a:p>
            <a:pPr lvl="2"/>
            <a:r>
              <a:rPr lang="en-US" sz="2000" dirty="0">
                <a:latin typeface="Arial" panose="020B0604020202020204" pitchFamily="34" charset="0"/>
                <a:cs typeface="Arial" panose="020B0604020202020204" pitchFamily="34" charset="0"/>
              </a:rPr>
              <a:t>• Youth Action </a:t>
            </a:r>
            <a:r>
              <a:rPr lang="en-US" sz="2000" dirty="0" err="1">
                <a:latin typeface="Arial" panose="020B0604020202020204" pitchFamily="34" charset="0"/>
                <a:cs typeface="Arial" panose="020B0604020202020204" pitchFamily="34" charset="0"/>
              </a:rPr>
              <a:t>YouthBuild</a:t>
            </a:r>
            <a:r>
              <a:rPr lang="en-US" sz="2000" dirty="0">
                <a:latin typeface="Arial" panose="020B0604020202020204" pitchFamily="34" charset="0"/>
                <a:cs typeface="Arial" panose="020B0604020202020204" pitchFamily="34" charset="0"/>
              </a:rPr>
              <a:t> East Harlem</a:t>
            </a:r>
          </a:p>
          <a:p>
            <a:pPr algn="ctr"/>
            <a:r>
              <a:rPr lang="en-US" sz="2000" i="1" dirty="0"/>
              <a:t>-------------------------------</a:t>
            </a:r>
          </a:p>
          <a:p>
            <a:pPr algn="ctr"/>
            <a:r>
              <a:rPr lang="en-US" sz="2000" i="1" dirty="0"/>
              <a:t>And thank you to the New York Women’s Foundation and the </a:t>
            </a:r>
          </a:p>
          <a:p>
            <a:pPr algn="ctr"/>
            <a:r>
              <a:rPr lang="en-US" sz="2000" i="1" dirty="0"/>
              <a:t>Coca-Cola Foundation for its direct support for this effort. </a:t>
            </a:r>
          </a:p>
        </p:txBody>
      </p:sp>
    </p:spTree>
    <p:extLst>
      <p:ext uri="{BB962C8B-B14F-4D97-AF65-F5344CB8AC3E}">
        <p14:creationId xmlns:p14="http://schemas.microsoft.com/office/powerpoint/2010/main" val="10166310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47463-F33A-4600-94EC-E732E07F56F5}"/>
              </a:ext>
            </a:extLst>
          </p:cNvPr>
          <p:cNvSpPr>
            <a:spLocks noGrp="1"/>
          </p:cNvSpPr>
          <p:nvPr>
            <p:ph type="title"/>
          </p:nvPr>
        </p:nvSpPr>
        <p:spPr>
          <a:xfrm>
            <a:off x="2500132" y="306371"/>
            <a:ext cx="6412373" cy="477346"/>
          </a:xfrm>
        </p:spPr>
        <p:txBody>
          <a:bodyPr>
            <a:noAutofit/>
          </a:bodyPr>
          <a:lstStyle/>
          <a:p>
            <a:pPr algn="r"/>
            <a:r>
              <a:rPr lang="en-US" sz="4000" dirty="0">
                <a:solidFill>
                  <a:schemeClr val="bg1"/>
                </a:solidFill>
                <a:latin typeface="Arial" panose="020B0604020202020204" pitchFamily="34" charset="0"/>
              </a:rPr>
              <a:t>Thank You! 3  </a:t>
            </a:r>
          </a:p>
        </p:txBody>
      </p:sp>
      <p:sp>
        <p:nvSpPr>
          <p:cNvPr id="5" name="Text Placeholder 4">
            <a:extLst>
              <a:ext uri="{FF2B5EF4-FFF2-40B4-BE49-F238E27FC236}">
                <a16:creationId xmlns:a16="http://schemas.microsoft.com/office/drawing/2014/main" id="{12AEC62E-E488-4009-AB61-199F7A4D2D35}"/>
              </a:ext>
            </a:extLst>
          </p:cNvPr>
          <p:cNvSpPr>
            <a:spLocks noGrp="1"/>
          </p:cNvSpPr>
          <p:nvPr>
            <p:ph type="body" idx="1"/>
          </p:nvPr>
        </p:nvSpPr>
        <p:spPr>
          <a:xfrm>
            <a:off x="282050" y="857016"/>
            <a:ext cx="8861950" cy="1847672"/>
          </a:xfrm>
        </p:spPr>
        <p:txBody>
          <a:bodyPr/>
          <a:lstStyle/>
          <a:p>
            <a:pPr algn="ctr"/>
            <a:endParaRPr lang="en-US" sz="4800" b="1" dirty="0"/>
          </a:p>
          <a:p>
            <a:pPr algn="ctr"/>
            <a:r>
              <a:rPr lang="en-US" sz="4800" b="1" dirty="0"/>
              <a:t>“It takes a village to </a:t>
            </a:r>
          </a:p>
          <a:p>
            <a:pPr algn="ctr"/>
            <a:r>
              <a:rPr lang="en-US" sz="4800" b="1" dirty="0"/>
              <a:t>educate a child!”</a:t>
            </a:r>
            <a:endParaRPr lang="en-US" sz="4400" b="1" dirty="0"/>
          </a:p>
          <a:p>
            <a:pPr algn="ctr"/>
            <a:endParaRPr lang="en-US" sz="4400" b="1" dirty="0"/>
          </a:p>
          <a:p>
            <a:pPr algn="ctr"/>
            <a:r>
              <a:rPr lang="en-US" sz="3600" b="1" dirty="0"/>
              <a:t>Thanks again to everyone for being a part of the village and </a:t>
            </a:r>
          </a:p>
          <a:p>
            <a:pPr algn="ctr"/>
            <a:r>
              <a:rPr lang="en-US" sz="3600" b="1" dirty="0"/>
              <a:t>teaming together today!</a:t>
            </a:r>
          </a:p>
          <a:p>
            <a:pPr algn="ctr"/>
            <a:endParaRPr lang="en-US" sz="3600" b="1" dirty="0"/>
          </a:p>
          <a:p>
            <a:pPr algn="ctr"/>
            <a:r>
              <a:rPr lang="en-US" sz="1800" dirty="0"/>
              <a:t>© </a:t>
            </a:r>
            <a:r>
              <a:rPr lang="en-US" sz="1800" dirty="0" err="1"/>
              <a:t>RespectAbility</a:t>
            </a:r>
            <a:r>
              <a:rPr lang="en-US" sz="1800" dirty="0"/>
              <a:t> 2019</a:t>
            </a:r>
            <a:endParaRPr lang="en-US" sz="3600" b="1" dirty="0"/>
          </a:p>
          <a:p>
            <a:endParaRPr lang="en-US" sz="2000" b="1" dirty="0"/>
          </a:p>
          <a:p>
            <a:endParaRPr lang="en-US" sz="1800" dirty="0"/>
          </a:p>
          <a:p>
            <a:endParaRPr lang="en-US" sz="1800" dirty="0"/>
          </a:p>
          <a:p>
            <a:endParaRPr lang="en-US" sz="1800" dirty="0"/>
          </a:p>
        </p:txBody>
      </p:sp>
    </p:spTree>
    <p:extLst>
      <p:ext uri="{BB962C8B-B14F-4D97-AF65-F5344CB8AC3E}">
        <p14:creationId xmlns:p14="http://schemas.microsoft.com/office/powerpoint/2010/main" val="28079415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10DE05B-C3F7-4F94-99F1-EBE745F688D5}"/>
              </a:ext>
            </a:extLst>
          </p:cNvPr>
          <p:cNvSpPr txBox="1"/>
          <p:nvPr/>
        </p:nvSpPr>
        <p:spPr>
          <a:xfrm>
            <a:off x="691727" y="1673005"/>
            <a:ext cx="7961745" cy="4770537"/>
          </a:xfrm>
          <a:prstGeom prst="rect">
            <a:avLst/>
          </a:prstGeom>
          <a:noFill/>
        </p:spPr>
        <p:txBody>
          <a:bodyPr wrap="square" rtlCol="0">
            <a:spAutoFit/>
          </a:bodyPr>
          <a:lstStyle/>
          <a:p>
            <a:pPr algn="ctr"/>
            <a:r>
              <a:rPr lang="en-US" sz="2800" dirty="0">
                <a:latin typeface="Arial" panose="020B0604020202020204" pitchFamily="34" charset="0"/>
              </a:rPr>
              <a:t>Debbie Fink</a:t>
            </a:r>
          </a:p>
          <a:p>
            <a:pPr algn="ctr"/>
            <a:r>
              <a:rPr lang="en-US" sz="2800" dirty="0">
                <a:latin typeface="Arial" panose="020B0604020202020204" pitchFamily="34" charset="0"/>
              </a:rPr>
              <a:t>Director, Community Outreach &amp; Impact</a:t>
            </a:r>
          </a:p>
          <a:p>
            <a:pPr algn="ctr"/>
            <a:r>
              <a:rPr lang="en-US" sz="2400" dirty="0">
                <a:latin typeface="Arial" panose="020B0604020202020204" pitchFamily="34" charset="0"/>
              </a:rPr>
              <a:t>and Women’s Disability Leadership, Inclusion &amp; Advocacy Series</a:t>
            </a:r>
          </a:p>
          <a:p>
            <a:pPr algn="ctr"/>
            <a:r>
              <a:rPr lang="en-US" sz="2800" u="sng" dirty="0">
                <a:latin typeface="Arial" panose="020B0604020202020204" pitchFamily="34" charset="0"/>
                <a:hlinkClick r:id="rId2"/>
              </a:rPr>
              <a:t>DebbieF@RespectAbility.org</a:t>
            </a:r>
            <a:endParaRPr lang="en-US" sz="2800" dirty="0">
              <a:latin typeface="Arial" panose="020B0604020202020204" pitchFamily="34" charset="0"/>
            </a:endParaRPr>
          </a:p>
          <a:p>
            <a:pPr algn="ctr"/>
            <a:r>
              <a:rPr lang="en-US" sz="2800" dirty="0">
                <a:latin typeface="Arial" panose="020B0604020202020204" pitchFamily="34" charset="0"/>
              </a:rPr>
              <a:t>11333 Woodglen Drive, Suite 102</a:t>
            </a:r>
          </a:p>
          <a:p>
            <a:pPr algn="ctr"/>
            <a:r>
              <a:rPr lang="en-US" sz="2800" dirty="0">
                <a:latin typeface="Arial" panose="020B0604020202020204" pitchFamily="34" charset="0"/>
              </a:rPr>
              <a:t>Rockville, MD  20852</a:t>
            </a:r>
          </a:p>
          <a:p>
            <a:pPr algn="ctr"/>
            <a:r>
              <a:rPr lang="en-US" sz="2800" dirty="0">
                <a:latin typeface="Arial" panose="020B0604020202020204" pitchFamily="34" charset="0"/>
              </a:rPr>
              <a:t>Office:  (202) 517-6272</a:t>
            </a:r>
          </a:p>
          <a:p>
            <a:pPr algn="ctr"/>
            <a:r>
              <a:rPr lang="en-US" sz="2800" u="sng" dirty="0">
                <a:latin typeface="Arial" panose="020B0604020202020204" pitchFamily="34" charset="0"/>
                <a:hlinkClick r:id="rId3"/>
              </a:rPr>
              <a:t>www.RespectAbility.org</a:t>
            </a:r>
            <a:endParaRPr lang="en-US" sz="2800" u="sng" dirty="0">
              <a:latin typeface="Arial" panose="020B0604020202020204" pitchFamily="34" charset="0"/>
            </a:endParaRPr>
          </a:p>
          <a:p>
            <a:pPr algn="ctr"/>
            <a:endParaRPr lang="en-US" sz="2800" u="sng" dirty="0">
              <a:latin typeface="Arial" panose="020B0604020202020204" pitchFamily="34" charset="0"/>
            </a:endParaRPr>
          </a:p>
          <a:p>
            <a:pPr algn="ctr"/>
            <a:r>
              <a:rPr lang="en-US" sz="3200" dirty="0"/>
              <a:t>©</a:t>
            </a:r>
            <a:r>
              <a:rPr lang="en-US" sz="3200" dirty="0">
                <a:latin typeface="Arial" panose="020B0604020202020204" pitchFamily="34" charset="0"/>
              </a:rPr>
              <a:t> </a:t>
            </a:r>
            <a:r>
              <a:rPr lang="en-US" sz="2400" dirty="0" err="1">
                <a:latin typeface="Arial" panose="020B0604020202020204" pitchFamily="34" charset="0"/>
              </a:rPr>
              <a:t>RespectAbility</a:t>
            </a:r>
            <a:r>
              <a:rPr lang="en-US" sz="2400" dirty="0">
                <a:latin typeface="Arial" panose="020B0604020202020204" pitchFamily="34" charset="0"/>
              </a:rPr>
              <a:t> 2019</a:t>
            </a:r>
          </a:p>
        </p:txBody>
      </p:sp>
      <p:sp>
        <p:nvSpPr>
          <p:cNvPr id="4" name="Title 3">
            <a:extLst>
              <a:ext uri="{FF2B5EF4-FFF2-40B4-BE49-F238E27FC236}">
                <a16:creationId xmlns:a16="http://schemas.microsoft.com/office/drawing/2014/main" id="{EB1CDEFE-B4EF-4AF6-8D3D-F2D47F82B1B6}"/>
              </a:ext>
            </a:extLst>
          </p:cNvPr>
          <p:cNvSpPr>
            <a:spLocks noGrp="1"/>
          </p:cNvSpPr>
          <p:nvPr>
            <p:ph type="title" idx="4294967295"/>
          </p:nvPr>
        </p:nvSpPr>
        <p:spPr>
          <a:xfrm>
            <a:off x="720437" y="264814"/>
            <a:ext cx="8229599" cy="276999"/>
          </a:xfrm>
        </p:spPr>
        <p:txBody>
          <a:bodyPr/>
          <a:lstStyle/>
          <a:p>
            <a:pPr algn="r" rtl="0"/>
            <a:r>
              <a:rPr lang="en-US" sz="4400" dirty="0">
                <a:solidFill>
                  <a:srgbClr val="FFFFFF"/>
                </a:solidFill>
                <a:latin typeface="Arial" panose="020B0604020202020204" pitchFamily="34" charset="0"/>
                <a:cs typeface="Arial" panose="020B0604020202020204" pitchFamily="34" charset="0"/>
              </a:rPr>
              <a:t>Stay in touch with us!</a:t>
            </a:r>
            <a:endParaRPr lang="en-US" dirty="0">
              <a:effectLst/>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241311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Vivian Bass smiling at the camera">
            <a:extLst>
              <a:ext uri="{FF2B5EF4-FFF2-40B4-BE49-F238E27FC236}">
                <a16:creationId xmlns:a16="http://schemas.microsoft.com/office/drawing/2014/main" id="{AB99021F-631B-4AD8-A280-C47139E10020}"/>
              </a:ext>
            </a:extLst>
          </p:cNvPr>
          <p:cNvPicPr>
            <a:picLocks noChangeAspect="1"/>
          </p:cNvPicPr>
          <p:nvPr/>
        </p:nvPicPr>
        <p:blipFill>
          <a:blip r:embed="rId3"/>
          <a:stretch>
            <a:fillRect/>
          </a:stretch>
        </p:blipFill>
        <p:spPr>
          <a:xfrm>
            <a:off x="5870370" y="1485800"/>
            <a:ext cx="2915412" cy="2915412"/>
          </a:xfrm>
          <a:prstGeom prst="rect">
            <a:avLst/>
          </a:prstGeom>
        </p:spPr>
      </p:pic>
      <p:sp>
        <p:nvSpPr>
          <p:cNvPr id="3" name="Text Placeholder 2">
            <a:extLst>
              <a:ext uri="{FF2B5EF4-FFF2-40B4-BE49-F238E27FC236}">
                <a16:creationId xmlns:a16="http://schemas.microsoft.com/office/drawing/2014/main" id="{BF487EB1-01DC-4030-8CBA-92D0F99B75CE}"/>
              </a:ext>
            </a:extLst>
          </p:cNvPr>
          <p:cNvSpPr>
            <a:spLocks noGrp="1"/>
          </p:cNvSpPr>
          <p:nvPr>
            <p:ph type="body" idx="1"/>
          </p:nvPr>
        </p:nvSpPr>
        <p:spPr>
          <a:xfrm>
            <a:off x="141025" y="1389206"/>
            <a:ext cx="5368524" cy="5328311"/>
          </a:xfrm>
        </p:spPr>
        <p:txBody>
          <a:bodyPr>
            <a:noAutofit/>
          </a:bodyPr>
          <a:lstStyle/>
          <a:p>
            <a:r>
              <a:rPr lang="en-US" sz="2800" dirty="0">
                <a:latin typeface="Arial" panose="020B0604020202020204" pitchFamily="34" charset="0"/>
              </a:rPr>
              <a:t>Vivian Bass has dedicated her </a:t>
            </a:r>
          </a:p>
          <a:p>
            <a:r>
              <a:rPr lang="en-US" sz="2800" dirty="0">
                <a:latin typeface="Arial" panose="020B0604020202020204" pitchFamily="34" charset="0"/>
              </a:rPr>
              <a:t>career as an advocate for </a:t>
            </a:r>
          </a:p>
          <a:p>
            <a:r>
              <a:rPr lang="en-US" sz="2800" dirty="0">
                <a:latin typeface="Arial" panose="020B0604020202020204" pitchFamily="34" charset="0"/>
              </a:rPr>
              <a:t>people with disabilities </a:t>
            </a:r>
          </a:p>
          <a:p>
            <a:r>
              <a:rPr lang="en-US" sz="2800" dirty="0">
                <a:latin typeface="Arial" panose="020B0604020202020204" pitchFamily="34" charset="0"/>
              </a:rPr>
              <a:t>worldwide. She is Chair of </a:t>
            </a:r>
          </a:p>
          <a:p>
            <a:r>
              <a:rPr lang="en-US" sz="2800" dirty="0">
                <a:latin typeface="Arial" panose="020B0604020202020204" pitchFamily="34" charset="0"/>
              </a:rPr>
              <a:t>Jewish Women International </a:t>
            </a:r>
          </a:p>
          <a:p>
            <a:r>
              <a:rPr lang="en-US" sz="2800" dirty="0">
                <a:latin typeface="Arial" panose="020B0604020202020204" pitchFamily="34" charset="0"/>
              </a:rPr>
              <a:t>(JWI)’s Board of Trustees; </a:t>
            </a:r>
          </a:p>
          <a:p>
            <a:r>
              <a:rPr lang="en-US" sz="2800" dirty="0">
                <a:latin typeface="Arial" panose="020B0604020202020204" pitchFamily="34" charset="0"/>
              </a:rPr>
              <a:t>serves on </a:t>
            </a:r>
            <a:r>
              <a:rPr lang="en-US" sz="2800" dirty="0" err="1">
                <a:latin typeface="Arial" panose="020B0604020202020204" pitchFamily="34" charset="0"/>
              </a:rPr>
              <a:t>RespectAbility’s</a:t>
            </a:r>
            <a:r>
              <a:rPr lang="en-US" sz="2800" dirty="0">
                <a:latin typeface="Arial" panose="020B0604020202020204" pitchFamily="34" charset="0"/>
              </a:rPr>
              <a:t> </a:t>
            </a:r>
          </a:p>
          <a:p>
            <a:r>
              <a:rPr lang="en-US" sz="2800" dirty="0">
                <a:latin typeface="Arial" panose="020B0604020202020204" pitchFamily="34" charset="0"/>
              </a:rPr>
              <a:t>executive committee; and is CEO Emeritus of The Jewish Foundation for Group Homes. </a:t>
            </a:r>
          </a:p>
        </p:txBody>
      </p:sp>
      <p:sp>
        <p:nvSpPr>
          <p:cNvPr id="2" name="Title 1">
            <a:extLst>
              <a:ext uri="{FF2B5EF4-FFF2-40B4-BE49-F238E27FC236}">
                <a16:creationId xmlns:a16="http://schemas.microsoft.com/office/drawing/2014/main" id="{895491B6-6409-4237-9B2D-859795C190D0}"/>
              </a:ext>
            </a:extLst>
          </p:cNvPr>
          <p:cNvSpPr>
            <a:spLocks noGrp="1"/>
          </p:cNvSpPr>
          <p:nvPr>
            <p:ph type="title"/>
          </p:nvPr>
        </p:nvSpPr>
        <p:spPr>
          <a:xfrm>
            <a:off x="642416" y="283702"/>
            <a:ext cx="8229599" cy="276999"/>
          </a:xfrm>
        </p:spPr>
        <p:txBody>
          <a:bodyPr/>
          <a:lstStyle/>
          <a:p>
            <a:pPr algn="r" rtl="0"/>
            <a:r>
              <a:rPr lang="en-US" sz="4000" dirty="0">
                <a:solidFill>
                  <a:srgbClr val="FFFFFF"/>
                </a:solidFill>
                <a:effectLst/>
                <a:latin typeface="Arial" panose="020B0604020202020204" pitchFamily="34" charset="0"/>
                <a:ea typeface="Arial" panose="020B0604020202020204" pitchFamily="34" charset="0"/>
                <a:cs typeface="Arial" panose="020B0604020202020204" pitchFamily="34" charset="0"/>
              </a:rPr>
              <a:t>Welcoming 3</a:t>
            </a:r>
            <a:endParaRPr lang="en-US" dirty="0">
              <a:effectLst/>
            </a:endParaRPr>
          </a:p>
          <a:p>
            <a:pPr algn="r"/>
            <a:endParaRPr lang="en-US" dirty="0"/>
          </a:p>
        </p:txBody>
      </p:sp>
    </p:spTree>
    <p:extLst>
      <p:ext uri="{BB962C8B-B14F-4D97-AF65-F5344CB8AC3E}">
        <p14:creationId xmlns:p14="http://schemas.microsoft.com/office/powerpoint/2010/main" val="25556818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47463-F33A-4600-94EC-E732E07F56F5}"/>
              </a:ext>
            </a:extLst>
          </p:cNvPr>
          <p:cNvSpPr>
            <a:spLocks noGrp="1"/>
          </p:cNvSpPr>
          <p:nvPr>
            <p:ph type="title"/>
          </p:nvPr>
        </p:nvSpPr>
        <p:spPr>
          <a:xfrm>
            <a:off x="2500132" y="306371"/>
            <a:ext cx="6412373" cy="477346"/>
          </a:xfrm>
        </p:spPr>
        <p:txBody>
          <a:bodyPr>
            <a:noAutofit/>
          </a:bodyPr>
          <a:lstStyle/>
          <a:p>
            <a:pPr algn="r"/>
            <a:r>
              <a:rPr lang="en-US" sz="4000" dirty="0">
                <a:solidFill>
                  <a:schemeClr val="bg1"/>
                </a:solidFill>
                <a:latin typeface="Arial" panose="020B0604020202020204" pitchFamily="34" charset="0"/>
              </a:rPr>
              <a:t>Thank You! </a:t>
            </a:r>
          </a:p>
        </p:txBody>
      </p:sp>
      <p:sp>
        <p:nvSpPr>
          <p:cNvPr id="5" name="Text Placeholder 4">
            <a:extLst>
              <a:ext uri="{FF2B5EF4-FFF2-40B4-BE49-F238E27FC236}">
                <a16:creationId xmlns:a16="http://schemas.microsoft.com/office/drawing/2014/main" id="{12AEC62E-E488-4009-AB61-199F7A4D2D35}"/>
              </a:ext>
            </a:extLst>
          </p:cNvPr>
          <p:cNvSpPr>
            <a:spLocks noGrp="1"/>
          </p:cNvSpPr>
          <p:nvPr>
            <p:ph type="body" idx="1"/>
          </p:nvPr>
        </p:nvSpPr>
        <p:spPr>
          <a:xfrm>
            <a:off x="141025" y="1184660"/>
            <a:ext cx="8861950" cy="5366969"/>
          </a:xfrm>
        </p:spPr>
        <p:txBody>
          <a:bodyPr/>
          <a:lstStyle/>
          <a:p>
            <a:pPr algn="ctr"/>
            <a:r>
              <a:rPr lang="en-US" sz="2000" b="1" dirty="0"/>
              <a:t>We wish to express our profound thanks to our generous hosts </a:t>
            </a:r>
          </a:p>
          <a:p>
            <a:pPr algn="ctr"/>
            <a:r>
              <a:rPr lang="en-US" sz="2000" b="1" dirty="0"/>
              <a:t>here at the Guttman Office of </a:t>
            </a:r>
            <a:r>
              <a:rPr lang="en-US" sz="2000" b="1" dirty="0" err="1"/>
              <a:t>AccessABILITY</a:t>
            </a:r>
            <a:r>
              <a:rPr lang="en-US" sz="2000" b="1" dirty="0"/>
              <a:t> Services </a:t>
            </a:r>
          </a:p>
          <a:p>
            <a:pPr algn="ctr"/>
            <a:r>
              <a:rPr lang="en-US" sz="2000" i="1" dirty="0"/>
              <a:t>-------------------------------</a:t>
            </a:r>
            <a:endParaRPr lang="en-US" sz="2000" dirty="0"/>
          </a:p>
          <a:p>
            <a:pPr algn="ctr"/>
            <a:r>
              <a:rPr lang="en-US" sz="2000" b="1" dirty="0"/>
              <a:t>And to these organizations for their collaboration (alphabetically):</a:t>
            </a:r>
            <a:endParaRPr lang="en-US" sz="2000" dirty="0">
              <a:latin typeface="Arial" panose="020B0604020202020204" pitchFamily="34" charset="0"/>
            </a:endParaRPr>
          </a:p>
          <a:p>
            <a:pPr lvl="2"/>
            <a:r>
              <a:rPr lang="en-US" sz="2000" dirty="0">
                <a:latin typeface="Arial" panose="020B0604020202020204" pitchFamily="34" charset="0"/>
                <a:cs typeface="Arial" panose="020B0604020202020204" pitchFamily="34" charset="0"/>
              </a:rPr>
              <a:t>• Arts for All Abilities Consortium</a:t>
            </a:r>
          </a:p>
          <a:p>
            <a:pPr lvl="2"/>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DemocracyNYC</a:t>
            </a:r>
            <a:endParaRPr lang="en-US" sz="2000" dirty="0">
              <a:latin typeface="Arial" panose="020B0604020202020204" pitchFamily="34" charset="0"/>
              <a:cs typeface="Arial" panose="020B0604020202020204" pitchFamily="34" charset="0"/>
            </a:endParaRPr>
          </a:p>
          <a:p>
            <a:pPr lvl="2"/>
            <a:r>
              <a:rPr lang="en-US" sz="2000" dirty="0">
                <a:latin typeface="Arial" panose="020B0604020202020204" pitchFamily="34" charset="0"/>
                <a:cs typeface="Arial" panose="020B0604020202020204" pitchFamily="34" charset="0"/>
              </a:rPr>
              <a:t>• Guttman Oﬃce of Partnerships and Community Engagement </a:t>
            </a:r>
          </a:p>
          <a:p>
            <a:pPr lvl="2"/>
            <a:r>
              <a:rPr lang="en-US" sz="2000" dirty="0">
                <a:latin typeface="Arial" panose="020B0604020202020204" pitchFamily="34" charset="0"/>
                <a:cs typeface="Arial" panose="020B0604020202020204" pitchFamily="34" charset="0"/>
              </a:rPr>
              <a:t>• Girls for Gender Equity </a:t>
            </a:r>
          </a:p>
          <a:p>
            <a:pPr lvl="2"/>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INCLUDEnyc</a:t>
            </a:r>
            <a:r>
              <a:rPr lang="en-US" sz="2000" dirty="0">
                <a:latin typeface="Arial" panose="020B0604020202020204" pitchFamily="34" charset="0"/>
                <a:cs typeface="Arial" panose="020B0604020202020204" pitchFamily="34" charset="0"/>
              </a:rPr>
              <a:t> and </a:t>
            </a:r>
          </a:p>
          <a:p>
            <a:pPr lvl="2"/>
            <a:r>
              <a:rPr lang="en-US" sz="2000" dirty="0">
                <a:latin typeface="Arial" panose="020B0604020202020204" pitchFamily="34" charset="0"/>
                <a:cs typeface="Arial" panose="020B0604020202020204" pitchFamily="34" charset="0"/>
              </a:rPr>
              <a:t>• L.O.V.E. Mentoring </a:t>
            </a:r>
          </a:p>
          <a:p>
            <a:pPr lvl="2"/>
            <a:r>
              <a:rPr lang="en-US" sz="2000" dirty="0">
                <a:latin typeface="Arial" panose="020B0604020202020204" pitchFamily="34" charset="0"/>
                <a:cs typeface="Arial" panose="020B0604020202020204" pitchFamily="34" charset="0"/>
              </a:rPr>
              <a:t>• Youth Action </a:t>
            </a:r>
            <a:r>
              <a:rPr lang="en-US" sz="2000" dirty="0" err="1">
                <a:latin typeface="Arial" panose="020B0604020202020204" pitchFamily="34" charset="0"/>
                <a:cs typeface="Arial" panose="020B0604020202020204" pitchFamily="34" charset="0"/>
              </a:rPr>
              <a:t>YouthBuild</a:t>
            </a:r>
            <a:r>
              <a:rPr lang="en-US" sz="2000" dirty="0">
                <a:latin typeface="Arial" panose="020B0604020202020204" pitchFamily="34" charset="0"/>
                <a:cs typeface="Arial" panose="020B0604020202020204" pitchFamily="34" charset="0"/>
              </a:rPr>
              <a:t> East Harlem</a:t>
            </a:r>
          </a:p>
          <a:p>
            <a:pPr algn="ctr"/>
            <a:r>
              <a:rPr lang="en-US" sz="2000" i="1" dirty="0"/>
              <a:t>-------------------------------</a:t>
            </a:r>
          </a:p>
          <a:p>
            <a:pPr algn="ctr"/>
            <a:r>
              <a:rPr lang="en-US" sz="2000" i="1" dirty="0"/>
              <a:t>And thank you to the New York Women’s Foundation and the </a:t>
            </a:r>
          </a:p>
          <a:p>
            <a:pPr algn="ctr"/>
            <a:r>
              <a:rPr lang="en-US" sz="2000" i="1" dirty="0"/>
              <a:t>Coca-Cola Foundation for its direct support for this effort. </a:t>
            </a:r>
          </a:p>
          <a:p>
            <a:pPr algn="ctr"/>
            <a:endParaRPr lang="en-US" sz="2000" i="1" dirty="0"/>
          </a:p>
          <a:p>
            <a:endParaRPr lang="en-US" sz="1800" dirty="0"/>
          </a:p>
          <a:p>
            <a:endParaRPr lang="en-US" sz="1800" dirty="0"/>
          </a:p>
          <a:p>
            <a:endParaRPr lang="en-US" sz="1800" dirty="0"/>
          </a:p>
          <a:p>
            <a:endParaRPr lang="en-US" sz="1800" dirty="0"/>
          </a:p>
          <a:p>
            <a:endParaRPr lang="en-US" sz="1800" dirty="0"/>
          </a:p>
          <a:p>
            <a:endParaRPr lang="en-US" sz="1800" dirty="0"/>
          </a:p>
        </p:txBody>
      </p:sp>
    </p:spTree>
    <p:extLst>
      <p:ext uri="{BB962C8B-B14F-4D97-AF65-F5344CB8AC3E}">
        <p14:creationId xmlns:p14="http://schemas.microsoft.com/office/powerpoint/2010/main" val="10809662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F487EB1-01DC-4030-8CBA-92D0F99B75CE}"/>
              </a:ext>
            </a:extLst>
          </p:cNvPr>
          <p:cNvSpPr>
            <a:spLocks noGrp="1"/>
          </p:cNvSpPr>
          <p:nvPr>
            <p:ph type="body" idx="1"/>
          </p:nvPr>
        </p:nvSpPr>
        <p:spPr>
          <a:xfrm>
            <a:off x="216568" y="857007"/>
            <a:ext cx="8608063" cy="5773359"/>
          </a:xfrm>
        </p:spPr>
        <p:txBody>
          <a:bodyPr>
            <a:noAutofit/>
          </a:bodyPr>
          <a:lstStyle/>
          <a:p>
            <a:pPr algn="ctr"/>
            <a:endParaRPr lang="en-US" sz="1800" dirty="0">
              <a:latin typeface="Arial" panose="020B0604020202020204" pitchFamily="34" charset="0"/>
            </a:endParaRPr>
          </a:p>
          <a:p>
            <a:pPr algn="ctr"/>
            <a:r>
              <a:rPr lang="en-US" sz="4400" dirty="0">
                <a:latin typeface="Arial" panose="020B0604020202020204" pitchFamily="34" charset="0"/>
              </a:rPr>
              <a:t>Disclaimer </a:t>
            </a:r>
          </a:p>
          <a:p>
            <a:pPr algn="ctr"/>
            <a:r>
              <a:rPr lang="en-US" sz="4000" dirty="0">
                <a:latin typeface="Arial" panose="020B0604020202020204" pitchFamily="34" charset="0"/>
              </a:rPr>
              <a:t>Please note that any views expressed by today’s speakers are solely in a personal capacity and are not intended to represent the views of their companies, organizations or </a:t>
            </a:r>
            <a:r>
              <a:rPr lang="en-US" sz="4000" dirty="0" err="1">
                <a:latin typeface="Arial" panose="020B0604020202020204" pitchFamily="34" charset="0"/>
              </a:rPr>
              <a:t>RespectAbility</a:t>
            </a:r>
            <a:r>
              <a:rPr lang="en-US" sz="4000" dirty="0">
                <a:latin typeface="Arial" panose="020B0604020202020204" pitchFamily="34" charset="0"/>
              </a:rPr>
              <a:t>; or to be taken as </a:t>
            </a:r>
          </a:p>
          <a:p>
            <a:pPr algn="ctr"/>
            <a:r>
              <a:rPr lang="en-US" sz="4000" dirty="0">
                <a:latin typeface="Arial" panose="020B0604020202020204" pitchFamily="34" charset="0"/>
              </a:rPr>
              <a:t>legal or medical counsel.</a:t>
            </a:r>
            <a:endParaRPr lang="en-US" sz="4000" dirty="0">
              <a:solidFill>
                <a:schemeClr val="tx1"/>
              </a:solidFill>
              <a:highlight>
                <a:srgbClr val="FFFF00"/>
              </a:highlight>
              <a:latin typeface="Arial" panose="020B0604020202020204" pitchFamily="34" charset="0"/>
            </a:endParaRPr>
          </a:p>
          <a:p>
            <a:pPr algn="ctr"/>
            <a:endParaRPr lang="en-US" sz="1800" dirty="0">
              <a:latin typeface="Arial" panose="020B0604020202020204" pitchFamily="34" charset="0"/>
            </a:endParaRPr>
          </a:p>
        </p:txBody>
      </p:sp>
      <p:sp>
        <p:nvSpPr>
          <p:cNvPr id="2" name="Title 1">
            <a:extLst>
              <a:ext uri="{FF2B5EF4-FFF2-40B4-BE49-F238E27FC236}">
                <a16:creationId xmlns:a16="http://schemas.microsoft.com/office/drawing/2014/main" id="{39347463-F33A-4600-94EC-E732E07F56F5}"/>
              </a:ext>
            </a:extLst>
          </p:cNvPr>
          <p:cNvSpPr>
            <a:spLocks noGrp="1"/>
          </p:cNvSpPr>
          <p:nvPr>
            <p:ph type="title"/>
          </p:nvPr>
        </p:nvSpPr>
        <p:spPr>
          <a:xfrm>
            <a:off x="2162175" y="-74552"/>
            <a:ext cx="6843431" cy="1681383"/>
          </a:xfrm>
        </p:spPr>
        <p:txBody>
          <a:bodyPr>
            <a:noAutofit/>
          </a:bodyPr>
          <a:lstStyle/>
          <a:p>
            <a:pPr algn="r"/>
            <a:r>
              <a:rPr lang="en-US" sz="4000" dirty="0">
                <a:solidFill>
                  <a:schemeClr val="bg1"/>
                </a:solidFill>
                <a:latin typeface="Arial" panose="020B0604020202020204" pitchFamily="34" charset="0"/>
              </a:rPr>
              <a:t>Empowerment Training </a:t>
            </a:r>
            <a:r>
              <a:rPr lang="en-US" sz="3600" dirty="0">
                <a:solidFill>
                  <a:schemeClr val="bg1"/>
                </a:solidFill>
                <a:latin typeface="Arial" panose="020B0604020202020204" pitchFamily="34" charset="0"/>
              </a:rPr>
              <a:t>for</a:t>
            </a:r>
            <a:r>
              <a:rPr lang="en-US" sz="4000" dirty="0">
                <a:solidFill>
                  <a:schemeClr val="bg1"/>
                </a:solidFill>
                <a:latin typeface="Arial" panose="020B0604020202020204" pitchFamily="34" charset="0"/>
              </a:rPr>
              <a:t> </a:t>
            </a:r>
            <a:r>
              <a:rPr lang="en-US" sz="3600" dirty="0">
                <a:solidFill>
                  <a:schemeClr val="bg1"/>
                </a:solidFill>
                <a:latin typeface="Arial" panose="020B0604020202020204" pitchFamily="34" charset="0"/>
              </a:rPr>
              <a:t>Mothers of Students with Disabilities</a:t>
            </a:r>
          </a:p>
        </p:txBody>
      </p:sp>
    </p:spTree>
    <p:extLst>
      <p:ext uri="{BB962C8B-B14F-4D97-AF65-F5344CB8AC3E}">
        <p14:creationId xmlns:p14="http://schemas.microsoft.com/office/powerpoint/2010/main" val="2074436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F487EB1-01DC-4030-8CBA-92D0F99B75CE}"/>
              </a:ext>
            </a:extLst>
          </p:cNvPr>
          <p:cNvSpPr>
            <a:spLocks noGrp="1"/>
          </p:cNvSpPr>
          <p:nvPr>
            <p:ph type="body" idx="1"/>
          </p:nvPr>
        </p:nvSpPr>
        <p:spPr>
          <a:xfrm>
            <a:off x="141025" y="1389206"/>
            <a:ext cx="8730990" cy="5328311"/>
          </a:xfrm>
        </p:spPr>
        <p:txBody>
          <a:bodyPr>
            <a:noAutofit/>
          </a:bodyPr>
          <a:lstStyle/>
          <a:p>
            <a:endParaRPr lang="en-US" sz="3600" dirty="0">
              <a:latin typeface="Arial" panose="020B0604020202020204" pitchFamily="34" charset="0"/>
            </a:endParaRPr>
          </a:p>
          <a:p>
            <a:endParaRPr lang="en-US" sz="3600" dirty="0">
              <a:latin typeface="Arial" panose="020B0604020202020204" pitchFamily="34" charset="0"/>
            </a:endParaRPr>
          </a:p>
          <a:p>
            <a:pPr algn="ctr"/>
            <a:r>
              <a:rPr lang="en-US" sz="3600" dirty="0">
                <a:hlinkClick r:id="rId3"/>
              </a:rPr>
              <a:t>https://www.youtube.com/watch?v=Hz_d-cikWmI#action=share</a:t>
            </a:r>
            <a:endParaRPr lang="en-US" sz="3600" dirty="0"/>
          </a:p>
        </p:txBody>
      </p:sp>
      <p:sp>
        <p:nvSpPr>
          <p:cNvPr id="2" name="Title 1">
            <a:extLst>
              <a:ext uri="{FF2B5EF4-FFF2-40B4-BE49-F238E27FC236}">
                <a16:creationId xmlns:a16="http://schemas.microsoft.com/office/drawing/2014/main" id="{895491B6-6409-4237-9B2D-859795C190D0}"/>
              </a:ext>
            </a:extLst>
          </p:cNvPr>
          <p:cNvSpPr>
            <a:spLocks noGrp="1"/>
          </p:cNvSpPr>
          <p:nvPr>
            <p:ph type="title"/>
          </p:nvPr>
        </p:nvSpPr>
        <p:spPr>
          <a:xfrm>
            <a:off x="677333" y="283702"/>
            <a:ext cx="8194682" cy="45719"/>
          </a:xfrm>
        </p:spPr>
        <p:txBody>
          <a:bodyPr/>
          <a:lstStyle/>
          <a:p>
            <a:pPr algn="r"/>
            <a:r>
              <a:rPr lang="en-US" sz="4000" dirty="0">
                <a:solidFill>
                  <a:srgbClr val="FFFFFF"/>
                </a:solidFill>
                <a:latin typeface="Arial" panose="020B0604020202020204" pitchFamily="34" charset="0"/>
                <a:cs typeface="Arial" panose="020B0604020202020204" pitchFamily="34" charset="0"/>
              </a:rPr>
              <a:t>Short Film “Ian”</a:t>
            </a:r>
            <a:br>
              <a:rPr lang="en-US" sz="4000" dirty="0">
                <a:solidFill>
                  <a:srgbClr val="FFFFFF"/>
                </a:solidFill>
                <a:latin typeface="Arial" panose="020B0604020202020204" pitchFamily="34" charset="0"/>
                <a:cs typeface="Arial" panose="020B0604020202020204" pitchFamily="34" charset="0"/>
              </a:rPr>
            </a:br>
            <a:endParaRPr lang="en-US" dirty="0"/>
          </a:p>
        </p:txBody>
      </p:sp>
    </p:spTree>
    <p:extLst>
      <p:ext uri="{BB962C8B-B14F-4D97-AF65-F5344CB8AC3E}">
        <p14:creationId xmlns:p14="http://schemas.microsoft.com/office/powerpoint/2010/main" val="28609269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F487EB1-01DC-4030-8CBA-92D0F99B75CE}"/>
              </a:ext>
            </a:extLst>
          </p:cNvPr>
          <p:cNvSpPr>
            <a:spLocks noGrp="1"/>
          </p:cNvSpPr>
          <p:nvPr>
            <p:ph type="body" idx="1"/>
          </p:nvPr>
        </p:nvSpPr>
        <p:spPr>
          <a:xfrm>
            <a:off x="77190" y="870114"/>
            <a:ext cx="8989620" cy="5773359"/>
          </a:xfrm>
        </p:spPr>
        <p:txBody>
          <a:bodyPr>
            <a:noAutofit/>
          </a:bodyPr>
          <a:lstStyle/>
          <a:p>
            <a:pPr algn="ctr"/>
            <a:endParaRPr lang="en-US" sz="2000" dirty="0">
              <a:latin typeface="Arial" panose="020B0604020202020204" pitchFamily="34" charset="0"/>
            </a:endParaRPr>
          </a:p>
          <a:p>
            <a:pPr algn="ctr"/>
            <a:r>
              <a:rPr lang="en-US" sz="4000" dirty="0">
                <a:latin typeface="Arial" panose="020B0604020202020204" pitchFamily="34" charset="0"/>
              </a:rPr>
              <a:t>PARENT ADVOCACY: </a:t>
            </a:r>
          </a:p>
          <a:p>
            <a:pPr algn="ctr"/>
            <a:r>
              <a:rPr lang="en-US" sz="3200" dirty="0">
                <a:latin typeface="Arial" panose="020B0604020202020204" pitchFamily="34" charset="0"/>
              </a:rPr>
              <a:t>Victories from the Past, Navigating the Present, </a:t>
            </a:r>
          </a:p>
          <a:p>
            <a:pPr algn="ctr"/>
            <a:r>
              <a:rPr lang="en-US" sz="3200" dirty="0">
                <a:latin typeface="Arial" panose="020B0604020202020204" pitchFamily="34" charset="0"/>
              </a:rPr>
              <a:t>and Advancing the Future</a:t>
            </a:r>
          </a:p>
          <a:p>
            <a:pPr algn="ctr">
              <a:lnSpc>
                <a:spcPct val="150000"/>
              </a:lnSpc>
            </a:pPr>
            <a:r>
              <a:rPr lang="en-US" sz="2600" dirty="0">
                <a:latin typeface="Arial" panose="020B0604020202020204" pitchFamily="34" charset="0"/>
              </a:rPr>
              <a:t>Moderator:  Gabby Einstein-Sim, </a:t>
            </a:r>
            <a:r>
              <a:rPr lang="en-US" sz="2600" dirty="0" err="1">
                <a:latin typeface="Arial" panose="020B0604020202020204" pitchFamily="34" charset="0"/>
              </a:rPr>
              <a:t>RespectAbility</a:t>
            </a:r>
            <a:r>
              <a:rPr lang="en-US" sz="2600" dirty="0">
                <a:latin typeface="Arial" panose="020B0604020202020204" pitchFamily="34" charset="0"/>
              </a:rPr>
              <a:t> Board Member</a:t>
            </a:r>
          </a:p>
          <a:p>
            <a:pPr algn="ctr"/>
            <a:r>
              <a:rPr lang="en-US" sz="2600" dirty="0">
                <a:latin typeface="Arial" panose="020B0604020202020204" pitchFamily="34" charset="0"/>
              </a:rPr>
              <a:t>Panelists: </a:t>
            </a:r>
          </a:p>
          <a:p>
            <a:pPr marL="457200" indent="-457200">
              <a:buFont typeface="Arial" panose="020B0604020202020204" pitchFamily="34" charset="0"/>
              <a:buChar char="•"/>
            </a:pPr>
            <a:r>
              <a:rPr lang="en-US" sz="2600" dirty="0">
                <a:latin typeface="Arial" panose="020B0604020202020204" pitchFamily="34" charset="0"/>
              </a:rPr>
              <a:t>Donna Meltzer, CEO, National Association of Councils on Development Disabilities (NACDD) </a:t>
            </a:r>
          </a:p>
          <a:p>
            <a:pPr marL="457200" indent="-457200">
              <a:buFont typeface="Arial" panose="020B0604020202020204" pitchFamily="34" charset="0"/>
              <a:buChar char="•"/>
            </a:pPr>
            <a:r>
              <a:rPr lang="en-US" sz="2600" dirty="0">
                <a:latin typeface="Arial" panose="020B0604020202020204" pitchFamily="34" charset="0"/>
              </a:rPr>
              <a:t>Michelle Grier, LMSW, Director of Social Work, Girls for Gender Equity; and </a:t>
            </a:r>
          </a:p>
          <a:p>
            <a:pPr marL="457200" indent="-457200">
              <a:buFont typeface="Arial" panose="020B0604020202020204" pitchFamily="34" charset="0"/>
              <a:buChar char="•"/>
            </a:pPr>
            <a:r>
              <a:rPr lang="en-US" sz="2600" dirty="0">
                <a:latin typeface="Arial" panose="020B0604020202020204" pitchFamily="34" charset="0"/>
              </a:rPr>
              <a:t>Dr. Nelle Robinson, Self Advocate and CEO of </a:t>
            </a:r>
          </a:p>
          <a:p>
            <a:r>
              <a:rPr lang="en-US" sz="2600" dirty="0">
                <a:latin typeface="Arial" panose="020B0604020202020204" pitchFamily="34" charset="0"/>
              </a:rPr>
              <a:t>     The Will To Win Ministry</a:t>
            </a:r>
          </a:p>
          <a:p>
            <a:pPr algn="ctr"/>
            <a:endParaRPr lang="en-US" sz="2000" dirty="0">
              <a:latin typeface="Arial" panose="020B0604020202020204" pitchFamily="34" charset="0"/>
            </a:endParaRPr>
          </a:p>
        </p:txBody>
      </p:sp>
      <p:sp>
        <p:nvSpPr>
          <p:cNvPr id="2" name="Title 1">
            <a:extLst>
              <a:ext uri="{FF2B5EF4-FFF2-40B4-BE49-F238E27FC236}">
                <a16:creationId xmlns:a16="http://schemas.microsoft.com/office/drawing/2014/main" id="{39347463-F33A-4600-94EC-E732E07F56F5}"/>
              </a:ext>
            </a:extLst>
          </p:cNvPr>
          <p:cNvSpPr>
            <a:spLocks noGrp="1"/>
          </p:cNvSpPr>
          <p:nvPr>
            <p:ph type="title"/>
          </p:nvPr>
        </p:nvSpPr>
        <p:spPr>
          <a:xfrm>
            <a:off x="2412859" y="214527"/>
            <a:ext cx="6516547" cy="2101931"/>
          </a:xfrm>
        </p:spPr>
        <p:txBody>
          <a:bodyPr>
            <a:noAutofit/>
          </a:bodyPr>
          <a:lstStyle/>
          <a:p>
            <a:pPr algn="r"/>
            <a:r>
              <a:rPr lang="en-US" sz="4000" dirty="0">
                <a:solidFill>
                  <a:schemeClr val="bg1"/>
                </a:solidFill>
                <a:latin typeface="Arial" panose="020B0604020202020204" pitchFamily="34" charset="0"/>
              </a:rPr>
              <a:t>PANEL:  Parent Advocacy</a:t>
            </a:r>
          </a:p>
        </p:txBody>
      </p:sp>
    </p:spTree>
    <p:extLst>
      <p:ext uri="{BB962C8B-B14F-4D97-AF65-F5344CB8AC3E}">
        <p14:creationId xmlns:p14="http://schemas.microsoft.com/office/powerpoint/2010/main" val="26153711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F487EB1-01DC-4030-8CBA-92D0F99B75CE}"/>
              </a:ext>
            </a:extLst>
          </p:cNvPr>
          <p:cNvSpPr>
            <a:spLocks noGrp="1"/>
          </p:cNvSpPr>
          <p:nvPr>
            <p:ph type="body" idx="1"/>
          </p:nvPr>
        </p:nvSpPr>
        <p:spPr>
          <a:xfrm>
            <a:off x="121974" y="1217756"/>
            <a:ext cx="6325125" cy="6030769"/>
          </a:xfrm>
        </p:spPr>
        <p:txBody>
          <a:bodyPr>
            <a:noAutofit/>
          </a:bodyPr>
          <a:lstStyle/>
          <a:p>
            <a:r>
              <a:rPr lang="en-US" sz="2800" dirty="0">
                <a:latin typeface="Arial" panose="020B0604020202020204" pitchFamily="34" charset="0"/>
              </a:rPr>
              <a:t>Gabby Einstein-Sim is a board </a:t>
            </a:r>
          </a:p>
          <a:p>
            <a:r>
              <a:rPr lang="en-US" sz="2800" dirty="0">
                <a:latin typeface="Arial" panose="020B0604020202020204" pitchFamily="34" charset="0"/>
              </a:rPr>
              <a:t>member of </a:t>
            </a:r>
            <a:r>
              <a:rPr lang="en-US" sz="2800" dirty="0" err="1">
                <a:latin typeface="Arial" panose="020B0604020202020204" pitchFamily="34" charset="0"/>
              </a:rPr>
              <a:t>RespectAbility</a:t>
            </a:r>
            <a:r>
              <a:rPr lang="en-US" sz="2800" dirty="0">
                <a:latin typeface="Arial" panose="020B0604020202020204" pitchFamily="34" charset="0"/>
              </a:rPr>
              <a:t>. She is </a:t>
            </a:r>
          </a:p>
          <a:p>
            <a:r>
              <a:rPr lang="en-US" sz="2800" dirty="0">
                <a:latin typeface="Arial" panose="020B0604020202020204" pitchFamily="34" charset="0"/>
              </a:rPr>
              <a:t>currently a Master’s Student in </a:t>
            </a:r>
          </a:p>
          <a:p>
            <a:r>
              <a:rPr lang="en-US" sz="2800" dirty="0">
                <a:latin typeface="Arial" panose="020B0604020202020204" pitchFamily="34" charset="0"/>
              </a:rPr>
              <a:t>Community Health Education at </a:t>
            </a:r>
          </a:p>
          <a:p>
            <a:r>
              <a:rPr lang="en-US" sz="2800" dirty="0">
                <a:latin typeface="Arial" panose="020B0604020202020204" pitchFamily="34" charset="0"/>
              </a:rPr>
              <a:t>Columbia’s Teachers College.</a:t>
            </a:r>
          </a:p>
          <a:p>
            <a:r>
              <a:rPr lang="en-US" sz="2800" dirty="0">
                <a:latin typeface="Arial" panose="020B0604020202020204" pitchFamily="34" charset="0"/>
              </a:rPr>
              <a:t>She is a member of the Jewish </a:t>
            </a:r>
          </a:p>
          <a:p>
            <a:r>
              <a:rPr lang="en-US" sz="2800" dirty="0">
                <a:latin typeface="Arial" panose="020B0604020202020204" pitchFamily="34" charset="0"/>
              </a:rPr>
              <a:t>National Fund’s Disability Task Force, focusing specifically on the Special in Uniform program, which enables people with disabilities to serve in the Israeli army.</a:t>
            </a:r>
          </a:p>
        </p:txBody>
      </p:sp>
      <p:pic>
        <p:nvPicPr>
          <p:cNvPr id="1026" name="Picture 2" descr="headshot of Gabrielle Einstein-Sim smiling and facing the camera wearing a tank top color photo">
            <a:extLst>
              <a:ext uri="{FF2B5EF4-FFF2-40B4-BE49-F238E27FC236}">
                <a16:creationId xmlns:a16="http://schemas.microsoft.com/office/drawing/2014/main" id="{EA1B5FB1-320C-497E-9F08-E02742F632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7877" y="1478271"/>
            <a:ext cx="2314575" cy="231457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D7C76C9-E572-4280-9591-A9DEF273E630}"/>
              </a:ext>
            </a:extLst>
          </p:cNvPr>
          <p:cNvSpPr>
            <a:spLocks noGrp="1"/>
          </p:cNvSpPr>
          <p:nvPr>
            <p:ph type="title"/>
          </p:nvPr>
        </p:nvSpPr>
        <p:spPr/>
        <p:txBody>
          <a:bodyPr/>
          <a:lstStyle/>
          <a:p>
            <a:pPr algn="r"/>
            <a:r>
              <a:rPr lang="en-US" sz="4000" dirty="0">
                <a:solidFill>
                  <a:schemeClr val="bg1"/>
                </a:solidFill>
                <a:latin typeface="Arial" panose="020B0604020202020204" pitchFamily="34" charset="0"/>
              </a:rPr>
              <a:t>Meet Gabby Einstein-Sim</a:t>
            </a:r>
          </a:p>
        </p:txBody>
      </p:sp>
    </p:spTree>
    <p:extLst>
      <p:ext uri="{BB962C8B-B14F-4D97-AF65-F5344CB8AC3E}">
        <p14:creationId xmlns:p14="http://schemas.microsoft.com/office/powerpoint/2010/main" val="207921633"/>
      </p:ext>
    </p:extLst>
  </p:cSld>
  <p:clrMapOvr>
    <a:masterClrMapping/>
  </p:clrMapOvr>
</p:sld>
</file>

<file path=ppt/theme/theme1.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tandard Slides">
  <a:themeElements>
    <a:clrScheme name="Custom 1">
      <a:dk1>
        <a:srgbClr val="242021"/>
      </a:dk1>
      <a:lt1>
        <a:sysClr val="window" lastClr="FFFFFF"/>
      </a:lt1>
      <a:dk2>
        <a:srgbClr val="002C47"/>
      </a:dk2>
      <a:lt2>
        <a:srgbClr val="EEECE1"/>
      </a:lt2>
      <a:accent1>
        <a:srgbClr val="124D95"/>
      </a:accent1>
      <a:accent2>
        <a:srgbClr val="9E1C30"/>
      </a:accent2>
      <a:accent3>
        <a:srgbClr val="303030"/>
      </a:accent3>
      <a:accent4>
        <a:srgbClr val="D9D9D9"/>
      </a:accent4>
      <a:accent5>
        <a:srgbClr val="7A232E"/>
      </a:accent5>
      <a:accent6>
        <a:srgbClr val="124D95"/>
      </a:accent6>
      <a:hlink>
        <a:srgbClr val="124D95"/>
      </a:hlink>
      <a:folHlink>
        <a:srgbClr val="66666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TotalTime>
  <Words>6437</Words>
  <Application>Microsoft Macintosh PowerPoint</Application>
  <PresentationFormat>On-screen Show (4:3)</PresentationFormat>
  <Paragraphs>506</Paragraphs>
  <Slides>36</Slides>
  <Notes>24</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36</vt:i4>
      </vt:variant>
    </vt:vector>
  </HeadingPairs>
  <TitlesOfParts>
    <vt:vector size="48" baseType="lpstr">
      <vt:lpstr>Calibri</vt:lpstr>
      <vt:lpstr>Arial</vt:lpstr>
      <vt:lpstr>Noto Sans Symbols</vt:lpstr>
      <vt:lpstr>Wingdings 2</vt:lpstr>
      <vt:lpstr>Wingdings</vt:lpstr>
      <vt:lpstr>Courier New</vt:lpstr>
      <vt:lpstr>Verdana</vt:lpstr>
      <vt:lpstr>Times New Roman</vt:lpstr>
      <vt:lpstr>Wingdings 3</vt:lpstr>
      <vt:lpstr>1_Office Theme</vt:lpstr>
      <vt:lpstr>2_Office Theme</vt:lpstr>
      <vt:lpstr>Standard Slides</vt:lpstr>
      <vt:lpstr>RespectAbility</vt:lpstr>
      <vt:lpstr>Welcoming 1 </vt:lpstr>
      <vt:lpstr>Welcoming 2</vt:lpstr>
      <vt:lpstr>Welcoming 3 </vt:lpstr>
      <vt:lpstr>Thank You! </vt:lpstr>
      <vt:lpstr>Empowerment Training for Mothers of Students with Disabilities</vt:lpstr>
      <vt:lpstr>Short Film “Ian” </vt:lpstr>
      <vt:lpstr>PANEL:  Parent Advocacy</vt:lpstr>
      <vt:lpstr>Meet Gabby Einstein-Sim</vt:lpstr>
      <vt:lpstr>  Parent Advocacy:  Victories from the Past</vt:lpstr>
      <vt:lpstr>Parent Advocacy:   Navigating the Present</vt:lpstr>
      <vt:lpstr>Parent Advocacy:   Advancing the Future</vt:lpstr>
      <vt:lpstr>  Parent Advocacy:  Victories from the Past 2</vt:lpstr>
      <vt:lpstr>History of Advocacy:  Disability Rights</vt:lpstr>
      <vt:lpstr>Disability Advocacy:   Victories from the Past 2 </vt:lpstr>
      <vt:lpstr>Disability Advocacy:    Victories from the Past 3 </vt:lpstr>
      <vt:lpstr>Developmental Disabilities Assistance and Bill of Rights Act (DD Act)</vt:lpstr>
      <vt:lpstr>Individuals with Disabilities Education Act (IDEA)</vt:lpstr>
      <vt:lpstr>Section 504 of the Rehabilitation Act of 1973 (Section 504)</vt:lpstr>
      <vt:lpstr>Americans with Disabilities Act of 1990 (ADA)</vt:lpstr>
      <vt:lpstr>All of these laws have common language and were built upon one another – each plays a role in our rights and our responsibilities and helps us know what we can do and what we can achieve.  You are standing on the shoulders of giants. You don’t need to be a giant, but you do need to know to know some history and your rights so that you can be the best advocate for your child.</vt:lpstr>
      <vt:lpstr>Parent Advocacy:   Navigating the Present 2</vt:lpstr>
      <vt:lpstr>Parent Advocacy:   Navigating the Present 3</vt:lpstr>
      <vt:lpstr>Parent Advocacy:   Navigating the Present 4</vt:lpstr>
      <vt:lpstr>Parent Advocacy:   Navigating the Present 5 </vt:lpstr>
      <vt:lpstr>Parent Advocacy: Navigating the Present</vt:lpstr>
      <vt:lpstr>Parent Advocacy:   Advancing the Future 2</vt:lpstr>
      <vt:lpstr>Parent Advocacy: Advancing the Future 3</vt:lpstr>
      <vt:lpstr>Parent Advocacy: Advancing the Future 4</vt:lpstr>
      <vt:lpstr>Parent Advocacy Q &amp; A</vt:lpstr>
      <vt:lpstr>TIP</vt:lpstr>
      <vt:lpstr>TIP 2</vt:lpstr>
      <vt:lpstr>Taking Action!  Community Resources &amp; Opportunities</vt:lpstr>
      <vt:lpstr>Thank You! 2 </vt:lpstr>
      <vt:lpstr>Thank You! 3  </vt:lpstr>
      <vt:lpstr>Stay in touch with us!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Local Admin</dc:creator>
  <cp:lastModifiedBy>Eric Ascher</cp:lastModifiedBy>
  <cp:revision>569</cp:revision>
  <cp:lastPrinted>2019-02-23T14:50:36Z</cp:lastPrinted>
  <dcterms:modified xsi:type="dcterms:W3CDTF">2019-05-23T20:05:42Z</dcterms:modified>
</cp:coreProperties>
</file>