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theme/theme4.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5.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7.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0" r:id="rId5"/>
    <p:sldMasterId id="2147483656" r:id="rId6"/>
    <p:sldMasterId id="2147483858" r:id="rId7"/>
    <p:sldMasterId id="2147483860" r:id="rId8"/>
    <p:sldMasterId id="2147483866" r:id="rId9"/>
    <p:sldMasterId id="2147483987" r:id="rId10"/>
    <p:sldMasterId id="2147484000" r:id="rId11"/>
  </p:sldMasterIdLst>
  <p:notesMasterIdLst>
    <p:notesMasterId r:id="rId49"/>
  </p:notesMasterIdLst>
  <p:handoutMasterIdLst>
    <p:handoutMasterId r:id="rId50"/>
  </p:handoutMasterIdLst>
  <p:sldIdLst>
    <p:sldId id="259" r:id="rId12"/>
    <p:sldId id="563" r:id="rId13"/>
    <p:sldId id="541" r:id="rId14"/>
    <p:sldId id="560" r:id="rId15"/>
    <p:sldId id="561" r:id="rId16"/>
    <p:sldId id="558" r:id="rId17"/>
    <p:sldId id="559" r:id="rId18"/>
    <p:sldId id="420" r:id="rId19"/>
    <p:sldId id="533" r:id="rId20"/>
    <p:sldId id="551" r:id="rId21"/>
    <p:sldId id="536" r:id="rId22"/>
    <p:sldId id="534" r:id="rId23"/>
    <p:sldId id="535" r:id="rId24"/>
    <p:sldId id="537" r:id="rId25"/>
    <p:sldId id="538" r:id="rId26"/>
    <p:sldId id="509" r:id="rId27"/>
    <p:sldId id="424" r:id="rId28"/>
    <p:sldId id="542" r:id="rId29"/>
    <p:sldId id="552" r:id="rId30"/>
    <p:sldId id="553" r:id="rId31"/>
    <p:sldId id="554" r:id="rId32"/>
    <p:sldId id="524" r:id="rId33"/>
    <p:sldId id="548" r:id="rId34"/>
    <p:sldId id="550" r:id="rId35"/>
    <p:sldId id="546" r:id="rId36"/>
    <p:sldId id="547" r:id="rId37"/>
    <p:sldId id="549" r:id="rId38"/>
    <p:sldId id="521" r:id="rId39"/>
    <p:sldId id="523" r:id="rId40"/>
    <p:sldId id="518" r:id="rId41"/>
    <p:sldId id="525" r:id="rId42"/>
    <p:sldId id="530" r:id="rId43"/>
    <p:sldId id="526" r:id="rId44"/>
    <p:sldId id="527" r:id="rId45"/>
    <p:sldId id="555" r:id="rId46"/>
    <p:sldId id="454" r:id="rId47"/>
    <p:sldId id="612" r:id="rId48"/>
  </p:sldIdLst>
  <p:sldSz cx="9144000" cy="6858000" type="screen4x3"/>
  <p:notesSz cx="6950075" cy="9236075"/>
  <p:defaultTex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521415D9-36F7-43E2-AB2F-B90AF26B5E84}">
      <p14:sectionLst xmlns:p14="http://schemas.microsoft.com/office/powerpoint/2010/main">
        <p14:section name="Default Section" id="{AA659566-492F-4025-A1BA-26DE7FCB7AD9}">
          <p14:sldIdLst>
            <p14:sldId id="259"/>
            <p14:sldId id="563"/>
            <p14:sldId id="541"/>
            <p14:sldId id="560"/>
            <p14:sldId id="561"/>
            <p14:sldId id="558"/>
            <p14:sldId id="559"/>
            <p14:sldId id="420"/>
            <p14:sldId id="533"/>
            <p14:sldId id="551"/>
            <p14:sldId id="536"/>
            <p14:sldId id="534"/>
            <p14:sldId id="535"/>
            <p14:sldId id="537"/>
            <p14:sldId id="538"/>
            <p14:sldId id="509"/>
            <p14:sldId id="424"/>
            <p14:sldId id="542"/>
            <p14:sldId id="552"/>
            <p14:sldId id="553"/>
            <p14:sldId id="554"/>
          </p14:sldIdLst>
        </p14:section>
        <p14:section name="Untitled Section" id="{583680FA-7346-46C6-A4BB-9059F0893BBF}">
          <p14:sldIdLst>
            <p14:sldId id="524"/>
            <p14:sldId id="548"/>
            <p14:sldId id="550"/>
            <p14:sldId id="546"/>
            <p14:sldId id="547"/>
            <p14:sldId id="549"/>
            <p14:sldId id="521"/>
            <p14:sldId id="523"/>
            <p14:sldId id="518"/>
            <p14:sldId id="525"/>
            <p14:sldId id="530"/>
            <p14:sldId id="526"/>
            <p14:sldId id="527"/>
            <p14:sldId id="555"/>
            <p14:sldId id="454"/>
            <p14:sldId id="61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guide id="3">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lli Thuli Crane" initials="KTC" lastIdx="10" clrIdx="0">
    <p:extLst>
      <p:ext uri="{19B8F6BF-5375-455C-9EA6-DF929625EA0E}">
        <p15:presenceInfo xmlns:p15="http://schemas.microsoft.com/office/powerpoint/2012/main" userId="Kelli Thuli Cran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5A58"/>
    <a:srgbClr val="988B86"/>
    <a:srgbClr val="EBD5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80" autoAdjust="0"/>
    <p:restoredTop sz="86410" autoAdjust="0"/>
  </p:normalViewPr>
  <p:slideViewPr>
    <p:cSldViewPr snapToGrid="0" snapToObjects="1">
      <p:cViewPr varScale="1">
        <p:scale>
          <a:sx n="62" d="100"/>
          <a:sy n="62" d="100"/>
        </p:scale>
        <p:origin x="852" y="72"/>
      </p:cViewPr>
      <p:guideLst>
        <p:guide orient="horz" pos="2160"/>
        <p:guide pos="2880"/>
        <p:guide/>
      </p:guideLst>
    </p:cSldViewPr>
  </p:slideViewPr>
  <p:outlineViewPr>
    <p:cViewPr>
      <p:scale>
        <a:sx n="33" d="100"/>
        <a:sy n="33" d="100"/>
      </p:scale>
      <p:origin x="0" y="-29298"/>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notesMaster" Target="notesMasters/notesMaster1.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8" Type="http://schemas.openxmlformats.org/officeDocument/2006/relationships/slideMaster" Target="slideMasters/slideMaster5.xml"/><Relationship Id="rId51" Type="http://schemas.openxmlformats.org/officeDocument/2006/relationships/commentAuthors" Target="commentAuthors.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6EC071-DB1A-49C9-AC5C-7D6F38E50EDA}" type="doc">
      <dgm:prSet loTypeId="urn:microsoft.com/office/officeart/2008/layout/HorizontalMultiLevelHierarchy" loCatId="hierarchy" qsTypeId="urn:microsoft.com/office/officeart/2005/8/quickstyle/simple1" qsCatId="simple" csTypeId="urn:microsoft.com/office/officeart/2005/8/colors/colorful3" csCatId="colorful" phldr="1"/>
      <dgm:spPr/>
      <dgm:t>
        <a:bodyPr/>
        <a:lstStyle/>
        <a:p>
          <a:endParaRPr lang="en-US"/>
        </a:p>
      </dgm:t>
    </dgm:pt>
    <dgm:pt modelId="{6F360EF6-A215-4F5B-8DCE-F6A2B8B205B5}">
      <dgm:prSet phldrT="[Text]"/>
      <dgm:spPr/>
      <dgm:t>
        <a:bodyPr/>
        <a:lstStyle/>
        <a:p>
          <a:r>
            <a:rPr lang="en-US" dirty="0"/>
            <a:t>PROMISE</a:t>
          </a:r>
        </a:p>
      </dgm:t>
      <dgm:extLst>
        <a:ext uri="{E40237B7-FDA0-4F09-8148-C483321AD2D9}">
          <dgm14:cNvPr xmlns:dgm14="http://schemas.microsoft.com/office/drawing/2010/diagram" id="0" name="" descr="Federal partners include:  US Dedpartment of Education, who funded the National Technical Assistance Centere awarded to Association for University enters on Disabilities, and the PROMISE Modell Demonstration Prjects, SSA, who funded Mathematica for the national evaluation, US HHS and US DEpartment of Labor." title="PROMISE"/>
        </a:ext>
      </dgm:extLst>
    </dgm:pt>
    <dgm:pt modelId="{7BCAF21C-F772-4590-8A0C-D2ABAF0C74EF}" type="parTrans" cxnId="{FF762803-90C9-40E2-BB53-D37E6532612B}">
      <dgm:prSet/>
      <dgm:spPr/>
      <dgm:t>
        <a:bodyPr/>
        <a:lstStyle/>
        <a:p>
          <a:endParaRPr lang="en-US"/>
        </a:p>
      </dgm:t>
    </dgm:pt>
    <dgm:pt modelId="{1506C67E-C30B-435D-B752-4290CC92C29B}" type="sibTrans" cxnId="{FF762803-90C9-40E2-BB53-D37E6532612B}">
      <dgm:prSet/>
      <dgm:spPr/>
      <dgm:t>
        <a:bodyPr/>
        <a:lstStyle/>
        <a:p>
          <a:endParaRPr lang="en-US"/>
        </a:p>
      </dgm:t>
    </dgm:pt>
    <dgm:pt modelId="{B5B49FBD-9A6B-4D1D-B185-92F5CE3C9BB5}">
      <dgm:prSet phldrT="[Text]" custT="1"/>
      <dgm:spPr/>
      <dgm:t>
        <a:bodyPr/>
        <a:lstStyle/>
        <a:p>
          <a:r>
            <a:rPr lang="en-US" sz="1900" dirty="0"/>
            <a:t>U.S. Department of Education</a:t>
          </a:r>
        </a:p>
      </dgm:t>
      <dgm:extLst>
        <a:ext uri="{E40237B7-FDA0-4F09-8148-C483321AD2D9}">
          <dgm14:cNvPr xmlns:dgm14="http://schemas.microsoft.com/office/drawing/2010/diagram" id="0" name="" title="U.S. Department of Education"/>
        </a:ext>
      </dgm:extLst>
    </dgm:pt>
    <dgm:pt modelId="{80D3B98D-35EF-407E-9775-F992AD83509B}" type="parTrans" cxnId="{EE2F16D2-1012-40B4-BD02-3804D78484AD}">
      <dgm:prSet/>
      <dgm:spPr>
        <a:ln>
          <a:solidFill>
            <a:schemeClr val="tx1"/>
          </a:solidFill>
        </a:ln>
      </dgm:spPr>
      <dgm:t>
        <a:bodyPr/>
        <a:lstStyle/>
        <a:p>
          <a:endParaRPr lang="en-US" dirty="0"/>
        </a:p>
      </dgm:t>
    </dgm:pt>
    <dgm:pt modelId="{EAFDA609-3A65-4A98-BC4E-204E788BF480}" type="sibTrans" cxnId="{EE2F16D2-1012-40B4-BD02-3804D78484AD}">
      <dgm:prSet/>
      <dgm:spPr/>
      <dgm:t>
        <a:bodyPr/>
        <a:lstStyle/>
        <a:p>
          <a:endParaRPr lang="en-US"/>
        </a:p>
      </dgm:t>
    </dgm:pt>
    <dgm:pt modelId="{26AB6D74-FDE8-4727-A21C-848319B48D2F}">
      <dgm:prSet phldrT="[Text]"/>
      <dgm:spPr/>
      <dgm:t>
        <a:bodyPr/>
        <a:lstStyle/>
        <a:p>
          <a:r>
            <a:rPr lang="en-US" dirty="0"/>
            <a:t>U.S. Social Security Administration</a:t>
          </a:r>
        </a:p>
      </dgm:t>
      <dgm:extLst>
        <a:ext uri="{E40237B7-FDA0-4F09-8148-C483321AD2D9}">
          <dgm14:cNvPr xmlns:dgm14="http://schemas.microsoft.com/office/drawing/2010/diagram" id="0" name="" title="U.S. Social Security Administration"/>
        </a:ext>
      </dgm:extLst>
    </dgm:pt>
    <dgm:pt modelId="{29B76A82-FA86-40A7-8B03-081DE86D2EA9}" type="parTrans" cxnId="{21030D68-AD45-4C3B-BE17-780779D9EC5F}">
      <dgm:prSet/>
      <dgm:spPr>
        <a:ln>
          <a:solidFill>
            <a:schemeClr val="tx1"/>
          </a:solidFill>
        </a:ln>
      </dgm:spPr>
      <dgm:t>
        <a:bodyPr/>
        <a:lstStyle/>
        <a:p>
          <a:endParaRPr lang="en-US" dirty="0"/>
        </a:p>
      </dgm:t>
    </dgm:pt>
    <dgm:pt modelId="{124263CA-238B-471E-90FC-AFA5591E3A1E}" type="sibTrans" cxnId="{21030D68-AD45-4C3B-BE17-780779D9EC5F}">
      <dgm:prSet/>
      <dgm:spPr/>
      <dgm:t>
        <a:bodyPr/>
        <a:lstStyle/>
        <a:p>
          <a:endParaRPr lang="en-US"/>
        </a:p>
      </dgm:t>
    </dgm:pt>
    <dgm:pt modelId="{26E38B6A-6D9F-4055-A0E7-5DA2630C4CF3}">
      <dgm:prSet phldrT="[Text]"/>
      <dgm:spPr/>
      <dgm:t>
        <a:bodyPr/>
        <a:lstStyle/>
        <a:p>
          <a:r>
            <a:rPr lang="en-US" dirty="0"/>
            <a:t>U.S. Health &amp; Human Services</a:t>
          </a:r>
        </a:p>
      </dgm:t>
      <dgm:extLst>
        <a:ext uri="{E40237B7-FDA0-4F09-8148-C483321AD2D9}">
          <dgm14:cNvPr xmlns:dgm14="http://schemas.microsoft.com/office/drawing/2010/diagram" id="0" name="" title="U.S. Health &amp; Human Services"/>
        </a:ext>
      </dgm:extLst>
    </dgm:pt>
    <dgm:pt modelId="{5766D298-5BF7-4B40-A08A-A2D0B45C4355}" type="parTrans" cxnId="{F83FF0FF-F4DE-45B7-A528-B925E3985DB4}">
      <dgm:prSet/>
      <dgm:spPr>
        <a:ln>
          <a:solidFill>
            <a:schemeClr val="tx1"/>
          </a:solidFill>
        </a:ln>
      </dgm:spPr>
      <dgm:t>
        <a:bodyPr/>
        <a:lstStyle/>
        <a:p>
          <a:endParaRPr lang="en-US" dirty="0"/>
        </a:p>
      </dgm:t>
    </dgm:pt>
    <dgm:pt modelId="{C778A6B7-144C-43FB-9DF8-A3C2506FDE47}" type="sibTrans" cxnId="{F83FF0FF-F4DE-45B7-A528-B925E3985DB4}">
      <dgm:prSet/>
      <dgm:spPr/>
      <dgm:t>
        <a:bodyPr/>
        <a:lstStyle/>
        <a:p>
          <a:endParaRPr lang="en-US"/>
        </a:p>
      </dgm:t>
    </dgm:pt>
    <dgm:pt modelId="{6AE3469F-B1EE-43D9-95F4-613D96297685}">
      <dgm:prSet phldrT="[Text]"/>
      <dgm:spPr>
        <a:solidFill>
          <a:schemeClr val="accent5">
            <a:lumMod val="50000"/>
          </a:schemeClr>
        </a:solidFill>
      </dgm:spPr>
      <dgm:t>
        <a:bodyPr/>
        <a:lstStyle/>
        <a:p>
          <a:r>
            <a:rPr lang="en-US" dirty="0"/>
            <a:t>Association for University Centers on Disabilities </a:t>
          </a:r>
        </a:p>
        <a:p>
          <a:r>
            <a:rPr lang="en-US" dirty="0"/>
            <a:t>(National Technical Assistance Center) </a:t>
          </a:r>
        </a:p>
      </dgm:t>
      <dgm:extLst>
        <a:ext uri="{E40237B7-FDA0-4F09-8148-C483321AD2D9}">
          <dgm14:cNvPr xmlns:dgm14="http://schemas.microsoft.com/office/drawing/2010/diagram" id="0" name="" title="Association for University Centers on Disabilities (National Technical Assistance Center)"/>
        </a:ext>
      </dgm:extLst>
    </dgm:pt>
    <dgm:pt modelId="{A9EA4F0A-FCB2-4170-B0E1-21FC9D7A0D17}" type="parTrans" cxnId="{A63C89B6-F097-4AB5-9B76-6E68386AA1A1}">
      <dgm:prSet/>
      <dgm:spPr>
        <a:ln>
          <a:solidFill>
            <a:schemeClr val="tx1"/>
          </a:solidFill>
        </a:ln>
      </dgm:spPr>
      <dgm:t>
        <a:bodyPr/>
        <a:lstStyle/>
        <a:p>
          <a:endParaRPr lang="en-US" dirty="0"/>
        </a:p>
      </dgm:t>
    </dgm:pt>
    <dgm:pt modelId="{E66EE956-3466-47A8-B1BB-1A925517ADDF}" type="sibTrans" cxnId="{A63C89B6-F097-4AB5-9B76-6E68386AA1A1}">
      <dgm:prSet/>
      <dgm:spPr/>
      <dgm:t>
        <a:bodyPr/>
        <a:lstStyle/>
        <a:p>
          <a:endParaRPr lang="en-US"/>
        </a:p>
      </dgm:t>
    </dgm:pt>
    <dgm:pt modelId="{5326C9F2-200A-4E97-9927-5CE2519D2242}">
      <dgm:prSet phldrT="[Text]"/>
      <dgm:spPr>
        <a:solidFill>
          <a:schemeClr val="accent5">
            <a:lumMod val="50000"/>
          </a:schemeClr>
        </a:solidFill>
      </dgm:spPr>
      <dgm:t>
        <a:bodyPr/>
        <a:lstStyle/>
        <a:p>
          <a:r>
            <a:rPr lang="en-US" dirty="0"/>
            <a:t>Mathematica Policy Research </a:t>
          </a:r>
        </a:p>
        <a:p>
          <a:r>
            <a:rPr lang="en-US" dirty="0"/>
            <a:t>(National Evaluator)</a:t>
          </a:r>
        </a:p>
      </dgm:t>
      <dgm:extLst>
        <a:ext uri="{E40237B7-FDA0-4F09-8148-C483321AD2D9}">
          <dgm14:cNvPr xmlns:dgm14="http://schemas.microsoft.com/office/drawing/2010/diagram" id="0" name="" title="Mathematica Policy Research (National Evaluator)"/>
        </a:ext>
      </dgm:extLst>
    </dgm:pt>
    <dgm:pt modelId="{8E294738-4934-4F47-8216-D97EADBDBF3D}" type="parTrans" cxnId="{E017C392-76E9-402E-9C3C-C6B82782F8DC}">
      <dgm:prSet/>
      <dgm:spPr>
        <a:ln>
          <a:solidFill>
            <a:schemeClr val="tx1"/>
          </a:solidFill>
        </a:ln>
      </dgm:spPr>
      <dgm:t>
        <a:bodyPr/>
        <a:lstStyle/>
        <a:p>
          <a:endParaRPr lang="en-US" dirty="0"/>
        </a:p>
      </dgm:t>
    </dgm:pt>
    <dgm:pt modelId="{A86535C5-C37D-43E1-A0F0-375F0D4B2395}" type="sibTrans" cxnId="{E017C392-76E9-402E-9C3C-C6B82782F8DC}">
      <dgm:prSet/>
      <dgm:spPr/>
      <dgm:t>
        <a:bodyPr/>
        <a:lstStyle/>
        <a:p>
          <a:endParaRPr lang="en-US"/>
        </a:p>
      </dgm:t>
    </dgm:pt>
    <dgm:pt modelId="{69048CF7-3117-498C-A4B1-AC7D64070366}">
      <dgm:prSet phldrT="[Text]"/>
      <dgm:spPr/>
      <dgm:t>
        <a:bodyPr/>
        <a:lstStyle/>
        <a:p>
          <a:r>
            <a:rPr lang="en-US" dirty="0"/>
            <a:t>U.S. Department of Labor</a:t>
          </a:r>
        </a:p>
      </dgm:t>
      <dgm:extLst>
        <a:ext uri="{E40237B7-FDA0-4F09-8148-C483321AD2D9}">
          <dgm14:cNvPr xmlns:dgm14="http://schemas.microsoft.com/office/drawing/2010/diagram" id="0" name="" title="U.S. Department of Labor"/>
        </a:ext>
      </dgm:extLst>
    </dgm:pt>
    <dgm:pt modelId="{9AFFD475-9935-408F-B164-7AD57564F2B2}" type="parTrans" cxnId="{1F51949B-4541-4E33-9482-36C27D205B98}">
      <dgm:prSet/>
      <dgm:spPr>
        <a:ln>
          <a:solidFill>
            <a:schemeClr val="tx1"/>
          </a:solidFill>
        </a:ln>
      </dgm:spPr>
      <dgm:t>
        <a:bodyPr/>
        <a:lstStyle/>
        <a:p>
          <a:endParaRPr lang="en-US" dirty="0"/>
        </a:p>
      </dgm:t>
    </dgm:pt>
    <dgm:pt modelId="{E0944438-7874-412E-9762-41925F3BFCAA}" type="sibTrans" cxnId="{1F51949B-4541-4E33-9482-36C27D205B98}">
      <dgm:prSet/>
      <dgm:spPr/>
      <dgm:t>
        <a:bodyPr/>
        <a:lstStyle/>
        <a:p>
          <a:endParaRPr lang="en-US"/>
        </a:p>
      </dgm:t>
    </dgm:pt>
    <dgm:pt modelId="{263CE90B-F031-4109-871F-F7DBCB1B2720}">
      <dgm:prSet phldrT="[Text]"/>
      <dgm:spPr>
        <a:solidFill>
          <a:schemeClr val="accent5">
            <a:lumMod val="50000"/>
          </a:schemeClr>
        </a:solidFill>
      </dgm:spPr>
      <dgm:t>
        <a:bodyPr/>
        <a:lstStyle/>
        <a:p>
          <a:r>
            <a:rPr lang="en-US" dirty="0"/>
            <a:t>PROMISE Model Demonstration Projects (MDPs)</a:t>
          </a:r>
        </a:p>
      </dgm:t>
      <dgm:extLst>
        <a:ext uri="{E40237B7-FDA0-4F09-8148-C483321AD2D9}">
          <dgm14:cNvPr xmlns:dgm14="http://schemas.microsoft.com/office/drawing/2010/diagram" id="0" name="" title="PROMISE Model Demonstration Projects (MDPs)"/>
        </a:ext>
      </dgm:extLst>
    </dgm:pt>
    <dgm:pt modelId="{7AF78E24-06D6-4C7D-B5C4-698AB3DFB7B8}" type="parTrans" cxnId="{8EA14893-7A14-4A5C-A771-4C22243EE7C8}">
      <dgm:prSet/>
      <dgm:spPr>
        <a:ln>
          <a:solidFill>
            <a:schemeClr val="tx1"/>
          </a:solidFill>
        </a:ln>
      </dgm:spPr>
      <dgm:t>
        <a:bodyPr/>
        <a:lstStyle/>
        <a:p>
          <a:endParaRPr lang="en-US" dirty="0"/>
        </a:p>
      </dgm:t>
    </dgm:pt>
    <dgm:pt modelId="{DB5290C3-ECA3-4AF3-8FBF-B127D05059FE}" type="sibTrans" cxnId="{8EA14893-7A14-4A5C-A771-4C22243EE7C8}">
      <dgm:prSet/>
      <dgm:spPr/>
      <dgm:t>
        <a:bodyPr/>
        <a:lstStyle/>
        <a:p>
          <a:endParaRPr lang="en-US"/>
        </a:p>
      </dgm:t>
    </dgm:pt>
    <dgm:pt modelId="{08C8302D-F11F-4C6B-9989-71083E24AB6C}" type="pres">
      <dgm:prSet presAssocID="{436EC071-DB1A-49C9-AC5C-7D6F38E50EDA}" presName="Name0" presStyleCnt="0">
        <dgm:presLayoutVars>
          <dgm:chPref val="1"/>
          <dgm:dir/>
          <dgm:animOne val="branch"/>
          <dgm:animLvl val="lvl"/>
          <dgm:resizeHandles val="exact"/>
        </dgm:presLayoutVars>
      </dgm:prSet>
      <dgm:spPr/>
    </dgm:pt>
    <dgm:pt modelId="{FA757FD1-5A19-40E2-9F29-8E43005B1BFC}" type="pres">
      <dgm:prSet presAssocID="{6F360EF6-A215-4F5B-8DCE-F6A2B8B205B5}" presName="root1" presStyleCnt="0"/>
      <dgm:spPr/>
    </dgm:pt>
    <dgm:pt modelId="{DA52921E-4AFC-4387-BD2F-B594603C17C4}" type="pres">
      <dgm:prSet presAssocID="{6F360EF6-A215-4F5B-8DCE-F6A2B8B205B5}" presName="LevelOneTextNode" presStyleLbl="node0" presStyleIdx="0" presStyleCnt="1" custScaleY="83570">
        <dgm:presLayoutVars>
          <dgm:chPref val="3"/>
        </dgm:presLayoutVars>
      </dgm:prSet>
      <dgm:spPr/>
    </dgm:pt>
    <dgm:pt modelId="{9319D220-0215-47EC-93C3-182D78DF67D9}" type="pres">
      <dgm:prSet presAssocID="{6F360EF6-A215-4F5B-8DCE-F6A2B8B205B5}" presName="level2hierChild" presStyleCnt="0"/>
      <dgm:spPr/>
    </dgm:pt>
    <dgm:pt modelId="{FF71A697-F997-42CD-B162-EBEC382D61A4}" type="pres">
      <dgm:prSet presAssocID="{80D3B98D-35EF-407E-9775-F992AD83509B}" presName="conn2-1" presStyleLbl="parChTrans1D2" presStyleIdx="0" presStyleCnt="4"/>
      <dgm:spPr/>
    </dgm:pt>
    <dgm:pt modelId="{277CFD45-EB59-413D-9EB1-2E7F2EE05488}" type="pres">
      <dgm:prSet presAssocID="{80D3B98D-35EF-407E-9775-F992AD83509B}" presName="connTx" presStyleLbl="parChTrans1D2" presStyleIdx="0" presStyleCnt="4"/>
      <dgm:spPr/>
    </dgm:pt>
    <dgm:pt modelId="{D5A36EA2-55EB-4ED1-8386-5AC7D5CA081C}" type="pres">
      <dgm:prSet presAssocID="{B5B49FBD-9A6B-4D1D-B185-92F5CE3C9BB5}" presName="root2" presStyleCnt="0"/>
      <dgm:spPr/>
    </dgm:pt>
    <dgm:pt modelId="{1EFF4FB8-1567-494B-8BE6-3B635252D9B7}" type="pres">
      <dgm:prSet presAssocID="{B5B49FBD-9A6B-4D1D-B185-92F5CE3C9BB5}" presName="LevelTwoTextNode" presStyleLbl="node2" presStyleIdx="0" presStyleCnt="4" custScaleY="108363">
        <dgm:presLayoutVars>
          <dgm:chPref val="3"/>
        </dgm:presLayoutVars>
      </dgm:prSet>
      <dgm:spPr/>
    </dgm:pt>
    <dgm:pt modelId="{89DBDC0C-7227-42BF-9518-A889A971030B}" type="pres">
      <dgm:prSet presAssocID="{B5B49FBD-9A6B-4D1D-B185-92F5CE3C9BB5}" presName="level3hierChild" presStyleCnt="0"/>
      <dgm:spPr/>
    </dgm:pt>
    <dgm:pt modelId="{4453C5DF-08B1-49C6-BBE8-D7A24F629F35}" type="pres">
      <dgm:prSet presAssocID="{A9EA4F0A-FCB2-4170-B0E1-21FC9D7A0D17}" presName="conn2-1" presStyleLbl="parChTrans1D3" presStyleIdx="0" presStyleCnt="3"/>
      <dgm:spPr/>
    </dgm:pt>
    <dgm:pt modelId="{3BFE7B9E-F669-4B9A-8944-F6B9382BD673}" type="pres">
      <dgm:prSet presAssocID="{A9EA4F0A-FCB2-4170-B0E1-21FC9D7A0D17}" presName="connTx" presStyleLbl="parChTrans1D3" presStyleIdx="0" presStyleCnt="3"/>
      <dgm:spPr/>
    </dgm:pt>
    <dgm:pt modelId="{C5DFD815-3F18-4491-BDB0-DE0D2D8B625C}" type="pres">
      <dgm:prSet presAssocID="{6AE3469F-B1EE-43D9-95F4-613D96297685}" presName="root2" presStyleCnt="0"/>
      <dgm:spPr/>
    </dgm:pt>
    <dgm:pt modelId="{8E06745D-6587-494D-A2B7-1EEEAA3E612C}" type="pres">
      <dgm:prSet presAssocID="{6AE3469F-B1EE-43D9-95F4-613D96297685}" presName="LevelTwoTextNode" presStyleLbl="node3" presStyleIdx="0" presStyleCnt="3" custScaleX="250434" custLinFactNeighborY="32375">
        <dgm:presLayoutVars>
          <dgm:chPref val="3"/>
        </dgm:presLayoutVars>
      </dgm:prSet>
      <dgm:spPr/>
    </dgm:pt>
    <dgm:pt modelId="{54CD5BB5-D106-428A-A6BA-7CD8424D4441}" type="pres">
      <dgm:prSet presAssocID="{6AE3469F-B1EE-43D9-95F4-613D96297685}" presName="level3hierChild" presStyleCnt="0"/>
      <dgm:spPr/>
    </dgm:pt>
    <dgm:pt modelId="{993655FB-7F03-4537-8506-206B5F47C290}" type="pres">
      <dgm:prSet presAssocID="{7AF78E24-06D6-4C7D-B5C4-698AB3DFB7B8}" presName="conn2-1" presStyleLbl="parChTrans1D3" presStyleIdx="1" presStyleCnt="3"/>
      <dgm:spPr/>
    </dgm:pt>
    <dgm:pt modelId="{DB3E10C7-9FE8-436B-8450-714F7FA3881E}" type="pres">
      <dgm:prSet presAssocID="{7AF78E24-06D6-4C7D-B5C4-698AB3DFB7B8}" presName="connTx" presStyleLbl="parChTrans1D3" presStyleIdx="1" presStyleCnt="3"/>
      <dgm:spPr/>
    </dgm:pt>
    <dgm:pt modelId="{606EB19F-3E8A-4260-9847-3FAFDD773D2C}" type="pres">
      <dgm:prSet presAssocID="{263CE90B-F031-4109-871F-F7DBCB1B2720}" presName="root2" presStyleCnt="0"/>
      <dgm:spPr/>
    </dgm:pt>
    <dgm:pt modelId="{2103F63A-064C-4EEA-BE14-36E8E3459908}" type="pres">
      <dgm:prSet presAssocID="{263CE90B-F031-4109-871F-F7DBCB1B2720}" presName="LevelTwoTextNode" presStyleLbl="node3" presStyleIdx="1" presStyleCnt="3" custScaleX="202728" custLinFactNeighborX="801" custLinFactNeighborY="14063">
        <dgm:presLayoutVars>
          <dgm:chPref val="3"/>
        </dgm:presLayoutVars>
      </dgm:prSet>
      <dgm:spPr/>
    </dgm:pt>
    <dgm:pt modelId="{73180050-DADD-4236-8B42-FC2F491B9A83}" type="pres">
      <dgm:prSet presAssocID="{263CE90B-F031-4109-871F-F7DBCB1B2720}" presName="level3hierChild" presStyleCnt="0"/>
      <dgm:spPr/>
    </dgm:pt>
    <dgm:pt modelId="{559E61BE-3935-41DE-AA73-7C31B1C3262D}" type="pres">
      <dgm:prSet presAssocID="{29B76A82-FA86-40A7-8B03-081DE86D2EA9}" presName="conn2-1" presStyleLbl="parChTrans1D2" presStyleIdx="1" presStyleCnt="4"/>
      <dgm:spPr/>
    </dgm:pt>
    <dgm:pt modelId="{6833448E-F782-4A31-A2F5-854505439889}" type="pres">
      <dgm:prSet presAssocID="{29B76A82-FA86-40A7-8B03-081DE86D2EA9}" presName="connTx" presStyleLbl="parChTrans1D2" presStyleIdx="1" presStyleCnt="4"/>
      <dgm:spPr/>
    </dgm:pt>
    <dgm:pt modelId="{2AD516BD-45E4-40AC-BF10-D02F0962ED15}" type="pres">
      <dgm:prSet presAssocID="{26AB6D74-FDE8-4727-A21C-848319B48D2F}" presName="root2" presStyleCnt="0"/>
      <dgm:spPr/>
    </dgm:pt>
    <dgm:pt modelId="{5E358594-B7BF-49AD-8BB7-3D8F729B973A}" type="pres">
      <dgm:prSet presAssocID="{26AB6D74-FDE8-4727-A21C-848319B48D2F}" presName="LevelTwoTextNode" presStyleLbl="node2" presStyleIdx="1" presStyleCnt="4">
        <dgm:presLayoutVars>
          <dgm:chPref val="3"/>
        </dgm:presLayoutVars>
      </dgm:prSet>
      <dgm:spPr/>
    </dgm:pt>
    <dgm:pt modelId="{A3EC56D0-9F90-4CAC-B7E2-75A1F2761F95}" type="pres">
      <dgm:prSet presAssocID="{26AB6D74-FDE8-4727-A21C-848319B48D2F}" presName="level3hierChild" presStyleCnt="0"/>
      <dgm:spPr/>
    </dgm:pt>
    <dgm:pt modelId="{523CDAE8-E583-4106-B1BB-A493DA42BB2D}" type="pres">
      <dgm:prSet presAssocID="{8E294738-4934-4F47-8216-D97EADBDBF3D}" presName="conn2-1" presStyleLbl="parChTrans1D3" presStyleIdx="2" presStyleCnt="3"/>
      <dgm:spPr/>
    </dgm:pt>
    <dgm:pt modelId="{0D20C7F4-93B9-410A-85E5-DEC458DF2A6F}" type="pres">
      <dgm:prSet presAssocID="{8E294738-4934-4F47-8216-D97EADBDBF3D}" presName="connTx" presStyleLbl="parChTrans1D3" presStyleIdx="2" presStyleCnt="3"/>
      <dgm:spPr/>
    </dgm:pt>
    <dgm:pt modelId="{6BA3AD37-5DC2-4774-B9F7-13C7B4FAD013}" type="pres">
      <dgm:prSet presAssocID="{5326C9F2-200A-4E97-9927-5CE2519D2242}" presName="root2" presStyleCnt="0"/>
      <dgm:spPr/>
    </dgm:pt>
    <dgm:pt modelId="{77EF0FBB-1F74-47AD-86E9-30BE58C2B3D7}" type="pres">
      <dgm:prSet presAssocID="{5326C9F2-200A-4E97-9927-5CE2519D2242}" presName="LevelTwoTextNode" presStyleLbl="node3" presStyleIdx="2" presStyleCnt="3" custScaleX="165036">
        <dgm:presLayoutVars>
          <dgm:chPref val="3"/>
        </dgm:presLayoutVars>
      </dgm:prSet>
      <dgm:spPr/>
    </dgm:pt>
    <dgm:pt modelId="{0FAA13DD-F189-4BCD-A9CB-1DAD6F9E1358}" type="pres">
      <dgm:prSet presAssocID="{5326C9F2-200A-4E97-9927-5CE2519D2242}" presName="level3hierChild" presStyleCnt="0"/>
      <dgm:spPr/>
    </dgm:pt>
    <dgm:pt modelId="{9E30A27C-4918-4E22-9DFB-DA82BB64A753}" type="pres">
      <dgm:prSet presAssocID="{5766D298-5BF7-4B40-A08A-A2D0B45C4355}" presName="conn2-1" presStyleLbl="parChTrans1D2" presStyleIdx="2" presStyleCnt="4"/>
      <dgm:spPr/>
    </dgm:pt>
    <dgm:pt modelId="{23B4819D-05CC-446D-899A-013553184499}" type="pres">
      <dgm:prSet presAssocID="{5766D298-5BF7-4B40-A08A-A2D0B45C4355}" presName="connTx" presStyleLbl="parChTrans1D2" presStyleIdx="2" presStyleCnt="4"/>
      <dgm:spPr/>
    </dgm:pt>
    <dgm:pt modelId="{4DDCF819-3B96-4A54-8361-7DB6F44FAEF7}" type="pres">
      <dgm:prSet presAssocID="{26E38B6A-6D9F-4055-A0E7-5DA2630C4CF3}" presName="root2" presStyleCnt="0"/>
      <dgm:spPr/>
    </dgm:pt>
    <dgm:pt modelId="{384C13A7-F812-4049-B86F-61491610C471}" type="pres">
      <dgm:prSet presAssocID="{26E38B6A-6D9F-4055-A0E7-5DA2630C4CF3}" presName="LevelTwoTextNode" presStyleLbl="node2" presStyleIdx="2" presStyleCnt="4">
        <dgm:presLayoutVars>
          <dgm:chPref val="3"/>
        </dgm:presLayoutVars>
      </dgm:prSet>
      <dgm:spPr/>
    </dgm:pt>
    <dgm:pt modelId="{F5D3B21A-20C7-4C6B-BF9E-D3522A66C15C}" type="pres">
      <dgm:prSet presAssocID="{26E38B6A-6D9F-4055-A0E7-5DA2630C4CF3}" presName="level3hierChild" presStyleCnt="0"/>
      <dgm:spPr/>
    </dgm:pt>
    <dgm:pt modelId="{A34C2A38-7F38-4E95-93FF-3C7C9B5D7762}" type="pres">
      <dgm:prSet presAssocID="{9AFFD475-9935-408F-B164-7AD57564F2B2}" presName="conn2-1" presStyleLbl="parChTrans1D2" presStyleIdx="3" presStyleCnt="4"/>
      <dgm:spPr/>
    </dgm:pt>
    <dgm:pt modelId="{AFB27D06-9C3B-439D-B5D5-E4834930E6C7}" type="pres">
      <dgm:prSet presAssocID="{9AFFD475-9935-408F-B164-7AD57564F2B2}" presName="connTx" presStyleLbl="parChTrans1D2" presStyleIdx="3" presStyleCnt="4"/>
      <dgm:spPr/>
    </dgm:pt>
    <dgm:pt modelId="{0A444CCF-12DD-4F94-8CF8-2B4EE9CF67B9}" type="pres">
      <dgm:prSet presAssocID="{69048CF7-3117-498C-A4B1-AC7D64070366}" presName="root2" presStyleCnt="0"/>
      <dgm:spPr/>
    </dgm:pt>
    <dgm:pt modelId="{503595F1-065A-44DD-85A0-FA17FA5FBCFD}" type="pres">
      <dgm:prSet presAssocID="{69048CF7-3117-498C-A4B1-AC7D64070366}" presName="LevelTwoTextNode" presStyleLbl="node2" presStyleIdx="3" presStyleCnt="4">
        <dgm:presLayoutVars>
          <dgm:chPref val="3"/>
        </dgm:presLayoutVars>
      </dgm:prSet>
      <dgm:spPr/>
    </dgm:pt>
    <dgm:pt modelId="{D7BC7148-A337-4344-ABA7-1CDA71FB51ED}" type="pres">
      <dgm:prSet presAssocID="{69048CF7-3117-498C-A4B1-AC7D64070366}" presName="level3hierChild" presStyleCnt="0"/>
      <dgm:spPr/>
    </dgm:pt>
  </dgm:ptLst>
  <dgm:cxnLst>
    <dgm:cxn modelId="{94109200-2268-4879-8915-7FAD0B79B576}" type="presOf" srcId="{69048CF7-3117-498C-A4B1-AC7D64070366}" destId="{503595F1-065A-44DD-85A0-FA17FA5FBCFD}" srcOrd="0" destOrd="0" presId="urn:microsoft.com/office/officeart/2008/layout/HorizontalMultiLevelHierarchy"/>
    <dgm:cxn modelId="{FF762803-90C9-40E2-BB53-D37E6532612B}" srcId="{436EC071-DB1A-49C9-AC5C-7D6F38E50EDA}" destId="{6F360EF6-A215-4F5B-8DCE-F6A2B8B205B5}" srcOrd="0" destOrd="0" parTransId="{7BCAF21C-F772-4590-8A0C-D2ABAF0C74EF}" sibTransId="{1506C67E-C30B-435D-B752-4290CC92C29B}"/>
    <dgm:cxn modelId="{2222DF03-696C-44B6-A819-B035ED9D3A1C}" type="presOf" srcId="{26AB6D74-FDE8-4727-A21C-848319B48D2F}" destId="{5E358594-B7BF-49AD-8BB7-3D8F729B973A}" srcOrd="0" destOrd="0" presId="urn:microsoft.com/office/officeart/2008/layout/HorizontalMultiLevelHierarchy"/>
    <dgm:cxn modelId="{68A2FC10-B768-4770-8096-455F88940201}" type="presOf" srcId="{29B76A82-FA86-40A7-8B03-081DE86D2EA9}" destId="{559E61BE-3935-41DE-AA73-7C31B1C3262D}" srcOrd="0" destOrd="0" presId="urn:microsoft.com/office/officeart/2008/layout/HorizontalMultiLevelHierarchy"/>
    <dgm:cxn modelId="{9BCB3F13-D0C5-4D18-A350-DA16A6FCC994}" type="presOf" srcId="{5326C9F2-200A-4E97-9927-5CE2519D2242}" destId="{77EF0FBB-1F74-47AD-86E9-30BE58C2B3D7}" srcOrd="0" destOrd="0" presId="urn:microsoft.com/office/officeart/2008/layout/HorizontalMultiLevelHierarchy"/>
    <dgm:cxn modelId="{A7839314-A053-4EDB-A2C3-39DD02172203}" type="presOf" srcId="{A9EA4F0A-FCB2-4170-B0E1-21FC9D7A0D17}" destId="{3BFE7B9E-F669-4B9A-8944-F6B9382BD673}" srcOrd="1" destOrd="0" presId="urn:microsoft.com/office/officeart/2008/layout/HorizontalMultiLevelHierarchy"/>
    <dgm:cxn modelId="{FF286C17-C430-4657-84FF-6575E28F2189}" type="presOf" srcId="{29B76A82-FA86-40A7-8B03-081DE86D2EA9}" destId="{6833448E-F782-4A31-A2F5-854505439889}" srcOrd="1" destOrd="0" presId="urn:microsoft.com/office/officeart/2008/layout/HorizontalMultiLevelHierarchy"/>
    <dgm:cxn modelId="{26AD601C-DB87-4417-AFC4-C4191B22DE58}" type="presOf" srcId="{80D3B98D-35EF-407E-9775-F992AD83509B}" destId="{FF71A697-F997-42CD-B162-EBEC382D61A4}" srcOrd="0" destOrd="0" presId="urn:microsoft.com/office/officeart/2008/layout/HorizontalMultiLevelHierarchy"/>
    <dgm:cxn modelId="{35E36F31-2C4D-42A5-816A-06BCB7381B14}" type="presOf" srcId="{9AFFD475-9935-408F-B164-7AD57564F2B2}" destId="{A34C2A38-7F38-4E95-93FF-3C7C9B5D7762}" srcOrd="0" destOrd="0" presId="urn:microsoft.com/office/officeart/2008/layout/HorizontalMultiLevelHierarchy"/>
    <dgm:cxn modelId="{A62A3833-61D8-4365-A2F4-BB5965713A24}" type="presOf" srcId="{8E294738-4934-4F47-8216-D97EADBDBF3D}" destId="{0D20C7F4-93B9-410A-85E5-DEC458DF2A6F}" srcOrd="1" destOrd="0" presId="urn:microsoft.com/office/officeart/2008/layout/HorizontalMultiLevelHierarchy"/>
    <dgm:cxn modelId="{A8463435-1003-4786-ACD4-F967B6D7485A}" type="presOf" srcId="{A9EA4F0A-FCB2-4170-B0E1-21FC9D7A0D17}" destId="{4453C5DF-08B1-49C6-BBE8-D7A24F629F35}" srcOrd="0" destOrd="0" presId="urn:microsoft.com/office/officeart/2008/layout/HorizontalMultiLevelHierarchy"/>
    <dgm:cxn modelId="{75E36B5E-4DE2-4F32-935D-F74C7E44544D}" type="presOf" srcId="{8E294738-4934-4F47-8216-D97EADBDBF3D}" destId="{523CDAE8-E583-4106-B1BB-A493DA42BB2D}" srcOrd="0" destOrd="0" presId="urn:microsoft.com/office/officeart/2008/layout/HorizontalMultiLevelHierarchy"/>
    <dgm:cxn modelId="{2FCC3E5F-FF0A-4988-99E8-B508FCEC0D4F}" type="presOf" srcId="{7AF78E24-06D6-4C7D-B5C4-698AB3DFB7B8}" destId="{DB3E10C7-9FE8-436B-8450-714F7FA3881E}" srcOrd="1" destOrd="0" presId="urn:microsoft.com/office/officeart/2008/layout/HorizontalMultiLevelHierarchy"/>
    <dgm:cxn modelId="{288E0E46-B4A5-467F-8BC5-A2F3335D3A97}" type="presOf" srcId="{263CE90B-F031-4109-871F-F7DBCB1B2720}" destId="{2103F63A-064C-4EEA-BE14-36E8E3459908}" srcOrd="0" destOrd="0" presId="urn:microsoft.com/office/officeart/2008/layout/HorizontalMultiLevelHierarchy"/>
    <dgm:cxn modelId="{632CCD46-FD62-4F57-871C-8945883B7261}" type="presOf" srcId="{6F360EF6-A215-4F5B-8DCE-F6A2B8B205B5}" destId="{DA52921E-4AFC-4387-BD2F-B594603C17C4}" srcOrd="0" destOrd="0" presId="urn:microsoft.com/office/officeart/2008/layout/HorizontalMultiLevelHierarchy"/>
    <dgm:cxn modelId="{21030D68-AD45-4C3B-BE17-780779D9EC5F}" srcId="{6F360EF6-A215-4F5B-8DCE-F6A2B8B205B5}" destId="{26AB6D74-FDE8-4727-A21C-848319B48D2F}" srcOrd="1" destOrd="0" parTransId="{29B76A82-FA86-40A7-8B03-081DE86D2EA9}" sibTransId="{124263CA-238B-471E-90FC-AFA5591E3A1E}"/>
    <dgm:cxn modelId="{246DA24F-60F5-415D-938E-44B21597C56D}" type="presOf" srcId="{7AF78E24-06D6-4C7D-B5C4-698AB3DFB7B8}" destId="{993655FB-7F03-4537-8506-206B5F47C290}" srcOrd="0" destOrd="0" presId="urn:microsoft.com/office/officeart/2008/layout/HorizontalMultiLevelHierarchy"/>
    <dgm:cxn modelId="{F35E1775-B9C6-45CA-BC05-E2C07BFC6288}" type="presOf" srcId="{6AE3469F-B1EE-43D9-95F4-613D96297685}" destId="{8E06745D-6587-494D-A2B7-1EEEAA3E612C}" srcOrd="0" destOrd="0" presId="urn:microsoft.com/office/officeart/2008/layout/HorizontalMultiLevelHierarchy"/>
    <dgm:cxn modelId="{12756377-2C66-45B6-B59D-ED68D2DCE1AC}" type="presOf" srcId="{80D3B98D-35EF-407E-9775-F992AD83509B}" destId="{277CFD45-EB59-413D-9EB1-2E7F2EE05488}" srcOrd="1" destOrd="0" presId="urn:microsoft.com/office/officeart/2008/layout/HorizontalMultiLevelHierarchy"/>
    <dgm:cxn modelId="{6E769277-6E83-4C85-993E-4C51FF1A98A5}" type="presOf" srcId="{436EC071-DB1A-49C9-AC5C-7D6F38E50EDA}" destId="{08C8302D-F11F-4C6B-9989-71083E24AB6C}" srcOrd="0" destOrd="0" presId="urn:microsoft.com/office/officeart/2008/layout/HorizontalMultiLevelHierarchy"/>
    <dgm:cxn modelId="{7DC86B7B-8F36-4DD4-9530-AC9D4EFB6365}" type="presOf" srcId="{5766D298-5BF7-4B40-A08A-A2D0B45C4355}" destId="{9E30A27C-4918-4E22-9DFB-DA82BB64A753}" srcOrd="0" destOrd="0" presId="urn:microsoft.com/office/officeart/2008/layout/HorizontalMultiLevelHierarchy"/>
    <dgm:cxn modelId="{E017C392-76E9-402E-9C3C-C6B82782F8DC}" srcId="{26AB6D74-FDE8-4727-A21C-848319B48D2F}" destId="{5326C9F2-200A-4E97-9927-5CE2519D2242}" srcOrd="0" destOrd="0" parTransId="{8E294738-4934-4F47-8216-D97EADBDBF3D}" sibTransId="{A86535C5-C37D-43E1-A0F0-375F0D4B2395}"/>
    <dgm:cxn modelId="{8EA14893-7A14-4A5C-A771-4C22243EE7C8}" srcId="{B5B49FBD-9A6B-4D1D-B185-92F5CE3C9BB5}" destId="{263CE90B-F031-4109-871F-F7DBCB1B2720}" srcOrd="1" destOrd="0" parTransId="{7AF78E24-06D6-4C7D-B5C4-698AB3DFB7B8}" sibTransId="{DB5290C3-ECA3-4AF3-8FBF-B127D05059FE}"/>
    <dgm:cxn modelId="{1F51949B-4541-4E33-9482-36C27D205B98}" srcId="{6F360EF6-A215-4F5B-8DCE-F6A2B8B205B5}" destId="{69048CF7-3117-498C-A4B1-AC7D64070366}" srcOrd="3" destOrd="0" parTransId="{9AFFD475-9935-408F-B164-7AD57564F2B2}" sibTransId="{E0944438-7874-412E-9762-41925F3BFCAA}"/>
    <dgm:cxn modelId="{D1D642B6-029A-4AE6-9446-E2A7037041AB}" type="presOf" srcId="{9AFFD475-9935-408F-B164-7AD57564F2B2}" destId="{AFB27D06-9C3B-439D-B5D5-E4834930E6C7}" srcOrd="1" destOrd="0" presId="urn:microsoft.com/office/officeart/2008/layout/HorizontalMultiLevelHierarchy"/>
    <dgm:cxn modelId="{A63C89B6-F097-4AB5-9B76-6E68386AA1A1}" srcId="{B5B49FBD-9A6B-4D1D-B185-92F5CE3C9BB5}" destId="{6AE3469F-B1EE-43D9-95F4-613D96297685}" srcOrd="0" destOrd="0" parTransId="{A9EA4F0A-FCB2-4170-B0E1-21FC9D7A0D17}" sibTransId="{E66EE956-3466-47A8-B1BB-1A925517ADDF}"/>
    <dgm:cxn modelId="{4BDCA3D0-D367-4DD0-AF8E-302231EF772F}" type="presOf" srcId="{5766D298-5BF7-4B40-A08A-A2D0B45C4355}" destId="{23B4819D-05CC-446D-899A-013553184499}" srcOrd="1" destOrd="0" presId="urn:microsoft.com/office/officeart/2008/layout/HorizontalMultiLevelHierarchy"/>
    <dgm:cxn modelId="{EE2F16D2-1012-40B4-BD02-3804D78484AD}" srcId="{6F360EF6-A215-4F5B-8DCE-F6A2B8B205B5}" destId="{B5B49FBD-9A6B-4D1D-B185-92F5CE3C9BB5}" srcOrd="0" destOrd="0" parTransId="{80D3B98D-35EF-407E-9775-F992AD83509B}" sibTransId="{EAFDA609-3A65-4A98-BC4E-204E788BF480}"/>
    <dgm:cxn modelId="{62644AE3-6C31-4E7A-9B36-A43AE84FC113}" type="presOf" srcId="{26E38B6A-6D9F-4055-A0E7-5DA2630C4CF3}" destId="{384C13A7-F812-4049-B86F-61491610C471}" srcOrd="0" destOrd="0" presId="urn:microsoft.com/office/officeart/2008/layout/HorizontalMultiLevelHierarchy"/>
    <dgm:cxn modelId="{3D8FDAEB-2031-443D-B5E0-605C252E2A60}" type="presOf" srcId="{B5B49FBD-9A6B-4D1D-B185-92F5CE3C9BB5}" destId="{1EFF4FB8-1567-494B-8BE6-3B635252D9B7}" srcOrd="0" destOrd="0" presId="urn:microsoft.com/office/officeart/2008/layout/HorizontalMultiLevelHierarchy"/>
    <dgm:cxn modelId="{F83FF0FF-F4DE-45B7-A528-B925E3985DB4}" srcId="{6F360EF6-A215-4F5B-8DCE-F6A2B8B205B5}" destId="{26E38B6A-6D9F-4055-A0E7-5DA2630C4CF3}" srcOrd="2" destOrd="0" parTransId="{5766D298-5BF7-4B40-A08A-A2D0B45C4355}" sibTransId="{C778A6B7-144C-43FB-9DF8-A3C2506FDE47}"/>
    <dgm:cxn modelId="{2463C9F0-3A37-4BD6-922F-213172116BAA}" type="presParOf" srcId="{08C8302D-F11F-4C6B-9989-71083E24AB6C}" destId="{FA757FD1-5A19-40E2-9F29-8E43005B1BFC}" srcOrd="0" destOrd="0" presId="urn:microsoft.com/office/officeart/2008/layout/HorizontalMultiLevelHierarchy"/>
    <dgm:cxn modelId="{7BFD3466-7373-44CC-A957-D2B0DBFE7365}" type="presParOf" srcId="{FA757FD1-5A19-40E2-9F29-8E43005B1BFC}" destId="{DA52921E-4AFC-4387-BD2F-B594603C17C4}" srcOrd="0" destOrd="0" presId="urn:microsoft.com/office/officeart/2008/layout/HorizontalMultiLevelHierarchy"/>
    <dgm:cxn modelId="{F2663911-E85D-469C-A892-F60829A819EC}" type="presParOf" srcId="{FA757FD1-5A19-40E2-9F29-8E43005B1BFC}" destId="{9319D220-0215-47EC-93C3-182D78DF67D9}" srcOrd="1" destOrd="0" presId="urn:microsoft.com/office/officeart/2008/layout/HorizontalMultiLevelHierarchy"/>
    <dgm:cxn modelId="{BF047073-D2B9-4F2F-97F0-CC1C9E506E8E}" type="presParOf" srcId="{9319D220-0215-47EC-93C3-182D78DF67D9}" destId="{FF71A697-F997-42CD-B162-EBEC382D61A4}" srcOrd="0" destOrd="0" presId="urn:microsoft.com/office/officeart/2008/layout/HorizontalMultiLevelHierarchy"/>
    <dgm:cxn modelId="{053A49B9-42A5-434B-9A36-30E4C02A5303}" type="presParOf" srcId="{FF71A697-F997-42CD-B162-EBEC382D61A4}" destId="{277CFD45-EB59-413D-9EB1-2E7F2EE05488}" srcOrd="0" destOrd="0" presId="urn:microsoft.com/office/officeart/2008/layout/HorizontalMultiLevelHierarchy"/>
    <dgm:cxn modelId="{4A18AA49-2158-4257-B6B4-C3FA23D66B95}" type="presParOf" srcId="{9319D220-0215-47EC-93C3-182D78DF67D9}" destId="{D5A36EA2-55EB-4ED1-8386-5AC7D5CA081C}" srcOrd="1" destOrd="0" presId="urn:microsoft.com/office/officeart/2008/layout/HorizontalMultiLevelHierarchy"/>
    <dgm:cxn modelId="{1AB3A91B-1242-447A-97D0-249C4342B01D}" type="presParOf" srcId="{D5A36EA2-55EB-4ED1-8386-5AC7D5CA081C}" destId="{1EFF4FB8-1567-494B-8BE6-3B635252D9B7}" srcOrd="0" destOrd="0" presId="urn:microsoft.com/office/officeart/2008/layout/HorizontalMultiLevelHierarchy"/>
    <dgm:cxn modelId="{0E84C9B2-B35F-4492-8B8D-07471AF4DBF0}" type="presParOf" srcId="{D5A36EA2-55EB-4ED1-8386-5AC7D5CA081C}" destId="{89DBDC0C-7227-42BF-9518-A889A971030B}" srcOrd="1" destOrd="0" presId="urn:microsoft.com/office/officeart/2008/layout/HorizontalMultiLevelHierarchy"/>
    <dgm:cxn modelId="{F6C27F90-E63D-4844-AADD-8507DE6ED29B}" type="presParOf" srcId="{89DBDC0C-7227-42BF-9518-A889A971030B}" destId="{4453C5DF-08B1-49C6-BBE8-D7A24F629F35}" srcOrd="0" destOrd="0" presId="urn:microsoft.com/office/officeart/2008/layout/HorizontalMultiLevelHierarchy"/>
    <dgm:cxn modelId="{64A1FF57-76D2-49F7-B2D4-7EBF1C6C0CE2}" type="presParOf" srcId="{4453C5DF-08B1-49C6-BBE8-D7A24F629F35}" destId="{3BFE7B9E-F669-4B9A-8944-F6B9382BD673}" srcOrd="0" destOrd="0" presId="urn:microsoft.com/office/officeart/2008/layout/HorizontalMultiLevelHierarchy"/>
    <dgm:cxn modelId="{B7ACB669-FFDC-47D9-B9B2-27C24E3BB0ED}" type="presParOf" srcId="{89DBDC0C-7227-42BF-9518-A889A971030B}" destId="{C5DFD815-3F18-4491-BDB0-DE0D2D8B625C}" srcOrd="1" destOrd="0" presId="urn:microsoft.com/office/officeart/2008/layout/HorizontalMultiLevelHierarchy"/>
    <dgm:cxn modelId="{80CAC6BD-D122-4C09-8315-0BEA9B5CC242}" type="presParOf" srcId="{C5DFD815-3F18-4491-BDB0-DE0D2D8B625C}" destId="{8E06745D-6587-494D-A2B7-1EEEAA3E612C}" srcOrd="0" destOrd="0" presId="urn:microsoft.com/office/officeart/2008/layout/HorizontalMultiLevelHierarchy"/>
    <dgm:cxn modelId="{88D6308B-11C6-449B-ACA6-96DE136A5C19}" type="presParOf" srcId="{C5DFD815-3F18-4491-BDB0-DE0D2D8B625C}" destId="{54CD5BB5-D106-428A-A6BA-7CD8424D4441}" srcOrd="1" destOrd="0" presId="urn:microsoft.com/office/officeart/2008/layout/HorizontalMultiLevelHierarchy"/>
    <dgm:cxn modelId="{19B9328F-DCF2-44CC-812F-9F67588D54DD}" type="presParOf" srcId="{89DBDC0C-7227-42BF-9518-A889A971030B}" destId="{993655FB-7F03-4537-8506-206B5F47C290}" srcOrd="2" destOrd="0" presId="urn:microsoft.com/office/officeart/2008/layout/HorizontalMultiLevelHierarchy"/>
    <dgm:cxn modelId="{CD14FB52-9BC9-44A1-8BAA-D0A6CA8E2DBF}" type="presParOf" srcId="{993655FB-7F03-4537-8506-206B5F47C290}" destId="{DB3E10C7-9FE8-436B-8450-714F7FA3881E}" srcOrd="0" destOrd="0" presId="urn:microsoft.com/office/officeart/2008/layout/HorizontalMultiLevelHierarchy"/>
    <dgm:cxn modelId="{0B09BD0D-E735-429A-AD00-B250FBCC0D3E}" type="presParOf" srcId="{89DBDC0C-7227-42BF-9518-A889A971030B}" destId="{606EB19F-3E8A-4260-9847-3FAFDD773D2C}" srcOrd="3" destOrd="0" presId="urn:microsoft.com/office/officeart/2008/layout/HorizontalMultiLevelHierarchy"/>
    <dgm:cxn modelId="{D1AED32A-CB7B-456D-9B47-E1EC78335376}" type="presParOf" srcId="{606EB19F-3E8A-4260-9847-3FAFDD773D2C}" destId="{2103F63A-064C-4EEA-BE14-36E8E3459908}" srcOrd="0" destOrd="0" presId="urn:microsoft.com/office/officeart/2008/layout/HorizontalMultiLevelHierarchy"/>
    <dgm:cxn modelId="{7029E0C2-3B22-4249-A6A7-C29FDE780539}" type="presParOf" srcId="{606EB19F-3E8A-4260-9847-3FAFDD773D2C}" destId="{73180050-DADD-4236-8B42-FC2F491B9A83}" srcOrd="1" destOrd="0" presId="urn:microsoft.com/office/officeart/2008/layout/HorizontalMultiLevelHierarchy"/>
    <dgm:cxn modelId="{67C57EF6-2587-4367-B9AB-9F8763AE6EDC}" type="presParOf" srcId="{9319D220-0215-47EC-93C3-182D78DF67D9}" destId="{559E61BE-3935-41DE-AA73-7C31B1C3262D}" srcOrd="2" destOrd="0" presId="urn:microsoft.com/office/officeart/2008/layout/HorizontalMultiLevelHierarchy"/>
    <dgm:cxn modelId="{0FD2070E-7B31-4369-BDF5-8C93FF971A94}" type="presParOf" srcId="{559E61BE-3935-41DE-AA73-7C31B1C3262D}" destId="{6833448E-F782-4A31-A2F5-854505439889}" srcOrd="0" destOrd="0" presId="urn:microsoft.com/office/officeart/2008/layout/HorizontalMultiLevelHierarchy"/>
    <dgm:cxn modelId="{644104C8-2E91-4BDA-804F-8CD3E7D82B65}" type="presParOf" srcId="{9319D220-0215-47EC-93C3-182D78DF67D9}" destId="{2AD516BD-45E4-40AC-BF10-D02F0962ED15}" srcOrd="3" destOrd="0" presId="urn:microsoft.com/office/officeart/2008/layout/HorizontalMultiLevelHierarchy"/>
    <dgm:cxn modelId="{65E3C13C-CEEC-47F9-8426-E2D75F677D9A}" type="presParOf" srcId="{2AD516BD-45E4-40AC-BF10-D02F0962ED15}" destId="{5E358594-B7BF-49AD-8BB7-3D8F729B973A}" srcOrd="0" destOrd="0" presId="urn:microsoft.com/office/officeart/2008/layout/HorizontalMultiLevelHierarchy"/>
    <dgm:cxn modelId="{13158D97-3EF1-4EA1-B755-CF38A610539C}" type="presParOf" srcId="{2AD516BD-45E4-40AC-BF10-D02F0962ED15}" destId="{A3EC56D0-9F90-4CAC-B7E2-75A1F2761F95}" srcOrd="1" destOrd="0" presId="urn:microsoft.com/office/officeart/2008/layout/HorizontalMultiLevelHierarchy"/>
    <dgm:cxn modelId="{C33073B0-DB2A-4EFB-9396-26EE35FA415D}" type="presParOf" srcId="{A3EC56D0-9F90-4CAC-B7E2-75A1F2761F95}" destId="{523CDAE8-E583-4106-B1BB-A493DA42BB2D}" srcOrd="0" destOrd="0" presId="urn:microsoft.com/office/officeart/2008/layout/HorizontalMultiLevelHierarchy"/>
    <dgm:cxn modelId="{5894FD72-3762-4D07-9B75-76ABDAEF4333}" type="presParOf" srcId="{523CDAE8-E583-4106-B1BB-A493DA42BB2D}" destId="{0D20C7F4-93B9-410A-85E5-DEC458DF2A6F}" srcOrd="0" destOrd="0" presId="urn:microsoft.com/office/officeart/2008/layout/HorizontalMultiLevelHierarchy"/>
    <dgm:cxn modelId="{B1F5A023-BFEE-4943-A9A7-6897CA1DB5F4}" type="presParOf" srcId="{A3EC56D0-9F90-4CAC-B7E2-75A1F2761F95}" destId="{6BA3AD37-5DC2-4774-B9F7-13C7B4FAD013}" srcOrd="1" destOrd="0" presId="urn:microsoft.com/office/officeart/2008/layout/HorizontalMultiLevelHierarchy"/>
    <dgm:cxn modelId="{230D4992-A625-4F48-A801-1C5FB4C295D3}" type="presParOf" srcId="{6BA3AD37-5DC2-4774-B9F7-13C7B4FAD013}" destId="{77EF0FBB-1F74-47AD-86E9-30BE58C2B3D7}" srcOrd="0" destOrd="0" presId="urn:microsoft.com/office/officeart/2008/layout/HorizontalMultiLevelHierarchy"/>
    <dgm:cxn modelId="{3FA49FA6-AEF2-4DE0-9499-B505A228F4ED}" type="presParOf" srcId="{6BA3AD37-5DC2-4774-B9F7-13C7B4FAD013}" destId="{0FAA13DD-F189-4BCD-A9CB-1DAD6F9E1358}" srcOrd="1" destOrd="0" presId="urn:microsoft.com/office/officeart/2008/layout/HorizontalMultiLevelHierarchy"/>
    <dgm:cxn modelId="{B87A2DBA-0C85-4C77-9625-DFE0EA3AA38E}" type="presParOf" srcId="{9319D220-0215-47EC-93C3-182D78DF67D9}" destId="{9E30A27C-4918-4E22-9DFB-DA82BB64A753}" srcOrd="4" destOrd="0" presId="urn:microsoft.com/office/officeart/2008/layout/HorizontalMultiLevelHierarchy"/>
    <dgm:cxn modelId="{B8259BB5-2923-49F5-8094-246565F8AA0C}" type="presParOf" srcId="{9E30A27C-4918-4E22-9DFB-DA82BB64A753}" destId="{23B4819D-05CC-446D-899A-013553184499}" srcOrd="0" destOrd="0" presId="urn:microsoft.com/office/officeart/2008/layout/HorizontalMultiLevelHierarchy"/>
    <dgm:cxn modelId="{168EA3BD-54C1-4C63-A66D-D68CA7D6A358}" type="presParOf" srcId="{9319D220-0215-47EC-93C3-182D78DF67D9}" destId="{4DDCF819-3B96-4A54-8361-7DB6F44FAEF7}" srcOrd="5" destOrd="0" presId="urn:microsoft.com/office/officeart/2008/layout/HorizontalMultiLevelHierarchy"/>
    <dgm:cxn modelId="{2D909D2F-8B4E-4183-BA6D-D66F1CA8AAAB}" type="presParOf" srcId="{4DDCF819-3B96-4A54-8361-7DB6F44FAEF7}" destId="{384C13A7-F812-4049-B86F-61491610C471}" srcOrd="0" destOrd="0" presId="urn:microsoft.com/office/officeart/2008/layout/HorizontalMultiLevelHierarchy"/>
    <dgm:cxn modelId="{5045061E-907A-4D03-BAF4-5F80F733667F}" type="presParOf" srcId="{4DDCF819-3B96-4A54-8361-7DB6F44FAEF7}" destId="{F5D3B21A-20C7-4C6B-BF9E-D3522A66C15C}" srcOrd="1" destOrd="0" presId="urn:microsoft.com/office/officeart/2008/layout/HorizontalMultiLevelHierarchy"/>
    <dgm:cxn modelId="{47B7EA76-BFEC-48E5-A0A2-4EA8FC7F877B}" type="presParOf" srcId="{9319D220-0215-47EC-93C3-182D78DF67D9}" destId="{A34C2A38-7F38-4E95-93FF-3C7C9B5D7762}" srcOrd="6" destOrd="0" presId="urn:microsoft.com/office/officeart/2008/layout/HorizontalMultiLevelHierarchy"/>
    <dgm:cxn modelId="{F6E5704E-52F0-4977-AAAF-8F8E870BD756}" type="presParOf" srcId="{A34C2A38-7F38-4E95-93FF-3C7C9B5D7762}" destId="{AFB27D06-9C3B-439D-B5D5-E4834930E6C7}" srcOrd="0" destOrd="0" presId="urn:microsoft.com/office/officeart/2008/layout/HorizontalMultiLevelHierarchy"/>
    <dgm:cxn modelId="{B72A4387-587E-4341-AC95-A3C6A37AC765}" type="presParOf" srcId="{9319D220-0215-47EC-93C3-182D78DF67D9}" destId="{0A444CCF-12DD-4F94-8CF8-2B4EE9CF67B9}" srcOrd="7" destOrd="0" presId="urn:microsoft.com/office/officeart/2008/layout/HorizontalMultiLevelHierarchy"/>
    <dgm:cxn modelId="{AD125A1D-FB66-4EF6-94D2-73F527F9ABD7}" type="presParOf" srcId="{0A444CCF-12DD-4F94-8CF8-2B4EE9CF67B9}" destId="{503595F1-065A-44DD-85A0-FA17FA5FBCFD}" srcOrd="0" destOrd="0" presId="urn:microsoft.com/office/officeart/2008/layout/HorizontalMultiLevelHierarchy"/>
    <dgm:cxn modelId="{F60F0D90-352A-44DE-A0D1-321E14C41766}" type="presParOf" srcId="{0A444CCF-12DD-4F94-8CF8-2B4EE9CF67B9}" destId="{D7BC7148-A337-4344-ABA7-1CDA71FB51ED}"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47CF928-F198-47C3-865A-A53A4BFE7DFD}" type="doc">
      <dgm:prSet loTypeId="urn:microsoft.com/office/officeart/2005/8/layout/hProcess9" loCatId="process" qsTypeId="urn:microsoft.com/office/officeart/2005/8/quickstyle/simple1" qsCatId="simple" csTypeId="urn:microsoft.com/office/officeart/2005/8/colors/accent1_2" csCatId="accent1" phldr="1"/>
      <dgm:spPr/>
    </dgm:pt>
    <dgm:pt modelId="{740F7D32-C7A3-4FEB-99DF-CC955DC825E1}">
      <dgm:prSet phldrT="[Text]"/>
      <dgm:spPr>
        <a:solidFill>
          <a:srgbClr val="0070C0"/>
        </a:solidFill>
      </dgm:spPr>
      <dgm:t>
        <a:bodyPr/>
        <a:lstStyle/>
        <a:p>
          <a:r>
            <a:rPr lang="en-US" dirty="0"/>
            <a:t>Fidelity Report</a:t>
          </a:r>
        </a:p>
      </dgm:t>
      <dgm:extLst>
        <a:ext uri="{E40237B7-FDA0-4F09-8148-C483321AD2D9}">
          <dgm14:cNvPr xmlns:dgm14="http://schemas.microsoft.com/office/drawing/2010/diagram" id="0" name="" descr="Fidelity Report&#10;Individual Weekly Action Tracker&#10;Performance Matrix&#10;Intensive Field Based TA" title="MD PROMISE=data informed and driven"/>
        </a:ext>
      </dgm:extLst>
    </dgm:pt>
    <dgm:pt modelId="{4DEF281C-91AF-4FCB-ABF6-597C200533CF}" type="parTrans" cxnId="{C1B92028-B870-4B43-BE16-823375215EEB}">
      <dgm:prSet/>
      <dgm:spPr/>
      <dgm:t>
        <a:bodyPr/>
        <a:lstStyle/>
        <a:p>
          <a:endParaRPr lang="en-US"/>
        </a:p>
      </dgm:t>
    </dgm:pt>
    <dgm:pt modelId="{86F2A60D-A713-49C0-93D3-43CEA3D285B3}" type="sibTrans" cxnId="{C1B92028-B870-4B43-BE16-823375215EEB}">
      <dgm:prSet/>
      <dgm:spPr/>
      <dgm:t>
        <a:bodyPr/>
        <a:lstStyle/>
        <a:p>
          <a:endParaRPr lang="en-US"/>
        </a:p>
      </dgm:t>
    </dgm:pt>
    <dgm:pt modelId="{D66CBFED-FE8E-47E5-A49D-3BE723372CBB}">
      <dgm:prSet phldrT="[Text]"/>
      <dgm:spPr>
        <a:solidFill>
          <a:srgbClr val="0070C0"/>
        </a:solidFill>
      </dgm:spPr>
      <dgm:t>
        <a:bodyPr/>
        <a:lstStyle/>
        <a:p>
          <a:r>
            <a:rPr lang="en-US" dirty="0"/>
            <a:t>Intensive Field Based TA</a:t>
          </a:r>
        </a:p>
      </dgm:t>
    </dgm:pt>
    <dgm:pt modelId="{F2C70331-93D2-43CB-909B-D1B8DB7FF32D}" type="parTrans" cxnId="{26021A2D-9D47-4456-B594-85F162CC674C}">
      <dgm:prSet/>
      <dgm:spPr/>
      <dgm:t>
        <a:bodyPr/>
        <a:lstStyle/>
        <a:p>
          <a:endParaRPr lang="en-US"/>
        </a:p>
      </dgm:t>
    </dgm:pt>
    <dgm:pt modelId="{DD283DCF-A84B-4C30-A6B9-0A1D93B011B7}" type="sibTrans" cxnId="{26021A2D-9D47-4456-B594-85F162CC674C}">
      <dgm:prSet/>
      <dgm:spPr/>
      <dgm:t>
        <a:bodyPr/>
        <a:lstStyle/>
        <a:p>
          <a:endParaRPr lang="en-US"/>
        </a:p>
      </dgm:t>
    </dgm:pt>
    <dgm:pt modelId="{60DABC1A-1BB8-451A-A83D-31D7F60F5DDF}">
      <dgm:prSet/>
      <dgm:spPr>
        <a:solidFill>
          <a:srgbClr val="0070C0"/>
        </a:solidFill>
      </dgm:spPr>
      <dgm:t>
        <a:bodyPr/>
        <a:lstStyle/>
        <a:p>
          <a:r>
            <a:rPr lang="en-US" dirty="0"/>
            <a:t>Individual Weekly Action Tracker</a:t>
          </a:r>
        </a:p>
      </dgm:t>
    </dgm:pt>
    <dgm:pt modelId="{51C078ED-C108-4C2A-A53E-745F63708553}" type="parTrans" cxnId="{3C3C94BD-7659-4251-AACA-756C933FFA32}">
      <dgm:prSet/>
      <dgm:spPr/>
      <dgm:t>
        <a:bodyPr/>
        <a:lstStyle/>
        <a:p>
          <a:endParaRPr lang="en-US"/>
        </a:p>
      </dgm:t>
    </dgm:pt>
    <dgm:pt modelId="{EB86DB93-1CDB-4E5B-A8E5-32EEC75C7B42}" type="sibTrans" cxnId="{3C3C94BD-7659-4251-AACA-756C933FFA32}">
      <dgm:prSet/>
      <dgm:spPr/>
      <dgm:t>
        <a:bodyPr/>
        <a:lstStyle/>
        <a:p>
          <a:endParaRPr lang="en-US"/>
        </a:p>
      </dgm:t>
    </dgm:pt>
    <dgm:pt modelId="{1CD54EE4-CF7B-4B74-A4AF-B662934FA255}">
      <dgm:prSet/>
      <dgm:spPr>
        <a:solidFill>
          <a:srgbClr val="0070C0"/>
        </a:solidFill>
      </dgm:spPr>
      <dgm:t>
        <a:bodyPr/>
        <a:lstStyle/>
        <a:p>
          <a:r>
            <a:rPr lang="en-US" dirty="0"/>
            <a:t>Performance Matrix</a:t>
          </a:r>
        </a:p>
      </dgm:t>
    </dgm:pt>
    <dgm:pt modelId="{86BE26A7-9E10-46FA-AB6E-92C6144D7161}" type="parTrans" cxnId="{D8333DF5-9763-4E74-AB4E-FFF9687EED4E}">
      <dgm:prSet/>
      <dgm:spPr/>
      <dgm:t>
        <a:bodyPr/>
        <a:lstStyle/>
        <a:p>
          <a:endParaRPr lang="en-US"/>
        </a:p>
      </dgm:t>
    </dgm:pt>
    <dgm:pt modelId="{661E1BD1-A8DD-4F14-A491-D3E5F4024525}" type="sibTrans" cxnId="{D8333DF5-9763-4E74-AB4E-FFF9687EED4E}">
      <dgm:prSet/>
      <dgm:spPr/>
      <dgm:t>
        <a:bodyPr/>
        <a:lstStyle/>
        <a:p>
          <a:endParaRPr lang="en-US"/>
        </a:p>
      </dgm:t>
    </dgm:pt>
    <dgm:pt modelId="{DC6AC759-C135-4EB4-833C-D39982F21472}" type="pres">
      <dgm:prSet presAssocID="{247CF928-F198-47C3-865A-A53A4BFE7DFD}" presName="CompostProcess" presStyleCnt="0">
        <dgm:presLayoutVars>
          <dgm:dir/>
          <dgm:resizeHandles val="exact"/>
        </dgm:presLayoutVars>
      </dgm:prSet>
      <dgm:spPr/>
    </dgm:pt>
    <dgm:pt modelId="{418EB310-EBFA-4062-8114-604D5608E837}" type="pres">
      <dgm:prSet presAssocID="{247CF928-F198-47C3-865A-A53A4BFE7DFD}" presName="arrow" presStyleLbl="bgShp" presStyleIdx="0" presStyleCnt="1"/>
      <dgm:spPr>
        <a:solidFill>
          <a:srgbClr val="00B0F0"/>
        </a:solidFill>
      </dgm:spPr>
    </dgm:pt>
    <dgm:pt modelId="{CA32F962-BAD6-40F5-84C3-160C4C122B92}" type="pres">
      <dgm:prSet presAssocID="{247CF928-F198-47C3-865A-A53A4BFE7DFD}" presName="linearProcess" presStyleCnt="0"/>
      <dgm:spPr/>
    </dgm:pt>
    <dgm:pt modelId="{16B94B34-9ED8-4A22-B6CE-80D3E3F5D4E7}" type="pres">
      <dgm:prSet presAssocID="{740F7D32-C7A3-4FEB-99DF-CC955DC825E1}" presName="textNode" presStyleLbl="node1" presStyleIdx="0" presStyleCnt="4">
        <dgm:presLayoutVars>
          <dgm:bulletEnabled val="1"/>
        </dgm:presLayoutVars>
      </dgm:prSet>
      <dgm:spPr/>
    </dgm:pt>
    <dgm:pt modelId="{2F4A8398-AC93-4385-8BF8-FE544FFB5298}" type="pres">
      <dgm:prSet presAssocID="{86F2A60D-A713-49C0-93D3-43CEA3D285B3}" presName="sibTrans" presStyleCnt="0"/>
      <dgm:spPr/>
    </dgm:pt>
    <dgm:pt modelId="{78E8A9B3-EC49-4DB2-A8F4-9A51523CB89F}" type="pres">
      <dgm:prSet presAssocID="{60DABC1A-1BB8-451A-A83D-31D7F60F5DDF}" presName="textNode" presStyleLbl="node1" presStyleIdx="1" presStyleCnt="4">
        <dgm:presLayoutVars>
          <dgm:bulletEnabled val="1"/>
        </dgm:presLayoutVars>
      </dgm:prSet>
      <dgm:spPr/>
    </dgm:pt>
    <dgm:pt modelId="{7CC52721-B16C-4757-9D1B-BFC0BF7F4490}" type="pres">
      <dgm:prSet presAssocID="{EB86DB93-1CDB-4E5B-A8E5-32EEC75C7B42}" presName="sibTrans" presStyleCnt="0"/>
      <dgm:spPr/>
    </dgm:pt>
    <dgm:pt modelId="{BEFF6C15-CEAE-402D-A2AD-2B39B8DC207F}" type="pres">
      <dgm:prSet presAssocID="{1CD54EE4-CF7B-4B74-A4AF-B662934FA255}" presName="textNode" presStyleLbl="node1" presStyleIdx="2" presStyleCnt="4">
        <dgm:presLayoutVars>
          <dgm:bulletEnabled val="1"/>
        </dgm:presLayoutVars>
      </dgm:prSet>
      <dgm:spPr/>
    </dgm:pt>
    <dgm:pt modelId="{CE332F7C-DE51-4580-AC99-4745E37358F3}" type="pres">
      <dgm:prSet presAssocID="{661E1BD1-A8DD-4F14-A491-D3E5F4024525}" presName="sibTrans" presStyleCnt="0"/>
      <dgm:spPr/>
    </dgm:pt>
    <dgm:pt modelId="{B0399BA9-44BB-4EDF-A504-CAC844294BFA}" type="pres">
      <dgm:prSet presAssocID="{D66CBFED-FE8E-47E5-A49D-3BE723372CBB}" presName="textNode" presStyleLbl="node1" presStyleIdx="3" presStyleCnt="4">
        <dgm:presLayoutVars>
          <dgm:bulletEnabled val="1"/>
        </dgm:presLayoutVars>
      </dgm:prSet>
      <dgm:spPr/>
    </dgm:pt>
  </dgm:ptLst>
  <dgm:cxnLst>
    <dgm:cxn modelId="{9798EA0E-73D1-43D5-885F-40A7434FA9DA}" type="presOf" srcId="{1CD54EE4-CF7B-4B74-A4AF-B662934FA255}" destId="{BEFF6C15-CEAE-402D-A2AD-2B39B8DC207F}" srcOrd="0" destOrd="0" presId="urn:microsoft.com/office/officeart/2005/8/layout/hProcess9"/>
    <dgm:cxn modelId="{C1B92028-B870-4B43-BE16-823375215EEB}" srcId="{247CF928-F198-47C3-865A-A53A4BFE7DFD}" destId="{740F7D32-C7A3-4FEB-99DF-CC955DC825E1}" srcOrd="0" destOrd="0" parTransId="{4DEF281C-91AF-4FCB-ABF6-597C200533CF}" sibTransId="{86F2A60D-A713-49C0-93D3-43CEA3D285B3}"/>
    <dgm:cxn modelId="{26021A2D-9D47-4456-B594-85F162CC674C}" srcId="{247CF928-F198-47C3-865A-A53A4BFE7DFD}" destId="{D66CBFED-FE8E-47E5-A49D-3BE723372CBB}" srcOrd="3" destOrd="0" parTransId="{F2C70331-93D2-43CB-909B-D1B8DB7FF32D}" sibTransId="{DD283DCF-A84B-4C30-A6B9-0A1D93B011B7}"/>
    <dgm:cxn modelId="{2C2B4B39-6C05-4D7F-A76E-17EBEB6F6568}" type="presOf" srcId="{247CF928-F198-47C3-865A-A53A4BFE7DFD}" destId="{DC6AC759-C135-4EB4-833C-D39982F21472}" srcOrd="0" destOrd="0" presId="urn:microsoft.com/office/officeart/2005/8/layout/hProcess9"/>
    <dgm:cxn modelId="{F8459953-0195-434E-8C33-5F58BEF2498A}" type="presOf" srcId="{740F7D32-C7A3-4FEB-99DF-CC955DC825E1}" destId="{16B94B34-9ED8-4A22-B6CE-80D3E3F5D4E7}" srcOrd="0" destOrd="0" presId="urn:microsoft.com/office/officeart/2005/8/layout/hProcess9"/>
    <dgm:cxn modelId="{EDEA6656-B948-416F-9760-D6F993A70FCF}" type="presOf" srcId="{60DABC1A-1BB8-451A-A83D-31D7F60F5DDF}" destId="{78E8A9B3-EC49-4DB2-A8F4-9A51523CB89F}" srcOrd="0" destOrd="0" presId="urn:microsoft.com/office/officeart/2005/8/layout/hProcess9"/>
    <dgm:cxn modelId="{2A1248BB-F967-4885-851F-064D2E7BD666}" type="presOf" srcId="{D66CBFED-FE8E-47E5-A49D-3BE723372CBB}" destId="{B0399BA9-44BB-4EDF-A504-CAC844294BFA}" srcOrd="0" destOrd="0" presId="urn:microsoft.com/office/officeart/2005/8/layout/hProcess9"/>
    <dgm:cxn modelId="{3C3C94BD-7659-4251-AACA-756C933FFA32}" srcId="{247CF928-F198-47C3-865A-A53A4BFE7DFD}" destId="{60DABC1A-1BB8-451A-A83D-31D7F60F5DDF}" srcOrd="1" destOrd="0" parTransId="{51C078ED-C108-4C2A-A53E-745F63708553}" sibTransId="{EB86DB93-1CDB-4E5B-A8E5-32EEC75C7B42}"/>
    <dgm:cxn modelId="{D8333DF5-9763-4E74-AB4E-FFF9687EED4E}" srcId="{247CF928-F198-47C3-865A-A53A4BFE7DFD}" destId="{1CD54EE4-CF7B-4B74-A4AF-B662934FA255}" srcOrd="2" destOrd="0" parTransId="{86BE26A7-9E10-46FA-AB6E-92C6144D7161}" sibTransId="{661E1BD1-A8DD-4F14-A491-D3E5F4024525}"/>
    <dgm:cxn modelId="{40BC7344-898E-4EB3-93B7-943379686735}" type="presParOf" srcId="{DC6AC759-C135-4EB4-833C-D39982F21472}" destId="{418EB310-EBFA-4062-8114-604D5608E837}" srcOrd="0" destOrd="0" presId="urn:microsoft.com/office/officeart/2005/8/layout/hProcess9"/>
    <dgm:cxn modelId="{42104C74-D360-4E03-BA94-5841886F0122}" type="presParOf" srcId="{DC6AC759-C135-4EB4-833C-D39982F21472}" destId="{CA32F962-BAD6-40F5-84C3-160C4C122B92}" srcOrd="1" destOrd="0" presId="urn:microsoft.com/office/officeart/2005/8/layout/hProcess9"/>
    <dgm:cxn modelId="{4307DAEC-E4B2-4A1E-9FF8-36E99610DE6D}" type="presParOf" srcId="{CA32F962-BAD6-40F5-84C3-160C4C122B92}" destId="{16B94B34-9ED8-4A22-B6CE-80D3E3F5D4E7}" srcOrd="0" destOrd="0" presId="urn:microsoft.com/office/officeart/2005/8/layout/hProcess9"/>
    <dgm:cxn modelId="{D45B470F-4E40-467D-B675-32B6338C4340}" type="presParOf" srcId="{CA32F962-BAD6-40F5-84C3-160C4C122B92}" destId="{2F4A8398-AC93-4385-8BF8-FE544FFB5298}" srcOrd="1" destOrd="0" presId="urn:microsoft.com/office/officeart/2005/8/layout/hProcess9"/>
    <dgm:cxn modelId="{A424319F-A929-4186-A551-EF395FF7AC5F}" type="presParOf" srcId="{CA32F962-BAD6-40F5-84C3-160C4C122B92}" destId="{78E8A9B3-EC49-4DB2-A8F4-9A51523CB89F}" srcOrd="2" destOrd="0" presId="urn:microsoft.com/office/officeart/2005/8/layout/hProcess9"/>
    <dgm:cxn modelId="{B4D26A92-60F1-4B15-A4B4-CD05459B39D9}" type="presParOf" srcId="{CA32F962-BAD6-40F5-84C3-160C4C122B92}" destId="{7CC52721-B16C-4757-9D1B-BFC0BF7F4490}" srcOrd="3" destOrd="0" presId="urn:microsoft.com/office/officeart/2005/8/layout/hProcess9"/>
    <dgm:cxn modelId="{EF3AAFAE-0919-460A-82C5-0C135F188085}" type="presParOf" srcId="{CA32F962-BAD6-40F5-84C3-160C4C122B92}" destId="{BEFF6C15-CEAE-402D-A2AD-2B39B8DC207F}" srcOrd="4" destOrd="0" presId="urn:microsoft.com/office/officeart/2005/8/layout/hProcess9"/>
    <dgm:cxn modelId="{5EFE389A-5EE7-407E-8F17-C453A12F48B6}" type="presParOf" srcId="{CA32F962-BAD6-40F5-84C3-160C4C122B92}" destId="{CE332F7C-DE51-4580-AC99-4745E37358F3}" srcOrd="5" destOrd="0" presId="urn:microsoft.com/office/officeart/2005/8/layout/hProcess9"/>
    <dgm:cxn modelId="{5F3E0FE5-6D1E-4B19-AAF2-6CD1059ACC58}" type="presParOf" srcId="{CA32F962-BAD6-40F5-84C3-160C4C122B92}" destId="{B0399BA9-44BB-4EDF-A504-CAC844294BFA}"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4C2A38-7F38-4E95-93FF-3C7C9B5D7762}">
      <dsp:nvSpPr>
        <dsp:cNvPr id="0" name=""/>
        <dsp:cNvSpPr/>
      </dsp:nvSpPr>
      <dsp:spPr>
        <a:xfrm>
          <a:off x="832263" y="1830806"/>
          <a:ext cx="364780" cy="1228025"/>
        </a:xfrm>
        <a:custGeom>
          <a:avLst/>
          <a:gdLst/>
          <a:ahLst/>
          <a:cxnLst/>
          <a:rect l="0" t="0" r="0" b="0"/>
          <a:pathLst>
            <a:path>
              <a:moveTo>
                <a:pt x="0" y="0"/>
              </a:moveTo>
              <a:lnTo>
                <a:pt x="182390" y="0"/>
              </a:lnTo>
              <a:lnTo>
                <a:pt x="182390" y="1228025"/>
              </a:lnTo>
              <a:lnTo>
                <a:pt x="364780" y="1228025"/>
              </a:lnTo>
            </a:path>
          </a:pathLst>
        </a:custGeom>
        <a:noFill/>
        <a:ln w="15875"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982627" y="2412792"/>
        <a:ext cx="64052" cy="64052"/>
      </dsp:txXfrm>
    </dsp:sp>
    <dsp:sp modelId="{9E30A27C-4918-4E22-9DFB-DA82BB64A753}">
      <dsp:nvSpPr>
        <dsp:cNvPr id="0" name=""/>
        <dsp:cNvSpPr/>
      </dsp:nvSpPr>
      <dsp:spPr>
        <a:xfrm>
          <a:off x="832263" y="1830806"/>
          <a:ext cx="364780" cy="532939"/>
        </a:xfrm>
        <a:custGeom>
          <a:avLst/>
          <a:gdLst/>
          <a:ahLst/>
          <a:cxnLst/>
          <a:rect l="0" t="0" r="0" b="0"/>
          <a:pathLst>
            <a:path>
              <a:moveTo>
                <a:pt x="0" y="0"/>
              </a:moveTo>
              <a:lnTo>
                <a:pt x="182390" y="0"/>
              </a:lnTo>
              <a:lnTo>
                <a:pt x="182390" y="532939"/>
              </a:lnTo>
              <a:lnTo>
                <a:pt x="364780" y="532939"/>
              </a:lnTo>
            </a:path>
          </a:pathLst>
        </a:custGeom>
        <a:noFill/>
        <a:ln w="15875"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998508" y="2081130"/>
        <a:ext cx="32291" cy="32291"/>
      </dsp:txXfrm>
    </dsp:sp>
    <dsp:sp modelId="{523CDAE8-E583-4106-B1BB-A493DA42BB2D}">
      <dsp:nvSpPr>
        <dsp:cNvPr id="0" name=""/>
        <dsp:cNvSpPr/>
      </dsp:nvSpPr>
      <dsp:spPr>
        <a:xfrm>
          <a:off x="3020948" y="1622941"/>
          <a:ext cx="364780" cy="91440"/>
        </a:xfrm>
        <a:custGeom>
          <a:avLst/>
          <a:gdLst/>
          <a:ahLst/>
          <a:cxnLst/>
          <a:rect l="0" t="0" r="0" b="0"/>
          <a:pathLst>
            <a:path>
              <a:moveTo>
                <a:pt x="0" y="45720"/>
              </a:moveTo>
              <a:lnTo>
                <a:pt x="364780" y="45720"/>
              </a:lnTo>
            </a:path>
          </a:pathLst>
        </a:custGeom>
        <a:noFill/>
        <a:ln w="15875"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3194219" y="1659541"/>
        <a:ext cx="18239" cy="18239"/>
      </dsp:txXfrm>
    </dsp:sp>
    <dsp:sp modelId="{559E61BE-3935-41DE-AA73-7C31B1C3262D}">
      <dsp:nvSpPr>
        <dsp:cNvPr id="0" name=""/>
        <dsp:cNvSpPr/>
      </dsp:nvSpPr>
      <dsp:spPr>
        <a:xfrm>
          <a:off x="832263" y="1668661"/>
          <a:ext cx="364780" cy="162145"/>
        </a:xfrm>
        <a:custGeom>
          <a:avLst/>
          <a:gdLst/>
          <a:ahLst/>
          <a:cxnLst/>
          <a:rect l="0" t="0" r="0" b="0"/>
          <a:pathLst>
            <a:path>
              <a:moveTo>
                <a:pt x="0" y="162145"/>
              </a:moveTo>
              <a:lnTo>
                <a:pt x="182390" y="162145"/>
              </a:lnTo>
              <a:lnTo>
                <a:pt x="182390" y="0"/>
              </a:lnTo>
              <a:lnTo>
                <a:pt x="364780" y="0"/>
              </a:lnTo>
            </a:path>
          </a:pathLst>
        </a:custGeom>
        <a:noFill/>
        <a:ln w="15875"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1004674" y="1739753"/>
        <a:ext cx="19959" cy="19959"/>
      </dsp:txXfrm>
    </dsp:sp>
    <dsp:sp modelId="{993655FB-7F03-4537-8506-206B5F47C290}">
      <dsp:nvSpPr>
        <dsp:cNvPr id="0" name=""/>
        <dsp:cNvSpPr/>
      </dsp:nvSpPr>
      <dsp:spPr>
        <a:xfrm>
          <a:off x="3020948" y="626033"/>
          <a:ext cx="379390" cy="425742"/>
        </a:xfrm>
        <a:custGeom>
          <a:avLst/>
          <a:gdLst/>
          <a:ahLst/>
          <a:cxnLst/>
          <a:rect l="0" t="0" r="0" b="0"/>
          <a:pathLst>
            <a:path>
              <a:moveTo>
                <a:pt x="0" y="0"/>
              </a:moveTo>
              <a:lnTo>
                <a:pt x="189695" y="0"/>
              </a:lnTo>
              <a:lnTo>
                <a:pt x="189695" y="425742"/>
              </a:lnTo>
              <a:lnTo>
                <a:pt x="379390" y="425742"/>
              </a:lnTo>
            </a:path>
          </a:pathLst>
        </a:custGeom>
        <a:noFill/>
        <a:ln w="15875"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3196387" y="824647"/>
        <a:ext cx="28512" cy="28512"/>
      </dsp:txXfrm>
    </dsp:sp>
    <dsp:sp modelId="{4453C5DF-08B1-49C6-BBE8-D7A24F629F35}">
      <dsp:nvSpPr>
        <dsp:cNvPr id="0" name=""/>
        <dsp:cNvSpPr/>
      </dsp:nvSpPr>
      <dsp:spPr>
        <a:xfrm>
          <a:off x="3020948" y="458517"/>
          <a:ext cx="364780" cy="167515"/>
        </a:xfrm>
        <a:custGeom>
          <a:avLst/>
          <a:gdLst/>
          <a:ahLst/>
          <a:cxnLst/>
          <a:rect l="0" t="0" r="0" b="0"/>
          <a:pathLst>
            <a:path>
              <a:moveTo>
                <a:pt x="0" y="167515"/>
              </a:moveTo>
              <a:lnTo>
                <a:pt x="182390" y="167515"/>
              </a:lnTo>
              <a:lnTo>
                <a:pt x="182390" y="0"/>
              </a:lnTo>
              <a:lnTo>
                <a:pt x="364780" y="0"/>
              </a:lnTo>
            </a:path>
          </a:pathLst>
        </a:custGeom>
        <a:noFill/>
        <a:ln w="15875"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3193303" y="532240"/>
        <a:ext cx="20070" cy="20070"/>
      </dsp:txXfrm>
    </dsp:sp>
    <dsp:sp modelId="{FF71A697-F997-42CD-B162-EBEC382D61A4}">
      <dsp:nvSpPr>
        <dsp:cNvPr id="0" name=""/>
        <dsp:cNvSpPr/>
      </dsp:nvSpPr>
      <dsp:spPr>
        <a:xfrm>
          <a:off x="832263" y="626033"/>
          <a:ext cx="364780" cy="1204773"/>
        </a:xfrm>
        <a:custGeom>
          <a:avLst/>
          <a:gdLst/>
          <a:ahLst/>
          <a:cxnLst/>
          <a:rect l="0" t="0" r="0" b="0"/>
          <a:pathLst>
            <a:path>
              <a:moveTo>
                <a:pt x="0" y="1204773"/>
              </a:moveTo>
              <a:lnTo>
                <a:pt x="182390" y="1204773"/>
              </a:lnTo>
              <a:lnTo>
                <a:pt x="182390" y="0"/>
              </a:lnTo>
              <a:lnTo>
                <a:pt x="364780" y="0"/>
              </a:lnTo>
            </a:path>
          </a:pathLst>
        </a:custGeom>
        <a:noFill/>
        <a:ln w="15875"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983184" y="1196950"/>
        <a:ext cx="62939" cy="62939"/>
      </dsp:txXfrm>
    </dsp:sp>
    <dsp:sp modelId="{DA52921E-4AFC-4387-BD2F-B594603C17C4}">
      <dsp:nvSpPr>
        <dsp:cNvPr id="0" name=""/>
        <dsp:cNvSpPr/>
      </dsp:nvSpPr>
      <dsp:spPr>
        <a:xfrm rot="16200000">
          <a:off x="-668681" y="1552772"/>
          <a:ext cx="2445822" cy="556068"/>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US" sz="3600" kern="1200" dirty="0"/>
            <a:t>PROMISE</a:t>
          </a:r>
        </a:p>
      </dsp:txBody>
      <dsp:txXfrm>
        <a:off x="-668681" y="1552772"/>
        <a:ext cx="2445822" cy="556068"/>
      </dsp:txXfrm>
    </dsp:sp>
    <dsp:sp modelId="{1EFF4FB8-1567-494B-8BE6-3B635252D9B7}">
      <dsp:nvSpPr>
        <dsp:cNvPr id="0" name=""/>
        <dsp:cNvSpPr/>
      </dsp:nvSpPr>
      <dsp:spPr>
        <a:xfrm>
          <a:off x="1197044" y="324746"/>
          <a:ext cx="1823903" cy="602572"/>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U.S. Department of Education</a:t>
          </a:r>
        </a:p>
      </dsp:txBody>
      <dsp:txXfrm>
        <a:off x="1197044" y="324746"/>
        <a:ext cx="1823903" cy="602572"/>
      </dsp:txXfrm>
    </dsp:sp>
    <dsp:sp modelId="{8E06745D-6587-494D-A2B7-1EEEAA3E612C}">
      <dsp:nvSpPr>
        <dsp:cNvPr id="0" name=""/>
        <dsp:cNvSpPr/>
      </dsp:nvSpPr>
      <dsp:spPr>
        <a:xfrm>
          <a:off x="3385729" y="180483"/>
          <a:ext cx="4567675" cy="556068"/>
        </a:xfrm>
        <a:prstGeom prst="rect">
          <a:avLst/>
        </a:prstGeom>
        <a:solidFill>
          <a:schemeClr val="accent5">
            <a:lumMod val="5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Association for University Centers on Disabilities </a:t>
          </a:r>
        </a:p>
        <a:p>
          <a:pPr marL="0" lvl="0" indent="0" algn="ctr" defTabSz="488950">
            <a:lnSpc>
              <a:spcPct val="90000"/>
            </a:lnSpc>
            <a:spcBef>
              <a:spcPct val="0"/>
            </a:spcBef>
            <a:spcAft>
              <a:spcPct val="35000"/>
            </a:spcAft>
            <a:buNone/>
          </a:pPr>
          <a:r>
            <a:rPr lang="en-US" sz="1100" kern="1200" dirty="0"/>
            <a:t>(National Technical Assistance Center) </a:t>
          </a:r>
        </a:p>
      </dsp:txBody>
      <dsp:txXfrm>
        <a:off x="3385729" y="180483"/>
        <a:ext cx="4567675" cy="556068"/>
      </dsp:txXfrm>
    </dsp:sp>
    <dsp:sp modelId="{2103F63A-064C-4EEA-BE14-36E8E3459908}">
      <dsp:nvSpPr>
        <dsp:cNvPr id="0" name=""/>
        <dsp:cNvSpPr/>
      </dsp:nvSpPr>
      <dsp:spPr>
        <a:xfrm>
          <a:off x="3400338" y="773741"/>
          <a:ext cx="3697563" cy="556068"/>
        </a:xfrm>
        <a:prstGeom prst="rect">
          <a:avLst/>
        </a:prstGeom>
        <a:solidFill>
          <a:schemeClr val="accent5">
            <a:lumMod val="5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PROMISE Model Demonstration Projects (MDPs)</a:t>
          </a:r>
        </a:p>
      </dsp:txBody>
      <dsp:txXfrm>
        <a:off x="3400338" y="773741"/>
        <a:ext cx="3697563" cy="556068"/>
      </dsp:txXfrm>
    </dsp:sp>
    <dsp:sp modelId="{5E358594-B7BF-49AD-8BB7-3D8F729B973A}">
      <dsp:nvSpPr>
        <dsp:cNvPr id="0" name=""/>
        <dsp:cNvSpPr/>
      </dsp:nvSpPr>
      <dsp:spPr>
        <a:xfrm>
          <a:off x="1197044" y="1390626"/>
          <a:ext cx="1823903" cy="556068"/>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U.S. Social Security Administration</a:t>
          </a:r>
        </a:p>
      </dsp:txBody>
      <dsp:txXfrm>
        <a:off x="1197044" y="1390626"/>
        <a:ext cx="1823903" cy="556068"/>
      </dsp:txXfrm>
    </dsp:sp>
    <dsp:sp modelId="{77EF0FBB-1F74-47AD-86E9-30BE58C2B3D7}">
      <dsp:nvSpPr>
        <dsp:cNvPr id="0" name=""/>
        <dsp:cNvSpPr/>
      </dsp:nvSpPr>
      <dsp:spPr>
        <a:xfrm>
          <a:off x="3385729" y="1390626"/>
          <a:ext cx="3010097" cy="556068"/>
        </a:xfrm>
        <a:prstGeom prst="rect">
          <a:avLst/>
        </a:prstGeom>
        <a:solidFill>
          <a:schemeClr val="accent5">
            <a:lumMod val="5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Mathematica Policy Research </a:t>
          </a:r>
        </a:p>
        <a:p>
          <a:pPr marL="0" lvl="0" indent="0" algn="ctr" defTabSz="488950">
            <a:lnSpc>
              <a:spcPct val="90000"/>
            </a:lnSpc>
            <a:spcBef>
              <a:spcPct val="0"/>
            </a:spcBef>
            <a:spcAft>
              <a:spcPct val="35000"/>
            </a:spcAft>
            <a:buNone/>
          </a:pPr>
          <a:r>
            <a:rPr lang="en-US" sz="1100" kern="1200" dirty="0"/>
            <a:t>(National Evaluator)</a:t>
          </a:r>
        </a:p>
      </dsp:txBody>
      <dsp:txXfrm>
        <a:off x="3385729" y="1390626"/>
        <a:ext cx="3010097" cy="556068"/>
      </dsp:txXfrm>
    </dsp:sp>
    <dsp:sp modelId="{384C13A7-F812-4049-B86F-61491610C471}">
      <dsp:nvSpPr>
        <dsp:cNvPr id="0" name=""/>
        <dsp:cNvSpPr/>
      </dsp:nvSpPr>
      <dsp:spPr>
        <a:xfrm>
          <a:off x="1197044" y="2085712"/>
          <a:ext cx="1823903" cy="556068"/>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U.S. Health &amp; Human Services</a:t>
          </a:r>
        </a:p>
      </dsp:txBody>
      <dsp:txXfrm>
        <a:off x="1197044" y="2085712"/>
        <a:ext cx="1823903" cy="556068"/>
      </dsp:txXfrm>
    </dsp:sp>
    <dsp:sp modelId="{503595F1-065A-44DD-85A0-FA17FA5FBCFD}">
      <dsp:nvSpPr>
        <dsp:cNvPr id="0" name=""/>
        <dsp:cNvSpPr/>
      </dsp:nvSpPr>
      <dsp:spPr>
        <a:xfrm>
          <a:off x="1197044" y="2780797"/>
          <a:ext cx="1823903" cy="556068"/>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U.S. Department of Labor</a:t>
          </a:r>
        </a:p>
      </dsp:txBody>
      <dsp:txXfrm>
        <a:off x="1197044" y="2780797"/>
        <a:ext cx="1823903" cy="5560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8EB310-EBFA-4062-8114-604D5608E837}">
      <dsp:nvSpPr>
        <dsp:cNvPr id="0" name=""/>
        <dsp:cNvSpPr/>
      </dsp:nvSpPr>
      <dsp:spPr>
        <a:xfrm>
          <a:off x="664540" y="0"/>
          <a:ext cx="7531455" cy="5257800"/>
        </a:xfrm>
        <a:prstGeom prst="rightArrow">
          <a:avLst/>
        </a:prstGeom>
        <a:solidFill>
          <a:srgbClr val="00B0F0"/>
        </a:solidFill>
        <a:ln>
          <a:noFill/>
        </a:ln>
        <a:effectLst/>
      </dsp:spPr>
      <dsp:style>
        <a:lnRef idx="0">
          <a:scrgbClr r="0" g="0" b="0"/>
        </a:lnRef>
        <a:fillRef idx="1">
          <a:scrgbClr r="0" g="0" b="0"/>
        </a:fillRef>
        <a:effectRef idx="0">
          <a:scrgbClr r="0" g="0" b="0"/>
        </a:effectRef>
        <a:fontRef idx="minor"/>
      </dsp:style>
    </dsp:sp>
    <dsp:sp modelId="{16B94B34-9ED8-4A22-B6CE-80D3E3F5D4E7}">
      <dsp:nvSpPr>
        <dsp:cNvPr id="0" name=""/>
        <dsp:cNvSpPr/>
      </dsp:nvSpPr>
      <dsp:spPr>
        <a:xfrm>
          <a:off x="4434" y="1577340"/>
          <a:ext cx="2132931" cy="2103120"/>
        </a:xfrm>
        <a:prstGeom prst="roundRect">
          <a:avLst/>
        </a:prstGeom>
        <a:solidFill>
          <a:srgbClr val="0070C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Fidelity Report</a:t>
          </a:r>
        </a:p>
      </dsp:txBody>
      <dsp:txXfrm>
        <a:off x="107100" y="1680006"/>
        <a:ext cx="1927599" cy="1897788"/>
      </dsp:txXfrm>
    </dsp:sp>
    <dsp:sp modelId="{78E8A9B3-EC49-4DB2-A8F4-9A51523CB89F}">
      <dsp:nvSpPr>
        <dsp:cNvPr id="0" name=""/>
        <dsp:cNvSpPr/>
      </dsp:nvSpPr>
      <dsp:spPr>
        <a:xfrm>
          <a:off x="2244012" y="1577340"/>
          <a:ext cx="2132931" cy="2103120"/>
        </a:xfrm>
        <a:prstGeom prst="roundRect">
          <a:avLst/>
        </a:prstGeom>
        <a:solidFill>
          <a:srgbClr val="0070C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Individual Weekly Action Tracker</a:t>
          </a:r>
        </a:p>
      </dsp:txBody>
      <dsp:txXfrm>
        <a:off x="2346678" y="1680006"/>
        <a:ext cx="1927599" cy="1897788"/>
      </dsp:txXfrm>
    </dsp:sp>
    <dsp:sp modelId="{BEFF6C15-CEAE-402D-A2AD-2B39B8DC207F}">
      <dsp:nvSpPr>
        <dsp:cNvPr id="0" name=""/>
        <dsp:cNvSpPr/>
      </dsp:nvSpPr>
      <dsp:spPr>
        <a:xfrm>
          <a:off x="4483591" y="1577340"/>
          <a:ext cx="2132931" cy="2103120"/>
        </a:xfrm>
        <a:prstGeom prst="roundRect">
          <a:avLst/>
        </a:prstGeom>
        <a:solidFill>
          <a:srgbClr val="0070C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Performance Matrix</a:t>
          </a:r>
        </a:p>
      </dsp:txBody>
      <dsp:txXfrm>
        <a:off x="4586257" y="1680006"/>
        <a:ext cx="1927599" cy="1897788"/>
      </dsp:txXfrm>
    </dsp:sp>
    <dsp:sp modelId="{B0399BA9-44BB-4EDF-A504-CAC844294BFA}">
      <dsp:nvSpPr>
        <dsp:cNvPr id="0" name=""/>
        <dsp:cNvSpPr/>
      </dsp:nvSpPr>
      <dsp:spPr>
        <a:xfrm>
          <a:off x="6723169" y="1577340"/>
          <a:ext cx="2132931" cy="2103120"/>
        </a:xfrm>
        <a:prstGeom prst="roundRect">
          <a:avLst/>
        </a:prstGeom>
        <a:solidFill>
          <a:srgbClr val="0070C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Intensive Field Based TA</a:t>
          </a:r>
        </a:p>
      </dsp:txBody>
      <dsp:txXfrm>
        <a:off x="6825835" y="1680006"/>
        <a:ext cx="1927599" cy="1897788"/>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3.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11487" cy="463550"/>
          </a:xfrm>
          <a:prstGeom prst="rect">
            <a:avLst/>
          </a:prstGeom>
        </p:spPr>
        <p:txBody>
          <a:bodyPr vert="horz" lIns="90667" tIns="45333" rIns="90667" bIns="45333" rtlCol="0"/>
          <a:lstStyle>
            <a:lvl1pPr algn="l">
              <a:defRPr sz="1200"/>
            </a:lvl1pPr>
          </a:lstStyle>
          <a:p>
            <a:endParaRPr lang="en-US" dirty="0"/>
          </a:p>
        </p:txBody>
      </p:sp>
      <p:sp>
        <p:nvSpPr>
          <p:cNvPr id="3" name="Date Placeholder 2"/>
          <p:cNvSpPr>
            <a:spLocks noGrp="1"/>
          </p:cNvSpPr>
          <p:nvPr>
            <p:ph type="dt" sz="quarter" idx="1"/>
          </p:nvPr>
        </p:nvSpPr>
        <p:spPr>
          <a:xfrm>
            <a:off x="3937002" y="0"/>
            <a:ext cx="3011487" cy="463550"/>
          </a:xfrm>
          <a:prstGeom prst="rect">
            <a:avLst/>
          </a:prstGeom>
        </p:spPr>
        <p:txBody>
          <a:bodyPr vert="horz" lIns="90667" tIns="45333" rIns="90667" bIns="45333" rtlCol="0"/>
          <a:lstStyle>
            <a:lvl1pPr algn="r">
              <a:defRPr sz="1200"/>
            </a:lvl1pPr>
          </a:lstStyle>
          <a:p>
            <a:fld id="{32E784E1-E8D1-490B-9463-93FE48FF6924}" type="datetimeFigureOut">
              <a:rPr lang="en-US" smtClean="0"/>
              <a:t>7/10/2019</a:t>
            </a:fld>
            <a:endParaRPr lang="en-US" dirty="0"/>
          </a:p>
        </p:txBody>
      </p:sp>
      <p:sp>
        <p:nvSpPr>
          <p:cNvPr id="4" name="Footer Placeholder 3"/>
          <p:cNvSpPr>
            <a:spLocks noGrp="1"/>
          </p:cNvSpPr>
          <p:nvPr>
            <p:ph type="ftr" sz="quarter" idx="2"/>
          </p:nvPr>
        </p:nvSpPr>
        <p:spPr>
          <a:xfrm>
            <a:off x="2" y="8772525"/>
            <a:ext cx="3011487" cy="463550"/>
          </a:xfrm>
          <a:prstGeom prst="rect">
            <a:avLst/>
          </a:prstGeom>
        </p:spPr>
        <p:txBody>
          <a:bodyPr vert="horz" lIns="90667" tIns="45333" rIns="90667" bIns="45333"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37002" y="8772525"/>
            <a:ext cx="3011487" cy="463550"/>
          </a:xfrm>
          <a:prstGeom prst="rect">
            <a:avLst/>
          </a:prstGeom>
        </p:spPr>
        <p:txBody>
          <a:bodyPr vert="horz" lIns="90667" tIns="45333" rIns="90667" bIns="45333" rtlCol="0" anchor="b"/>
          <a:lstStyle>
            <a:lvl1pPr algn="r">
              <a:defRPr sz="1200"/>
            </a:lvl1pPr>
          </a:lstStyle>
          <a:p>
            <a:fld id="{A4785093-12A6-446C-B240-2B094823D563}" type="slidenum">
              <a:rPr lang="en-US" smtClean="0"/>
              <a:t>‹#›</a:t>
            </a:fld>
            <a:endParaRPr lang="en-US" dirty="0"/>
          </a:p>
        </p:txBody>
      </p:sp>
    </p:spTree>
    <p:extLst>
      <p:ext uri="{BB962C8B-B14F-4D97-AF65-F5344CB8AC3E}">
        <p14:creationId xmlns:p14="http://schemas.microsoft.com/office/powerpoint/2010/main" val="855408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11699" cy="461804"/>
          </a:xfrm>
          <a:prstGeom prst="rect">
            <a:avLst/>
          </a:prstGeom>
        </p:spPr>
        <p:txBody>
          <a:bodyPr vert="horz" lIns="91710" tIns="45855" rIns="91710" bIns="45855" rtlCol="0"/>
          <a:lstStyle>
            <a:lvl1pPr algn="l" eaLnBrk="1" hangingPunct="1">
              <a:defRPr sz="1200">
                <a:latin typeface="Arial" pitchFamily="-103" charset="0"/>
                <a:ea typeface="ＭＳ Ｐゴシック" pitchFamily="-103" charset="-128"/>
                <a:cs typeface="ＭＳ Ｐゴシック" pitchFamily="-103" charset="-128"/>
              </a:defRPr>
            </a:lvl1pPr>
          </a:lstStyle>
          <a:p>
            <a:pPr>
              <a:defRPr/>
            </a:pPr>
            <a:endParaRPr lang="en-US" dirty="0"/>
          </a:p>
        </p:txBody>
      </p:sp>
      <p:sp>
        <p:nvSpPr>
          <p:cNvPr id="3" name="Date Placeholder 2"/>
          <p:cNvSpPr>
            <a:spLocks noGrp="1"/>
          </p:cNvSpPr>
          <p:nvPr>
            <p:ph type="dt" idx="1"/>
          </p:nvPr>
        </p:nvSpPr>
        <p:spPr>
          <a:xfrm>
            <a:off x="3936769" y="0"/>
            <a:ext cx="3011699" cy="461804"/>
          </a:xfrm>
          <a:prstGeom prst="rect">
            <a:avLst/>
          </a:prstGeom>
        </p:spPr>
        <p:txBody>
          <a:bodyPr vert="horz" wrap="square" lIns="91710" tIns="45855" rIns="91710" bIns="45855" numCol="1" anchor="t" anchorCtr="0" compatLnSpc="1">
            <a:prstTxWarp prst="textNoShape">
              <a:avLst/>
            </a:prstTxWarp>
          </a:bodyPr>
          <a:lstStyle>
            <a:lvl1pPr algn="r" eaLnBrk="1" hangingPunct="1">
              <a:defRPr sz="1200"/>
            </a:lvl1pPr>
          </a:lstStyle>
          <a:p>
            <a:pPr>
              <a:defRPr/>
            </a:pPr>
            <a:fld id="{07721785-B5D6-456D-AF0F-6D2BE1EF50CD}" type="datetime1">
              <a:rPr lang="en-US"/>
              <a:pPr>
                <a:defRPr/>
              </a:pPr>
              <a:t>7/10/2019</a:t>
            </a:fld>
            <a:endParaRPr lang="en-US" dirty="0"/>
          </a:p>
        </p:txBody>
      </p:sp>
      <p:sp>
        <p:nvSpPr>
          <p:cNvPr id="4" name="Slide Image Placeholder 3"/>
          <p:cNvSpPr>
            <a:spLocks noGrp="1" noRot="1" noChangeAspect="1"/>
          </p:cNvSpPr>
          <p:nvPr>
            <p:ph type="sldImg" idx="2"/>
          </p:nvPr>
        </p:nvSpPr>
        <p:spPr>
          <a:xfrm>
            <a:off x="1166813" y="692150"/>
            <a:ext cx="4616450" cy="3463925"/>
          </a:xfrm>
          <a:prstGeom prst="rect">
            <a:avLst/>
          </a:prstGeom>
          <a:noFill/>
          <a:ln w="12700">
            <a:solidFill>
              <a:prstClr val="black"/>
            </a:solidFill>
          </a:ln>
        </p:spPr>
        <p:txBody>
          <a:bodyPr vert="horz" lIns="91710" tIns="45855" rIns="91710" bIns="45855" rtlCol="0" anchor="ctr"/>
          <a:lstStyle/>
          <a:p>
            <a:pPr lvl="0"/>
            <a:endParaRPr lang="en-US" noProof="0" dirty="0"/>
          </a:p>
        </p:txBody>
      </p:sp>
      <p:sp>
        <p:nvSpPr>
          <p:cNvPr id="5" name="Notes Placeholder 4"/>
          <p:cNvSpPr>
            <a:spLocks noGrp="1"/>
          </p:cNvSpPr>
          <p:nvPr>
            <p:ph type="body" sz="quarter" idx="3"/>
          </p:nvPr>
        </p:nvSpPr>
        <p:spPr>
          <a:xfrm>
            <a:off x="695008" y="4387136"/>
            <a:ext cx="5560060" cy="4156235"/>
          </a:xfrm>
          <a:prstGeom prst="rect">
            <a:avLst/>
          </a:prstGeom>
        </p:spPr>
        <p:txBody>
          <a:bodyPr vert="horz" lIns="91710" tIns="45855" rIns="91710" bIns="45855"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1" y="8772669"/>
            <a:ext cx="3011699" cy="461804"/>
          </a:xfrm>
          <a:prstGeom prst="rect">
            <a:avLst/>
          </a:prstGeom>
        </p:spPr>
        <p:txBody>
          <a:bodyPr vert="horz" lIns="91710" tIns="45855" rIns="91710" bIns="45855" rtlCol="0" anchor="b"/>
          <a:lstStyle>
            <a:lvl1pPr algn="l" eaLnBrk="1" hangingPunct="1">
              <a:defRPr sz="1200">
                <a:latin typeface="Arial" pitchFamily="-103" charset="0"/>
                <a:ea typeface="ＭＳ Ｐゴシック" pitchFamily="-103" charset="-128"/>
                <a:cs typeface="ＭＳ Ｐゴシック" pitchFamily="-103" charset="-128"/>
              </a:defRPr>
            </a:lvl1pPr>
          </a:lstStyle>
          <a:p>
            <a:pPr>
              <a:defRPr/>
            </a:pPr>
            <a:endParaRPr lang="en-US" dirty="0"/>
          </a:p>
        </p:txBody>
      </p:sp>
      <p:sp>
        <p:nvSpPr>
          <p:cNvPr id="7" name="Slide Number Placeholder 6"/>
          <p:cNvSpPr>
            <a:spLocks noGrp="1"/>
          </p:cNvSpPr>
          <p:nvPr>
            <p:ph type="sldNum" sz="quarter" idx="5"/>
          </p:nvPr>
        </p:nvSpPr>
        <p:spPr>
          <a:xfrm>
            <a:off x="3936769" y="8772669"/>
            <a:ext cx="3011699" cy="461804"/>
          </a:xfrm>
          <a:prstGeom prst="rect">
            <a:avLst/>
          </a:prstGeom>
        </p:spPr>
        <p:txBody>
          <a:bodyPr vert="horz" wrap="square" lIns="91710" tIns="45855" rIns="91710" bIns="45855" numCol="1" anchor="b" anchorCtr="0" compatLnSpc="1">
            <a:prstTxWarp prst="textNoShape">
              <a:avLst/>
            </a:prstTxWarp>
          </a:bodyPr>
          <a:lstStyle>
            <a:lvl1pPr algn="r" eaLnBrk="1" hangingPunct="1">
              <a:defRPr sz="1200"/>
            </a:lvl1pPr>
          </a:lstStyle>
          <a:p>
            <a:pPr>
              <a:defRPr/>
            </a:pPr>
            <a:fld id="{2CFBF2CE-D316-4315-A5CA-8A1F9C7B8EA7}" type="slidenum">
              <a:rPr lang="en-US"/>
              <a:pPr>
                <a:defRPr/>
              </a:pPr>
              <a:t>‹#›</a:t>
            </a:fld>
            <a:endParaRPr lang="en-US" dirty="0"/>
          </a:p>
        </p:txBody>
      </p:sp>
    </p:spTree>
    <p:extLst>
      <p:ext uri="{BB962C8B-B14F-4D97-AF65-F5344CB8AC3E}">
        <p14:creationId xmlns:p14="http://schemas.microsoft.com/office/powerpoint/2010/main" val="3808812688"/>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pitchFamily="34" charset="-128"/>
      </a:defRPr>
    </a:lvl1pPr>
    <a:lvl2pPr marL="4572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pitchFamily="-111" charset="-128"/>
      </a:defRPr>
    </a:lvl3pPr>
    <a:lvl4pPr marL="13716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F2833-5762-4E0C-9C9E-774432C7BC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63659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1154113"/>
            <a:ext cx="4156075" cy="3117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B090FB-AB09-4A5A-B44F-E226FCB68760}"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9314280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692150"/>
            <a:ext cx="46196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B090FB-AB09-4A5A-B44F-E226FCB68760}"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13646578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692150"/>
            <a:ext cx="46196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B090FB-AB09-4A5A-B44F-E226FCB68760}"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31418712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1154113"/>
            <a:ext cx="4156075" cy="3117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B090FB-AB09-4A5A-B44F-E226FCB68760}" type="slidenum">
              <a:rPr lang="en-US" smtClean="0"/>
              <a:t>14</a:t>
            </a:fld>
            <a:endParaRPr lang="en-US" dirty="0"/>
          </a:p>
        </p:txBody>
      </p:sp>
    </p:spTree>
    <p:extLst>
      <p:ext uri="{BB962C8B-B14F-4D97-AF65-F5344CB8AC3E}">
        <p14:creationId xmlns:p14="http://schemas.microsoft.com/office/powerpoint/2010/main" val="12484942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ea typeface="ＭＳ Ｐゴシック" panose="020B0600070205080204" pitchFamily="34" charset="-128"/>
            </a:endParaRPr>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E0CED35-491A-46AB-9C8D-1590A5F1C375}" type="slidenum">
              <a:rPr lang="en-US" altLang="en-US" smtClean="0"/>
              <a:pPr/>
              <a:t>18</a:t>
            </a:fld>
            <a:endParaRPr lang="en-US" altLang="en-US" dirty="0"/>
          </a:p>
        </p:txBody>
      </p:sp>
    </p:spTree>
    <p:extLst>
      <p:ext uri="{BB962C8B-B14F-4D97-AF65-F5344CB8AC3E}">
        <p14:creationId xmlns:p14="http://schemas.microsoft.com/office/powerpoint/2010/main" val="5893863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ea typeface="ＭＳ Ｐゴシック" panose="020B0600070205080204" pitchFamily="34" charset="-128"/>
            </a:endParaRPr>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826A7412-5D93-4E7E-8FF3-BA4765814F3C}" type="slidenum">
              <a:rPr lang="en-US" altLang="en-US" smtClean="0"/>
              <a:pPr/>
              <a:t>20</a:t>
            </a:fld>
            <a:endParaRPr lang="en-US" altLang="en-US" dirty="0"/>
          </a:p>
        </p:txBody>
      </p:sp>
    </p:spTree>
    <p:extLst>
      <p:ext uri="{BB962C8B-B14F-4D97-AF65-F5344CB8AC3E}">
        <p14:creationId xmlns:p14="http://schemas.microsoft.com/office/powerpoint/2010/main" val="23420447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0A050F6-B111-4BF9-87D5-37176A59A578}" type="slidenum">
              <a:rPr lang="en-US" smtClean="0"/>
              <a:pPr>
                <a:defRPr/>
              </a:pPr>
              <a:t>21</a:t>
            </a:fld>
            <a:endParaRPr lang="en-US" dirty="0"/>
          </a:p>
        </p:txBody>
      </p:sp>
    </p:spTree>
    <p:extLst>
      <p:ext uri="{BB962C8B-B14F-4D97-AF65-F5344CB8AC3E}">
        <p14:creationId xmlns:p14="http://schemas.microsoft.com/office/powerpoint/2010/main" val="30431950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Arial Narrow" panose="020B0606020202030204" pitchFamily="34" charset="0"/>
                <a:ea typeface="ＭＳ Ｐゴシック" panose="020B0600070205080204" pitchFamily="34" charset="-128"/>
              </a:rPr>
              <a:t>Numeric goals for staff contacts with employers and placements of participants in unpaid and paid work experiences were tracked and monitored by supervisors and leadership</a:t>
            </a:r>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50888" indent="-288925">
              <a:defRPr>
                <a:solidFill>
                  <a:schemeClr val="tx1"/>
                </a:solidFill>
                <a:latin typeface="Arial" panose="020B0604020202020204" pitchFamily="34" charset="0"/>
                <a:ea typeface="ＭＳ Ｐゴシック" panose="020B0600070205080204" pitchFamily="34" charset="-128"/>
              </a:defRPr>
            </a:lvl2pPr>
            <a:lvl3pPr marL="1155700" indent="-230188">
              <a:defRPr>
                <a:solidFill>
                  <a:schemeClr val="tx1"/>
                </a:solidFill>
                <a:latin typeface="Arial" panose="020B0604020202020204" pitchFamily="34" charset="0"/>
                <a:ea typeface="ＭＳ Ｐゴシック" panose="020B0600070205080204" pitchFamily="34" charset="-128"/>
              </a:defRPr>
            </a:lvl3pPr>
            <a:lvl4pPr marL="1617663" indent="-230188">
              <a:defRPr>
                <a:solidFill>
                  <a:schemeClr val="tx1"/>
                </a:solidFill>
                <a:latin typeface="Arial" panose="020B0604020202020204" pitchFamily="34" charset="0"/>
                <a:ea typeface="ＭＳ Ｐゴシック" panose="020B0600070205080204" pitchFamily="34" charset="-128"/>
              </a:defRPr>
            </a:lvl4pPr>
            <a:lvl5pPr marL="2079625" indent="-230188">
              <a:defRPr>
                <a:solidFill>
                  <a:schemeClr val="tx1"/>
                </a:solidFill>
                <a:latin typeface="Arial" panose="020B0604020202020204" pitchFamily="34" charset="0"/>
                <a:ea typeface="ＭＳ Ｐゴシック" panose="020B0600070205080204" pitchFamily="34" charset="-128"/>
              </a:defRPr>
            </a:lvl5pPr>
            <a:lvl6pPr marL="2536825" indent="-230188"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94025" indent="-230188"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51225" indent="-230188"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908425" indent="-230188"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EDA5767-864C-42BF-95E0-DACD265CF0A7}" type="slidenum">
              <a:rPr lang="en-US" altLang="en-US" smtClean="0"/>
              <a:pPr/>
              <a:t>25</a:t>
            </a:fld>
            <a:endParaRPr lang="en-US" altLang="en-US" dirty="0"/>
          </a:p>
        </p:txBody>
      </p:sp>
    </p:spTree>
    <p:extLst>
      <p:ext uri="{BB962C8B-B14F-4D97-AF65-F5344CB8AC3E}">
        <p14:creationId xmlns:p14="http://schemas.microsoft.com/office/powerpoint/2010/main" val="30112802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ea typeface="ＭＳ Ｐゴシック" panose="020B0600070205080204" pitchFamily="34" charset="-128"/>
            </a:endParaRPr>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192C528-0BE5-47A2-ADEB-33AA4334AFEC}" type="slidenum">
              <a:rPr lang="en-US" altLang="en-US" smtClean="0"/>
              <a:pPr/>
              <a:t>26</a:t>
            </a:fld>
            <a:endParaRPr lang="en-US" altLang="en-US" dirty="0"/>
          </a:p>
        </p:txBody>
      </p:sp>
    </p:spTree>
    <p:extLst>
      <p:ext uri="{BB962C8B-B14F-4D97-AF65-F5344CB8AC3E}">
        <p14:creationId xmlns:p14="http://schemas.microsoft.com/office/powerpoint/2010/main" val="39899436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F2833-5762-4E0C-9C9E-774432C7BC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20408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txBox="1">
            <a:spLocks noGrp="1"/>
          </p:cNvSpPr>
          <p:nvPr>
            <p:ph type="body" idx="1"/>
          </p:nvPr>
        </p:nvSpPr>
        <p:spPr>
          <a:xfrm>
            <a:off x="695008" y="4444861"/>
            <a:ext cx="5560059" cy="3636705"/>
          </a:xfrm>
          <a:prstGeom prst="rect">
            <a:avLst/>
          </a:prstGeom>
        </p:spPr>
        <p:txBody>
          <a:bodyPr lIns="92476" tIns="92476" rIns="92476" bIns="92476" anchor="t" anchorCtr="0">
            <a:noAutofit/>
          </a:bodyPr>
          <a:lstStyle/>
          <a:p>
            <a:endParaRPr dirty="0"/>
          </a:p>
        </p:txBody>
      </p:sp>
      <p:sp>
        <p:nvSpPr>
          <p:cNvPr id="103" name="Shape 103"/>
          <p:cNvSpPr>
            <a:spLocks noGrp="1" noRot="1" noChangeAspect="1"/>
          </p:cNvSpPr>
          <p:nvPr>
            <p:ph type="sldImg" idx="2"/>
          </p:nvPr>
        </p:nvSpPr>
        <p:spPr>
          <a:xfrm>
            <a:off x="1397000" y="1154113"/>
            <a:ext cx="4156075" cy="31178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6790614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Shape 165"/>
          <p:cNvSpPr txBox="1">
            <a:spLocks noGrp="1"/>
          </p:cNvSpPr>
          <p:nvPr>
            <p:ph type="body" idx="1"/>
          </p:nvPr>
        </p:nvSpPr>
        <p:spPr>
          <a:xfrm>
            <a:off x="695008" y="4444861"/>
            <a:ext cx="5560059" cy="3636705"/>
          </a:xfrm>
          <a:prstGeom prst="rect">
            <a:avLst/>
          </a:prstGeom>
        </p:spPr>
        <p:txBody>
          <a:bodyPr lIns="92476" tIns="92476" rIns="92476" bIns="92476" anchor="t" anchorCtr="0">
            <a:noAutofit/>
          </a:bodyPr>
          <a:lstStyle/>
          <a:p>
            <a:endParaRPr dirty="0"/>
          </a:p>
        </p:txBody>
      </p:sp>
      <p:sp>
        <p:nvSpPr>
          <p:cNvPr id="166" name="Shape 166"/>
          <p:cNvSpPr>
            <a:spLocks noGrp="1" noRot="1" noChangeAspect="1"/>
          </p:cNvSpPr>
          <p:nvPr>
            <p:ph type="sldImg" idx="2"/>
          </p:nvPr>
        </p:nvSpPr>
        <p:spPr>
          <a:xfrm>
            <a:off x="1397000" y="1154113"/>
            <a:ext cx="4156075" cy="31178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3164973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txBox="1">
            <a:spLocks noGrp="1"/>
          </p:cNvSpPr>
          <p:nvPr>
            <p:ph type="body" idx="1"/>
          </p:nvPr>
        </p:nvSpPr>
        <p:spPr>
          <a:xfrm>
            <a:off x="695008" y="4444861"/>
            <a:ext cx="5560059" cy="3636705"/>
          </a:xfrm>
          <a:prstGeom prst="rect">
            <a:avLst/>
          </a:prstGeom>
        </p:spPr>
        <p:txBody>
          <a:bodyPr lIns="92476" tIns="92476" rIns="92476" bIns="92476" anchor="t" anchorCtr="0">
            <a:noAutofit/>
          </a:bodyPr>
          <a:lstStyle/>
          <a:p>
            <a:endParaRPr dirty="0"/>
          </a:p>
        </p:txBody>
      </p:sp>
      <p:sp>
        <p:nvSpPr>
          <p:cNvPr id="187" name="Shape 187"/>
          <p:cNvSpPr>
            <a:spLocks noGrp="1" noRot="1" noChangeAspect="1"/>
          </p:cNvSpPr>
          <p:nvPr>
            <p:ph type="sldImg" idx="2"/>
          </p:nvPr>
        </p:nvSpPr>
        <p:spPr>
          <a:xfrm>
            <a:off x="1397000" y="1154113"/>
            <a:ext cx="4156075" cy="31178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5672359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txBox="1">
            <a:spLocks noGrp="1"/>
          </p:cNvSpPr>
          <p:nvPr>
            <p:ph type="body" idx="1"/>
          </p:nvPr>
        </p:nvSpPr>
        <p:spPr>
          <a:xfrm>
            <a:off x="695008" y="4444862"/>
            <a:ext cx="5560059" cy="3636855"/>
          </a:xfrm>
          <a:prstGeom prst="rect">
            <a:avLst/>
          </a:prstGeom>
        </p:spPr>
        <p:txBody>
          <a:bodyPr lIns="92476" tIns="92476" rIns="92476" bIns="92476" anchor="t" anchorCtr="0">
            <a:noAutofit/>
          </a:bodyPr>
          <a:lstStyle/>
          <a:p>
            <a:endParaRPr dirty="0"/>
          </a:p>
        </p:txBody>
      </p:sp>
      <p:sp>
        <p:nvSpPr>
          <p:cNvPr id="198" name="Shape 198"/>
          <p:cNvSpPr>
            <a:spLocks noGrp="1" noRot="1" noChangeAspect="1"/>
          </p:cNvSpPr>
          <p:nvPr>
            <p:ph type="sldImg" idx="2"/>
          </p:nvPr>
        </p:nvSpPr>
        <p:spPr>
          <a:xfrm>
            <a:off x="1397000" y="1154113"/>
            <a:ext cx="4156075" cy="31178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4434734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txBox="1">
            <a:spLocks noGrp="1"/>
          </p:cNvSpPr>
          <p:nvPr>
            <p:ph type="body" idx="1"/>
          </p:nvPr>
        </p:nvSpPr>
        <p:spPr>
          <a:xfrm>
            <a:off x="695008" y="4444861"/>
            <a:ext cx="5560059" cy="3636705"/>
          </a:xfrm>
          <a:prstGeom prst="rect">
            <a:avLst/>
          </a:prstGeom>
        </p:spPr>
        <p:txBody>
          <a:bodyPr lIns="92476" tIns="92476" rIns="92476" bIns="92476" anchor="t" anchorCtr="0">
            <a:noAutofit/>
          </a:bodyPr>
          <a:lstStyle/>
          <a:p>
            <a:endParaRPr dirty="0"/>
          </a:p>
        </p:txBody>
      </p:sp>
      <p:sp>
        <p:nvSpPr>
          <p:cNvPr id="221" name="Shape 221"/>
          <p:cNvSpPr>
            <a:spLocks noGrp="1" noRot="1" noChangeAspect="1"/>
          </p:cNvSpPr>
          <p:nvPr>
            <p:ph type="sldImg" idx="2"/>
          </p:nvPr>
        </p:nvSpPr>
        <p:spPr>
          <a:xfrm>
            <a:off x="1397000" y="1154113"/>
            <a:ext cx="4156075" cy="31178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4567516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txBox="1">
            <a:spLocks noGrp="1"/>
          </p:cNvSpPr>
          <p:nvPr>
            <p:ph type="body" idx="1"/>
          </p:nvPr>
        </p:nvSpPr>
        <p:spPr>
          <a:xfrm>
            <a:off x="695008" y="4444862"/>
            <a:ext cx="5560059" cy="3636855"/>
          </a:xfrm>
          <a:prstGeom prst="rect">
            <a:avLst/>
          </a:prstGeom>
        </p:spPr>
        <p:txBody>
          <a:bodyPr lIns="92476" tIns="92476" rIns="92476" bIns="92476" anchor="t" anchorCtr="0">
            <a:noAutofit/>
          </a:bodyPr>
          <a:lstStyle/>
          <a:p>
            <a:endParaRPr dirty="0"/>
          </a:p>
        </p:txBody>
      </p:sp>
      <p:sp>
        <p:nvSpPr>
          <p:cNvPr id="198" name="Shape 198"/>
          <p:cNvSpPr>
            <a:spLocks noGrp="1" noRot="1" noChangeAspect="1"/>
          </p:cNvSpPr>
          <p:nvPr>
            <p:ph type="sldImg" idx="2"/>
          </p:nvPr>
        </p:nvSpPr>
        <p:spPr>
          <a:xfrm>
            <a:off x="1397000" y="1154113"/>
            <a:ext cx="4156075" cy="31178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5480509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CFBF2CE-D316-4315-A5CA-8A1F9C7B8EA7}" type="slidenum">
              <a:rPr lang="en-US" smtClean="0"/>
              <a:pPr>
                <a:defRPr/>
              </a:pPr>
              <a:t>8</a:t>
            </a:fld>
            <a:endParaRPr lang="en-US" dirty="0"/>
          </a:p>
        </p:txBody>
      </p:sp>
    </p:spTree>
    <p:extLst>
      <p:ext uri="{BB962C8B-B14F-4D97-AF65-F5344CB8AC3E}">
        <p14:creationId xmlns:p14="http://schemas.microsoft.com/office/powerpoint/2010/main" val="37044603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692150"/>
            <a:ext cx="4619625" cy="3463925"/>
          </a:xfrm>
        </p:spPr>
      </p:sp>
      <p:sp>
        <p:nvSpPr>
          <p:cNvPr id="3" name="Notes Placeholder 2"/>
          <p:cNvSpPr>
            <a:spLocks noGrp="1"/>
          </p:cNvSpPr>
          <p:nvPr>
            <p:ph type="body" idx="1"/>
          </p:nvPr>
        </p:nvSpPr>
        <p:spPr/>
        <p:txBody>
          <a:bodyPr/>
          <a:lstStyle/>
          <a:p>
            <a:r>
              <a:rPr lang="en-US" sz="1200" dirty="0">
                <a:latin typeface="Calibri" panose="020F0502020204030204" pitchFamily="34" charset="0"/>
                <a:cs typeface="Calibri" panose="020F0502020204030204" pitchFamily="34" charset="0"/>
              </a:rPr>
              <a:t>The Consolidated Appropriations Act, 2012 (P.L. 112-74) provided funds for activities to improve the outcomes of child SSI recipients and their families.</a:t>
            </a:r>
          </a:p>
          <a:p>
            <a:r>
              <a:rPr lang="en-US" sz="1200" dirty="0">
                <a:latin typeface="Calibri" panose="020F0502020204030204" pitchFamily="34" charset="0"/>
                <a:cs typeface="Calibri" panose="020F0502020204030204" pitchFamily="34" charset="0"/>
              </a:rPr>
              <a:t>The 6 Model Demonstration Projects received a total of approximately $229 million for 5 years.</a:t>
            </a:r>
          </a:p>
          <a:p>
            <a:endParaRPr lang="en-US" dirty="0"/>
          </a:p>
        </p:txBody>
      </p:sp>
      <p:sp>
        <p:nvSpPr>
          <p:cNvPr id="4" name="Slide Number Placeholder 3"/>
          <p:cNvSpPr>
            <a:spLocks noGrp="1"/>
          </p:cNvSpPr>
          <p:nvPr>
            <p:ph type="sldNum" sz="quarter" idx="10"/>
          </p:nvPr>
        </p:nvSpPr>
        <p:spPr/>
        <p:txBody>
          <a:bodyPr/>
          <a:lstStyle/>
          <a:p>
            <a:fld id="{C2B090FB-AB09-4A5A-B44F-E226FCB68760}"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29236030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13561" y="3005534"/>
            <a:ext cx="7772400" cy="1470025"/>
          </a:xfrm>
        </p:spPr>
        <p:txBody>
          <a:bodyPr/>
          <a:lstStyle>
            <a:lvl1pPr algn="r">
              <a:defRPr b="1">
                <a:latin typeface="Arial Narrow"/>
                <a:cs typeface="Arial Narrow"/>
              </a:defRPr>
            </a:lvl1pPr>
          </a:lstStyle>
          <a:p>
            <a:r>
              <a:rPr lang="en-US" dirty="0"/>
              <a:t>Click to edit Master title style</a:t>
            </a:r>
          </a:p>
        </p:txBody>
      </p:sp>
      <p:sp>
        <p:nvSpPr>
          <p:cNvPr id="3" name="Subtitle 2"/>
          <p:cNvSpPr>
            <a:spLocks noGrp="1"/>
          </p:cNvSpPr>
          <p:nvPr>
            <p:ph type="subTitle" idx="1"/>
          </p:nvPr>
        </p:nvSpPr>
        <p:spPr>
          <a:xfrm>
            <a:off x="2385161" y="4475559"/>
            <a:ext cx="6400800" cy="1752600"/>
          </a:xfrm>
        </p:spPr>
        <p:txBody>
          <a:bodyPr/>
          <a:lstStyle>
            <a:lvl1pPr marL="0" indent="0" algn="r">
              <a:buNone/>
              <a:defRPr b="0">
                <a:solidFill>
                  <a:schemeClr val="tx1">
                    <a:lumMod val="65000"/>
                    <a:lumOff val="35000"/>
                  </a:schemeClr>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8930461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auto">
              <a:spcBef>
                <a:spcPts val="0"/>
              </a:spcBef>
              <a:spcAft>
                <a:spcPts val="0"/>
              </a:spcAft>
              <a:defRPr>
                <a:ea typeface="+mn-ea"/>
              </a:defRPr>
            </a:lvl1pPr>
          </a:lstStyle>
          <a:p>
            <a:pPr>
              <a:defRPr/>
            </a:pPr>
            <a:endParaRPr lang="en-US" altLang="en-US" dirty="0"/>
          </a:p>
        </p:txBody>
      </p:sp>
      <p:sp>
        <p:nvSpPr>
          <p:cNvPr id="5" name="Footer Placeholder 4"/>
          <p:cNvSpPr>
            <a:spLocks noGrp="1"/>
          </p:cNvSpPr>
          <p:nvPr>
            <p:ph type="ftr" sz="quarter" idx="11"/>
          </p:nvPr>
        </p:nvSpPr>
        <p:spPr/>
        <p:txBody>
          <a:bodyPr/>
          <a:lstStyle>
            <a:lvl1pPr defTabSz="91440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fontAlgn="auto">
              <a:spcBef>
                <a:spcPts val="0"/>
              </a:spcBef>
              <a:spcAft>
                <a:spcPts val="0"/>
              </a:spcAft>
              <a:defRPr>
                <a:ea typeface="+mn-ea"/>
              </a:defRPr>
            </a:lvl1pPr>
          </a:lstStyle>
          <a:p>
            <a:pPr>
              <a:defRPr/>
            </a:pPr>
            <a:fld id="{9C6B6F12-3F3F-44D6-8522-FCA80E27E701}" type="slidenum">
              <a:rPr lang="en-US" altLang="en-US"/>
              <a:pPr>
                <a:defRPr/>
              </a:pPr>
              <a:t>‹#›</a:t>
            </a:fld>
            <a:endParaRPr lang="en-US" altLang="en-US" dirty="0"/>
          </a:p>
        </p:txBody>
      </p:sp>
    </p:spTree>
    <p:extLst>
      <p:ext uri="{BB962C8B-B14F-4D97-AF65-F5344CB8AC3E}">
        <p14:creationId xmlns:p14="http://schemas.microsoft.com/office/powerpoint/2010/main" val="23673247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defTabSz="914400" fontAlgn="auto">
              <a:spcBef>
                <a:spcPts val="0"/>
              </a:spcBef>
              <a:spcAft>
                <a:spcPts val="0"/>
              </a:spcAft>
              <a:defRPr>
                <a:ea typeface="+mn-ea"/>
              </a:defRPr>
            </a:lvl1pPr>
          </a:lstStyle>
          <a:p>
            <a:pPr>
              <a:defRPr/>
            </a:pPr>
            <a:endParaRPr lang="en-US" altLang="en-US" dirty="0"/>
          </a:p>
        </p:txBody>
      </p:sp>
      <p:sp>
        <p:nvSpPr>
          <p:cNvPr id="6" name="Footer Placeholder 4"/>
          <p:cNvSpPr>
            <a:spLocks noGrp="1"/>
          </p:cNvSpPr>
          <p:nvPr>
            <p:ph type="ftr" sz="quarter" idx="11"/>
          </p:nvPr>
        </p:nvSpPr>
        <p:spPr/>
        <p:txBody>
          <a:bodyPr/>
          <a:lstStyle>
            <a:lvl1pPr defTabSz="914400">
              <a:defRPr/>
            </a:lvl1pPr>
          </a:lstStyle>
          <a:p>
            <a:pPr>
              <a:defRPr/>
            </a:pPr>
            <a:endParaRPr lang="en-US" dirty="0"/>
          </a:p>
        </p:txBody>
      </p:sp>
      <p:sp>
        <p:nvSpPr>
          <p:cNvPr id="7" name="Slide Number Placeholder 5"/>
          <p:cNvSpPr>
            <a:spLocks noGrp="1"/>
          </p:cNvSpPr>
          <p:nvPr>
            <p:ph type="sldNum" sz="quarter" idx="12"/>
          </p:nvPr>
        </p:nvSpPr>
        <p:spPr/>
        <p:txBody>
          <a:bodyPr/>
          <a:lstStyle>
            <a:lvl1pPr defTabSz="914400" fontAlgn="auto">
              <a:spcBef>
                <a:spcPts val="0"/>
              </a:spcBef>
              <a:spcAft>
                <a:spcPts val="0"/>
              </a:spcAft>
              <a:defRPr>
                <a:ea typeface="+mn-ea"/>
              </a:defRPr>
            </a:lvl1pPr>
          </a:lstStyle>
          <a:p>
            <a:pPr>
              <a:defRPr/>
            </a:pPr>
            <a:fld id="{EF0A78B7-8571-49F6-AD12-FF9AA618B8E0}" type="slidenum">
              <a:rPr lang="en-US" altLang="en-US"/>
              <a:pPr>
                <a:defRPr/>
              </a:pPr>
              <a:t>‹#›</a:t>
            </a:fld>
            <a:endParaRPr lang="en-US" altLang="en-US" dirty="0"/>
          </a:p>
        </p:txBody>
      </p:sp>
    </p:spTree>
    <p:extLst>
      <p:ext uri="{BB962C8B-B14F-4D97-AF65-F5344CB8AC3E}">
        <p14:creationId xmlns:p14="http://schemas.microsoft.com/office/powerpoint/2010/main" val="36894319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defTabSz="914400" fontAlgn="auto">
              <a:spcBef>
                <a:spcPts val="0"/>
              </a:spcBef>
              <a:spcAft>
                <a:spcPts val="0"/>
              </a:spcAft>
              <a:defRPr>
                <a:ea typeface="+mn-ea"/>
              </a:defRPr>
            </a:lvl1pPr>
          </a:lstStyle>
          <a:p>
            <a:pPr>
              <a:defRPr/>
            </a:pPr>
            <a:endParaRPr lang="en-US" altLang="en-US" dirty="0"/>
          </a:p>
        </p:txBody>
      </p:sp>
      <p:sp>
        <p:nvSpPr>
          <p:cNvPr id="8" name="Footer Placeholder 4"/>
          <p:cNvSpPr>
            <a:spLocks noGrp="1"/>
          </p:cNvSpPr>
          <p:nvPr>
            <p:ph type="ftr" sz="quarter" idx="11"/>
          </p:nvPr>
        </p:nvSpPr>
        <p:spPr/>
        <p:txBody>
          <a:bodyPr/>
          <a:lstStyle>
            <a:lvl1pPr defTabSz="914400">
              <a:defRPr/>
            </a:lvl1pPr>
          </a:lstStyle>
          <a:p>
            <a:pPr>
              <a:defRPr/>
            </a:pPr>
            <a:endParaRPr lang="en-US" dirty="0"/>
          </a:p>
        </p:txBody>
      </p:sp>
      <p:sp>
        <p:nvSpPr>
          <p:cNvPr id="9" name="Slide Number Placeholder 5"/>
          <p:cNvSpPr>
            <a:spLocks noGrp="1"/>
          </p:cNvSpPr>
          <p:nvPr>
            <p:ph type="sldNum" sz="quarter" idx="12"/>
          </p:nvPr>
        </p:nvSpPr>
        <p:spPr/>
        <p:txBody>
          <a:bodyPr/>
          <a:lstStyle>
            <a:lvl1pPr defTabSz="914400" fontAlgn="auto">
              <a:spcBef>
                <a:spcPts val="0"/>
              </a:spcBef>
              <a:spcAft>
                <a:spcPts val="0"/>
              </a:spcAft>
              <a:defRPr>
                <a:ea typeface="+mn-ea"/>
              </a:defRPr>
            </a:lvl1pPr>
          </a:lstStyle>
          <a:p>
            <a:pPr>
              <a:defRPr/>
            </a:pPr>
            <a:fld id="{BA7E7D00-04ED-4996-BE3B-37D19EC5FF3A}" type="slidenum">
              <a:rPr lang="en-US" altLang="en-US"/>
              <a:pPr>
                <a:defRPr/>
              </a:pPr>
              <a:t>‹#›</a:t>
            </a:fld>
            <a:endParaRPr lang="en-US" altLang="en-US" dirty="0"/>
          </a:p>
        </p:txBody>
      </p:sp>
    </p:spTree>
    <p:extLst>
      <p:ext uri="{BB962C8B-B14F-4D97-AF65-F5344CB8AC3E}">
        <p14:creationId xmlns:p14="http://schemas.microsoft.com/office/powerpoint/2010/main" val="28572876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defTabSz="914400" fontAlgn="auto">
              <a:spcBef>
                <a:spcPts val="0"/>
              </a:spcBef>
              <a:spcAft>
                <a:spcPts val="0"/>
              </a:spcAft>
              <a:defRPr>
                <a:ea typeface="+mn-ea"/>
              </a:defRPr>
            </a:lvl1pPr>
          </a:lstStyle>
          <a:p>
            <a:pPr>
              <a:defRPr/>
            </a:pPr>
            <a:endParaRPr lang="en-US" altLang="en-US" dirty="0"/>
          </a:p>
        </p:txBody>
      </p:sp>
      <p:sp>
        <p:nvSpPr>
          <p:cNvPr id="4" name="Footer Placeholder 4"/>
          <p:cNvSpPr>
            <a:spLocks noGrp="1"/>
          </p:cNvSpPr>
          <p:nvPr>
            <p:ph type="ftr" sz="quarter" idx="11"/>
          </p:nvPr>
        </p:nvSpPr>
        <p:spPr/>
        <p:txBody>
          <a:bodyPr/>
          <a:lstStyle>
            <a:lvl1pPr defTabSz="914400">
              <a:defRPr/>
            </a:lvl1pPr>
          </a:lstStyle>
          <a:p>
            <a:pPr>
              <a:defRPr/>
            </a:pPr>
            <a:endParaRPr lang="en-US" dirty="0"/>
          </a:p>
        </p:txBody>
      </p:sp>
      <p:sp>
        <p:nvSpPr>
          <p:cNvPr id="5" name="Slide Number Placeholder 5"/>
          <p:cNvSpPr>
            <a:spLocks noGrp="1"/>
          </p:cNvSpPr>
          <p:nvPr>
            <p:ph type="sldNum" sz="quarter" idx="12"/>
          </p:nvPr>
        </p:nvSpPr>
        <p:spPr/>
        <p:txBody>
          <a:bodyPr/>
          <a:lstStyle>
            <a:lvl1pPr defTabSz="914400" fontAlgn="auto">
              <a:spcBef>
                <a:spcPts val="0"/>
              </a:spcBef>
              <a:spcAft>
                <a:spcPts val="0"/>
              </a:spcAft>
              <a:defRPr>
                <a:ea typeface="+mn-ea"/>
              </a:defRPr>
            </a:lvl1pPr>
          </a:lstStyle>
          <a:p>
            <a:pPr>
              <a:defRPr/>
            </a:pPr>
            <a:fld id="{4AA41D3C-F356-442F-8810-CE9E97E77916}" type="slidenum">
              <a:rPr lang="en-US" altLang="en-US"/>
              <a:pPr>
                <a:defRPr/>
              </a:pPr>
              <a:t>‹#›</a:t>
            </a:fld>
            <a:endParaRPr lang="en-US" altLang="en-US" dirty="0"/>
          </a:p>
        </p:txBody>
      </p:sp>
    </p:spTree>
    <p:extLst>
      <p:ext uri="{BB962C8B-B14F-4D97-AF65-F5344CB8AC3E}">
        <p14:creationId xmlns:p14="http://schemas.microsoft.com/office/powerpoint/2010/main" val="13021686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fontAlgn="auto">
              <a:spcBef>
                <a:spcPts val="0"/>
              </a:spcBef>
              <a:spcAft>
                <a:spcPts val="0"/>
              </a:spcAft>
              <a:defRPr>
                <a:ea typeface="+mn-ea"/>
              </a:defRPr>
            </a:lvl1pPr>
          </a:lstStyle>
          <a:p>
            <a:pPr>
              <a:defRPr/>
            </a:pPr>
            <a:endParaRPr lang="en-US" altLang="en-US" dirty="0"/>
          </a:p>
        </p:txBody>
      </p:sp>
      <p:sp>
        <p:nvSpPr>
          <p:cNvPr id="3" name="Footer Placeholder 4"/>
          <p:cNvSpPr>
            <a:spLocks noGrp="1"/>
          </p:cNvSpPr>
          <p:nvPr>
            <p:ph type="ftr" sz="quarter" idx="11"/>
          </p:nvPr>
        </p:nvSpPr>
        <p:spPr/>
        <p:txBody>
          <a:bodyPr/>
          <a:lstStyle>
            <a:lvl1pPr defTabSz="914400">
              <a:defRPr/>
            </a:lvl1pPr>
          </a:lstStyle>
          <a:p>
            <a:pPr>
              <a:defRPr/>
            </a:pPr>
            <a:endParaRPr lang="en-US" dirty="0"/>
          </a:p>
        </p:txBody>
      </p:sp>
      <p:sp>
        <p:nvSpPr>
          <p:cNvPr id="4" name="Slide Number Placeholder 5"/>
          <p:cNvSpPr>
            <a:spLocks noGrp="1"/>
          </p:cNvSpPr>
          <p:nvPr>
            <p:ph type="sldNum" sz="quarter" idx="12"/>
          </p:nvPr>
        </p:nvSpPr>
        <p:spPr/>
        <p:txBody>
          <a:bodyPr/>
          <a:lstStyle>
            <a:lvl1pPr defTabSz="914400" fontAlgn="auto">
              <a:spcBef>
                <a:spcPts val="0"/>
              </a:spcBef>
              <a:spcAft>
                <a:spcPts val="0"/>
              </a:spcAft>
              <a:defRPr>
                <a:ea typeface="+mn-ea"/>
              </a:defRPr>
            </a:lvl1pPr>
          </a:lstStyle>
          <a:p>
            <a:pPr>
              <a:defRPr/>
            </a:pPr>
            <a:fld id="{08E7A3F6-6C81-4573-B598-037F8A3B94ED}" type="slidenum">
              <a:rPr lang="en-US" altLang="en-US"/>
              <a:pPr>
                <a:defRPr/>
              </a:pPr>
              <a:t>‹#›</a:t>
            </a:fld>
            <a:endParaRPr lang="en-US" altLang="en-US" dirty="0"/>
          </a:p>
        </p:txBody>
      </p:sp>
    </p:spTree>
    <p:extLst>
      <p:ext uri="{BB962C8B-B14F-4D97-AF65-F5344CB8AC3E}">
        <p14:creationId xmlns:p14="http://schemas.microsoft.com/office/powerpoint/2010/main" val="6557014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fontAlgn="auto">
              <a:spcBef>
                <a:spcPts val="0"/>
              </a:spcBef>
              <a:spcAft>
                <a:spcPts val="0"/>
              </a:spcAft>
              <a:defRPr>
                <a:ea typeface="+mn-ea"/>
              </a:defRPr>
            </a:lvl1pPr>
          </a:lstStyle>
          <a:p>
            <a:pPr>
              <a:defRPr/>
            </a:pPr>
            <a:endParaRPr lang="en-US" altLang="en-US" dirty="0"/>
          </a:p>
        </p:txBody>
      </p:sp>
      <p:sp>
        <p:nvSpPr>
          <p:cNvPr id="5" name="Footer Placeholder 4"/>
          <p:cNvSpPr>
            <a:spLocks noGrp="1"/>
          </p:cNvSpPr>
          <p:nvPr>
            <p:ph type="ftr" sz="quarter" idx="11"/>
          </p:nvPr>
        </p:nvSpPr>
        <p:spPr/>
        <p:txBody>
          <a:bodyPr/>
          <a:lstStyle>
            <a:lvl1pPr defTabSz="91440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fontAlgn="auto">
              <a:spcBef>
                <a:spcPts val="0"/>
              </a:spcBef>
              <a:spcAft>
                <a:spcPts val="0"/>
              </a:spcAft>
              <a:defRPr>
                <a:ea typeface="+mn-ea"/>
              </a:defRPr>
            </a:lvl1pPr>
          </a:lstStyle>
          <a:p>
            <a:pPr>
              <a:defRPr/>
            </a:pPr>
            <a:fld id="{755DF29B-CC8B-4A1F-9D00-59F58B88C121}" type="slidenum">
              <a:rPr lang="en-US" altLang="en-US"/>
              <a:pPr>
                <a:defRPr/>
              </a:pPr>
              <a:t>‹#›</a:t>
            </a:fld>
            <a:endParaRPr lang="en-US" altLang="en-US" dirty="0"/>
          </a:p>
        </p:txBody>
      </p:sp>
    </p:spTree>
    <p:extLst>
      <p:ext uri="{BB962C8B-B14F-4D97-AF65-F5344CB8AC3E}">
        <p14:creationId xmlns:p14="http://schemas.microsoft.com/office/powerpoint/2010/main" val="17938136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auto">
              <a:spcBef>
                <a:spcPts val="0"/>
              </a:spcBef>
              <a:spcAft>
                <a:spcPts val="0"/>
              </a:spcAft>
              <a:defRPr>
                <a:ea typeface="+mn-ea"/>
              </a:defRPr>
            </a:lvl1pPr>
          </a:lstStyle>
          <a:p>
            <a:pPr>
              <a:defRPr/>
            </a:pPr>
            <a:endParaRPr lang="en-US" altLang="en-US" dirty="0"/>
          </a:p>
        </p:txBody>
      </p:sp>
      <p:sp>
        <p:nvSpPr>
          <p:cNvPr id="5" name="Footer Placeholder 4"/>
          <p:cNvSpPr>
            <a:spLocks noGrp="1"/>
          </p:cNvSpPr>
          <p:nvPr>
            <p:ph type="ftr" sz="quarter" idx="11"/>
          </p:nvPr>
        </p:nvSpPr>
        <p:spPr/>
        <p:txBody>
          <a:bodyPr/>
          <a:lstStyle>
            <a:lvl1pPr defTabSz="91440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fontAlgn="auto">
              <a:spcBef>
                <a:spcPts val="0"/>
              </a:spcBef>
              <a:spcAft>
                <a:spcPts val="0"/>
              </a:spcAft>
              <a:defRPr>
                <a:ea typeface="+mn-ea"/>
              </a:defRPr>
            </a:lvl1pPr>
          </a:lstStyle>
          <a:p>
            <a:pPr>
              <a:defRPr/>
            </a:pPr>
            <a:fld id="{24BC1110-17AB-44C0-B12C-F410320A34D8}" type="slidenum">
              <a:rPr lang="en-US" altLang="en-US"/>
              <a:pPr>
                <a:defRPr/>
              </a:pPr>
              <a:t>‹#›</a:t>
            </a:fld>
            <a:endParaRPr lang="en-US" altLang="en-US" dirty="0"/>
          </a:p>
        </p:txBody>
      </p:sp>
    </p:spTree>
    <p:extLst>
      <p:ext uri="{BB962C8B-B14F-4D97-AF65-F5344CB8AC3E}">
        <p14:creationId xmlns:p14="http://schemas.microsoft.com/office/powerpoint/2010/main" val="24638367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fontAlgn="auto">
              <a:spcBef>
                <a:spcPts val="0"/>
              </a:spcBef>
              <a:spcAft>
                <a:spcPts val="0"/>
              </a:spcAft>
              <a:defRPr>
                <a:ea typeface="+mn-ea"/>
              </a:defRPr>
            </a:lvl1pPr>
          </a:lstStyle>
          <a:p>
            <a:pPr>
              <a:defRPr/>
            </a:pPr>
            <a:endParaRPr lang="en-US" altLang="en-US" dirty="0"/>
          </a:p>
        </p:txBody>
      </p:sp>
      <p:sp>
        <p:nvSpPr>
          <p:cNvPr id="5" name="Footer Placeholder 4"/>
          <p:cNvSpPr>
            <a:spLocks noGrp="1"/>
          </p:cNvSpPr>
          <p:nvPr>
            <p:ph type="ftr" sz="quarter" idx="11"/>
          </p:nvPr>
        </p:nvSpPr>
        <p:spPr/>
        <p:txBody>
          <a:bodyPr/>
          <a:lstStyle>
            <a:lvl1pPr defTabSz="91440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fontAlgn="auto">
              <a:spcBef>
                <a:spcPts val="0"/>
              </a:spcBef>
              <a:spcAft>
                <a:spcPts val="0"/>
              </a:spcAft>
              <a:defRPr>
                <a:ea typeface="+mn-ea"/>
              </a:defRPr>
            </a:lvl1pPr>
          </a:lstStyle>
          <a:p>
            <a:pPr>
              <a:defRPr/>
            </a:pPr>
            <a:fld id="{0684F21B-A2E5-4C13-A483-3DED7CFC2F4D}" type="slidenum">
              <a:rPr lang="en-US" altLang="en-US"/>
              <a:pPr>
                <a:defRPr/>
              </a:pPr>
              <a:t>‹#›</a:t>
            </a:fld>
            <a:endParaRPr lang="en-US" altLang="en-US" dirty="0"/>
          </a:p>
        </p:txBody>
      </p:sp>
    </p:spTree>
    <p:extLst>
      <p:ext uri="{BB962C8B-B14F-4D97-AF65-F5344CB8AC3E}">
        <p14:creationId xmlns:p14="http://schemas.microsoft.com/office/powerpoint/2010/main" val="15362324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defTabSz="914400" fontAlgn="auto">
              <a:spcBef>
                <a:spcPts val="0"/>
              </a:spcBef>
              <a:spcAft>
                <a:spcPts val="0"/>
              </a:spcAft>
              <a:defRPr>
                <a:ea typeface="+mn-ea"/>
              </a:defRPr>
            </a:lvl1pPr>
          </a:lstStyle>
          <a:p>
            <a:pPr>
              <a:defRPr/>
            </a:pPr>
            <a:endParaRPr lang="en-US" altLang="en-US" dirty="0"/>
          </a:p>
        </p:txBody>
      </p:sp>
      <p:sp>
        <p:nvSpPr>
          <p:cNvPr id="6" name="Footer Placeholder 4"/>
          <p:cNvSpPr>
            <a:spLocks noGrp="1"/>
          </p:cNvSpPr>
          <p:nvPr>
            <p:ph type="ftr" sz="quarter" idx="11"/>
          </p:nvPr>
        </p:nvSpPr>
        <p:spPr/>
        <p:txBody>
          <a:bodyPr/>
          <a:lstStyle>
            <a:lvl1pPr defTabSz="914400">
              <a:defRPr/>
            </a:lvl1pPr>
          </a:lstStyle>
          <a:p>
            <a:pPr>
              <a:defRPr/>
            </a:pPr>
            <a:endParaRPr lang="en-US" dirty="0"/>
          </a:p>
        </p:txBody>
      </p:sp>
      <p:sp>
        <p:nvSpPr>
          <p:cNvPr id="7" name="Slide Number Placeholder 5"/>
          <p:cNvSpPr>
            <a:spLocks noGrp="1"/>
          </p:cNvSpPr>
          <p:nvPr>
            <p:ph type="sldNum" sz="quarter" idx="12"/>
          </p:nvPr>
        </p:nvSpPr>
        <p:spPr/>
        <p:txBody>
          <a:bodyPr/>
          <a:lstStyle>
            <a:lvl1pPr defTabSz="914400" fontAlgn="auto">
              <a:spcBef>
                <a:spcPts val="0"/>
              </a:spcBef>
              <a:spcAft>
                <a:spcPts val="0"/>
              </a:spcAft>
              <a:defRPr>
                <a:ea typeface="+mn-ea"/>
              </a:defRPr>
            </a:lvl1pPr>
          </a:lstStyle>
          <a:p>
            <a:pPr>
              <a:defRPr/>
            </a:pPr>
            <a:fld id="{A005629C-7289-46ED-AF35-A5F29A788107}" type="slidenum">
              <a:rPr lang="en-US" altLang="en-US"/>
              <a:pPr>
                <a:defRPr/>
              </a:pPr>
              <a:t>‹#›</a:t>
            </a:fld>
            <a:endParaRPr lang="en-US" altLang="en-US" dirty="0"/>
          </a:p>
        </p:txBody>
      </p:sp>
    </p:spTree>
    <p:extLst>
      <p:ext uri="{BB962C8B-B14F-4D97-AF65-F5344CB8AC3E}">
        <p14:creationId xmlns:p14="http://schemas.microsoft.com/office/powerpoint/2010/main" val="27236352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defTabSz="914400" fontAlgn="auto">
              <a:spcBef>
                <a:spcPts val="0"/>
              </a:spcBef>
              <a:spcAft>
                <a:spcPts val="0"/>
              </a:spcAft>
              <a:defRPr>
                <a:ea typeface="+mn-ea"/>
              </a:defRPr>
            </a:lvl1pPr>
          </a:lstStyle>
          <a:p>
            <a:pPr>
              <a:defRPr/>
            </a:pPr>
            <a:endParaRPr lang="en-US" altLang="en-US" dirty="0"/>
          </a:p>
        </p:txBody>
      </p:sp>
      <p:sp>
        <p:nvSpPr>
          <p:cNvPr id="8" name="Footer Placeholder 4"/>
          <p:cNvSpPr>
            <a:spLocks noGrp="1"/>
          </p:cNvSpPr>
          <p:nvPr>
            <p:ph type="ftr" sz="quarter" idx="11"/>
          </p:nvPr>
        </p:nvSpPr>
        <p:spPr/>
        <p:txBody>
          <a:bodyPr/>
          <a:lstStyle>
            <a:lvl1pPr defTabSz="914400">
              <a:defRPr/>
            </a:lvl1pPr>
          </a:lstStyle>
          <a:p>
            <a:pPr>
              <a:defRPr/>
            </a:pPr>
            <a:endParaRPr lang="en-US" dirty="0"/>
          </a:p>
        </p:txBody>
      </p:sp>
      <p:sp>
        <p:nvSpPr>
          <p:cNvPr id="9" name="Slide Number Placeholder 5"/>
          <p:cNvSpPr>
            <a:spLocks noGrp="1"/>
          </p:cNvSpPr>
          <p:nvPr>
            <p:ph type="sldNum" sz="quarter" idx="12"/>
          </p:nvPr>
        </p:nvSpPr>
        <p:spPr/>
        <p:txBody>
          <a:bodyPr/>
          <a:lstStyle>
            <a:lvl1pPr defTabSz="914400" fontAlgn="auto">
              <a:spcBef>
                <a:spcPts val="0"/>
              </a:spcBef>
              <a:spcAft>
                <a:spcPts val="0"/>
              </a:spcAft>
              <a:defRPr>
                <a:ea typeface="+mn-ea"/>
              </a:defRPr>
            </a:lvl1pPr>
          </a:lstStyle>
          <a:p>
            <a:pPr>
              <a:defRPr/>
            </a:pPr>
            <a:fld id="{04951C7F-5400-434D-AA55-061419D4D472}" type="slidenum">
              <a:rPr lang="en-US" altLang="en-US"/>
              <a:pPr>
                <a:defRPr/>
              </a:pPr>
              <a:t>‹#›</a:t>
            </a:fld>
            <a:endParaRPr lang="en-US" altLang="en-US" dirty="0"/>
          </a:p>
        </p:txBody>
      </p:sp>
    </p:spTree>
    <p:extLst>
      <p:ext uri="{BB962C8B-B14F-4D97-AF65-F5344CB8AC3E}">
        <p14:creationId xmlns:p14="http://schemas.microsoft.com/office/powerpoint/2010/main" val="34819158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05556"/>
          </a:xfrm>
        </p:spPr>
        <p:txBody>
          <a:bodyPr/>
          <a:lstStyle>
            <a:lvl1pPr algn="l">
              <a:defRPr b="1">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Arial Narrow"/>
                <a:cs typeface="Arial Narrow"/>
              </a:defRPr>
            </a:lvl1pPr>
            <a:lvl2pPr>
              <a:defRPr>
                <a:latin typeface="Arial Narrow"/>
                <a:cs typeface="Arial Narrow"/>
              </a:defRPr>
            </a:lvl2pPr>
            <a:lvl3pPr>
              <a:defRPr>
                <a:latin typeface="Arial Narrow"/>
                <a:cs typeface="Arial Narrow"/>
              </a:defRPr>
            </a:lvl3pPr>
            <a:lvl4pPr>
              <a:defRPr>
                <a:latin typeface="Arial Narrow"/>
                <a:cs typeface="Arial Narrow"/>
              </a:defRPr>
            </a:lvl4pPr>
            <a:lvl5pPr>
              <a:defRPr>
                <a:latin typeface="Arial Narrow"/>
                <a:cs typeface="Arial Narrow"/>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402996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defTabSz="914400" fontAlgn="auto">
              <a:spcBef>
                <a:spcPts val="0"/>
              </a:spcBef>
              <a:spcAft>
                <a:spcPts val="0"/>
              </a:spcAft>
              <a:defRPr>
                <a:ea typeface="+mn-ea"/>
              </a:defRPr>
            </a:lvl1pPr>
          </a:lstStyle>
          <a:p>
            <a:pPr>
              <a:defRPr/>
            </a:pPr>
            <a:endParaRPr lang="en-US" altLang="en-US" dirty="0"/>
          </a:p>
        </p:txBody>
      </p:sp>
      <p:sp>
        <p:nvSpPr>
          <p:cNvPr id="4" name="Footer Placeholder 4"/>
          <p:cNvSpPr>
            <a:spLocks noGrp="1"/>
          </p:cNvSpPr>
          <p:nvPr>
            <p:ph type="ftr" sz="quarter" idx="11"/>
          </p:nvPr>
        </p:nvSpPr>
        <p:spPr/>
        <p:txBody>
          <a:bodyPr/>
          <a:lstStyle>
            <a:lvl1pPr defTabSz="914400">
              <a:defRPr/>
            </a:lvl1pPr>
          </a:lstStyle>
          <a:p>
            <a:pPr>
              <a:defRPr/>
            </a:pPr>
            <a:endParaRPr lang="en-US" dirty="0"/>
          </a:p>
        </p:txBody>
      </p:sp>
      <p:sp>
        <p:nvSpPr>
          <p:cNvPr id="5" name="Slide Number Placeholder 5"/>
          <p:cNvSpPr>
            <a:spLocks noGrp="1"/>
          </p:cNvSpPr>
          <p:nvPr>
            <p:ph type="sldNum" sz="quarter" idx="12"/>
          </p:nvPr>
        </p:nvSpPr>
        <p:spPr/>
        <p:txBody>
          <a:bodyPr/>
          <a:lstStyle>
            <a:lvl1pPr defTabSz="914400" fontAlgn="auto">
              <a:spcBef>
                <a:spcPts val="0"/>
              </a:spcBef>
              <a:spcAft>
                <a:spcPts val="0"/>
              </a:spcAft>
              <a:defRPr>
                <a:ea typeface="+mn-ea"/>
              </a:defRPr>
            </a:lvl1pPr>
          </a:lstStyle>
          <a:p>
            <a:pPr>
              <a:defRPr/>
            </a:pPr>
            <a:fld id="{BF531D68-88C3-4B55-A864-07D6C7B43713}" type="slidenum">
              <a:rPr lang="en-US" altLang="en-US"/>
              <a:pPr>
                <a:defRPr/>
              </a:pPr>
              <a:t>‹#›</a:t>
            </a:fld>
            <a:endParaRPr lang="en-US" altLang="en-US" dirty="0"/>
          </a:p>
        </p:txBody>
      </p:sp>
    </p:spTree>
    <p:extLst>
      <p:ext uri="{BB962C8B-B14F-4D97-AF65-F5344CB8AC3E}">
        <p14:creationId xmlns:p14="http://schemas.microsoft.com/office/powerpoint/2010/main" val="9014750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fontAlgn="auto">
              <a:spcBef>
                <a:spcPts val="0"/>
              </a:spcBef>
              <a:spcAft>
                <a:spcPts val="0"/>
              </a:spcAft>
              <a:defRPr>
                <a:ea typeface="+mn-ea"/>
              </a:defRPr>
            </a:lvl1pPr>
          </a:lstStyle>
          <a:p>
            <a:pPr>
              <a:defRPr/>
            </a:pPr>
            <a:endParaRPr lang="en-US" altLang="en-US" dirty="0"/>
          </a:p>
        </p:txBody>
      </p:sp>
      <p:sp>
        <p:nvSpPr>
          <p:cNvPr id="3" name="Footer Placeholder 4"/>
          <p:cNvSpPr>
            <a:spLocks noGrp="1"/>
          </p:cNvSpPr>
          <p:nvPr>
            <p:ph type="ftr" sz="quarter" idx="11"/>
          </p:nvPr>
        </p:nvSpPr>
        <p:spPr/>
        <p:txBody>
          <a:bodyPr/>
          <a:lstStyle>
            <a:lvl1pPr defTabSz="914400">
              <a:defRPr/>
            </a:lvl1pPr>
          </a:lstStyle>
          <a:p>
            <a:pPr>
              <a:defRPr/>
            </a:pPr>
            <a:endParaRPr lang="en-US" dirty="0"/>
          </a:p>
        </p:txBody>
      </p:sp>
      <p:sp>
        <p:nvSpPr>
          <p:cNvPr id="4" name="Slide Number Placeholder 5"/>
          <p:cNvSpPr>
            <a:spLocks noGrp="1"/>
          </p:cNvSpPr>
          <p:nvPr>
            <p:ph type="sldNum" sz="quarter" idx="12"/>
          </p:nvPr>
        </p:nvSpPr>
        <p:spPr/>
        <p:txBody>
          <a:bodyPr/>
          <a:lstStyle>
            <a:lvl1pPr defTabSz="914400" fontAlgn="auto">
              <a:spcBef>
                <a:spcPts val="0"/>
              </a:spcBef>
              <a:spcAft>
                <a:spcPts val="0"/>
              </a:spcAft>
              <a:defRPr>
                <a:ea typeface="+mn-ea"/>
              </a:defRPr>
            </a:lvl1pPr>
          </a:lstStyle>
          <a:p>
            <a:pPr>
              <a:defRPr/>
            </a:pPr>
            <a:fld id="{C199A6FE-0F7B-4E87-B9FE-7948A67EFB23}" type="slidenum">
              <a:rPr lang="en-US" altLang="en-US"/>
              <a:pPr>
                <a:defRPr/>
              </a:pPr>
              <a:t>‹#›</a:t>
            </a:fld>
            <a:endParaRPr lang="en-US" altLang="en-US" dirty="0"/>
          </a:p>
        </p:txBody>
      </p:sp>
    </p:spTree>
    <p:extLst>
      <p:ext uri="{BB962C8B-B14F-4D97-AF65-F5344CB8AC3E}">
        <p14:creationId xmlns:p14="http://schemas.microsoft.com/office/powerpoint/2010/main" val="40904522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defTabSz="914400" fontAlgn="auto">
              <a:spcBef>
                <a:spcPts val="0"/>
              </a:spcBef>
              <a:spcAft>
                <a:spcPts val="0"/>
              </a:spcAft>
              <a:defRPr>
                <a:ea typeface="+mn-ea"/>
              </a:defRPr>
            </a:lvl1pPr>
          </a:lstStyle>
          <a:p>
            <a:pPr>
              <a:defRPr/>
            </a:pPr>
            <a:endParaRPr lang="en-US" altLang="en-US" dirty="0"/>
          </a:p>
        </p:txBody>
      </p:sp>
      <p:sp>
        <p:nvSpPr>
          <p:cNvPr id="6" name="Footer Placeholder 4"/>
          <p:cNvSpPr>
            <a:spLocks noGrp="1"/>
          </p:cNvSpPr>
          <p:nvPr>
            <p:ph type="ftr" sz="quarter" idx="11"/>
          </p:nvPr>
        </p:nvSpPr>
        <p:spPr/>
        <p:txBody>
          <a:bodyPr/>
          <a:lstStyle>
            <a:lvl1pPr defTabSz="914400">
              <a:defRPr/>
            </a:lvl1pPr>
          </a:lstStyle>
          <a:p>
            <a:pPr>
              <a:defRPr/>
            </a:pPr>
            <a:endParaRPr lang="en-US" dirty="0"/>
          </a:p>
        </p:txBody>
      </p:sp>
      <p:sp>
        <p:nvSpPr>
          <p:cNvPr id="7" name="Slide Number Placeholder 5"/>
          <p:cNvSpPr>
            <a:spLocks noGrp="1"/>
          </p:cNvSpPr>
          <p:nvPr>
            <p:ph type="sldNum" sz="quarter" idx="12"/>
          </p:nvPr>
        </p:nvSpPr>
        <p:spPr/>
        <p:txBody>
          <a:bodyPr/>
          <a:lstStyle>
            <a:lvl1pPr defTabSz="914400" fontAlgn="auto">
              <a:spcBef>
                <a:spcPts val="0"/>
              </a:spcBef>
              <a:spcAft>
                <a:spcPts val="0"/>
              </a:spcAft>
              <a:defRPr>
                <a:ea typeface="+mn-ea"/>
              </a:defRPr>
            </a:lvl1pPr>
          </a:lstStyle>
          <a:p>
            <a:pPr>
              <a:defRPr/>
            </a:pPr>
            <a:fld id="{0EDCCB30-0762-46DB-9175-41E727342119}" type="slidenum">
              <a:rPr lang="en-US" altLang="en-US"/>
              <a:pPr>
                <a:defRPr/>
              </a:pPr>
              <a:t>‹#›</a:t>
            </a:fld>
            <a:endParaRPr lang="en-US" altLang="en-US" dirty="0"/>
          </a:p>
        </p:txBody>
      </p:sp>
    </p:spTree>
    <p:extLst>
      <p:ext uri="{BB962C8B-B14F-4D97-AF65-F5344CB8AC3E}">
        <p14:creationId xmlns:p14="http://schemas.microsoft.com/office/powerpoint/2010/main" val="4239009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defTabSz="914400" fontAlgn="auto">
              <a:spcBef>
                <a:spcPts val="0"/>
              </a:spcBef>
              <a:spcAft>
                <a:spcPts val="0"/>
              </a:spcAft>
              <a:defRPr>
                <a:ea typeface="+mn-ea"/>
              </a:defRPr>
            </a:lvl1pPr>
          </a:lstStyle>
          <a:p>
            <a:pPr>
              <a:defRPr/>
            </a:pPr>
            <a:endParaRPr lang="en-US" altLang="en-US" dirty="0"/>
          </a:p>
        </p:txBody>
      </p:sp>
      <p:sp>
        <p:nvSpPr>
          <p:cNvPr id="6" name="Footer Placeholder 4"/>
          <p:cNvSpPr>
            <a:spLocks noGrp="1"/>
          </p:cNvSpPr>
          <p:nvPr>
            <p:ph type="ftr" sz="quarter" idx="11"/>
          </p:nvPr>
        </p:nvSpPr>
        <p:spPr/>
        <p:txBody>
          <a:bodyPr/>
          <a:lstStyle>
            <a:lvl1pPr defTabSz="914400">
              <a:defRPr/>
            </a:lvl1pPr>
          </a:lstStyle>
          <a:p>
            <a:pPr>
              <a:defRPr/>
            </a:pPr>
            <a:endParaRPr lang="en-US" dirty="0"/>
          </a:p>
        </p:txBody>
      </p:sp>
      <p:sp>
        <p:nvSpPr>
          <p:cNvPr id="7" name="Slide Number Placeholder 5"/>
          <p:cNvSpPr>
            <a:spLocks noGrp="1"/>
          </p:cNvSpPr>
          <p:nvPr>
            <p:ph type="sldNum" sz="quarter" idx="12"/>
          </p:nvPr>
        </p:nvSpPr>
        <p:spPr/>
        <p:txBody>
          <a:bodyPr/>
          <a:lstStyle>
            <a:lvl1pPr defTabSz="914400" fontAlgn="auto">
              <a:spcBef>
                <a:spcPts val="0"/>
              </a:spcBef>
              <a:spcAft>
                <a:spcPts val="0"/>
              </a:spcAft>
              <a:defRPr>
                <a:ea typeface="+mn-ea"/>
              </a:defRPr>
            </a:lvl1pPr>
          </a:lstStyle>
          <a:p>
            <a:pPr>
              <a:defRPr/>
            </a:pPr>
            <a:fld id="{CE4F5B1D-3DE5-44F8-8CBC-5F67EEE8694F}" type="slidenum">
              <a:rPr lang="en-US" altLang="en-US"/>
              <a:pPr>
                <a:defRPr/>
              </a:pPr>
              <a:t>‹#›</a:t>
            </a:fld>
            <a:endParaRPr lang="en-US" altLang="en-US" dirty="0"/>
          </a:p>
        </p:txBody>
      </p:sp>
    </p:spTree>
    <p:extLst>
      <p:ext uri="{BB962C8B-B14F-4D97-AF65-F5344CB8AC3E}">
        <p14:creationId xmlns:p14="http://schemas.microsoft.com/office/powerpoint/2010/main" val="29700341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auto">
              <a:spcBef>
                <a:spcPts val="0"/>
              </a:spcBef>
              <a:spcAft>
                <a:spcPts val="0"/>
              </a:spcAft>
              <a:defRPr>
                <a:ea typeface="+mn-ea"/>
              </a:defRPr>
            </a:lvl1pPr>
          </a:lstStyle>
          <a:p>
            <a:pPr>
              <a:defRPr/>
            </a:pPr>
            <a:endParaRPr lang="en-US" altLang="en-US" dirty="0"/>
          </a:p>
        </p:txBody>
      </p:sp>
      <p:sp>
        <p:nvSpPr>
          <p:cNvPr id="5" name="Footer Placeholder 4"/>
          <p:cNvSpPr>
            <a:spLocks noGrp="1"/>
          </p:cNvSpPr>
          <p:nvPr>
            <p:ph type="ftr" sz="quarter" idx="11"/>
          </p:nvPr>
        </p:nvSpPr>
        <p:spPr/>
        <p:txBody>
          <a:bodyPr/>
          <a:lstStyle>
            <a:lvl1pPr defTabSz="91440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fontAlgn="auto">
              <a:spcBef>
                <a:spcPts val="0"/>
              </a:spcBef>
              <a:spcAft>
                <a:spcPts val="0"/>
              </a:spcAft>
              <a:defRPr>
                <a:ea typeface="+mn-ea"/>
              </a:defRPr>
            </a:lvl1pPr>
          </a:lstStyle>
          <a:p>
            <a:pPr>
              <a:defRPr/>
            </a:pPr>
            <a:fld id="{0135CCF5-099F-4C93-A4CE-C882DB07D5A5}" type="slidenum">
              <a:rPr lang="en-US" altLang="en-US"/>
              <a:pPr>
                <a:defRPr/>
              </a:pPr>
              <a:t>‹#›</a:t>
            </a:fld>
            <a:endParaRPr lang="en-US" altLang="en-US" dirty="0"/>
          </a:p>
        </p:txBody>
      </p:sp>
    </p:spTree>
    <p:extLst>
      <p:ext uri="{BB962C8B-B14F-4D97-AF65-F5344CB8AC3E}">
        <p14:creationId xmlns:p14="http://schemas.microsoft.com/office/powerpoint/2010/main" val="24350315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auto">
              <a:spcBef>
                <a:spcPts val="0"/>
              </a:spcBef>
              <a:spcAft>
                <a:spcPts val="0"/>
              </a:spcAft>
              <a:defRPr>
                <a:ea typeface="+mn-ea"/>
              </a:defRPr>
            </a:lvl1pPr>
          </a:lstStyle>
          <a:p>
            <a:pPr>
              <a:defRPr/>
            </a:pPr>
            <a:endParaRPr lang="en-US" altLang="en-US" dirty="0"/>
          </a:p>
        </p:txBody>
      </p:sp>
      <p:sp>
        <p:nvSpPr>
          <p:cNvPr id="5" name="Footer Placeholder 4"/>
          <p:cNvSpPr>
            <a:spLocks noGrp="1"/>
          </p:cNvSpPr>
          <p:nvPr>
            <p:ph type="ftr" sz="quarter" idx="11"/>
          </p:nvPr>
        </p:nvSpPr>
        <p:spPr/>
        <p:txBody>
          <a:bodyPr/>
          <a:lstStyle>
            <a:lvl1pPr defTabSz="91440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fontAlgn="auto">
              <a:spcBef>
                <a:spcPts val="0"/>
              </a:spcBef>
              <a:spcAft>
                <a:spcPts val="0"/>
              </a:spcAft>
              <a:defRPr>
                <a:ea typeface="+mn-ea"/>
              </a:defRPr>
            </a:lvl1pPr>
          </a:lstStyle>
          <a:p>
            <a:pPr>
              <a:defRPr/>
            </a:pPr>
            <a:fld id="{D575DB78-ED17-4AEC-932B-DDD9BEFF5D29}" type="slidenum">
              <a:rPr lang="en-US" altLang="en-US"/>
              <a:pPr>
                <a:defRPr/>
              </a:pPr>
              <a:t>‹#›</a:t>
            </a:fld>
            <a:endParaRPr lang="en-US" altLang="en-US" dirty="0"/>
          </a:p>
        </p:txBody>
      </p:sp>
    </p:spTree>
    <p:extLst>
      <p:ext uri="{BB962C8B-B14F-4D97-AF65-F5344CB8AC3E}">
        <p14:creationId xmlns:p14="http://schemas.microsoft.com/office/powerpoint/2010/main" val="35610084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Text-Number Bulle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563562"/>
          </a:xfrm>
          <a:prstGeom prst="rect">
            <a:avLst/>
          </a:prstGeom>
        </p:spPr>
        <p:txBody>
          <a:bodyPr vert="horz" anchor="t"/>
          <a:lstStyle>
            <a:lvl1pPr algn="l">
              <a:defRPr sz="2700" b="1" cap="all" baseline="0">
                <a:solidFill>
                  <a:srgbClr val="038A00"/>
                </a:solidFill>
                <a:latin typeface="Tw Cen MT"/>
                <a:cs typeface="Tw Cen MT"/>
              </a:defRPr>
            </a:lvl1pPr>
          </a:lstStyle>
          <a:p>
            <a:r>
              <a:rPr lang="en-US" dirty="0"/>
              <a:t>Click to edit Master title style</a:t>
            </a:r>
          </a:p>
        </p:txBody>
      </p:sp>
      <p:sp>
        <p:nvSpPr>
          <p:cNvPr id="3" name="Content Placeholder 2"/>
          <p:cNvSpPr>
            <a:spLocks noGrp="1"/>
          </p:cNvSpPr>
          <p:nvPr>
            <p:ph idx="1"/>
          </p:nvPr>
        </p:nvSpPr>
        <p:spPr>
          <a:xfrm>
            <a:off x="457200" y="1295402"/>
            <a:ext cx="8229600" cy="4449763"/>
          </a:xfrm>
          <a:prstGeom prst="rect">
            <a:avLst/>
          </a:prstGeom>
        </p:spPr>
        <p:txBody>
          <a:bodyPr vert="horz"/>
          <a:lstStyle>
            <a:lvl1pPr marL="445770" indent="-274320">
              <a:buClr>
                <a:srgbClr val="038A00"/>
              </a:buClr>
              <a:buFont typeface="+mj-lt"/>
              <a:buAutoNum type="arabicPeriod"/>
              <a:defRPr sz="1800" baseline="0">
                <a:solidFill>
                  <a:srgbClr val="333333"/>
                </a:solidFill>
                <a:latin typeface="Tw Cen MT"/>
                <a:cs typeface="Tw Cen MT"/>
              </a:defRPr>
            </a:lvl1pPr>
            <a:lvl2pPr marL="877824" indent="-260604">
              <a:buClr>
                <a:srgbClr val="038A00"/>
              </a:buClr>
              <a:buFont typeface="+mj-lt"/>
              <a:buAutoNum type="alphaLcPeriod"/>
              <a:defRPr sz="1575">
                <a:solidFill>
                  <a:srgbClr val="333333"/>
                </a:solidFill>
                <a:latin typeface="Tw Cen MT"/>
                <a:cs typeface="Tw Cen MT"/>
              </a:defRPr>
            </a:lvl2pPr>
            <a:lvl3pPr marL="1289304" indent="-192024">
              <a:buClr>
                <a:srgbClr val="038A00"/>
              </a:buClr>
              <a:buFont typeface="+mj-lt"/>
              <a:buAutoNum type="romanLcPeriod"/>
              <a:defRPr sz="1350">
                <a:solidFill>
                  <a:srgbClr val="333333"/>
                </a:solidFill>
                <a:latin typeface="Tw Cen MT"/>
                <a:cs typeface="Tw Cen MT"/>
              </a:defRPr>
            </a:lvl3pPr>
            <a:lvl4pPr marL="1659636" indent="-192024">
              <a:buClr>
                <a:srgbClr val="038A00"/>
              </a:buClr>
              <a:buFont typeface="Wingdings" charset="2"/>
              <a:buChar char="§"/>
              <a:defRPr sz="1200">
                <a:solidFill>
                  <a:srgbClr val="333333"/>
                </a:solidFill>
                <a:latin typeface="Tw Cen MT"/>
                <a:cs typeface="Tw Cen MT"/>
              </a:defRPr>
            </a:lvl4pPr>
            <a:lvl5pPr>
              <a:buClr>
                <a:srgbClr val="038A00"/>
              </a:buClr>
              <a:defRPr>
                <a:latin typeface="Tw Cen MT"/>
                <a:cs typeface="Tw Cen M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Text Placeholder 17"/>
          <p:cNvSpPr>
            <a:spLocks noGrp="1"/>
          </p:cNvSpPr>
          <p:nvPr>
            <p:ph type="body" sz="quarter" idx="10"/>
          </p:nvPr>
        </p:nvSpPr>
        <p:spPr>
          <a:xfrm>
            <a:off x="457200" y="792163"/>
            <a:ext cx="8229600" cy="503237"/>
          </a:xfrm>
          <a:prstGeom prst="rect">
            <a:avLst/>
          </a:prstGeom>
        </p:spPr>
        <p:txBody>
          <a:bodyPr vert="horz"/>
          <a:lstStyle>
            <a:lvl1pPr marL="274320">
              <a:buFontTx/>
              <a:buNone/>
              <a:defRPr sz="1500" cap="all">
                <a:solidFill>
                  <a:srgbClr val="038A00"/>
                </a:solidFill>
              </a:defRPr>
            </a:lvl1pPr>
          </a:lstStyle>
          <a:p>
            <a:pPr lvl="0"/>
            <a:r>
              <a:rPr lang="en-US" dirty="0"/>
              <a:t>Click to edit Master text styles</a:t>
            </a:r>
          </a:p>
        </p:txBody>
      </p:sp>
      <p:sp>
        <p:nvSpPr>
          <p:cNvPr id="7" name="Slide Number Placeholder 22"/>
          <p:cNvSpPr>
            <a:spLocks noGrp="1"/>
          </p:cNvSpPr>
          <p:nvPr>
            <p:ph type="sldNum" sz="quarter" idx="11"/>
          </p:nvPr>
        </p:nvSpPr>
        <p:spPr>
          <a:xfrm>
            <a:off x="685800" y="6492919"/>
            <a:ext cx="533400" cy="365125"/>
          </a:xfrm>
          <a:prstGeom prst="rect">
            <a:avLst/>
          </a:prstGeom>
        </p:spPr>
        <p:txBody>
          <a:bodyPr vert="horz" lIns="0" rIns="0" anchor="t"/>
          <a:lstStyle>
            <a:lvl1pPr algn="l" eaLnBrk="1" fontAlgn="auto" latinLnBrk="0" hangingPunct="1">
              <a:spcBef>
                <a:spcPts val="0"/>
              </a:spcBef>
              <a:spcAft>
                <a:spcPts val="0"/>
              </a:spcAft>
              <a:defRPr kumimoji="0" sz="1350">
                <a:solidFill>
                  <a:srgbClr val="666666"/>
                </a:solidFill>
                <a:latin typeface="Tw Cen MT"/>
                <a:cs typeface="Tw Cen MT"/>
              </a:defRPr>
            </a:lvl1pPr>
          </a:lstStyle>
          <a:p>
            <a:pPr defTabSz="342900">
              <a:defRPr/>
            </a:pPr>
            <a:fld id="{75A5B33B-1057-4C43-BED6-F6BE4571BF11}" type="slidenum">
              <a:rPr lang="en-US" smtClean="0"/>
              <a:pPr defTabSz="342900">
                <a:defRPr/>
              </a:pPr>
              <a:t>‹#›</a:t>
            </a:fld>
            <a:endParaRPr lang="en-US" dirty="0"/>
          </a:p>
        </p:txBody>
      </p:sp>
    </p:spTree>
    <p:extLst>
      <p:ext uri="{BB962C8B-B14F-4D97-AF65-F5344CB8AC3E}">
        <p14:creationId xmlns:p14="http://schemas.microsoft.com/office/powerpoint/2010/main" val="2801086421"/>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t>7/10/2019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10728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E28D29-1ECB-41DF-951B-2A23F95AD026}" type="datetimeFigureOut">
              <a:rPr lang="en-US" smtClean="0"/>
              <a:t>7/10/2019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E3F4F-51B2-42EE-AFA2-40C4572185CC}" type="slidenum">
              <a:rPr lang="en-US" smtClean="0"/>
              <a:t>‹#›</a:t>
            </a:fld>
            <a:endParaRPr lang="en-US" dirty="0"/>
          </a:p>
        </p:txBody>
      </p:sp>
    </p:spTree>
    <p:extLst>
      <p:ext uri="{BB962C8B-B14F-4D97-AF65-F5344CB8AC3E}">
        <p14:creationId xmlns:p14="http://schemas.microsoft.com/office/powerpoint/2010/main" val="38719604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BEFDDA17-EE14-4B4E-8D27-F70C7015F334}" type="slidenum">
              <a:rPr lang="en-US" smtClean="0"/>
              <a:pPr>
                <a:defRPr/>
              </a:pPr>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8739618"/>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15798"/>
          </a:xfrm>
        </p:spPr>
        <p:txBody>
          <a:bodyPr/>
          <a:lstStyle>
            <a:lvl1pPr algn="l">
              <a:defRPr b="1">
                <a:latin typeface="Arial Narrow"/>
                <a:cs typeface="Arial Narrow"/>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Arial Narrow"/>
                <a:cs typeface="Arial Narrow"/>
              </a:defRPr>
            </a:lvl1pPr>
            <a:lvl2pPr>
              <a:defRPr sz="2000">
                <a:latin typeface="Arial Narrow"/>
                <a:cs typeface="Arial Narrow"/>
              </a:defRPr>
            </a:lvl2pPr>
            <a:lvl3pPr>
              <a:defRPr sz="1800">
                <a:latin typeface="Arial Narrow"/>
                <a:cs typeface="Arial Narrow"/>
              </a:defRPr>
            </a:lvl3pPr>
            <a:lvl4pPr>
              <a:defRPr sz="1600">
                <a:latin typeface="Arial Narrow"/>
                <a:cs typeface="Arial Narrow"/>
              </a:defRPr>
            </a:lvl4pPr>
            <a:lvl5pPr>
              <a:defRPr sz="1600">
                <a:latin typeface="Arial Narrow"/>
                <a:cs typeface="Arial Narrow"/>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Arial Narrow"/>
                <a:cs typeface="Arial Narrow"/>
              </a:defRPr>
            </a:lvl1pPr>
            <a:lvl2pPr>
              <a:defRPr sz="2000">
                <a:latin typeface="Arial Narrow"/>
                <a:cs typeface="Arial Narrow"/>
              </a:defRPr>
            </a:lvl2pPr>
            <a:lvl3pPr>
              <a:defRPr sz="1800">
                <a:latin typeface="Arial Narrow"/>
                <a:cs typeface="Arial Narrow"/>
              </a:defRPr>
            </a:lvl3pPr>
            <a:lvl4pPr>
              <a:defRPr sz="1600">
                <a:latin typeface="Arial Narrow"/>
                <a:cs typeface="Arial Narrow"/>
              </a:defRPr>
            </a:lvl4pPr>
            <a:lvl5pPr>
              <a:defRPr sz="1600">
                <a:latin typeface="Arial Narrow"/>
                <a:cs typeface="Arial Narrow"/>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993654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BEFDDA17-EE14-4B4E-8D27-F70C7015F334}" type="slidenum">
              <a:rPr lang="en-US" smtClean="0"/>
              <a:pPr>
                <a:defRPr/>
              </a:pPr>
              <a:t>‹#›</a:t>
            </a:fld>
            <a:endParaRPr lang="en-US" dirty="0"/>
          </a:p>
        </p:txBody>
      </p:sp>
    </p:spTree>
    <p:extLst>
      <p:ext uri="{BB962C8B-B14F-4D97-AF65-F5344CB8AC3E}">
        <p14:creationId xmlns:p14="http://schemas.microsoft.com/office/powerpoint/2010/main" val="3643699165"/>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smtClean="0"/>
              <a:t>7/10/2019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7435085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DD09235-6E9A-D045-B839-F6C998058118}" type="slidenum">
              <a:rPr lang="en-US" smtClean="0"/>
              <a:t>‹#›</a:t>
            </a:fld>
            <a:endParaRPr lang="en-US" dirty="0"/>
          </a:p>
        </p:txBody>
      </p:sp>
    </p:spTree>
    <p:extLst>
      <p:ext uri="{BB962C8B-B14F-4D97-AF65-F5344CB8AC3E}">
        <p14:creationId xmlns:p14="http://schemas.microsoft.com/office/powerpoint/2010/main" val="39255699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a:defRPr/>
            </a:pPr>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pPr>
              <a:defRPr/>
            </a:pPr>
            <a:endParaRPr lang="en-US" dirty="0"/>
          </a:p>
        </p:txBody>
      </p:sp>
      <p:sp>
        <p:nvSpPr>
          <p:cNvPr id="9" name="Slide Number Placeholder 8"/>
          <p:cNvSpPr>
            <a:spLocks noGrp="1"/>
          </p:cNvSpPr>
          <p:nvPr>
            <p:ph type="sldNum" sz="quarter" idx="12"/>
          </p:nvPr>
        </p:nvSpPr>
        <p:spPr/>
        <p:txBody>
          <a:bodyPr/>
          <a:lstStyle/>
          <a:p>
            <a:pPr>
              <a:defRPr/>
            </a:pPr>
            <a:fld id="{BEFDDA17-EE14-4B4E-8D27-F70C7015F334}" type="slidenum">
              <a:rPr lang="en-US" smtClean="0"/>
              <a:pPr>
                <a:defRPr/>
              </a:pPr>
              <a:t>‹#›</a:t>
            </a:fld>
            <a:endParaRPr lang="en-US" dirty="0"/>
          </a:p>
        </p:txBody>
      </p:sp>
    </p:spTree>
    <p:extLst>
      <p:ext uri="{BB962C8B-B14F-4D97-AF65-F5344CB8AC3E}">
        <p14:creationId xmlns:p14="http://schemas.microsoft.com/office/powerpoint/2010/main" val="3127470425"/>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endParaRPr lang="en-US"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pPr>
              <a:spcBef>
                <a:spcPts val="0"/>
              </a:spcBef>
              <a:buSzPct val="25000"/>
            </a:pPr>
            <a:fld id="{00000000-1234-1234-1234-123412341234}" type="slidenum">
              <a:rPr lang="en-US" sz="788" smtClean="0">
                <a:solidFill>
                  <a:schemeClr val="dk2"/>
                </a:solidFill>
                <a:latin typeface="Calibri"/>
                <a:ea typeface="Calibri"/>
                <a:cs typeface="Calibri"/>
                <a:sym typeface="Calibri"/>
              </a:rPr>
              <a:pPr>
                <a:spcBef>
                  <a:spcPts val="0"/>
                </a:spcBef>
                <a:buSzPct val="25000"/>
              </a:pPr>
              <a:t>‹#›</a:t>
            </a:fld>
            <a:endParaRPr lang="en-US" sz="788" dirty="0">
              <a:solidFill>
                <a:schemeClr val="dk2"/>
              </a:solidFill>
              <a:latin typeface="Calibri"/>
              <a:ea typeface="Calibri"/>
              <a:cs typeface="Calibri"/>
              <a:sym typeface="Calibri"/>
            </a:endParaRPr>
          </a:p>
        </p:txBody>
      </p:sp>
    </p:spTree>
    <p:extLst>
      <p:ext uri="{BB962C8B-B14F-4D97-AF65-F5344CB8AC3E}">
        <p14:creationId xmlns:p14="http://schemas.microsoft.com/office/powerpoint/2010/main" val="161306436"/>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BEFDDA17-EE14-4B4E-8D27-F70C7015F334}" type="slidenum">
              <a:rPr lang="en-US" smtClean="0"/>
              <a:pPr>
                <a:defRPr/>
              </a:pPr>
              <a:t>‹#›</a:t>
            </a:fld>
            <a:endParaRPr lang="en-US" dirty="0"/>
          </a:p>
        </p:txBody>
      </p:sp>
    </p:spTree>
    <p:extLst>
      <p:ext uri="{BB962C8B-B14F-4D97-AF65-F5344CB8AC3E}">
        <p14:creationId xmlns:p14="http://schemas.microsoft.com/office/powerpoint/2010/main" val="3129715399"/>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BEFDDA17-EE14-4B4E-8D27-F70C7015F334}" type="slidenum">
              <a:rPr lang="en-US" smtClean="0"/>
              <a:pPr>
                <a:defRPr/>
              </a:pPr>
              <a:t>‹#›</a:t>
            </a:fld>
            <a:endParaRPr lang="en-US" dirty="0"/>
          </a:p>
        </p:txBody>
      </p:sp>
    </p:spTree>
    <p:extLst>
      <p:ext uri="{BB962C8B-B14F-4D97-AF65-F5344CB8AC3E}">
        <p14:creationId xmlns:p14="http://schemas.microsoft.com/office/powerpoint/2010/main" val="2867892939"/>
      </p:ext>
    </p:extLst>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BEFDDA17-EE14-4B4E-8D27-F70C7015F334}" type="slidenum">
              <a:rPr lang="en-US" smtClean="0"/>
              <a:pPr>
                <a:defRPr/>
              </a:pPr>
              <a:t>‹#›</a:t>
            </a:fld>
            <a:endParaRPr lang="en-US" dirty="0"/>
          </a:p>
        </p:txBody>
      </p:sp>
    </p:spTree>
    <p:extLst>
      <p:ext uri="{BB962C8B-B14F-4D97-AF65-F5344CB8AC3E}">
        <p14:creationId xmlns:p14="http://schemas.microsoft.com/office/powerpoint/2010/main" val="3034739796"/>
      </p:ext>
    </p:extLst>
  </p:cSld>
  <p:clrMapOvr>
    <a:masterClrMapping/>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Text-Number Bulle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563562"/>
          </a:xfrm>
          <a:prstGeom prst="rect">
            <a:avLst/>
          </a:prstGeom>
        </p:spPr>
        <p:txBody>
          <a:bodyPr vert="horz" anchor="t"/>
          <a:lstStyle>
            <a:lvl1pPr algn="l">
              <a:defRPr sz="2700" b="1" cap="all" baseline="0">
                <a:solidFill>
                  <a:srgbClr val="038A00"/>
                </a:solidFill>
                <a:latin typeface="Tw Cen MT"/>
                <a:cs typeface="Tw Cen MT"/>
              </a:defRPr>
            </a:lvl1pPr>
          </a:lstStyle>
          <a:p>
            <a:r>
              <a:rPr lang="en-US" dirty="0"/>
              <a:t>Click to edit Master title style</a:t>
            </a:r>
          </a:p>
        </p:txBody>
      </p:sp>
      <p:sp>
        <p:nvSpPr>
          <p:cNvPr id="3" name="Content Placeholder 2"/>
          <p:cNvSpPr>
            <a:spLocks noGrp="1"/>
          </p:cNvSpPr>
          <p:nvPr>
            <p:ph idx="1"/>
          </p:nvPr>
        </p:nvSpPr>
        <p:spPr>
          <a:xfrm>
            <a:off x="457200" y="1295402"/>
            <a:ext cx="8229600" cy="4449763"/>
          </a:xfrm>
          <a:prstGeom prst="rect">
            <a:avLst/>
          </a:prstGeom>
        </p:spPr>
        <p:txBody>
          <a:bodyPr vert="horz"/>
          <a:lstStyle>
            <a:lvl1pPr marL="445770" indent="-274320">
              <a:buClr>
                <a:srgbClr val="038A00"/>
              </a:buClr>
              <a:buFont typeface="+mj-lt"/>
              <a:buAutoNum type="arabicPeriod"/>
              <a:defRPr sz="1800" baseline="0">
                <a:solidFill>
                  <a:srgbClr val="333333"/>
                </a:solidFill>
                <a:latin typeface="Tw Cen MT"/>
                <a:cs typeface="Tw Cen MT"/>
              </a:defRPr>
            </a:lvl1pPr>
            <a:lvl2pPr marL="877824" indent="-260604">
              <a:buClr>
                <a:srgbClr val="038A00"/>
              </a:buClr>
              <a:buFont typeface="+mj-lt"/>
              <a:buAutoNum type="alphaLcPeriod"/>
              <a:defRPr sz="1575">
                <a:solidFill>
                  <a:srgbClr val="333333"/>
                </a:solidFill>
                <a:latin typeface="Tw Cen MT"/>
                <a:cs typeface="Tw Cen MT"/>
              </a:defRPr>
            </a:lvl2pPr>
            <a:lvl3pPr marL="1289304" indent="-192024">
              <a:buClr>
                <a:srgbClr val="038A00"/>
              </a:buClr>
              <a:buFont typeface="+mj-lt"/>
              <a:buAutoNum type="romanLcPeriod"/>
              <a:defRPr sz="1350">
                <a:solidFill>
                  <a:srgbClr val="333333"/>
                </a:solidFill>
                <a:latin typeface="Tw Cen MT"/>
                <a:cs typeface="Tw Cen MT"/>
              </a:defRPr>
            </a:lvl3pPr>
            <a:lvl4pPr marL="1659636" indent="-192024">
              <a:buClr>
                <a:srgbClr val="038A00"/>
              </a:buClr>
              <a:buFont typeface="Wingdings" charset="2"/>
              <a:buChar char="§"/>
              <a:defRPr sz="1200">
                <a:solidFill>
                  <a:srgbClr val="333333"/>
                </a:solidFill>
                <a:latin typeface="Tw Cen MT"/>
                <a:cs typeface="Tw Cen MT"/>
              </a:defRPr>
            </a:lvl4pPr>
            <a:lvl5pPr>
              <a:buClr>
                <a:srgbClr val="038A00"/>
              </a:buClr>
              <a:defRPr>
                <a:latin typeface="Tw Cen MT"/>
                <a:cs typeface="Tw Cen M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Text Placeholder 17"/>
          <p:cNvSpPr>
            <a:spLocks noGrp="1"/>
          </p:cNvSpPr>
          <p:nvPr>
            <p:ph type="body" sz="quarter" idx="10"/>
          </p:nvPr>
        </p:nvSpPr>
        <p:spPr>
          <a:xfrm>
            <a:off x="457200" y="792163"/>
            <a:ext cx="8229600" cy="503237"/>
          </a:xfrm>
          <a:prstGeom prst="rect">
            <a:avLst/>
          </a:prstGeom>
        </p:spPr>
        <p:txBody>
          <a:bodyPr vert="horz"/>
          <a:lstStyle>
            <a:lvl1pPr marL="274320">
              <a:buFontTx/>
              <a:buNone/>
              <a:defRPr sz="1500" cap="all">
                <a:solidFill>
                  <a:srgbClr val="038A00"/>
                </a:solidFill>
              </a:defRPr>
            </a:lvl1pPr>
          </a:lstStyle>
          <a:p>
            <a:pPr lvl="0"/>
            <a:r>
              <a:rPr lang="en-US" dirty="0"/>
              <a:t>Click to edit Master text styles</a:t>
            </a:r>
          </a:p>
        </p:txBody>
      </p:sp>
      <p:sp>
        <p:nvSpPr>
          <p:cNvPr id="7" name="Slide Number Placeholder 22"/>
          <p:cNvSpPr>
            <a:spLocks noGrp="1"/>
          </p:cNvSpPr>
          <p:nvPr>
            <p:ph type="sldNum" sz="quarter" idx="11"/>
          </p:nvPr>
        </p:nvSpPr>
        <p:spPr>
          <a:xfrm>
            <a:off x="685800" y="6492919"/>
            <a:ext cx="533400" cy="365125"/>
          </a:xfrm>
          <a:prstGeom prst="rect">
            <a:avLst/>
          </a:prstGeom>
        </p:spPr>
        <p:txBody>
          <a:bodyPr vert="horz" lIns="0" rIns="0" anchor="t"/>
          <a:lstStyle>
            <a:lvl1pPr algn="l" eaLnBrk="1" fontAlgn="auto" latinLnBrk="0" hangingPunct="1">
              <a:spcBef>
                <a:spcPts val="0"/>
              </a:spcBef>
              <a:spcAft>
                <a:spcPts val="0"/>
              </a:spcAft>
              <a:defRPr kumimoji="0" sz="1350">
                <a:solidFill>
                  <a:srgbClr val="666666"/>
                </a:solidFill>
                <a:latin typeface="Tw Cen MT"/>
                <a:cs typeface="Tw Cen MT"/>
              </a:defRPr>
            </a:lvl1pPr>
          </a:lstStyle>
          <a:p>
            <a:pPr defTabSz="342900">
              <a:defRPr/>
            </a:pPr>
            <a:fld id="{75A5B33B-1057-4C43-BED6-F6BE4571BF11}" type="slidenum">
              <a:rPr lang="en-US" smtClean="0"/>
              <a:pPr defTabSz="342900">
                <a:defRPr/>
              </a:pPr>
              <a:t>‹#›</a:t>
            </a:fld>
            <a:endParaRPr lang="en-US" dirty="0"/>
          </a:p>
        </p:txBody>
      </p:sp>
    </p:spTree>
    <p:extLst>
      <p:ext uri="{BB962C8B-B14F-4D97-AF65-F5344CB8AC3E}">
        <p14:creationId xmlns:p14="http://schemas.microsoft.com/office/powerpoint/2010/main" val="300891113"/>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6465E39B-3E0C-4146-A841-D90C737927B2}"/>
              </a:ext>
            </a:extLst>
          </p:cNvPr>
          <p:cNvSpPr>
            <a:spLocks noGrp="1"/>
          </p:cNvSpPr>
          <p:nvPr>
            <p:ph type="ftr" sz="quarter" idx="11"/>
          </p:nvPr>
        </p:nvSpPr>
        <p:spPr/>
        <p:txBody>
          <a:bodyPr/>
          <a:lstStyle/>
          <a:p>
            <a:pPr defTabSz="685800" eaLnBrk="1" fontAlgn="auto" hangingPunct="1">
              <a:spcBef>
                <a:spcPts val="0"/>
              </a:spcBef>
              <a:spcAft>
                <a:spcPts val="0"/>
              </a:spcAft>
            </a:pPr>
            <a:endParaRPr lang="en-US">
              <a:solidFill>
                <a:prstClr val="black">
                  <a:tint val="75000"/>
                </a:prstClr>
              </a:solidFill>
              <a:latin typeface="Calibri" panose="020F0502020204030204"/>
              <a:ea typeface="+mn-ea"/>
            </a:endParaRPr>
          </a:p>
        </p:txBody>
      </p:sp>
      <p:sp>
        <p:nvSpPr>
          <p:cNvPr id="7" name="Slide Number Placeholder 6">
            <a:extLst>
              <a:ext uri="{FF2B5EF4-FFF2-40B4-BE49-F238E27FC236}">
                <a16:creationId xmlns:a16="http://schemas.microsoft.com/office/drawing/2014/main" id="{7348249C-A0B0-41BE-ACCF-9FC3218ACB44}"/>
              </a:ext>
            </a:extLst>
          </p:cNvPr>
          <p:cNvSpPr>
            <a:spLocks noGrp="1"/>
          </p:cNvSpPr>
          <p:nvPr>
            <p:ph type="sldNum" sz="quarter" idx="12"/>
          </p:nvPr>
        </p:nvSpPr>
        <p:spPr/>
        <p:txBody>
          <a:bodyPr/>
          <a:lstStyle/>
          <a:p>
            <a:pPr defTabSz="685800" eaLnBrk="1" fontAlgn="auto" hangingPunct="1">
              <a:spcBef>
                <a:spcPts val="0"/>
              </a:spcBef>
              <a:spcAft>
                <a:spcPts val="0"/>
              </a:spcAft>
            </a:pPr>
            <a:fld id="{8158A5C0-C843-4798-A68E-D1A36425029C}" type="slidenum">
              <a:rPr lang="en-US" smtClean="0">
                <a:solidFill>
                  <a:prstClr val="black">
                    <a:tint val="75000"/>
                  </a:prstClr>
                </a:solidFill>
                <a:latin typeface="Calibri" panose="020F0502020204030204"/>
                <a:ea typeface="+mn-ea"/>
              </a:rPr>
              <a:pPr defTabSz="685800" eaLnBrk="1" fontAlgn="auto" hangingPunct="1">
                <a:spcBef>
                  <a:spcPts val="0"/>
                </a:spcBef>
                <a:spcAft>
                  <a:spcPts val="0"/>
                </a:spcAft>
              </a:pPr>
              <a:t>‹#›</a:t>
            </a:fld>
            <a:endParaRPr lang="en-US">
              <a:solidFill>
                <a:prstClr val="black">
                  <a:tint val="75000"/>
                </a:prstClr>
              </a:solidFill>
              <a:latin typeface="Calibri" panose="020F0502020204030204"/>
              <a:ea typeface="+mn-ea"/>
            </a:endParaRPr>
          </a:p>
        </p:txBody>
      </p:sp>
      <p:sp>
        <p:nvSpPr>
          <p:cNvPr id="8" name="Rectangle 7">
            <a:extLst>
              <a:ext uri="{FF2B5EF4-FFF2-40B4-BE49-F238E27FC236}">
                <a16:creationId xmlns:a16="http://schemas.microsoft.com/office/drawing/2014/main" id="{A419DBFA-6E9C-4135-BECE-7A979A605190}"/>
              </a:ext>
            </a:extLst>
          </p:cNvPr>
          <p:cNvSpPr/>
          <p:nvPr userDrawn="1"/>
        </p:nvSpPr>
        <p:spPr>
          <a:xfrm>
            <a:off x="-15240" y="0"/>
            <a:ext cx="982980" cy="6864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804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Text-Number Bulle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563562"/>
          </a:xfrm>
          <a:prstGeom prst="rect">
            <a:avLst/>
          </a:prstGeom>
        </p:spPr>
        <p:txBody>
          <a:bodyPr vert="horz" anchor="t"/>
          <a:lstStyle>
            <a:lvl1pPr algn="l">
              <a:defRPr sz="2700" b="1" cap="all" baseline="0">
                <a:solidFill>
                  <a:srgbClr val="038A00"/>
                </a:solidFill>
                <a:latin typeface="Tw Cen MT"/>
                <a:cs typeface="Tw Cen MT"/>
              </a:defRPr>
            </a:lvl1pPr>
          </a:lstStyle>
          <a:p>
            <a:r>
              <a:rPr lang="en-US" dirty="0"/>
              <a:t>Click to edit Master title style</a:t>
            </a:r>
          </a:p>
        </p:txBody>
      </p:sp>
      <p:sp>
        <p:nvSpPr>
          <p:cNvPr id="3" name="Content Placeholder 2"/>
          <p:cNvSpPr>
            <a:spLocks noGrp="1"/>
          </p:cNvSpPr>
          <p:nvPr>
            <p:ph idx="1"/>
          </p:nvPr>
        </p:nvSpPr>
        <p:spPr>
          <a:xfrm>
            <a:off x="457200" y="1295402"/>
            <a:ext cx="8229600" cy="4449763"/>
          </a:xfrm>
          <a:prstGeom prst="rect">
            <a:avLst/>
          </a:prstGeom>
        </p:spPr>
        <p:txBody>
          <a:bodyPr vert="horz"/>
          <a:lstStyle>
            <a:lvl1pPr marL="445770" indent="-274320">
              <a:buClr>
                <a:srgbClr val="038A00"/>
              </a:buClr>
              <a:buFont typeface="+mj-lt"/>
              <a:buAutoNum type="arabicPeriod"/>
              <a:defRPr sz="1800" baseline="0">
                <a:solidFill>
                  <a:srgbClr val="333333"/>
                </a:solidFill>
                <a:latin typeface="Tw Cen MT"/>
                <a:cs typeface="Tw Cen MT"/>
              </a:defRPr>
            </a:lvl1pPr>
            <a:lvl2pPr marL="877824" indent="-260604">
              <a:buClr>
                <a:srgbClr val="038A00"/>
              </a:buClr>
              <a:buFont typeface="+mj-lt"/>
              <a:buAutoNum type="alphaLcPeriod"/>
              <a:defRPr sz="1575">
                <a:solidFill>
                  <a:srgbClr val="333333"/>
                </a:solidFill>
                <a:latin typeface="Tw Cen MT"/>
                <a:cs typeface="Tw Cen MT"/>
              </a:defRPr>
            </a:lvl2pPr>
            <a:lvl3pPr marL="1289304" indent="-192024">
              <a:buClr>
                <a:srgbClr val="038A00"/>
              </a:buClr>
              <a:buFont typeface="+mj-lt"/>
              <a:buAutoNum type="romanLcPeriod"/>
              <a:defRPr sz="1350">
                <a:solidFill>
                  <a:srgbClr val="333333"/>
                </a:solidFill>
                <a:latin typeface="Tw Cen MT"/>
                <a:cs typeface="Tw Cen MT"/>
              </a:defRPr>
            </a:lvl3pPr>
            <a:lvl4pPr marL="1659636" indent="-192024">
              <a:buClr>
                <a:srgbClr val="038A00"/>
              </a:buClr>
              <a:buFont typeface="Wingdings" charset="2"/>
              <a:buChar char="§"/>
              <a:defRPr sz="1200">
                <a:solidFill>
                  <a:srgbClr val="333333"/>
                </a:solidFill>
                <a:latin typeface="Tw Cen MT"/>
                <a:cs typeface="Tw Cen MT"/>
              </a:defRPr>
            </a:lvl4pPr>
            <a:lvl5pPr>
              <a:buClr>
                <a:srgbClr val="038A00"/>
              </a:buClr>
              <a:defRPr>
                <a:latin typeface="Tw Cen MT"/>
                <a:cs typeface="Tw Cen M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Text Placeholder 17"/>
          <p:cNvSpPr>
            <a:spLocks noGrp="1"/>
          </p:cNvSpPr>
          <p:nvPr>
            <p:ph type="body" sz="quarter" idx="10"/>
          </p:nvPr>
        </p:nvSpPr>
        <p:spPr>
          <a:xfrm>
            <a:off x="457200" y="792163"/>
            <a:ext cx="8229600" cy="503237"/>
          </a:xfrm>
          <a:prstGeom prst="rect">
            <a:avLst/>
          </a:prstGeom>
        </p:spPr>
        <p:txBody>
          <a:bodyPr vert="horz"/>
          <a:lstStyle>
            <a:lvl1pPr marL="274320">
              <a:buFontTx/>
              <a:buNone/>
              <a:defRPr sz="1500" cap="all">
                <a:solidFill>
                  <a:srgbClr val="038A00"/>
                </a:solidFill>
              </a:defRPr>
            </a:lvl1pPr>
          </a:lstStyle>
          <a:p>
            <a:pPr lvl="0"/>
            <a:r>
              <a:rPr lang="en-US" dirty="0"/>
              <a:t>Click to edit Master text styles</a:t>
            </a:r>
          </a:p>
        </p:txBody>
      </p:sp>
      <p:sp>
        <p:nvSpPr>
          <p:cNvPr id="7" name="Slide Number Placeholder 22"/>
          <p:cNvSpPr>
            <a:spLocks noGrp="1"/>
          </p:cNvSpPr>
          <p:nvPr>
            <p:ph type="sldNum" sz="quarter" idx="11"/>
          </p:nvPr>
        </p:nvSpPr>
        <p:spPr>
          <a:xfrm>
            <a:off x="685800" y="6492919"/>
            <a:ext cx="533400" cy="365125"/>
          </a:xfrm>
          <a:prstGeom prst="rect">
            <a:avLst/>
          </a:prstGeom>
        </p:spPr>
        <p:txBody>
          <a:bodyPr vert="horz" lIns="0" rIns="0" anchor="t"/>
          <a:lstStyle>
            <a:lvl1pPr algn="l" eaLnBrk="1" fontAlgn="auto" latinLnBrk="0" hangingPunct="1">
              <a:spcBef>
                <a:spcPts val="0"/>
              </a:spcBef>
              <a:spcAft>
                <a:spcPts val="0"/>
              </a:spcAft>
              <a:defRPr kumimoji="0" sz="1350">
                <a:solidFill>
                  <a:srgbClr val="666666"/>
                </a:solidFill>
                <a:latin typeface="Tw Cen MT"/>
                <a:cs typeface="Tw Cen MT"/>
              </a:defRPr>
            </a:lvl1pPr>
          </a:lstStyle>
          <a:p>
            <a:pPr defTabSz="342900">
              <a:defRPr/>
            </a:pPr>
            <a:fld id="{75A5B33B-1057-4C43-BED6-F6BE4571BF11}" type="slidenum">
              <a:rPr lang="en-US" smtClean="0"/>
              <a:pPr defTabSz="342900">
                <a:defRPr/>
              </a:pPr>
              <a:t>‹#›</a:t>
            </a:fld>
            <a:endParaRPr lang="en-US" dirty="0"/>
          </a:p>
        </p:txBody>
      </p:sp>
    </p:spTree>
    <p:extLst>
      <p:ext uri="{BB962C8B-B14F-4D97-AF65-F5344CB8AC3E}">
        <p14:creationId xmlns:p14="http://schemas.microsoft.com/office/powerpoint/2010/main" val="1716004399"/>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DF1174-A672-4C28-A8B8-FAECF1F68AC6}"/>
              </a:ext>
            </a:extLst>
          </p:cNvPr>
          <p:cNvSpPr>
            <a:spLocks noGrp="1"/>
          </p:cNvSpPr>
          <p:nvPr>
            <p:ph idx="1"/>
          </p:nvPr>
        </p:nvSpPr>
        <p:spPr>
          <a:xfrm>
            <a:off x="392431" y="1825625"/>
            <a:ext cx="812291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ADAE6E3-86AC-411D-9777-3835BE301DD1}"/>
              </a:ext>
            </a:extLst>
          </p:cNvPr>
          <p:cNvSpPr>
            <a:spLocks noGrp="1"/>
          </p:cNvSpPr>
          <p:nvPr>
            <p:ph type="ftr" sz="quarter" idx="11"/>
          </p:nvPr>
        </p:nvSpPr>
        <p:spPr/>
        <p:txBody>
          <a:bodyPr/>
          <a:lstStyle/>
          <a:p>
            <a:pPr defTabSz="685800" eaLnBrk="1" fontAlgn="auto" hangingPunct="1">
              <a:spcBef>
                <a:spcPts val="0"/>
              </a:spcBef>
              <a:spcAft>
                <a:spcPts val="0"/>
              </a:spcAft>
            </a:pPr>
            <a:endParaRPr lang="en-US">
              <a:solidFill>
                <a:prstClr val="black">
                  <a:tint val="75000"/>
                </a:prstClr>
              </a:solidFill>
              <a:latin typeface="Calibri" panose="020F0502020204030204"/>
              <a:ea typeface="+mn-ea"/>
            </a:endParaRPr>
          </a:p>
        </p:txBody>
      </p:sp>
      <p:sp>
        <p:nvSpPr>
          <p:cNvPr id="6" name="Slide Number Placeholder 5">
            <a:extLst>
              <a:ext uri="{FF2B5EF4-FFF2-40B4-BE49-F238E27FC236}">
                <a16:creationId xmlns:a16="http://schemas.microsoft.com/office/drawing/2014/main" id="{3A9D7D15-7F1F-47EB-B87C-2349CCB06EA9}"/>
              </a:ext>
            </a:extLst>
          </p:cNvPr>
          <p:cNvSpPr>
            <a:spLocks noGrp="1"/>
          </p:cNvSpPr>
          <p:nvPr>
            <p:ph type="sldNum" sz="quarter" idx="12"/>
          </p:nvPr>
        </p:nvSpPr>
        <p:spPr/>
        <p:txBody>
          <a:bodyPr/>
          <a:lstStyle/>
          <a:p>
            <a:pPr defTabSz="685800" eaLnBrk="1" fontAlgn="auto" hangingPunct="1">
              <a:spcBef>
                <a:spcPts val="0"/>
              </a:spcBef>
              <a:spcAft>
                <a:spcPts val="0"/>
              </a:spcAft>
            </a:pPr>
            <a:fld id="{8158A5C0-C843-4798-A68E-D1A36425029C}" type="slidenum">
              <a:rPr lang="en-US" smtClean="0">
                <a:solidFill>
                  <a:prstClr val="black">
                    <a:tint val="75000"/>
                  </a:prstClr>
                </a:solidFill>
                <a:latin typeface="Calibri" panose="020F0502020204030204"/>
                <a:ea typeface="+mn-ea"/>
              </a:rPr>
              <a:pPr defTabSz="685800" eaLnBrk="1" fontAlgn="auto" hangingPunct="1">
                <a:spcBef>
                  <a:spcPts val="0"/>
                </a:spcBef>
                <a:spcAft>
                  <a:spcPts val="0"/>
                </a:spcAft>
              </a:pPr>
              <a:t>‹#›</a:t>
            </a:fld>
            <a:endParaRPr lang="en-US">
              <a:solidFill>
                <a:prstClr val="black">
                  <a:tint val="75000"/>
                </a:prstClr>
              </a:solidFill>
              <a:latin typeface="Calibri" panose="020F0502020204030204"/>
              <a:ea typeface="+mn-ea"/>
            </a:endParaRPr>
          </a:p>
        </p:txBody>
      </p:sp>
      <p:sp>
        <p:nvSpPr>
          <p:cNvPr id="7" name="Rectangle 6">
            <a:extLst>
              <a:ext uri="{FF2B5EF4-FFF2-40B4-BE49-F238E27FC236}">
                <a16:creationId xmlns:a16="http://schemas.microsoft.com/office/drawing/2014/main" id="{E7AAD75D-9EA7-4CF2-9079-0544D2FCAF0D}"/>
              </a:ext>
            </a:extLst>
          </p:cNvPr>
          <p:cNvSpPr/>
          <p:nvPr userDrawn="1"/>
        </p:nvSpPr>
        <p:spPr>
          <a:xfrm>
            <a:off x="259080" y="365126"/>
            <a:ext cx="8658449" cy="1139825"/>
          </a:xfrm>
          <a:prstGeom prst="rect">
            <a:avLst/>
          </a:prstGeom>
          <a:solidFill>
            <a:srgbClr val="EFA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2119C24-0346-4E92-ADBA-AC30952B7387}"/>
              </a:ext>
            </a:extLst>
          </p:cNvPr>
          <p:cNvSpPr>
            <a:spLocks noGrp="1"/>
          </p:cNvSpPr>
          <p:nvPr>
            <p:ph type="title"/>
          </p:nvPr>
        </p:nvSpPr>
        <p:spPr>
          <a:xfrm>
            <a:off x="392430" y="365126"/>
            <a:ext cx="7886700" cy="1139824"/>
          </a:xfrm>
        </p:spPr>
        <p:txBody>
          <a:bodyPr/>
          <a:lstStyle>
            <a:lvl1pPr>
              <a:defRPr>
                <a:solidFill>
                  <a:srgbClr val="000000"/>
                </a:solidFill>
              </a:defRPr>
            </a:lvl1pPr>
          </a:lstStyle>
          <a:p>
            <a:r>
              <a:rPr lang="en-US" dirty="0"/>
              <a:t>Click to edit Master title style</a:t>
            </a:r>
          </a:p>
        </p:txBody>
      </p:sp>
    </p:spTree>
    <p:extLst>
      <p:ext uri="{BB962C8B-B14F-4D97-AF65-F5344CB8AC3E}">
        <p14:creationId xmlns:p14="http://schemas.microsoft.com/office/powerpoint/2010/main" val="1369623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DD09235-6E9A-D045-B839-F6C998058118}" type="slidenum">
              <a:rPr lang="en-US" smtClean="0"/>
              <a:t>‹#›</a:t>
            </a:fld>
            <a:endParaRPr lang="en-US" dirty="0"/>
          </a:p>
        </p:txBody>
      </p:sp>
    </p:spTree>
    <p:extLst>
      <p:ext uri="{BB962C8B-B14F-4D97-AF65-F5344CB8AC3E}">
        <p14:creationId xmlns:p14="http://schemas.microsoft.com/office/powerpoint/2010/main" val="62233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sz="3600" b="1" baseline="0">
                <a:latin typeface="Arial Narrow"/>
                <a:cs typeface="Arial Narrow"/>
              </a:defRPr>
            </a:lvl1pPr>
          </a:lstStyle>
          <a:p>
            <a:endParaRPr lang="en-US" dirty="0"/>
          </a:p>
        </p:txBody>
      </p:sp>
      <p:sp>
        <p:nvSpPr>
          <p:cNvPr id="3" name="Subtitle 2"/>
          <p:cNvSpPr>
            <a:spLocks noGrp="1"/>
          </p:cNvSpPr>
          <p:nvPr>
            <p:ph type="subTitle" idx="1"/>
          </p:nvPr>
        </p:nvSpPr>
        <p:spPr>
          <a:xfrm>
            <a:off x="1371600" y="3886200"/>
            <a:ext cx="6400800" cy="1752600"/>
          </a:xfrm>
        </p:spPr>
        <p:txBody>
          <a:bodyPr/>
          <a:lstStyle>
            <a:lvl1pPr marL="0" marR="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defRPr lang="en-US" sz="1600" smtClean="0">
                <a:effectLst/>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endParaRPr lang="en-US" dirty="0"/>
          </a:p>
        </p:txBody>
      </p:sp>
    </p:spTree>
    <p:extLst>
      <p:ext uri="{BB962C8B-B14F-4D97-AF65-F5344CB8AC3E}">
        <p14:creationId xmlns:p14="http://schemas.microsoft.com/office/powerpoint/2010/main" val="38251107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69"/>
        <p:cNvGrpSpPr/>
        <p:nvPr/>
      </p:nvGrpSpPr>
      <p:grpSpPr>
        <a:xfrm>
          <a:off x="0" y="0"/>
          <a:ext cx="0" cy="0"/>
          <a:chOff x="0" y="0"/>
          <a:chExt cx="0" cy="0"/>
        </a:xfrm>
      </p:grpSpPr>
      <p:sp>
        <p:nvSpPr>
          <p:cNvPr id="70" name="Shape 70"/>
          <p:cNvSpPr/>
          <p:nvPr/>
        </p:nvSpPr>
        <p:spPr>
          <a:xfrm>
            <a:off x="12" y="0"/>
            <a:ext cx="3038093" cy="6858000"/>
          </a:xfrm>
          <a:prstGeom prst="rect">
            <a:avLst/>
          </a:prstGeom>
          <a:solidFill>
            <a:schemeClr val="accent2"/>
          </a:solidFill>
          <a:ln>
            <a:noFill/>
          </a:ln>
        </p:spPr>
        <p:txBody>
          <a:bodyPr lIns="68569" tIns="68569" rIns="68569" bIns="68569" anchor="ctr" anchorCtr="0">
            <a:noAutofit/>
          </a:bodyPr>
          <a:lstStyle/>
          <a:p>
            <a:pPr lvl="0">
              <a:spcBef>
                <a:spcPts val="0"/>
              </a:spcBef>
              <a:buNone/>
            </a:pPr>
            <a:endParaRPr dirty="0"/>
          </a:p>
        </p:txBody>
      </p:sp>
      <p:sp>
        <p:nvSpPr>
          <p:cNvPr id="71" name="Shape 71"/>
          <p:cNvSpPr/>
          <p:nvPr/>
        </p:nvSpPr>
        <p:spPr>
          <a:xfrm>
            <a:off x="3030053" y="0"/>
            <a:ext cx="48006" cy="6858000"/>
          </a:xfrm>
          <a:prstGeom prst="rect">
            <a:avLst/>
          </a:prstGeom>
          <a:solidFill>
            <a:schemeClr val="accent1"/>
          </a:solidFill>
          <a:ln>
            <a:noFill/>
          </a:ln>
        </p:spPr>
        <p:txBody>
          <a:bodyPr lIns="68569" tIns="68569" rIns="68569" bIns="68569" anchor="ctr" anchorCtr="0">
            <a:noAutofit/>
          </a:bodyPr>
          <a:lstStyle/>
          <a:p>
            <a:pPr lvl="0">
              <a:spcBef>
                <a:spcPts val="0"/>
              </a:spcBef>
              <a:buNone/>
            </a:pPr>
            <a:endParaRPr dirty="0"/>
          </a:p>
        </p:txBody>
      </p:sp>
      <p:sp>
        <p:nvSpPr>
          <p:cNvPr id="72" name="Shape 72"/>
          <p:cNvSpPr txBox="1">
            <a:spLocks noGrp="1"/>
          </p:cNvSpPr>
          <p:nvPr>
            <p:ph type="title"/>
          </p:nvPr>
        </p:nvSpPr>
        <p:spPr>
          <a:xfrm>
            <a:off x="342901" y="594358"/>
            <a:ext cx="2400299" cy="2286000"/>
          </a:xfrm>
          <a:prstGeom prst="rect">
            <a:avLst/>
          </a:prstGeom>
          <a:noFill/>
          <a:ln>
            <a:noFill/>
          </a:ln>
        </p:spPr>
        <p:txBody>
          <a:bodyPr lIns="91425" tIns="91425" rIns="91425" bIns="91425" anchor="b" anchorCtr="0"/>
          <a:lstStyle>
            <a:lvl1pPr marL="0" marR="0" lvl="0" indent="0" algn="l" rtl="0">
              <a:lnSpc>
                <a:spcPct val="85000"/>
              </a:lnSpc>
              <a:spcBef>
                <a:spcPts val="0"/>
              </a:spcBef>
              <a:buClr>
                <a:srgbClr val="FFFFFF"/>
              </a:buClr>
              <a:buFont typeface="Calibri"/>
              <a:buNone/>
              <a:defRPr sz="2700" b="0" i="0" u="none" strike="noStrike" cap="none">
                <a:solidFill>
                  <a:srgbClr val="FFFFFF"/>
                </a:solidFill>
                <a:latin typeface="Calibri"/>
                <a:ea typeface="Calibri"/>
                <a:cs typeface="Calibri"/>
                <a:sym typeface="Calibri"/>
              </a:defRPr>
            </a:lvl1pPr>
            <a:lvl2pPr lvl="1" indent="0">
              <a:spcBef>
                <a:spcPts val="0"/>
              </a:spcBef>
              <a:buNone/>
              <a:defRPr sz="1350"/>
            </a:lvl2pPr>
            <a:lvl3pPr lvl="2" indent="0">
              <a:spcBef>
                <a:spcPts val="0"/>
              </a:spcBef>
              <a:buNone/>
              <a:defRPr sz="1350"/>
            </a:lvl3pPr>
            <a:lvl4pPr lvl="3" indent="0">
              <a:spcBef>
                <a:spcPts val="0"/>
              </a:spcBef>
              <a:buNone/>
              <a:defRPr sz="1350"/>
            </a:lvl4pPr>
            <a:lvl5pPr lvl="4" indent="0">
              <a:spcBef>
                <a:spcPts val="0"/>
              </a:spcBef>
              <a:buNone/>
              <a:defRPr sz="1350"/>
            </a:lvl5pPr>
            <a:lvl6pPr lvl="5" indent="0">
              <a:spcBef>
                <a:spcPts val="0"/>
              </a:spcBef>
              <a:buNone/>
              <a:defRPr sz="1350"/>
            </a:lvl6pPr>
            <a:lvl7pPr lvl="6" indent="0">
              <a:spcBef>
                <a:spcPts val="0"/>
              </a:spcBef>
              <a:buNone/>
              <a:defRPr sz="1350"/>
            </a:lvl7pPr>
            <a:lvl8pPr lvl="7" indent="0">
              <a:spcBef>
                <a:spcPts val="0"/>
              </a:spcBef>
              <a:buNone/>
              <a:defRPr sz="1350"/>
            </a:lvl8pPr>
            <a:lvl9pPr lvl="8" indent="0">
              <a:spcBef>
                <a:spcPts val="0"/>
              </a:spcBef>
              <a:buNone/>
              <a:defRPr sz="1350"/>
            </a:lvl9pPr>
          </a:lstStyle>
          <a:p>
            <a:endParaRPr/>
          </a:p>
        </p:txBody>
      </p:sp>
      <p:sp>
        <p:nvSpPr>
          <p:cNvPr id="73" name="Shape 73"/>
          <p:cNvSpPr txBox="1">
            <a:spLocks noGrp="1"/>
          </p:cNvSpPr>
          <p:nvPr>
            <p:ph type="body" idx="1"/>
          </p:nvPr>
        </p:nvSpPr>
        <p:spPr>
          <a:xfrm>
            <a:off x="3600451" y="731521"/>
            <a:ext cx="4869179" cy="5257799"/>
          </a:xfrm>
          <a:prstGeom prst="rect">
            <a:avLst/>
          </a:prstGeom>
          <a:noFill/>
          <a:ln>
            <a:noFill/>
          </a:ln>
        </p:spPr>
        <p:txBody>
          <a:bodyPr lIns="91425" tIns="91425" rIns="91425" bIns="91425" anchor="t" anchorCtr="0"/>
          <a:lstStyle>
            <a:lvl1pPr marL="68580" marR="0" lvl="0" indent="26670" algn="l" rtl="0">
              <a:lnSpc>
                <a:spcPct val="90000"/>
              </a:lnSpc>
              <a:spcBef>
                <a:spcPts val="900"/>
              </a:spcBef>
              <a:spcAft>
                <a:spcPts val="150"/>
              </a:spcAft>
              <a:buClr>
                <a:schemeClr val="accent1"/>
              </a:buClr>
              <a:buSzPct val="100000"/>
              <a:buFont typeface="Calibri"/>
              <a:buChar char=" "/>
              <a:defRPr sz="1500" b="0" i="0" u="none" strike="noStrike" cap="none">
                <a:solidFill>
                  <a:srgbClr val="3F3F3F"/>
                </a:solidFill>
                <a:latin typeface="Calibri"/>
                <a:ea typeface="Calibri"/>
                <a:cs typeface="Calibri"/>
                <a:sym typeface="Calibri"/>
              </a:defRPr>
            </a:lvl1pPr>
            <a:lvl2pPr marL="288036" marR="0" lvl="1" indent="-59436" algn="l" rtl="0">
              <a:lnSpc>
                <a:spcPct val="90000"/>
              </a:lnSpc>
              <a:spcBef>
                <a:spcPts val="150"/>
              </a:spcBef>
              <a:spcAft>
                <a:spcPts val="300"/>
              </a:spcAft>
              <a:buClr>
                <a:schemeClr val="accent1"/>
              </a:buClr>
              <a:buSzPct val="100000"/>
              <a:buFont typeface="Calibri"/>
              <a:buChar char="◦"/>
              <a:defRPr sz="1350" b="0" i="0" u="none" strike="noStrike" cap="none">
                <a:solidFill>
                  <a:srgbClr val="3F3F3F"/>
                </a:solidFill>
                <a:latin typeface="Calibri"/>
                <a:ea typeface="Calibri"/>
                <a:cs typeface="Calibri"/>
                <a:sym typeface="Calibri"/>
              </a:defRPr>
            </a:lvl2pPr>
            <a:lvl3pPr marL="425196" marR="0" lvl="2" indent="-72770" algn="l" rtl="0">
              <a:lnSpc>
                <a:spcPct val="90000"/>
              </a:lnSpc>
              <a:spcBef>
                <a:spcPts val="150"/>
              </a:spcBef>
              <a:spcAft>
                <a:spcPts val="300"/>
              </a:spcAft>
              <a:buClr>
                <a:schemeClr val="accent1"/>
              </a:buClr>
              <a:buSzPct val="100000"/>
              <a:buFont typeface="Calibri"/>
              <a:buChar char="◦"/>
              <a:defRPr sz="1050" b="0" i="0" u="none" strike="noStrike" cap="none">
                <a:solidFill>
                  <a:srgbClr val="3F3F3F"/>
                </a:solidFill>
                <a:latin typeface="Calibri"/>
                <a:ea typeface="Calibri"/>
                <a:cs typeface="Calibri"/>
                <a:sym typeface="Calibri"/>
              </a:defRPr>
            </a:lvl3pPr>
            <a:lvl4pPr marL="562356" marR="0" lvl="3" indent="-76581" algn="l" rtl="0">
              <a:lnSpc>
                <a:spcPct val="90000"/>
              </a:lnSpc>
              <a:spcBef>
                <a:spcPts val="150"/>
              </a:spcBef>
              <a:spcAft>
                <a:spcPts val="300"/>
              </a:spcAft>
              <a:buClr>
                <a:schemeClr val="accent1"/>
              </a:buClr>
              <a:buSzPct val="100000"/>
              <a:buFont typeface="Calibri"/>
              <a:buChar char="◦"/>
              <a:defRPr sz="1050" b="0" i="0" u="none" strike="noStrike" cap="none">
                <a:solidFill>
                  <a:srgbClr val="3F3F3F"/>
                </a:solidFill>
                <a:latin typeface="Calibri"/>
                <a:ea typeface="Calibri"/>
                <a:cs typeface="Calibri"/>
                <a:sym typeface="Calibri"/>
              </a:defRPr>
            </a:lvl4pPr>
            <a:lvl5pPr marL="699516" marR="0" lvl="4" indent="-70866" algn="l" rtl="0">
              <a:lnSpc>
                <a:spcPct val="90000"/>
              </a:lnSpc>
              <a:spcBef>
                <a:spcPts val="150"/>
              </a:spcBef>
              <a:spcAft>
                <a:spcPts val="300"/>
              </a:spcAft>
              <a:buClr>
                <a:schemeClr val="accent1"/>
              </a:buClr>
              <a:buSzPct val="100000"/>
              <a:buFont typeface="Calibri"/>
              <a:buChar char="◦"/>
              <a:defRPr sz="1050" b="0" i="0" u="none" strike="noStrike" cap="none">
                <a:solidFill>
                  <a:srgbClr val="3F3F3F"/>
                </a:solidFill>
                <a:latin typeface="Calibri"/>
                <a:ea typeface="Calibri"/>
                <a:cs typeface="Calibri"/>
                <a:sym typeface="Calibri"/>
              </a:defRPr>
            </a:lvl5pPr>
            <a:lvl6pPr marL="825000" marR="0" lvl="5" indent="-110625" algn="l" rtl="0">
              <a:lnSpc>
                <a:spcPct val="90000"/>
              </a:lnSpc>
              <a:spcBef>
                <a:spcPts val="150"/>
              </a:spcBef>
              <a:spcAft>
                <a:spcPts val="300"/>
              </a:spcAft>
              <a:buClr>
                <a:schemeClr val="accent1"/>
              </a:buClr>
              <a:buSzPct val="100000"/>
              <a:buFont typeface="Calibri"/>
              <a:buChar char="◦"/>
              <a:defRPr sz="1050" b="0" i="0" u="none" strike="noStrike" cap="none">
                <a:solidFill>
                  <a:srgbClr val="3F3F3F"/>
                </a:solidFill>
                <a:latin typeface="Calibri"/>
                <a:ea typeface="Calibri"/>
                <a:cs typeface="Calibri"/>
                <a:sym typeface="Calibri"/>
              </a:defRPr>
            </a:lvl6pPr>
            <a:lvl7pPr marL="975000" marR="0" lvl="6" indent="-108225" algn="l" rtl="0">
              <a:lnSpc>
                <a:spcPct val="90000"/>
              </a:lnSpc>
              <a:spcBef>
                <a:spcPts val="150"/>
              </a:spcBef>
              <a:spcAft>
                <a:spcPts val="300"/>
              </a:spcAft>
              <a:buClr>
                <a:schemeClr val="accent1"/>
              </a:buClr>
              <a:buSzPct val="100000"/>
              <a:buFont typeface="Calibri"/>
              <a:buChar char="◦"/>
              <a:defRPr sz="1050" b="0" i="0" u="none" strike="noStrike" cap="none">
                <a:solidFill>
                  <a:srgbClr val="3F3F3F"/>
                </a:solidFill>
                <a:latin typeface="Calibri"/>
                <a:ea typeface="Calibri"/>
                <a:cs typeface="Calibri"/>
                <a:sym typeface="Calibri"/>
              </a:defRPr>
            </a:lvl7pPr>
            <a:lvl8pPr marL="1125000" marR="0" lvl="7" indent="-105825" algn="l" rtl="0">
              <a:lnSpc>
                <a:spcPct val="90000"/>
              </a:lnSpc>
              <a:spcBef>
                <a:spcPts val="150"/>
              </a:spcBef>
              <a:spcAft>
                <a:spcPts val="300"/>
              </a:spcAft>
              <a:buClr>
                <a:schemeClr val="accent1"/>
              </a:buClr>
              <a:buSzPct val="100000"/>
              <a:buFont typeface="Calibri"/>
              <a:buChar char="◦"/>
              <a:defRPr sz="1050" b="0" i="0" u="none" strike="noStrike" cap="none">
                <a:solidFill>
                  <a:srgbClr val="3F3F3F"/>
                </a:solidFill>
                <a:latin typeface="Calibri"/>
                <a:ea typeface="Calibri"/>
                <a:cs typeface="Calibri"/>
                <a:sym typeface="Calibri"/>
              </a:defRPr>
            </a:lvl8pPr>
            <a:lvl9pPr marL="1274999" marR="0" lvl="8" indent="-112949" algn="l" rtl="0">
              <a:lnSpc>
                <a:spcPct val="90000"/>
              </a:lnSpc>
              <a:spcBef>
                <a:spcPts val="150"/>
              </a:spcBef>
              <a:spcAft>
                <a:spcPts val="300"/>
              </a:spcAft>
              <a:buClr>
                <a:schemeClr val="accent1"/>
              </a:buClr>
              <a:buSzPct val="100000"/>
              <a:buFont typeface="Calibri"/>
              <a:buChar char="◦"/>
              <a:defRPr sz="1050" b="0" i="0" u="none" strike="noStrike" cap="none">
                <a:solidFill>
                  <a:srgbClr val="3F3F3F"/>
                </a:solidFill>
                <a:latin typeface="Calibri"/>
                <a:ea typeface="Calibri"/>
                <a:cs typeface="Calibri"/>
                <a:sym typeface="Calibri"/>
              </a:defRPr>
            </a:lvl9pPr>
          </a:lstStyle>
          <a:p>
            <a:endParaRPr/>
          </a:p>
        </p:txBody>
      </p:sp>
      <p:sp>
        <p:nvSpPr>
          <p:cNvPr id="74" name="Shape 74"/>
          <p:cNvSpPr txBox="1">
            <a:spLocks noGrp="1"/>
          </p:cNvSpPr>
          <p:nvPr>
            <p:ph type="body" idx="2"/>
          </p:nvPr>
        </p:nvSpPr>
        <p:spPr>
          <a:xfrm>
            <a:off x="342901" y="2926080"/>
            <a:ext cx="2400299" cy="3379124"/>
          </a:xfrm>
          <a:prstGeom prst="rect">
            <a:avLst/>
          </a:prstGeom>
          <a:noFill/>
          <a:ln>
            <a:noFill/>
          </a:ln>
        </p:spPr>
        <p:txBody>
          <a:bodyPr lIns="91425" tIns="91425" rIns="91425" bIns="91425" anchor="t" anchorCtr="0"/>
          <a:lstStyle>
            <a:lvl1pPr marL="0" marR="0" lvl="0" indent="0" algn="l" rtl="0">
              <a:lnSpc>
                <a:spcPct val="90000"/>
              </a:lnSpc>
              <a:spcBef>
                <a:spcPts val="900"/>
              </a:spcBef>
              <a:spcAft>
                <a:spcPts val="150"/>
              </a:spcAft>
              <a:buClr>
                <a:schemeClr val="accent1"/>
              </a:buClr>
              <a:buFont typeface="Calibri"/>
              <a:buNone/>
              <a:defRPr sz="1125" b="0" i="0" u="none" strike="noStrike" cap="none">
                <a:solidFill>
                  <a:srgbClr val="FFFFFF"/>
                </a:solidFill>
                <a:latin typeface="Calibri"/>
                <a:ea typeface="Calibri"/>
                <a:cs typeface="Calibri"/>
                <a:sym typeface="Calibri"/>
              </a:defRPr>
            </a:lvl1pPr>
            <a:lvl2pPr marL="342900" marR="0" lvl="1" indent="0" algn="l" rtl="0">
              <a:lnSpc>
                <a:spcPct val="90000"/>
              </a:lnSpc>
              <a:spcBef>
                <a:spcPts val="150"/>
              </a:spcBef>
              <a:spcAft>
                <a:spcPts val="300"/>
              </a:spcAft>
              <a:buClr>
                <a:schemeClr val="accent1"/>
              </a:buClr>
              <a:buFont typeface="Calibri"/>
              <a:buNone/>
              <a:defRPr sz="900" b="0" i="0" u="none" strike="noStrike" cap="none">
                <a:solidFill>
                  <a:srgbClr val="3F3F3F"/>
                </a:solidFill>
                <a:latin typeface="Calibri"/>
                <a:ea typeface="Calibri"/>
                <a:cs typeface="Calibri"/>
                <a:sym typeface="Calibri"/>
              </a:defRPr>
            </a:lvl2pPr>
            <a:lvl3pPr marL="685800" marR="0" lvl="2" indent="0" algn="l" rtl="0">
              <a:lnSpc>
                <a:spcPct val="90000"/>
              </a:lnSpc>
              <a:spcBef>
                <a:spcPts val="150"/>
              </a:spcBef>
              <a:spcAft>
                <a:spcPts val="300"/>
              </a:spcAft>
              <a:buClr>
                <a:schemeClr val="accent1"/>
              </a:buClr>
              <a:buFont typeface="Calibri"/>
              <a:buNone/>
              <a:defRPr sz="750" b="0" i="0" u="none" strike="noStrike" cap="none">
                <a:solidFill>
                  <a:srgbClr val="3F3F3F"/>
                </a:solidFill>
                <a:latin typeface="Calibri"/>
                <a:ea typeface="Calibri"/>
                <a:cs typeface="Calibri"/>
                <a:sym typeface="Calibri"/>
              </a:defRPr>
            </a:lvl3pPr>
            <a:lvl4pPr marL="1028700" marR="0" lvl="3" indent="0" algn="l" rtl="0">
              <a:lnSpc>
                <a:spcPct val="90000"/>
              </a:lnSpc>
              <a:spcBef>
                <a:spcPts val="150"/>
              </a:spcBef>
              <a:spcAft>
                <a:spcPts val="300"/>
              </a:spcAft>
              <a:buClr>
                <a:schemeClr val="accent1"/>
              </a:buClr>
              <a:buFont typeface="Calibri"/>
              <a:buNone/>
              <a:defRPr sz="675" b="0" i="0" u="none" strike="noStrike" cap="none">
                <a:solidFill>
                  <a:srgbClr val="3F3F3F"/>
                </a:solidFill>
                <a:latin typeface="Calibri"/>
                <a:ea typeface="Calibri"/>
                <a:cs typeface="Calibri"/>
                <a:sym typeface="Calibri"/>
              </a:defRPr>
            </a:lvl4pPr>
            <a:lvl5pPr marL="1371600" marR="0" lvl="4" indent="0" algn="l" rtl="0">
              <a:lnSpc>
                <a:spcPct val="90000"/>
              </a:lnSpc>
              <a:spcBef>
                <a:spcPts val="150"/>
              </a:spcBef>
              <a:spcAft>
                <a:spcPts val="300"/>
              </a:spcAft>
              <a:buClr>
                <a:schemeClr val="accent1"/>
              </a:buClr>
              <a:buFont typeface="Calibri"/>
              <a:buNone/>
              <a:defRPr sz="675" b="0" i="0" u="none" strike="noStrike" cap="none">
                <a:solidFill>
                  <a:srgbClr val="3F3F3F"/>
                </a:solidFill>
                <a:latin typeface="Calibri"/>
                <a:ea typeface="Calibri"/>
                <a:cs typeface="Calibri"/>
                <a:sym typeface="Calibri"/>
              </a:defRPr>
            </a:lvl5pPr>
            <a:lvl6pPr marL="1714500" marR="0" lvl="5" indent="0" algn="l" rtl="0">
              <a:lnSpc>
                <a:spcPct val="90000"/>
              </a:lnSpc>
              <a:spcBef>
                <a:spcPts val="150"/>
              </a:spcBef>
              <a:spcAft>
                <a:spcPts val="300"/>
              </a:spcAft>
              <a:buClr>
                <a:schemeClr val="accent1"/>
              </a:buClr>
              <a:buFont typeface="Calibri"/>
              <a:buNone/>
              <a:defRPr sz="675" b="0" i="0" u="none" strike="noStrike" cap="none">
                <a:solidFill>
                  <a:srgbClr val="3F3F3F"/>
                </a:solidFill>
                <a:latin typeface="Calibri"/>
                <a:ea typeface="Calibri"/>
                <a:cs typeface="Calibri"/>
                <a:sym typeface="Calibri"/>
              </a:defRPr>
            </a:lvl6pPr>
            <a:lvl7pPr marL="2057400" marR="0" lvl="6" indent="0" algn="l" rtl="0">
              <a:lnSpc>
                <a:spcPct val="90000"/>
              </a:lnSpc>
              <a:spcBef>
                <a:spcPts val="150"/>
              </a:spcBef>
              <a:spcAft>
                <a:spcPts val="300"/>
              </a:spcAft>
              <a:buClr>
                <a:schemeClr val="accent1"/>
              </a:buClr>
              <a:buFont typeface="Calibri"/>
              <a:buNone/>
              <a:defRPr sz="675" b="0" i="0" u="none" strike="noStrike" cap="none">
                <a:solidFill>
                  <a:srgbClr val="3F3F3F"/>
                </a:solidFill>
                <a:latin typeface="Calibri"/>
                <a:ea typeface="Calibri"/>
                <a:cs typeface="Calibri"/>
                <a:sym typeface="Calibri"/>
              </a:defRPr>
            </a:lvl7pPr>
            <a:lvl8pPr marL="2400300" marR="0" lvl="7" indent="0" algn="l" rtl="0">
              <a:lnSpc>
                <a:spcPct val="90000"/>
              </a:lnSpc>
              <a:spcBef>
                <a:spcPts val="150"/>
              </a:spcBef>
              <a:spcAft>
                <a:spcPts val="300"/>
              </a:spcAft>
              <a:buClr>
                <a:schemeClr val="accent1"/>
              </a:buClr>
              <a:buFont typeface="Calibri"/>
              <a:buNone/>
              <a:defRPr sz="675" b="0" i="0" u="none" strike="noStrike" cap="none">
                <a:solidFill>
                  <a:srgbClr val="3F3F3F"/>
                </a:solidFill>
                <a:latin typeface="Calibri"/>
                <a:ea typeface="Calibri"/>
                <a:cs typeface="Calibri"/>
                <a:sym typeface="Calibri"/>
              </a:defRPr>
            </a:lvl8pPr>
            <a:lvl9pPr marL="2743200" marR="0" lvl="8" indent="0" algn="l" rtl="0">
              <a:lnSpc>
                <a:spcPct val="90000"/>
              </a:lnSpc>
              <a:spcBef>
                <a:spcPts val="150"/>
              </a:spcBef>
              <a:spcAft>
                <a:spcPts val="300"/>
              </a:spcAft>
              <a:buClr>
                <a:schemeClr val="accent1"/>
              </a:buClr>
              <a:buFont typeface="Calibri"/>
              <a:buNone/>
              <a:defRPr sz="675" b="0" i="0" u="none" strike="noStrike" cap="none">
                <a:solidFill>
                  <a:srgbClr val="3F3F3F"/>
                </a:solidFill>
                <a:latin typeface="Calibri"/>
                <a:ea typeface="Calibri"/>
                <a:cs typeface="Calibri"/>
                <a:sym typeface="Calibri"/>
              </a:defRPr>
            </a:lvl9pPr>
          </a:lstStyle>
          <a:p>
            <a:endParaRPr/>
          </a:p>
        </p:txBody>
      </p:sp>
      <p:sp>
        <p:nvSpPr>
          <p:cNvPr id="75" name="Shape 75"/>
          <p:cNvSpPr txBox="1">
            <a:spLocks noGrp="1"/>
          </p:cNvSpPr>
          <p:nvPr>
            <p:ph type="dt" idx="10"/>
          </p:nvPr>
        </p:nvSpPr>
        <p:spPr>
          <a:xfrm>
            <a:off x="349134" y="6459786"/>
            <a:ext cx="1963882" cy="365125"/>
          </a:xfrm>
          <a:prstGeom prst="rect">
            <a:avLst/>
          </a:prstGeom>
          <a:noFill/>
          <a:ln>
            <a:noFill/>
          </a:ln>
        </p:spPr>
        <p:txBody>
          <a:bodyPr lIns="91425" tIns="91425" rIns="91425" bIns="91425" anchor="ctr" anchorCtr="0"/>
          <a:lstStyle>
            <a:lvl1pPr marL="0" marR="0" lvl="0" indent="0" algn="l" rtl="0">
              <a:spcBef>
                <a:spcPts val="0"/>
              </a:spcBef>
              <a:buNone/>
              <a:defRPr sz="675">
                <a:solidFill>
                  <a:srgbClr val="FFFFFF"/>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dirty="0"/>
          </a:p>
        </p:txBody>
      </p:sp>
      <p:sp>
        <p:nvSpPr>
          <p:cNvPr id="76" name="Shape 76"/>
          <p:cNvSpPr txBox="1">
            <a:spLocks noGrp="1"/>
          </p:cNvSpPr>
          <p:nvPr>
            <p:ph type="ftr" idx="11"/>
          </p:nvPr>
        </p:nvSpPr>
        <p:spPr>
          <a:xfrm>
            <a:off x="3600451" y="6459786"/>
            <a:ext cx="3486149" cy="365125"/>
          </a:xfrm>
          <a:prstGeom prst="rect">
            <a:avLst/>
          </a:prstGeom>
          <a:noFill/>
          <a:ln>
            <a:noFill/>
          </a:ln>
        </p:spPr>
        <p:txBody>
          <a:bodyPr lIns="91425" tIns="91425" rIns="91425" bIns="91425" anchor="ctr" anchorCtr="0"/>
          <a:lstStyle>
            <a:lvl1pPr marL="0" marR="0" lvl="0" indent="0" algn="l" rtl="0">
              <a:spcBef>
                <a:spcPts val="0"/>
              </a:spcBef>
              <a:buNone/>
              <a:defRPr sz="675" cap="none">
                <a:solidFill>
                  <a:schemeClr val="dk2"/>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dirty="0"/>
          </a:p>
        </p:txBody>
      </p:sp>
      <p:sp>
        <p:nvSpPr>
          <p:cNvPr id="77" name="Shape 77"/>
          <p:cNvSpPr txBox="1">
            <a:spLocks noGrp="1"/>
          </p:cNvSpPr>
          <p:nvPr>
            <p:ph type="sldNum" idx="12"/>
          </p:nvPr>
        </p:nvSpPr>
        <p:spPr>
          <a:xfrm>
            <a:off x="7425343" y="6459786"/>
            <a:ext cx="984018" cy="365125"/>
          </a:xfrm>
          <a:prstGeom prst="rect">
            <a:avLst/>
          </a:prstGeom>
          <a:noFill/>
          <a:ln>
            <a:noFill/>
          </a:ln>
        </p:spPr>
        <p:txBody>
          <a:bodyPr lIns="91425" tIns="45700" rIns="91425" bIns="45700" anchor="ctr" anchorCtr="0">
            <a:noAutofit/>
          </a:bodyPr>
          <a:lstStyle/>
          <a:p>
            <a:pPr>
              <a:spcBef>
                <a:spcPts val="0"/>
              </a:spcBef>
              <a:buSzPct val="25000"/>
            </a:pPr>
            <a:fld id="{00000000-1234-1234-1234-123412341234}" type="slidenum">
              <a:rPr lang="en-US" sz="788" smtClean="0">
                <a:solidFill>
                  <a:schemeClr val="dk2"/>
                </a:solidFill>
                <a:latin typeface="Calibri"/>
                <a:ea typeface="Calibri"/>
                <a:cs typeface="Calibri"/>
                <a:sym typeface="Calibri"/>
              </a:rPr>
              <a:pPr>
                <a:spcBef>
                  <a:spcPts val="0"/>
                </a:spcBef>
                <a:buSzPct val="25000"/>
              </a:pPr>
              <a:t>‹#›</a:t>
            </a:fld>
            <a:endParaRPr lang="en-US" sz="788" dirty="0">
              <a:solidFill>
                <a:schemeClr val="dk2"/>
              </a:solidFill>
              <a:latin typeface="Calibri"/>
              <a:ea typeface="Calibri"/>
              <a:cs typeface="Calibri"/>
              <a:sym typeface="Calibri"/>
            </a:endParaRPr>
          </a:p>
        </p:txBody>
      </p:sp>
    </p:spTree>
    <p:extLst>
      <p:ext uri="{BB962C8B-B14F-4D97-AF65-F5344CB8AC3E}">
        <p14:creationId xmlns:p14="http://schemas.microsoft.com/office/powerpoint/2010/main" val="614618199"/>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latin typeface="Arial Narrow"/>
                <a:cs typeface="Arial Narrow"/>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595959"/>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785832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10891" y="3421389"/>
            <a:ext cx="4671417" cy="1189331"/>
          </a:xfrm>
          <a:prstGeom prst="rect">
            <a:avLst/>
          </a:prstGeom>
        </p:spPr>
        <p:txBody>
          <a:bodyPr>
            <a:normAutofit/>
          </a:bodyPr>
          <a:lstStyle>
            <a:lvl1pPr>
              <a:defRPr sz="3600">
                <a:solidFill>
                  <a:srgbClr val="C32026"/>
                </a:solidFill>
              </a:defRPr>
            </a:lvl1pPr>
          </a:lstStyle>
          <a:p>
            <a:r>
              <a:rPr lang="en-US" dirty="0"/>
              <a:t>Click to edit Master title style</a:t>
            </a:r>
          </a:p>
        </p:txBody>
      </p:sp>
      <p:sp>
        <p:nvSpPr>
          <p:cNvPr id="3" name="Subtitle 2"/>
          <p:cNvSpPr>
            <a:spLocks noGrp="1"/>
          </p:cNvSpPr>
          <p:nvPr>
            <p:ph type="subTitle" idx="1"/>
          </p:nvPr>
        </p:nvSpPr>
        <p:spPr>
          <a:xfrm>
            <a:off x="2429962" y="4718874"/>
            <a:ext cx="4099278" cy="1104228"/>
          </a:xfrm>
          <a:prstGeom prst="rect">
            <a:avLst/>
          </a:prstGeom>
        </p:spPr>
        <p:txBody>
          <a:bodyPr>
            <a:normAutofit/>
          </a:bodyPr>
          <a:lstStyle>
            <a:lvl1pPr marL="0" indent="0" algn="ctr">
              <a:buNone/>
              <a:defRPr sz="20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defTabSz="457200">
              <a:defRPr>
                <a:solidFill>
                  <a:prstClr val="black"/>
                </a:solidFill>
                <a:latin typeface="Arial" pitchFamily="34" charset="0"/>
                <a:ea typeface="ＭＳ Ｐゴシック" pitchFamily="34" charset="-128"/>
                <a:cs typeface="Arial" pitchFamily="34" charset="0"/>
              </a:defRPr>
            </a:lvl1pPr>
          </a:lstStyle>
          <a:p>
            <a:pPr eaLnBrk="1" hangingPunct="1">
              <a:defRPr/>
            </a:pPr>
            <a:endParaRPr lang="en-US" alt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defTabSz="457200" fontAlgn="auto">
              <a:spcBef>
                <a:spcPts val="0"/>
              </a:spcBef>
              <a:spcAft>
                <a:spcPts val="0"/>
              </a:spcAft>
              <a:defRPr>
                <a:solidFill>
                  <a:prstClr val="black"/>
                </a:solidFill>
                <a:latin typeface="+mn-lt"/>
                <a:ea typeface="+mn-ea"/>
                <a:cs typeface="+mn-cs"/>
              </a:defRPr>
            </a:lvl1pPr>
          </a:lstStyle>
          <a:p>
            <a:pPr eaLnBrk="1" hangingPunct="1">
              <a:defRPr/>
            </a:pP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defTabSz="457200">
              <a:defRPr>
                <a:solidFill>
                  <a:prstClr val="black"/>
                </a:solidFill>
                <a:latin typeface="Arial" pitchFamily="34" charset="0"/>
                <a:ea typeface="ＭＳ Ｐゴシック" pitchFamily="34" charset="-128"/>
                <a:cs typeface="Arial" pitchFamily="34" charset="0"/>
              </a:defRPr>
            </a:lvl1pPr>
          </a:lstStyle>
          <a:p>
            <a:pPr eaLnBrk="1" hangingPunct="1">
              <a:defRPr/>
            </a:pPr>
            <a:fld id="{3856E2AE-33C9-4F5B-99AC-9D6AA542ED43}" type="slidenum">
              <a:rPr lang="en-US" altLang="en-US"/>
              <a:pPr eaLnBrk="1" hangingPunct="1">
                <a:defRPr/>
              </a:pPr>
              <a:t>‹#›</a:t>
            </a:fld>
            <a:endParaRPr lang="en-US" altLang="en-US" dirty="0"/>
          </a:p>
        </p:txBody>
      </p:sp>
    </p:spTree>
    <p:extLst>
      <p:ext uri="{BB962C8B-B14F-4D97-AF65-F5344CB8AC3E}">
        <p14:creationId xmlns:p14="http://schemas.microsoft.com/office/powerpoint/2010/main" val="38763322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4.xml"/><Relationship Id="rId7"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3.xml"/><Relationship Id="rId1" Type="http://schemas.openxmlformats.org/officeDocument/2006/relationships/slideLayout" Target="../slideLayouts/slideLayout8.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4.xml"/><Relationship Id="rId1" Type="http://schemas.openxmlformats.org/officeDocument/2006/relationships/slideLayout" Target="../slideLayouts/slideLayout9.xml"/><Relationship Id="rId4" Type="http://schemas.openxmlformats.org/officeDocument/2006/relationships/image" Target="../media/image6.jpe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2.xml"/><Relationship Id="rId7" Type="http://schemas.openxmlformats.org/officeDocument/2006/relationships/image" Target="../media/image7.pn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theme" Target="../theme/theme5.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6.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9.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7.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image" Target="../media/image2.jpeg"/></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40.xml"/><Relationship Id="rId1" Type="http://schemas.openxmlformats.org/officeDocument/2006/relationships/slideLayout" Target="../slideLayouts/slideLayout39.xml"/><Relationship Id="rId4" Type="http://schemas.openxmlformats.org/officeDocument/2006/relationships/image" Target="../media/image10.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28" name="Picture 6" descr="PPTtemplate.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54" r:id="rId1"/>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MS PGothic" pitchFamily="34" charset="-128"/>
        </a:defRPr>
      </a:lvl1pPr>
      <a:lvl2pPr algn="ctr" defTabSz="457200" rtl="0" eaLnBrk="0" fontAlgn="base" hangingPunct="0">
        <a:spcBef>
          <a:spcPct val="0"/>
        </a:spcBef>
        <a:spcAft>
          <a:spcPct val="0"/>
        </a:spcAft>
        <a:defRPr sz="4400">
          <a:solidFill>
            <a:schemeClr val="tx1"/>
          </a:solidFill>
          <a:latin typeface="Calibri" pitchFamily="-107" charset="0"/>
          <a:ea typeface="MS PGothic" panose="020B0600070205080204" pitchFamily="34" charset="-128"/>
          <a:cs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107" charset="0"/>
          <a:ea typeface="MS PGothic" panose="020B0600070205080204" pitchFamily="34" charset="-128"/>
          <a:cs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107" charset="0"/>
          <a:ea typeface="MS PGothic" panose="020B0600070205080204" pitchFamily="34" charset="-128"/>
          <a:cs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107" charset="0"/>
          <a:ea typeface="MS PGothic" panose="020B0600070205080204" pitchFamily="34" charset="-128"/>
          <a:cs typeface="MS PGothic" pitchFamily="34" charset="-128"/>
        </a:defRPr>
      </a:lvl5pPr>
      <a:lvl6pPr marL="457200" algn="ctr" defTabSz="457200" rtl="0" fontAlgn="base">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6pPr>
      <a:lvl7pPr marL="914400" algn="ctr" defTabSz="457200" rtl="0" fontAlgn="base">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7pPr>
      <a:lvl8pPr marL="1371600" algn="ctr" defTabSz="457200" rtl="0" fontAlgn="base">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8pPr>
      <a:lvl9pPr marL="1828800" algn="ctr" defTabSz="457200" rtl="0" fontAlgn="base">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S PGothic" pitchFamily="34"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ＭＳ Ｐゴシック" pitchFamily="-111"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defRPr>
            </a:lvl1pPr>
          </a:lstStyle>
          <a:p>
            <a:pPr>
              <a:defRPr/>
            </a:pP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BEFDDA17-EE14-4B4E-8D27-F70C7015F334}" type="slidenum">
              <a:rPr lang="en-US"/>
              <a:pPr>
                <a:defRPr/>
              </a:pPr>
              <a:t>‹#›</a:t>
            </a:fld>
            <a:endParaRPr lang="en-US" dirty="0"/>
          </a:p>
        </p:txBody>
      </p:sp>
      <p:pic>
        <p:nvPicPr>
          <p:cNvPr id="2055" name="Picture 6" descr="PPTtext.jpg"/>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55" r:id="rId1"/>
    <p:sldLayoutId id="2147483856" r:id="rId2"/>
    <p:sldLayoutId id="2147483878" r:id="rId3"/>
    <p:sldLayoutId id="2147483879" r:id="rId4"/>
    <p:sldLayoutId id="2147483880" r:id="rId5"/>
    <p:sldLayoutId id="2147483881" r:id="rId6"/>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MS PGothic" pitchFamily="34" charset="-128"/>
        </a:defRPr>
      </a:lvl1pPr>
      <a:lvl2pPr algn="ctr" defTabSz="457200" rtl="0" eaLnBrk="0" fontAlgn="base" hangingPunct="0">
        <a:spcBef>
          <a:spcPct val="0"/>
        </a:spcBef>
        <a:spcAft>
          <a:spcPct val="0"/>
        </a:spcAft>
        <a:defRPr sz="4400">
          <a:solidFill>
            <a:schemeClr val="tx1"/>
          </a:solidFill>
          <a:latin typeface="Calibri" pitchFamily="-107" charset="0"/>
          <a:ea typeface="MS PGothic" panose="020B0600070205080204" pitchFamily="34" charset="-128"/>
          <a:cs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107" charset="0"/>
          <a:ea typeface="MS PGothic" panose="020B0600070205080204" pitchFamily="34" charset="-128"/>
          <a:cs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107" charset="0"/>
          <a:ea typeface="MS PGothic" panose="020B0600070205080204" pitchFamily="34" charset="-128"/>
          <a:cs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107" charset="0"/>
          <a:ea typeface="MS PGothic" panose="020B0600070205080204" pitchFamily="34" charset="-128"/>
          <a:cs typeface="MS PGothic" pitchFamily="34" charset="-128"/>
        </a:defRPr>
      </a:lvl5pPr>
      <a:lvl6pPr marL="457200" algn="ctr" defTabSz="457200" rtl="0" fontAlgn="base">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6pPr>
      <a:lvl7pPr marL="914400" algn="ctr" defTabSz="457200" rtl="0" fontAlgn="base">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7pPr>
      <a:lvl8pPr marL="1371600" algn="ctr" defTabSz="457200" rtl="0" fontAlgn="base">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8pPr>
      <a:lvl9pPr marL="1828800" algn="ctr" defTabSz="457200" rtl="0" fontAlgn="base">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S PGothic" pitchFamily="34"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ＭＳ Ｐゴシック" pitchFamily="-111"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defRPr>
            </a:lvl1pPr>
          </a:lstStyle>
          <a:p>
            <a:pPr>
              <a:defRPr/>
            </a:pP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07D9177B-C173-4A3C-9258-72778E5C254A}" type="slidenum">
              <a:rPr lang="en-US"/>
              <a:pPr>
                <a:defRPr/>
              </a:pPr>
              <a:t>‹#›</a:t>
            </a:fld>
            <a:endParaRPr lang="en-US" dirty="0"/>
          </a:p>
        </p:txBody>
      </p:sp>
      <p:pic>
        <p:nvPicPr>
          <p:cNvPr id="3079" name="Picture 6" descr="PPTsubheader.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57" r:id="rId1"/>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MS PGothic" pitchFamily="34" charset="-128"/>
        </a:defRPr>
      </a:lvl1pPr>
      <a:lvl2pPr algn="ctr" defTabSz="457200" rtl="0" eaLnBrk="0" fontAlgn="base" hangingPunct="0">
        <a:spcBef>
          <a:spcPct val="0"/>
        </a:spcBef>
        <a:spcAft>
          <a:spcPct val="0"/>
        </a:spcAft>
        <a:defRPr sz="4400">
          <a:solidFill>
            <a:schemeClr val="tx1"/>
          </a:solidFill>
          <a:latin typeface="Calibri" pitchFamily="-107" charset="0"/>
          <a:ea typeface="MS PGothic" panose="020B0600070205080204" pitchFamily="34" charset="-128"/>
          <a:cs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107" charset="0"/>
          <a:ea typeface="MS PGothic" panose="020B0600070205080204" pitchFamily="34" charset="-128"/>
          <a:cs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107" charset="0"/>
          <a:ea typeface="MS PGothic" panose="020B0600070205080204" pitchFamily="34" charset="-128"/>
          <a:cs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107" charset="0"/>
          <a:ea typeface="MS PGothic" panose="020B0600070205080204" pitchFamily="34" charset="-128"/>
          <a:cs typeface="MS PGothic" pitchFamily="34" charset="-128"/>
        </a:defRPr>
      </a:lvl5pPr>
      <a:lvl6pPr marL="457200" algn="ctr" defTabSz="457200" rtl="0" fontAlgn="base">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6pPr>
      <a:lvl7pPr marL="914400" algn="ctr" defTabSz="457200" rtl="0" fontAlgn="base">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7pPr>
      <a:lvl8pPr marL="1371600" algn="ctr" defTabSz="457200" rtl="0" fontAlgn="base">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8pPr>
      <a:lvl9pPr marL="1828800" algn="ctr" defTabSz="457200" rtl="0" fontAlgn="base">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S PGothic" pitchFamily="34"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ＭＳ Ｐゴシック" pitchFamily="-111"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 descr="Circles_main1-01.png"/>
          <p:cNvPicPr>
            <a:picLocks noChangeAspect="1"/>
          </p:cNvPicPr>
          <p:nvPr userDrawn="1"/>
        </p:nvPicPr>
        <p:blipFill>
          <a:blip r:embed="rId3">
            <a:extLst>
              <a:ext uri="{28A0092B-C50C-407E-A947-70E740481C1C}">
                <a14:useLocalDpi xmlns:a14="http://schemas.microsoft.com/office/drawing/2010/main" val="0"/>
              </a:ext>
            </a:extLst>
          </a:blip>
          <a:srcRect b="3030"/>
          <a:stretch>
            <a:fillRect/>
          </a:stretch>
        </p:blipFill>
        <p:spPr bwMode="auto">
          <a:xfrm>
            <a:off x="0" y="14288"/>
            <a:ext cx="9144000"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2" descr="Footer.jp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93713" y="6350000"/>
            <a:ext cx="6524625"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6004520"/>
      </p:ext>
    </p:extLst>
  </p:cSld>
  <p:clrMap bg1="lt1" tx1="dk1" bg2="lt2" tx2="dk2" accent1="accent1" accent2="accent2" accent3="accent3" accent4="accent4" accent5="accent5" accent6="accent6" hlink="hlink" folHlink="folHlink"/>
  <p:sldLayoutIdLst>
    <p:sldLayoutId id="2147483859" r:id="rId1"/>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6" descr="Circles_light-01.png"/>
          <p:cNvPicPr>
            <a:picLocks noChangeAspect="1"/>
          </p:cNvPicPr>
          <p:nvPr userDrawn="1"/>
        </p:nvPicPr>
        <p:blipFill>
          <a:blip r:embed="rId7">
            <a:extLst>
              <a:ext uri="{28A0092B-C50C-407E-A947-70E740481C1C}">
                <a14:useLocalDpi xmlns:a14="http://schemas.microsoft.com/office/drawing/2010/main" val="0"/>
              </a:ext>
            </a:extLst>
          </a:blip>
          <a:srcRect t="84576" r="75346"/>
          <a:stretch>
            <a:fillRect/>
          </a:stretch>
        </p:blipFill>
        <p:spPr bwMode="auto">
          <a:xfrm>
            <a:off x="0" y="5800725"/>
            <a:ext cx="2187575"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8" descr="Circles_light-01.png"/>
          <p:cNvPicPr>
            <a:picLocks noChangeAspect="1"/>
          </p:cNvPicPr>
          <p:nvPr userDrawn="1"/>
        </p:nvPicPr>
        <p:blipFill>
          <a:blip r:embed="rId7">
            <a:extLst>
              <a:ext uri="{28A0092B-C50C-407E-A947-70E740481C1C}">
                <a14:useLocalDpi xmlns:a14="http://schemas.microsoft.com/office/drawing/2010/main" val="0"/>
              </a:ext>
            </a:extLst>
          </a:blip>
          <a:srcRect l="75414" t="74261" r="-66"/>
          <a:stretch>
            <a:fillRect/>
          </a:stretch>
        </p:blipFill>
        <p:spPr bwMode="auto">
          <a:xfrm>
            <a:off x="6967538" y="5092700"/>
            <a:ext cx="2187575"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Title Placeholder 1"/>
          <p:cNvSpPr>
            <a:spLocks noGrp="1"/>
          </p:cNvSpPr>
          <p:nvPr>
            <p:ph type="title"/>
          </p:nvPr>
        </p:nvSpPr>
        <p:spPr bwMode="auto">
          <a:xfrm>
            <a:off x="457200" y="274638"/>
            <a:ext cx="8229600"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07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sz="1200">
                <a:solidFill>
                  <a:srgbClr val="898989"/>
                </a:solidFill>
                <a:latin typeface="Arial" pitchFamily="34" charset="0"/>
                <a:ea typeface="ＭＳ Ｐゴシック" pitchFamily="34" charset="-128"/>
                <a:cs typeface="Arial" pitchFamily="34" charset="0"/>
              </a:defRPr>
            </a:lvl1pPr>
          </a:lstStyle>
          <a:p>
            <a:pPr eaLnBrk="1" hangingPunct="1">
              <a:defRPr/>
            </a:pPr>
            <a:endParaRPr lang="en-US" alt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a:solidFill>
                  <a:prstClr val="black">
                    <a:tint val="75000"/>
                  </a:prstClr>
                </a:solidFill>
                <a:latin typeface="+mn-lt"/>
                <a:ea typeface="+mn-ea"/>
                <a:cs typeface="+mn-cs"/>
              </a:defRPr>
            </a:lvl1pPr>
          </a:lstStyle>
          <a:p>
            <a:pPr eaLnBrk="1" hangingPunct="1">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sz="1200">
                <a:solidFill>
                  <a:srgbClr val="898989"/>
                </a:solidFill>
                <a:latin typeface="Arial" pitchFamily="34" charset="0"/>
                <a:ea typeface="ＭＳ Ｐゴシック" pitchFamily="34" charset="-128"/>
                <a:cs typeface="Arial" pitchFamily="34" charset="0"/>
              </a:defRPr>
            </a:lvl1pPr>
          </a:lstStyle>
          <a:p>
            <a:pPr eaLnBrk="1" hangingPunct="1">
              <a:defRPr/>
            </a:pPr>
            <a:fld id="{85185DD4-E0B5-4DF7-B802-440AD7C55E83}" type="slidenum">
              <a:rPr lang="en-US" altLang="en-US"/>
              <a:pPr eaLnBrk="1" hangingPunct="1">
                <a:defRPr/>
              </a:pPr>
              <a:t>‹#›</a:t>
            </a:fld>
            <a:endParaRPr lang="en-US" altLang="en-US" dirty="0"/>
          </a:p>
        </p:txBody>
      </p:sp>
      <p:pic>
        <p:nvPicPr>
          <p:cNvPr id="3081" name="Picture 6" descr="Circles_light-01.png"/>
          <p:cNvPicPr>
            <a:picLocks noChangeAspect="1"/>
          </p:cNvPicPr>
          <p:nvPr userDrawn="1"/>
        </p:nvPicPr>
        <p:blipFill>
          <a:blip r:embed="rId8">
            <a:extLst>
              <a:ext uri="{28A0092B-C50C-407E-A947-70E740481C1C}">
                <a14:useLocalDpi xmlns:a14="http://schemas.microsoft.com/office/drawing/2010/main" val="0"/>
              </a:ext>
            </a:extLst>
          </a:blip>
          <a:srcRect t="-1566" r="91899" b="89565"/>
          <a:stretch>
            <a:fillRect/>
          </a:stretch>
        </p:blipFill>
        <p:spPr bwMode="auto">
          <a:xfrm>
            <a:off x="0" y="0"/>
            <a:ext cx="576263"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0775069"/>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Lst>
  <p:hf hdr="0" ftr="0" dt="0"/>
  <p:txStyles>
    <p:titleStyle>
      <a:lvl1pPr algn="ctr" defTabSz="457200" rtl="0" eaLnBrk="0" fontAlgn="base" hangingPunct="0">
        <a:spcBef>
          <a:spcPct val="0"/>
        </a:spcBef>
        <a:spcAft>
          <a:spcPct val="0"/>
        </a:spcAft>
        <a:defRPr sz="4400" b="1" kern="1200">
          <a:solidFill>
            <a:srgbClr val="C32026"/>
          </a:solidFill>
          <a:effectLst>
            <a:outerShdw blurRad="50800" dist="38100" dir="2700000" algn="tl" rotWithShape="0">
              <a:prstClr val="black">
                <a:alpha val="40000"/>
              </a:prstClr>
            </a:outerShdw>
          </a:effectLst>
          <a:latin typeface="+mj-lt"/>
          <a:ea typeface="ＭＳ Ｐゴシック" charset="0"/>
          <a:cs typeface="ＭＳ Ｐゴシック" charset="0"/>
        </a:defRPr>
      </a:lvl1pPr>
      <a:lvl2pPr algn="ctr" defTabSz="457200" rtl="0" eaLnBrk="0" fontAlgn="base" hangingPunct="0">
        <a:spcBef>
          <a:spcPct val="0"/>
        </a:spcBef>
        <a:spcAft>
          <a:spcPct val="0"/>
        </a:spcAft>
        <a:defRPr sz="4400" b="1">
          <a:solidFill>
            <a:srgbClr val="C32026"/>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sz="4400" b="1">
          <a:solidFill>
            <a:srgbClr val="C32026"/>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sz="4400" b="1">
          <a:solidFill>
            <a:srgbClr val="C32026"/>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sz="4400" b="1">
          <a:solidFill>
            <a:srgbClr val="C32026"/>
          </a:solidFill>
          <a:latin typeface="Arial"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p:titleStyle>
    <p:bodyStyle>
      <a:lvl1pPr marL="342900" indent="-342900" algn="l" defTabSz="457200" rtl="0" eaLnBrk="0" fontAlgn="base" hangingPunct="0">
        <a:spcBef>
          <a:spcPct val="20000"/>
        </a:spcBef>
        <a:spcAft>
          <a:spcPct val="0"/>
        </a:spcAft>
        <a:buFont typeface="Arial" charset="0"/>
        <a:buChar char="•"/>
        <a:defRPr sz="3200" b="1" kern="1200">
          <a:solidFill>
            <a:schemeClr val="tx2"/>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Courier New" pitchFamily="49" charset="0"/>
        <a:buChar char="o"/>
        <a:defRPr sz="2800" b="1" kern="1200">
          <a:solidFill>
            <a:srgbClr val="595959"/>
          </a:solidFill>
          <a:latin typeface="+mn-lt"/>
          <a:ea typeface="ＭＳ Ｐゴシック" charset="0"/>
          <a:cs typeface="+mn-cs"/>
        </a:defRPr>
      </a:lvl2pPr>
      <a:lvl3pPr marL="1143000" indent="-228600" algn="l" defTabSz="457200" rtl="0" eaLnBrk="0" fontAlgn="base" hangingPunct="0">
        <a:spcBef>
          <a:spcPct val="20000"/>
        </a:spcBef>
        <a:spcAft>
          <a:spcPct val="0"/>
        </a:spcAft>
        <a:buClr>
          <a:srgbClr val="FFB316"/>
        </a:buClr>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Circles_dark-01.png"/>
          <p:cNvPicPr>
            <a:picLocks noChangeAspect="1"/>
          </p:cNvPicPr>
          <p:nvPr userDrawn="1"/>
        </p:nvPicPr>
        <p:blipFill>
          <a:blip r:embed="rId14">
            <a:extLst>
              <a:ext uri="{28A0092B-C50C-407E-A947-70E740481C1C}">
                <a14:useLocalDpi xmlns:a14="http://schemas.microsoft.com/office/drawing/2010/main" val="0"/>
              </a:ext>
            </a:extLst>
          </a:blip>
          <a:srcRect l="5612" t="8313" r="-89"/>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052"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sz="1200">
                <a:solidFill>
                  <a:srgbClr val="898989"/>
                </a:solidFill>
                <a:latin typeface="Arial" pitchFamily="34" charset="0"/>
                <a:ea typeface="ＭＳ Ｐゴシック" pitchFamily="34" charset="-128"/>
                <a:cs typeface="Arial" pitchFamily="34" charset="0"/>
              </a:defRPr>
            </a:lvl1pPr>
          </a:lstStyle>
          <a:p>
            <a:pPr eaLnBrk="1" hangingPunct="1">
              <a:defRPr/>
            </a:pPr>
            <a:endParaRPr lang="en-US" alt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a:solidFill>
                  <a:prstClr val="black">
                    <a:tint val="75000"/>
                  </a:prstClr>
                </a:solidFill>
                <a:latin typeface="+mn-lt"/>
                <a:ea typeface="+mn-ea"/>
                <a:cs typeface="+mn-cs"/>
              </a:defRPr>
            </a:lvl1pPr>
          </a:lstStyle>
          <a:p>
            <a:pPr eaLnBrk="1" hangingPunct="1">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sz="1200">
                <a:solidFill>
                  <a:srgbClr val="898989"/>
                </a:solidFill>
                <a:latin typeface="Arial" pitchFamily="34" charset="0"/>
                <a:ea typeface="ＭＳ Ｐゴシック" pitchFamily="34" charset="-128"/>
                <a:cs typeface="Arial" pitchFamily="34" charset="0"/>
              </a:defRPr>
            </a:lvl1pPr>
          </a:lstStyle>
          <a:p>
            <a:pPr eaLnBrk="1" hangingPunct="1">
              <a:defRPr/>
            </a:pPr>
            <a:fld id="{699F6C23-1F48-42E4-8C0D-9BED1B7C4DC8}" type="slidenum">
              <a:rPr lang="en-US" altLang="en-US"/>
              <a:pPr eaLnBrk="1" hangingPunct="1">
                <a:defRPr/>
              </a:pPr>
              <a:t>‹#›</a:t>
            </a:fld>
            <a:endParaRPr lang="en-US" altLang="en-US" dirty="0"/>
          </a:p>
        </p:txBody>
      </p:sp>
      <p:sp>
        <p:nvSpPr>
          <p:cNvPr id="9" name="Donut 8"/>
          <p:cNvSpPr/>
          <p:nvPr userDrawn="1"/>
        </p:nvSpPr>
        <p:spPr>
          <a:xfrm>
            <a:off x="127000" y="128588"/>
            <a:ext cx="293688" cy="292100"/>
          </a:xfrm>
          <a:prstGeom prst="donut">
            <a:avLst>
              <a:gd name="adj" fmla="val 9617"/>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solidFill>
                <a:prstClr val="black"/>
              </a:solidFill>
            </a:endParaRPr>
          </a:p>
        </p:txBody>
      </p:sp>
    </p:spTree>
    <p:extLst>
      <p:ext uri="{BB962C8B-B14F-4D97-AF65-F5344CB8AC3E}">
        <p14:creationId xmlns:p14="http://schemas.microsoft.com/office/powerpoint/2010/main" val="4160614362"/>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82" r:id="rId12"/>
  </p:sldLayoutIdLst>
  <p:hf hdr="0" ftr="0" dt="0"/>
  <p:txStyles>
    <p:titleStyle>
      <a:lvl1pPr algn="ctr" defTabSz="457200" rtl="0" eaLnBrk="0" fontAlgn="base" hangingPunct="0">
        <a:spcBef>
          <a:spcPct val="0"/>
        </a:spcBef>
        <a:spcAft>
          <a:spcPct val="0"/>
        </a:spcAft>
        <a:defRPr sz="4400" kern="1200">
          <a:solidFill>
            <a:srgbClr val="FFFFFF"/>
          </a:solidFill>
          <a:effectLst>
            <a:outerShdw blurRad="50800" dist="38100" dir="2700000" algn="tl" rotWithShape="0">
              <a:prstClr val="black">
                <a:alpha val="40000"/>
              </a:prstClr>
            </a:outerShdw>
          </a:effectLst>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05E48206-6208-4002-9AF5-B38F54CDB384}" type="datetimeFigureOut">
              <a:rPr lang="en-US" dirty="0"/>
              <a:t>7/10/2019</a:t>
            </a:fld>
            <a:endParaRPr lang="en-US"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a:t>
            </a:fld>
            <a:endParaRPr lang="en-US"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6" descr="PPTtext.jp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0329846"/>
      </p:ext>
    </p:extLst>
  </p:cSld>
  <p:clrMap bg1="lt1" tx1="dk1" bg2="lt2" tx2="dk2" accent1="accent1" accent2="accent2" accent3="accent3" accent4="accent4" accent5="accent5" accent6="accent6" hlink="hlink" folHlink="folHlink"/>
  <p:sldLayoutIdLst>
    <p:sldLayoutId id="2147483988" r:id="rId1"/>
    <p:sldLayoutId id="2147483989" r:id="rId2"/>
    <p:sldLayoutId id="2147483990" r:id="rId3"/>
    <p:sldLayoutId id="2147483991" r:id="rId4"/>
    <p:sldLayoutId id="2147483992" r:id="rId5"/>
    <p:sldLayoutId id="2147483993" r:id="rId6"/>
    <p:sldLayoutId id="2147483994" r:id="rId7"/>
    <p:sldLayoutId id="2147483995" r:id="rId8"/>
    <p:sldLayoutId id="2147483996" r:id="rId9"/>
    <p:sldLayoutId id="2147483997" r:id="rId10"/>
    <p:sldLayoutId id="2147483998" r:id="rId11"/>
    <p:sldLayoutId id="2147483999" r:id="rId12"/>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CAFBBD7-E326-47AB-9752-D0F64E671A2D}"/>
              </a:ext>
            </a:extLst>
          </p:cNvPr>
          <p:cNvSpPr>
            <a:spLocks noGrp="1"/>
          </p:cNvSpPr>
          <p:nvPr>
            <p:ph type="body" idx="1"/>
          </p:nvPr>
        </p:nvSpPr>
        <p:spPr>
          <a:xfrm>
            <a:off x="381001" y="1825625"/>
            <a:ext cx="8398667"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CB820148-6572-4E0A-A3B3-AFACE6774E77}"/>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A3D340F-E019-466E-9425-BCBBA017A230}"/>
              </a:ext>
            </a:extLst>
          </p:cNvPr>
          <p:cNvSpPr>
            <a:spLocks noGrp="1"/>
          </p:cNvSpPr>
          <p:nvPr>
            <p:ph type="sldNum" sz="quarter" idx="4"/>
          </p:nvPr>
        </p:nvSpPr>
        <p:spPr>
          <a:xfrm>
            <a:off x="6958013" y="44452"/>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158A5C0-C843-4798-A68E-D1A36425029C}" type="slidenum">
              <a:rPr lang="en-US" smtClean="0"/>
              <a:t>‹#›</a:t>
            </a:fld>
            <a:endParaRPr lang="en-US"/>
          </a:p>
        </p:txBody>
      </p:sp>
      <p:sp>
        <p:nvSpPr>
          <p:cNvPr id="2" name="Title Placeholder 1">
            <a:extLst>
              <a:ext uri="{FF2B5EF4-FFF2-40B4-BE49-F238E27FC236}">
                <a16:creationId xmlns:a16="http://schemas.microsoft.com/office/drawing/2014/main" id="{682BB389-2D32-4459-A711-0F392A83F6EB}"/>
              </a:ext>
            </a:extLst>
          </p:cNvPr>
          <p:cNvSpPr>
            <a:spLocks noGrp="1"/>
          </p:cNvSpPr>
          <p:nvPr>
            <p:ph type="title"/>
          </p:nvPr>
        </p:nvSpPr>
        <p:spPr>
          <a:xfrm>
            <a:off x="381000" y="365126"/>
            <a:ext cx="8398668" cy="1139824"/>
          </a:xfrm>
          <a:prstGeom prst="rect">
            <a:avLst/>
          </a:prstGeom>
        </p:spPr>
        <p:txBody>
          <a:bodyPr vert="horz" lIns="91440" tIns="45720" rIns="91440" bIns="45720" rtlCol="0" anchor="ctr">
            <a:normAutofit/>
          </a:bodyPr>
          <a:lstStyle/>
          <a:p>
            <a:r>
              <a:rPr lang="en-US" dirty="0"/>
              <a:t>Click To Edit Master Title Style</a:t>
            </a:r>
          </a:p>
        </p:txBody>
      </p:sp>
      <p:grpSp>
        <p:nvGrpSpPr>
          <p:cNvPr id="16" name="Group 15">
            <a:extLst>
              <a:ext uri="{FF2B5EF4-FFF2-40B4-BE49-F238E27FC236}">
                <a16:creationId xmlns:a16="http://schemas.microsoft.com/office/drawing/2014/main" id="{91DFF0AA-25CB-4522-8735-CED47F9D6E1A}"/>
              </a:ext>
            </a:extLst>
          </p:cNvPr>
          <p:cNvGrpSpPr>
            <a:grpSpLocks noChangeAspect="1"/>
          </p:cNvGrpSpPr>
          <p:nvPr userDrawn="1"/>
        </p:nvGrpSpPr>
        <p:grpSpPr>
          <a:xfrm>
            <a:off x="8389468" y="6356351"/>
            <a:ext cx="669221" cy="470693"/>
            <a:chOff x="4581525" y="2647950"/>
            <a:chExt cx="2943225" cy="1552575"/>
          </a:xfrm>
        </p:grpSpPr>
        <p:pic>
          <p:nvPicPr>
            <p:cNvPr id="14" name="Picture 13">
              <a:extLst>
                <a:ext uri="{FF2B5EF4-FFF2-40B4-BE49-F238E27FC236}">
                  <a16:creationId xmlns:a16="http://schemas.microsoft.com/office/drawing/2014/main" id="{D637E496-7AE7-42C4-BFF6-DEE5043A9357}"/>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4667250" y="2647950"/>
              <a:ext cx="2857500" cy="1552575"/>
            </a:xfrm>
            <a:prstGeom prst="rect">
              <a:avLst/>
            </a:prstGeom>
          </p:spPr>
        </p:pic>
        <p:sp>
          <p:nvSpPr>
            <p:cNvPr id="15" name="Rectangle 14">
              <a:extLst>
                <a:ext uri="{FF2B5EF4-FFF2-40B4-BE49-F238E27FC236}">
                  <a16:creationId xmlns:a16="http://schemas.microsoft.com/office/drawing/2014/main" id="{9B7B3E67-D8E9-4489-8EA1-C727D3AE3D36}"/>
                </a:ext>
              </a:extLst>
            </p:cNvPr>
            <p:cNvSpPr/>
            <p:nvPr userDrawn="1"/>
          </p:nvSpPr>
          <p:spPr>
            <a:xfrm>
              <a:off x="4581525" y="3867150"/>
              <a:ext cx="2466975" cy="247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11333734"/>
      </p:ext>
    </p:extLst>
  </p:cSld>
  <p:clrMap bg1="lt1" tx1="dk1" bg2="lt2" tx2="dk2" accent1="accent1" accent2="accent2" accent3="accent3" accent4="accent4" accent5="accent5" accent6="accent6" hlink="hlink" folHlink="folHlink"/>
  <p:sldLayoutIdLst>
    <p:sldLayoutId id="2147484001" r:id="rId1"/>
    <p:sldLayoutId id="2147484002" r:id="rId2"/>
  </p:sldLayoutIdLst>
  <p:txStyles>
    <p:titleStyle>
      <a:lvl1pPr algn="l" defTabSz="685800" rtl="0" eaLnBrk="1" latinLnBrk="0" hangingPunct="1">
        <a:lnSpc>
          <a:spcPct val="90000"/>
        </a:lnSpc>
        <a:spcBef>
          <a:spcPct val="0"/>
        </a:spcBef>
        <a:buNone/>
        <a:defRPr sz="3000" kern="1200">
          <a:solidFill>
            <a:schemeClr val="tx1"/>
          </a:solidFill>
          <a:latin typeface="Times New Roman" panose="02020603050405020304" pitchFamily="18" charset="0"/>
          <a:ea typeface="+mj-ea"/>
          <a:cs typeface="Times New Roman" panose="02020603050405020304" pitchFamily="18"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rgbClr val="4D4D4D"/>
          </a:solidFill>
          <a:latin typeface="Times New Roman" panose="02020603050405020304" pitchFamily="18" charset="0"/>
          <a:ea typeface="+mn-ea"/>
          <a:cs typeface="Times New Roman" panose="02020603050405020304" pitchFamily="18"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4D4D4D"/>
          </a:solidFill>
          <a:latin typeface="Times New Roman" panose="02020603050405020304" pitchFamily="18" charset="0"/>
          <a:ea typeface="+mn-ea"/>
          <a:cs typeface="Times New Roman" panose="02020603050405020304" pitchFamily="18"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rgbClr val="4D4D4D"/>
          </a:solidFill>
          <a:latin typeface="Times New Roman" panose="02020603050405020304" pitchFamily="18" charset="0"/>
          <a:ea typeface="+mn-ea"/>
          <a:cs typeface="Times New Roman" panose="02020603050405020304" pitchFamily="18"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rgbClr val="4D4D4D"/>
          </a:solidFill>
          <a:latin typeface="Times New Roman" panose="02020603050405020304" pitchFamily="18" charset="0"/>
          <a:ea typeface="+mn-ea"/>
          <a:cs typeface="Times New Roman" panose="02020603050405020304" pitchFamily="18"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rgbClr val="4D4D4D"/>
          </a:solidFill>
          <a:latin typeface="Times New Roman" panose="02020603050405020304" pitchFamily="18" charset="0"/>
          <a:ea typeface="+mn-ea"/>
          <a:cs typeface="Times New Roman" panose="02020603050405020304" pitchFamily="18"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39.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32.xml"/><Relationship Id="rId6" Type="http://schemas.openxmlformats.org/officeDocument/2006/relationships/image" Target="../media/image25.png"/><Relationship Id="rId5" Type="http://schemas.openxmlformats.org/officeDocument/2006/relationships/image" Target="../media/image24.jp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3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8.xml"/><Relationship Id="rId1" Type="http://schemas.openxmlformats.org/officeDocument/2006/relationships/vmlDrawing" Target="../drawings/vmlDrawing1.vml"/><Relationship Id="rId5" Type="http://schemas.openxmlformats.org/officeDocument/2006/relationships/image" Target="../media/image31.png"/><Relationship Id="rId4" Type="http://schemas.openxmlformats.org/officeDocument/2006/relationships/oleObject" Target="../embeddings/oleObject1.bin"/></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8.xml"/><Relationship Id="rId1" Type="http://schemas.openxmlformats.org/officeDocument/2006/relationships/vmlDrawing" Target="../drawings/vmlDrawing2.v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3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8.xml"/><Relationship Id="rId1" Type="http://schemas.openxmlformats.org/officeDocument/2006/relationships/vmlDrawing" Target="../drawings/vmlDrawing3.vml"/><Relationship Id="rId5" Type="http://schemas.openxmlformats.org/officeDocument/2006/relationships/image" Target="../media/image33.png"/><Relationship Id="rId4" Type="http://schemas.openxmlformats.org/officeDocument/2006/relationships/oleObject" Target="../embeddings/oleObject3.bin"/></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8.xml"/><Relationship Id="rId1" Type="http://schemas.openxmlformats.org/officeDocument/2006/relationships/vmlDrawing" Target="../drawings/vmlDrawing4.vml"/><Relationship Id="rId5" Type="http://schemas.openxmlformats.org/officeDocument/2006/relationships/image" Target="../media/image34.png"/><Relationship Id="rId4" Type="http://schemas.openxmlformats.org/officeDocument/2006/relationships/oleObject" Target="../embeddings/oleObject4.bin"/></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8.xml"/><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5.xml.rels><?xml version="1.0" encoding="UTF-8" standalone="yes"?>
<Relationships xmlns="http://schemas.openxmlformats.org/package/2006/relationships"><Relationship Id="rId3" Type="http://schemas.openxmlformats.org/officeDocument/2006/relationships/hyperlink" Target="mailto:Jade.gingerich@maryland.gov" TargetMode="External"/><Relationship Id="rId2" Type="http://schemas.openxmlformats.org/officeDocument/2006/relationships/image" Target="../media/image35.jpeg"/><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s://secure.confertel.net/tsRegisterD.asp?course=6269080" TargetMode="External"/><Relationship Id="rId1" Type="http://schemas.openxmlformats.org/officeDocument/2006/relationships/slideLayout" Target="../slideLayouts/slideLayout40.xml"/></Relationships>
</file>

<file path=ppt/slides/_rels/slide3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9.xml"/><Relationship Id="rId1" Type="http://schemas.openxmlformats.org/officeDocument/2006/relationships/slideLayout" Target="../slideLayouts/slideLayout39.xml"/><Relationship Id="rId6" Type="http://schemas.openxmlformats.org/officeDocument/2006/relationships/image" Target="../media/image12.png"/><Relationship Id="rId5" Type="http://schemas.openxmlformats.org/officeDocument/2006/relationships/hyperlink" Target="mailto:JenniferM@RespectAbilityUSA.org" TargetMode="External"/><Relationship Id="rId4" Type="http://schemas.openxmlformats.org/officeDocument/2006/relationships/hyperlink" Target="http://www.respectability.or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8.xml"/><Relationship Id="rId4" Type="http://schemas.openxmlformats.org/officeDocument/2006/relationships/image" Target="../media/image16.jp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8.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hyperlink" Target="mailto:denise.carter-mccormick@maryland.gov" TargetMode="External"/><Relationship Id="rId2" Type="http://schemas.openxmlformats.org/officeDocument/2006/relationships/notesSlide" Target="../notesSlides/notesSlide7.xml"/><Relationship Id="rId1" Type="http://schemas.openxmlformats.org/officeDocument/2006/relationships/slideLayout" Target="../slideLayouts/slideLayout28.xml"/><Relationship Id="rId5" Type="http://schemas.openxmlformats.org/officeDocument/2006/relationships/image" Target="../media/image15.png"/><Relationship Id="rId4" Type="http://schemas.openxmlformats.org/officeDocument/2006/relationships/image" Target="../media/image18.jp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group of people standing in front of a crowd&#10;&#10;Description automatically generated">
            <a:extLst>
              <a:ext uri="{FF2B5EF4-FFF2-40B4-BE49-F238E27FC236}">
                <a16:creationId xmlns:a16="http://schemas.microsoft.com/office/drawing/2014/main" id="{07969B73-6E11-4B49-AE15-B74871B43F3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566" y="650173"/>
            <a:ext cx="9136435" cy="2778827"/>
          </a:xfrm>
          <a:prstGeom prst="rect">
            <a:avLst/>
          </a:prstGeom>
        </p:spPr>
      </p:pic>
      <p:sp>
        <p:nvSpPr>
          <p:cNvPr id="2" name="TextBox 1">
            <a:extLst>
              <a:ext uri="{FF2B5EF4-FFF2-40B4-BE49-F238E27FC236}">
                <a16:creationId xmlns:a16="http://schemas.microsoft.com/office/drawing/2014/main" id="{DB4D2C9D-347E-4710-B426-E2F945F2385B}"/>
              </a:ext>
            </a:extLst>
          </p:cNvPr>
          <p:cNvSpPr txBox="1"/>
          <p:nvPr/>
        </p:nvSpPr>
        <p:spPr>
          <a:xfrm>
            <a:off x="5174556" y="4014845"/>
            <a:ext cx="3605110" cy="2308324"/>
          </a:xfrm>
          <a:prstGeom prst="rect">
            <a:avLst/>
          </a:prstGeom>
          <a:noFill/>
        </p:spPr>
        <p:txBody>
          <a:bodyPr wrap="square" rtlCol="0">
            <a:spAutoFit/>
          </a:bodyPr>
          <a:lstStyle/>
          <a:p>
            <a:pPr algn="ctr" defTabSz="685800" eaLnBrk="1" fontAlgn="auto" hangingPunct="1">
              <a:spcBef>
                <a:spcPts val="0"/>
              </a:spcBef>
              <a:spcAft>
                <a:spcPts val="0"/>
              </a:spcAft>
            </a:pPr>
            <a:r>
              <a:rPr lang="en-US" b="1" dirty="0">
                <a:solidFill>
                  <a:srgbClr val="000000"/>
                </a:solidFill>
                <a:latin typeface="Times New Roman" panose="02020603050405020304" pitchFamily="18" charset="0"/>
                <a:ea typeface="+mn-ea"/>
                <a:cs typeface="Times New Roman" panose="02020603050405020304" pitchFamily="18" charset="0"/>
              </a:rPr>
              <a:t>Improving Education and Career Opportunities for Youth with Disabilities - Lessons from Maryland's PROMISE Grant </a:t>
            </a:r>
          </a:p>
          <a:p>
            <a:pPr algn="ctr" defTabSz="685800" eaLnBrk="1" fontAlgn="auto" hangingPunct="1">
              <a:spcBef>
                <a:spcPts val="0"/>
              </a:spcBef>
              <a:spcAft>
                <a:spcPts val="0"/>
              </a:spcAft>
            </a:pPr>
            <a:endParaRPr lang="en-US" b="1" dirty="0">
              <a:solidFill>
                <a:srgbClr val="000000"/>
              </a:solidFill>
              <a:latin typeface="Times New Roman" panose="02020603050405020304" pitchFamily="18" charset="0"/>
              <a:ea typeface="+mn-ea"/>
              <a:cs typeface="Times New Roman" panose="02020603050405020304" pitchFamily="18" charset="0"/>
            </a:endParaRPr>
          </a:p>
          <a:p>
            <a:pPr algn="ctr" defTabSz="685800" eaLnBrk="1" fontAlgn="auto" hangingPunct="1">
              <a:spcBef>
                <a:spcPts val="0"/>
              </a:spcBef>
              <a:spcAft>
                <a:spcPts val="0"/>
              </a:spcAft>
            </a:pPr>
            <a:r>
              <a:rPr lang="en-US" i="1" dirty="0">
                <a:solidFill>
                  <a:srgbClr val="000000"/>
                </a:solidFill>
                <a:latin typeface="Times New Roman" panose="02020603050405020304" pitchFamily="18" charset="0"/>
                <a:ea typeface="+mn-ea"/>
                <a:cs typeface="Times New Roman" panose="02020603050405020304" pitchFamily="18" charset="0"/>
              </a:rPr>
              <a:t>July 10</a:t>
            </a:r>
            <a:r>
              <a:rPr lang="en-US" i="1" baseline="30000" dirty="0">
                <a:solidFill>
                  <a:srgbClr val="000000"/>
                </a:solidFill>
                <a:latin typeface="Times New Roman" panose="02020603050405020304" pitchFamily="18" charset="0"/>
                <a:ea typeface="+mn-ea"/>
                <a:cs typeface="Times New Roman" panose="02020603050405020304" pitchFamily="18" charset="0"/>
              </a:rPr>
              <a:t>th</a:t>
            </a:r>
            <a:r>
              <a:rPr lang="en-US" i="1" dirty="0">
                <a:solidFill>
                  <a:srgbClr val="000000"/>
                </a:solidFill>
                <a:latin typeface="Times New Roman" panose="02020603050405020304" pitchFamily="18" charset="0"/>
                <a:ea typeface="+mn-ea"/>
                <a:cs typeface="Times New Roman" panose="02020603050405020304" pitchFamily="18" charset="0"/>
              </a:rPr>
              <a:t>, 2019</a:t>
            </a:r>
          </a:p>
          <a:p>
            <a:pPr algn="ctr" defTabSz="685800" eaLnBrk="1" fontAlgn="auto" hangingPunct="1">
              <a:spcBef>
                <a:spcPts val="0"/>
              </a:spcBef>
              <a:spcAft>
                <a:spcPts val="0"/>
              </a:spcAft>
            </a:pPr>
            <a:endParaRPr lang="en-US" i="1" dirty="0">
              <a:solidFill>
                <a:srgbClr val="000000"/>
              </a:solidFill>
              <a:latin typeface="Times New Roman" panose="02020603050405020304" pitchFamily="18" charset="0"/>
              <a:ea typeface="+mn-ea"/>
              <a:cs typeface="Times New Roman" panose="02020603050405020304" pitchFamily="18" charset="0"/>
            </a:endParaRPr>
          </a:p>
          <a:p>
            <a:pPr algn="ctr" defTabSz="685800" eaLnBrk="1" fontAlgn="auto" hangingPunct="1">
              <a:spcBef>
                <a:spcPts val="0"/>
              </a:spcBef>
              <a:spcAft>
                <a:spcPts val="0"/>
              </a:spcAft>
            </a:pPr>
            <a:r>
              <a:rPr lang="en-US" i="1" dirty="0">
                <a:solidFill>
                  <a:srgbClr val="000000"/>
                </a:solidFill>
                <a:latin typeface="Times New Roman" panose="02020603050405020304" pitchFamily="18" charset="0"/>
                <a:ea typeface="+mn-ea"/>
                <a:cs typeface="Times New Roman" panose="02020603050405020304" pitchFamily="18" charset="0"/>
              </a:rPr>
              <a:t>Jade Gingerich, MD DOD </a:t>
            </a:r>
          </a:p>
        </p:txBody>
      </p:sp>
      <p:pic>
        <p:nvPicPr>
          <p:cNvPr id="13" name="Picture 12" descr="A close up of a sign&#10;&#10;Description automatically generated">
            <a:extLst>
              <a:ext uri="{FF2B5EF4-FFF2-40B4-BE49-F238E27FC236}">
                <a16:creationId xmlns:a16="http://schemas.microsoft.com/office/drawing/2014/main" id="{F470BEEA-2EE5-4BD6-B08F-117EAA0ADD6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14350" y="3696211"/>
            <a:ext cx="4057650" cy="1814513"/>
          </a:xfrm>
          <a:prstGeom prst="rect">
            <a:avLst/>
          </a:prstGeom>
        </p:spPr>
      </p:pic>
      <p:sp>
        <p:nvSpPr>
          <p:cNvPr id="4" name="Title 3">
            <a:extLst>
              <a:ext uri="{FF2B5EF4-FFF2-40B4-BE49-F238E27FC236}">
                <a16:creationId xmlns:a16="http://schemas.microsoft.com/office/drawing/2014/main" id="{3C4FC73A-D352-4D2A-AFB8-EC95EE6C6855}"/>
              </a:ext>
            </a:extLst>
          </p:cNvPr>
          <p:cNvSpPr>
            <a:spLocks noGrp="1"/>
          </p:cNvSpPr>
          <p:nvPr>
            <p:ph type="title" idx="4294967295"/>
          </p:nvPr>
        </p:nvSpPr>
        <p:spPr/>
        <p:txBody>
          <a:bodyPr/>
          <a:lstStyle/>
          <a:p>
            <a:r>
              <a:rPr lang="en-US" dirty="0"/>
              <a:t>Welcome to Today’s Webinar!</a:t>
            </a:r>
          </a:p>
        </p:txBody>
      </p:sp>
    </p:spTree>
    <p:extLst>
      <p:ext uri="{BB962C8B-B14F-4D97-AF65-F5344CB8AC3E}">
        <p14:creationId xmlns:p14="http://schemas.microsoft.com/office/powerpoint/2010/main" val="23558138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chemeClr val="tx1"/>
                </a:solidFill>
              </a:rPr>
              <a:t>The Context FOR PROMISE</a:t>
            </a:r>
          </a:p>
        </p:txBody>
      </p:sp>
      <p:sp>
        <p:nvSpPr>
          <p:cNvPr id="3" name="Content Placeholder 2"/>
          <p:cNvSpPr>
            <a:spLocks noGrp="1"/>
          </p:cNvSpPr>
          <p:nvPr>
            <p:ph idx="1"/>
          </p:nvPr>
        </p:nvSpPr>
        <p:spPr/>
        <p:txBody>
          <a:bodyPr/>
          <a:lstStyle/>
          <a:p>
            <a:pPr marL="171450" indent="0">
              <a:buClr>
                <a:schemeClr val="accent3">
                  <a:lumMod val="75000"/>
                </a:schemeClr>
              </a:buClr>
              <a:buNone/>
            </a:pPr>
            <a:endParaRPr lang="en-US" dirty="0"/>
          </a:p>
          <a:p>
            <a:pPr marL="171450" indent="0">
              <a:buClr>
                <a:schemeClr val="accent3">
                  <a:lumMod val="75000"/>
                </a:schemeClr>
              </a:buClr>
              <a:buNone/>
            </a:pPr>
            <a:r>
              <a:rPr lang="en-US" sz="2400" dirty="0"/>
              <a:t>Research from the Center on Transition to Employment for Youth with Disabilities (Sima, et al., in press; Wehman, et al., in press; Gold, et al., 2013) and other research on the interventions in isolation ie benefits counseling.</a:t>
            </a:r>
          </a:p>
          <a:p>
            <a:pPr marL="171450" indent="0">
              <a:buClr>
                <a:schemeClr val="accent3">
                  <a:lumMod val="75000"/>
                </a:schemeClr>
              </a:buClr>
              <a:buNone/>
            </a:pPr>
            <a:endParaRPr lang="en-US" sz="2400" dirty="0"/>
          </a:p>
          <a:p>
            <a:pPr marL="171450" indent="0">
              <a:buClr>
                <a:schemeClr val="accent3">
                  <a:lumMod val="75000"/>
                </a:schemeClr>
              </a:buClr>
              <a:buNone/>
            </a:pPr>
            <a:r>
              <a:rPr lang="en-US" sz="2400" dirty="0"/>
              <a:t>National Youth Transition Demonstration project (Fraker, et al., in press)</a:t>
            </a:r>
          </a:p>
          <a:p>
            <a:pPr>
              <a:buClr>
                <a:schemeClr val="accent3">
                  <a:lumMod val="75000"/>
                </a:schemeClr>
              </a:buClr>
              <a:buFont typeface="Wingdings" pitchFamily="2" charset="2"/>
              <a:buChar char="Ø"/>
            </a:pPr>
            <a:endParaRPr lang="en-US" sz="2400" dirty="0"/>
          </a:p>
          <a:p>
            <a:pPr marL="171450" indent="0">
              <a:buClr>
                <a:schemeClr val="accent3">
                  <a:lumMod val="75000"/>
                </a:schemeClr>
              </a:buClr>
              <a:buNone/>
            </a:pPr>
            <a:r>
              <a:rPr lang="en-US" sz="2400" dirty="0"/>
              <a:t>Maryland Seamless Transition Collaborative (Luecking &amp; Luecking)</a:t>
            </a:r>
          </a:p>
        </p:txBody>
      </p:sp>
    </p:spTree>
    <p:extLst>
      <p:ext uri="{BB962C8B-B14F-4D97-AF65-F5344CB8AC3E}">
        <p14:creationId xmlns:p14="http://schemas.microsoft.com/office/powerpoint/2010/main" val="1467363088"/>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D1446FC-15A1-4E8A-8D5B-C15C15AA2E09}"/>
              </a:ext>
            </a:extLst>
          </p:cNvPr>
          <p:cNvSpPr>
            <a:spLocks noGrp="1"/>
          </p:cNvSpPr>
          <p:nvPr>
            <p:ph type="title"/>
          </p:nvPr>
        </p:nvSpPr>
        <p:spPr>
          <a:xfrm>
            <a:off x="2639540" y="2303985"/>
            <a:ext cx="7543800" cy="1450757"/>
          </a:xfrm>
        </p:spPr>
        <p:txBody>
          <a:bodyPr/>
          <a:lstStyle/>
          <a:p>
            <a:r>
              <a:rPr lang="en-US" dirty="0"/>
              <a:t>PROMISE SITES</a:t>
            </a:r>
          </a:p>
        </p:txBody>
      </p:sp>
      <p:pic>
        <p:nvPicPr>
          <p:cNvPr id="11" name="Picture 10" descr="Map of USA with PROMISE states in green. The PROMISE states are Arizona, Arkansas, California, Colorado, Maryland, Montana, New York, North Dakota, South Dakota, Utah, and Wisconsin.  Logos of all 6 PROMISE sites. " title="Map of PROMISE Stat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8611" y="2000250"/>
            <a:ext cx="5320125" cy="3096812"/>
          </a:xfrm>
          <a:prstGeom prst="rect">
            <a:avLst/>
          </a:prstGeom>
        </p:spPr>
      </p:pic>
      <p:pic>
        <p:nvPicPr>
          <p:cNvPr id="12" name="Picture 11" descr="ASPIRE's prohject logo" title="ASPIRE logo"/>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723" y="1324992"/>
            <a:ext cx="2257817" cy="609611"/>
          </a:xfrm>
          <a:prstGeom prst="rect">
            <a:avLst/>
          </a:prstGeom>
        </p:spPr>
      </p:pic>
      <p:pic>
        <p:nvPicPr>
          <p:cNvPr id="13" name="Picture 12" descr="California PROMISE project's logo" title="CA PROMISE logo"/>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1208" y="2469478"/>
            <a:ext cx="1370342" cy="1370342"/>
          </a:xfrm>
          <a:prstGeom prst="rect">
            <a:avLst/>
          </a:prstGeom>
        </p:spPr>
      </p:pic>
      <p:pic>
        <p:nvPicPr>
          <p:cNvPr id="14" name="Picture 13" descr="Maryland PROMISE project logo" title="MD PROMISE logo"/>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81291" y="3152215"/>
            <a:ext cx="1710335" cy="581514"/>
          </a:xfrm>
          <a:prstGeom prst="rect">
            <a:avLst/>
          </a:prstGeom>
        </p:spPr>
      </p:pic>
      <p:pic>
        <p:nvPicPr>
          <p:cNvPr id="15" name="Picture 14" descr="The PROMISE TA Center's logo" title="PROMISE TA Center's logo"/>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7019" y="4461688"/>
            <a:ext cx="1338731" cy="883563"/>
          </a:xfrm>
          <a:prstGeom prst="rect">
            <a:avLst/>
          </a:prstGeom>
        </p:spPr>
      </p:pic>
      <p:pic>
        <p:nvPicPr>
          <p:cNvPr id="16" name="Picture 15" descr="The logo of the Arkansas PROMISE project" title="Arkansas PROMISE logo"/>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90775" y="4461688"/>
            <a:ext cx="1716446" cy="628146"/>
          </a:xfrm>
          <a:prstGeom prst="rect">
            <a:avLst/>
          </a:prstGeom>
        </p:spPr>
      </p:pic>
      <p:pic>
        <p:nvPicPr>
          <p:cNvPr id="17" name="Picture 16" descr="The New York PROMISE project's logo" title="NY PROMISE logo"/>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90776" y="1319534"/>
            <a:ext cx="1766805" cy="697423"/>
          </a:xfrm>
          <a:prstGeom prst="rect">
            <a:avLst/>
          </a:prstGeom>
        </p:spPr>
      </p:pic>
      <p:pic>
        <p:nvPicPr>
          <p:cNvPr id="18" name="Picture 17" descr="Wisconsin PROMISE project's logo" title="WI PROMISE logo"/>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43014" y="1319523"/>
            <a:ext cx="1919510" cy="697422"/>
          </a:xfrm>
          <a:prstGeom prst="rect">
            <a:avLst/>
          </a:prstGeom>
        </p:spPr>
      </p:pic>
      <p:sp>
        <p:nvSpPr>
          <p:cNvPr id="2" name="TextBox 1"/>
          <p:cNvSpPr txBox="1"/>
          <p:nvPr/>
        </p:nvSpPr>
        <p:spPr>
          <a:xfrm>
            <a:off x="290283" y="316914"/>
            <a:ext cx="5744757" cy="646331"/>
          </a:xfrm>
          <a:prstGeom prst="rect">
            <a:avLst/>
          </a:prstGeom>
          <a:noFill/>
        </p:spPr>
        <p:txBody>
          <a:bodyPr wrap="square" rtlCol="0">
            <a:spAutoFit/>
          </a:bodyPr>
          <a:lstStyle/>
          <a:p>
            <a:r>
              <a:rPr lang="en-US" sz="3600" b="1" dirty="0">
                <a:latin typeface="Tw Cen MT" panose="020B0602020104020603" pitchFamily="34" charset="0"/>
              </a:rPr>
              <a:t>PROMISE Sites </a:t>
            </a:r>
          </a:p>
        </p:txBody>
      </p:sp>
      <p:sp>
        <p:nvSpPr>
          <p:cNvPr id="3" name="Slide Number Placeholder 2"/>
          <p:cNvSpPr>
            <a:spLocks noGrp="1"/>
          </p:cNvSpPr>
          <p:nvPr>
            <p:ph type="sldNum" sz="quarter" idx="12"/>
          </p:nvPr>
        </p:nvSpPr>
        <p:spPr/>
        <p:txBody>
          <a:bodyPr/>
          <a:lstStyle/>
          <a:p>
            <a:fld id="{CDD09235-6E9A-D045-B839-F6C998058118}" type="slidenum">
              <a:rPr lang="en-US" smtClean="0"/>
              <a:t>11</a:t>
            </a:fld>
            <a:endParaRPr lang="en-US" dirty="0"/>
          </a:p>
        </p:txBody>
      </p:sp>
    </p:spTree>
    <p:extLst>
      <p:ext uri="{BB962C8B-B14F-4D97-AF65-F5344CB8AC3E}">
        <p14:creationId xmlns:p14="http://schemas.microsoft.com/office/powerpoint/2010/main" val="816277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solidFill>
                  <a:schemeClr val="tx1"/>
                </a:solidFill>
              </a:rPr>
              <a:t>Research Design</a:t>
            </a:r>
          </a:p>
        </p:txBody>
      </p:sp>
      <p:sp>
        <p:nvSpPr>
          <p:cNvPr id="3" name="Content Placeholder 2"/>
          <p:cNvSpPr>
            <a:spLocks noGrp="1"/>
          </p:cNvSpPr>
          <p:nvPr>
            <p:ph idx="1"/>
          </p:nvPr>
        </p:nvSpPr>
        <p:spPr>
          <a:xfrm>
            <a:off x="457200" y="1828799"/>
            <a:ext cx="8229600" cy="4160881"/>
          </a:xfrm>
        </p:spPr>
        <p:txBody>
          <a:bodyPr>
            <a:noAutofit/>
          </a:bodyPr>
          <a:lstStyle/>
          <a:p>
            <a:pPr marL="171450" indent="0">
              <a:buNone/>
            </a:pPr>
            <a:r>
              <a:rPr lang="en-US" sz="2000" dirty="0">
                <a:solidFill>
                  <a:srgbClr val="5D5A58"/>
                </a:solidFill>
              </a:rPr>
              <a:t>Target Population: Youth, 14-16 years of age, enrolled in the SSI program through the Social Security Administration and their families</a:t>
            </a:r>
          </a:p>
          <a:p>
            <a:pPr marL="171450" indent="0">
              <a:buNone/>
            </a:pPr>
            <a:endParaRPr lang="en-US" sz="2000" dirty="0">
              <a:solidFill>
                <a:srgbClr val="5D5A58"/>
              </a:solidFill>
            </a:endParaRPr>
          </a:p>
          <a:p>
            <a:pPr marL="171450" indent="0">
              <a:buNone/>
            </a:pPr>
            <a:r>
              <a:rPr lang="en-US" sz="2000" dirty="0">
                <a:solidFill>
                  <a:srgbClr val="5D5A58"/>
                </a:solidFill>
              </a:rPr>
              <a:t>Six grant awardees were required to recruit 13,172 participants for the study (all MDPs were required to recruit 2,000 participants , except CA – 3,172 participants); recruitment ended on 4.30.16 and all MDPs met or exceeded their enrollment targets  (total enrollment- 13,444/102%)</a:t>
            </a:r>
          </a:p>
          <a:p>
            <a:pPr marL="171450" indent="0">
              <a:buNone/>
            </a:pPr>
            <a:endParaRPr lang="en-US" sz="2000" dirty="0">
              <a:solidFill>
                <a:srgbClr val="5D5A58"/>
              </a:solidFill>
            </a:endParaRPr>
          </a:p>
          <a:p>
            <a:pPr marL="171450" indent="0">
              <a:buNone/>
            </a:pPr>
            <a:r>
              <a:rPr lang="en-US" sz="2000" dirty="0">
                <a:solidFill>
                  <a:srgbClr val="5D5A58"/>
                </a:solidFill>
              </a:rPr>
              <a:t>Experimental Research Design: RCT used to test interventions to predict positive outcomes for SSI eligible youth. The control group continues to receive typical services available to them in their state. </a:t>
            </a:r>
          </a:p>
        </p:txBody>
      </p:sp>
      <p:sp>
        <p:nvSpPr>
          <p:cNvPr id="7" name="Slide Number Placeholder 6"/>
          <p:cNvSpPr>
            <a:spLocks noGrp="1"/>
          </p:cNvSpPr>
          <p:nvPr>
            <p:ph type="sldNum" sz="quarter" idx="11"/>
          </p:nvPr>
        </p:nvSpPr>
        <p:spPr/>
        <p:txBody>
          <a:bodyPr/>
          <a:lstStyle/>
          <a:p>
            <a:pPr defTabSz="342900">
              <a:defRPr/>
            </a:pPr>
            <a:fld id="{75A5B33B-1057-4C43-BED6-F6BE4571BF11}" type="slidenum">
              <a:rPr lang="en-US" smtClean="0"/>
              <a:pPr defTabSz="342900">
                <a:defRPr/>
              </a:pPr>
              <a:t>12</a:t>
            </a:fld>
            <a:endParaRPr lang="en-US" dirty="0"/>
          </a:p>
        </p:txBody>
      </p:sp>
    </p:spTree>
    <p:extLst>
      <p:ext uri="{BB962C8B-B14F-4D97-AF65-F5344CB8AC3E}">
        <p14:creationId xmlns:p14="http://schemas.microsoft.com/office/powerpoint/2010/main" val="4897228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solidFill>
                  <a:schemeClr val="tx1"/>
                </a:solidFill>
              </a:rPr>
              <a:t>Federal Partners</a:t>
            </a:r>
          </a:p>
        </p:txBody>
      </p:sp>
      <p:graphicFrame>
        <p:nvGraphicFramePr>
          <p:cNvPr id="6" name="Content Placeholder 5" descr="Four federal agencies&#10;U.S. Department of Education&#10;U.S. Social Security Administration&#10;U.S. Health &amp; Human Services&#10;U.S. Department of Labor&#10;&#10;Flow from U.S. Department of Education are:&#10;1. Association of University Centers on Disabilities (National Technical Assistance Center)&#10;2. PROMISE Model Demonstration Projects (MDPs)&#10;&#10;Flow from the U.S. Social Security Administration&#10;1. Mathematic Policy Research (National Evaluator)" title="Federal Partners"/>
          <p:cNvGraphicFramePr>
            <a:graphicFrameLocks noGrp="1"/>
          </p:cNvGraphicFramePr>
          <p:nvPr>
            <p:ph idx="1"/>
            <p:extLst>
              <p:ext uri="{D42A27DB-BD31-4B8C-83A1-F6EECF244321}">
                <p14:modId xmlns:p14="http://schemas.microsoft.com/office/powerpoint/2010/main" val="2444482072"/>
              </p:ext>
            </p:extLst>
          </p:nvPr>
        </p:nvGraphicFramePr>
        <p:xfrm>
          <a:off x="457200" y="1828801"/>
          <a:ext cx="8229600" cy="33373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72503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775" y="352425"/>
            <a:ext cx="8229600" cy="563562"/>
          </a:xfrm>
        </p:spPr>
        <p:txBody>
          <a:bodyPr>
            <a:noAutofit/>
          </a:bodyPr>
          <a:lstStyle/>
          <a:p>
            <a:r>
              <a:rPr lang="en-US" sz="3600" dirty="0">
                <a:solidFill>
                  <a:schemeClr val="tx1"/>
                </a:solidFill>
              </a:rPr>
              <a:t>PROMISE MDP Core Features</a:t>
            </a:r>
          </a:p>
        </p:txBody>
      </p:sp>
      <p:sp>
        <p:nvSpPr>
          <p:cNvPr id="3" name="Content Placeholder 2"/>
          <p:cNvSpPr>
            <a:spLocks noGrp="1"/>
          </p:cNvSpPr>
          <p:nvPr>
            <p:ph idx="1"/>
          </p:nvPr>
        </p:nvSpPr>
        <p:spPr>
          <a:xfrm>
            <a:off x="457200" y="1828801"/>
            <a:ext cx="8229600" cy="3520709"/>
          </a:xfrm>
        </p:spPr>
        <p:txBody>
          <a:bodyPr>
            <a:normAutofit lnSpcReduction="10000"/>
          </a:bodyPr>
          <a:lstStyle/>
          <a:p>
            <a:pPr marL="0" indent="0">
              <a:buNone/>
            </a:pPr>
            <a:r>
              <a:rPr lang="en-US" sz="2100" b="1" kern="1000" dirty="0">
                <a:latin typeface="Calibri" panose="020F0502020204030204" pitchFamily="34" charset="0"/>
                <a:cs typeface="Calibri" panose="020F0502020204030204" pitchFamily="34" charset="0"/>
              </a:rPr>
              <a:t>Develop partnerships </a:t>
            </a:r>
            <a:r>
              <a:rPr lang="en-US" sz="2100" kern="1000" dirty="0">
                <a:latin typeface="Calibri" panose="020F0502020204030204" pitchFamily="34" charset="0"/>
                <a:cs typeface="Calibri" panose="020F0502020204030204" pitchFamily="34" charset="0"/>
              </a:rPr>
              <a:t>with multiple state agencies and organizations</a:t>
            </a:r>
          </a:p>
          <a:p>
            <a:pPr marL="0" indent="0">
              <a:buNone/>
            </a:pPr>
            <a:r>
              <a:rPr lang="en-US" sz="2100" b="1" kern="1000" dirty="0">
                <a:latin typeface="Calibri" panose="020F0502020204030204" pitchFamily="34" charset="0"/>
                <a:cs typeface="Calibri" panose="020F0502020204030204" pitchFamily="34" charset="0"/>
              </a:rPr>
              <a:t>Provide services and supports</a:t>
            </a:r>
            <a:r>
              <a:rPr lang="en-US" sz="2100" dirty="0">
                <a:latin typeface="Calibri" panose="020F0502020204030204" pitchFamily="34" charset="0"/>
                <a:cs typeface="Calibri" panose="020F0502020204030204" pitchFamily="34" charset="0"/>
              </a:rPr>
              <a:t> which include:</a:t>
            </a:r>
          </a:p>
          <a:p>
            <a:pPr marL="432054" lvl="1" indent="0">
              <a:buNone/>
            </a:pPr>
            <a:r>
              <a:rPr lang="en-US" sz="2100" dirty="0">
                <a:latin typeface="Calibri" panose="020F0502020204030204" pitchFamily="34" charset="0"/>
                <a:cs typeface="Calibri" panose="020F0502020204030204" pitchFamily="34" charset="0"/>
              </a:rPr>
              <a:t>case management</a:t>
            </a:r>
          </a:p>
          <a:p>
            <a:pPr marL="432054" lvl="1" indent="0">
              <a:buNone/>
            </a:pPr>
            <a:r>
              <a:rPr lang="en-US" sz="2100" dirty="0">
                <a:latin typeface="Calibri" panose="020F0502020204030204" pitchFamily="34" charset="0"/>
                <a:cs typeface="Calibri" panose="020F0502020204030204" pitchFamily="34" charset="0"/>
              </a:rPr>
              <a:t>benefits counseling and financial capability services</a:t>
            </a:r>
          </a:p>
          <a:p>
            <a:pPr marL="432054" lvl="1" indent="0">
              <a:buNone/>
            </a:pPr>
            <a:r>
              <a:rPr lang="en-US" sz="2100" dirty="0">
                <a:latin typeface="Calibri" panose="020F0502020204030204" pitchFamily="34" charset="0"/>
                <a:cs typeface="Calibri" panose="020F0502020204030204" pitchFamily="34" charset="0"/>
              </a:rPr>
              <a:t>career and work-based learning experiences, to include paid employment in integrated settings</a:t>
            </a:r>
          </a:p>
          <a:p>
            <a:pPr marL="432054" lvl="1" indent="0">
              <a:buNone/>
            </a:pPr>
            <a:r>
              <a:rPr lang="en-US" sz="2100" dirty="0">
                <a:latin typeface="Calibri" panose="020F0502020204030204" pitchFamily="34" charset="0"/>
                <a:cs typeface="Calibri" panose="020F0502020204030204" pitchFamily="34" charset="0"/>
              </a:rPr>
              <a:t>parent training and information</a:t>
            </a:r>
            <a:endParaRPr lang="en-US" sz="2100" b="1" dirty="0">
              <a:latin typeface="Calibri" panose="020F0502020204030204" pitchFamily="34" charset="0"/>
              <a:cs typeface="Calibri" panose="020F0502020204030204" pitchFamily="34" charset="0"/>
            </a:endParaRPr>
          </a:p>
          <a:p>
            <a:pPr marL="0" indent="0">
              <a:buNone/>
            </a:pPr>
            <a:r>
              <a:rPr lang="en-US" sz="2100" b="1" dirty="0">
                <a:latin typeface="Calibri" panose="020F0502020204030204" pitchFamily="34" charset="0"/>
                <a:cs typeface="Calibri" panose="020F0502020204030204" pitchFamily="34" charset="0"/>
              </a:rPr>
              <a:t>Participant outreach and recruitment</a:t>
            </a:r>
            <a:endParaRPr lang="en-US" sz="2100" dirty="0">
              <a:latin typeface="Calibri" panose="020F0502020204030204" pitchFamily="34" charset="0"/>
              <a:cs typeface="Calibri" panose="020F0502020204030204" pitchFamily="34" charset="0"/>
            </a:endParaRPr>
          </a:p>
          <a:p>
            <a:pPr marL="0" indent="0">
              <a:buNone/>
            </a:pPr>
            <a:r>
              <a:rPr lang="en-US" sz="2100" b="1" dirty="0">
                <a:latin typeface="Calibri" panose="020F0502020204030204" pitchFamily="34" charset="0"/>
                <a:cs typeface="Calibri" panose="020F0502020204030204" pitchFamily="34" charset="0"/>
              </a:rPr>
              <a:t>Provide technical assistance and training </a:t>
            </a:r>
            <a:r>
              <a:rPr lang="en-US" sz="2100" dirty="0">
                <a:latin typeface="Calibri" panose="020F0502020204030204" pitchFamily="34" charset="0"/>
                <a:cs typeface="Calibri" panose="020F0502020204030204" pitchFamily="34" charset="0"/>
              </a:rPr>
              <a:t>to include professional development for stakeholders</a:t>
            </a:r>
          </a:p>
          <a:p>
            <a:endParaRPr lang="en-US" dirty="0"/>
          </a:p>
        </p:txBody>
      </p:sp>
    </p:spTree>
    <p:extLst>
      <p:ext uri="{BB962C8B-B14F-4D97-AF65-F5344CB8AC3E}">
        <p14:creationId xmlns:p14="http://schemas.microsoft.com/office/powerpoint/2010/main" val="7911091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93661" y="428762"/>
            <a:ext cx="8079581" cy="803138"/>
          </a:xfrm>
        </p:spPr>
        <p:txBody>
          <a:bodyPr>
            <a:normAutofit/>
          </a:bodyPr>
          <a:lstStyle/>
          <a:p>
            <a:r>
              <a:rPr lang="en-US" sz="3600" b="1" dirty="0">
                <a:latin typeface="Tw Cen MT" panose="020B0602020104020603" pitchFamily="34" charset="0"/>
              </a:rPr>
              <a:t>PROBLEM</a:t>
            </a:r>
          </a:p>
        </p:txBody>
      </p:sp>
      <p:sp>
        <p:nvSpPr>
          <p:cNvPr id="6" name="Content Placeholder 5"/>
          <p:cNvSpPr>
            <a:spLocks noGrp="1"/>
          </p:cNvSpPr>
          <p:nvPr>
            <p:ph idx="1"/>
          </p:nvPr>
        </p:nvSpPr>
        <p:spPr>
          <a:xfrm>
            <a:off x="193661" y="1711187"/>
            <a:ext cx="7886700" cy="4575313"/>
          </a:xfrm>
        </p:spPr>
        <p:txBody>
          <a:bodyPr>
            <a:normAutofit lnSpcReduction="10000"/>
          </a:bodyPr>
          <a:lstStyle/>
          <a:p>
            <a:pPr marL="257175" indent="-257175" defTabSz="342900"/>
            <a:r>
              <a:rPr lang="en-US" altLang="en-US" sz="2400"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A significant number of child SSI recipients do not become independent, self-sufficient tax paying members of the community as adults.</a:t>
            </a:r>
          </a:p>
          <a:p>
            <a:pPr marL="257175" indent="-257175" defTabSz="342900"/>
            <a:r>
              <a:rPr lang="en-US" altLang="en-US" sz="2400"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Families of many SSI recipients are not self-sufficient.</a:t>
            </a:r>
          </a:p>
          <a:p>
            <a:pPr marL="257175" indent="-257175" defTabSz="342900"/>
            <a:r>
              <a:rPr lang="en-US" altLang="en-US" sz="2400"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Child SSI recipients become adult SSI recipients due to</a:t>
            </a:r>
          </a:p>
          <a:p>
            <a:pPr marL="557213" lvl="1" indent="-214313" defTabSz="342900"/>
            <a:r>
              <a:rPr lang="en-US" altLang="en-US" sz="2100"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Low educational attainment and employment rates.</a:t>
            </a:r>
          </a:p>
          <a:p>
            <a:pPr marL="557213" lvl="1" indent="-214313" defTabSz="342900"/>
            <a:r>
              <a:rPr lang="en-US" altLang="en-US" sz="2100"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Low postsecondary, vocational rehabilitation or other enrollment rates.</a:t>
            </a:r>
          </a:p>
          <a:p>
            <a:pPr marL="342900" lvl="1" indent="0" defTabSz="342900">
              <a:buNone/>
            </a:pPr>
            <a:endParaRPr lang="en-US" altLang="en-US" sz="2400" dirty="0">
              <a:solidFill>
                <a:prstClr val="black"/>
              </a:solidFill>
              <a:latin typeface="Calibri" panose="020F0502020204030204" pitchFamily="34" charset="0"/>
              <a:ea typeface="ＭＳ Ｐゴシック" panose="020B0600070205080204" pitchFamily="34" charset="-128"/>
              <a:cs typeface="Calibri" panose="020F0502020204030204" pitchFamily="34" charset="0"/>
            </a:endParaRPr>
          </a:p>
          <a:p>
            <a:endParaRPr lang="en-US" sz="1050" dirty="0">
              <a:solidFill>
                <a:prstClr val="black"/>
              </a:solidFill>
              <a:latin typeface="Arial Narrow" panose="020B0606020202030204" pitchFamily="34" charset="0"/>
              <a:ea typeface="ＭＳ Ｐゴシック" panose="020B0600070205080204" pitchFamily="34" charset="-128"/>
            </a:endParaRPr>
          </a:p>
          <a:p>
            <a:r>
              <a:rPr lang="en-US" altLang="en-US" sz="1050" dirty="0">
                <a:solidFill>
                  <a:prstClr val="black"/>
                </a:solidFill>
                <a:latin typeface="Arial" panose="020B0604020202020204" pitchFamily="34" charset="0"/>
              </a:rPr>
              <a:t>Rangarajan, Fraker, Honeycutt, Mamun, Martinez, O’Day, &amp; Wittenburg. (2009). The Social Security Administration’s Youth Transition Demonstration Projects: Evaluation Design Report.; Davies, Rupp, &amp; Wittenburg. (2009). A life-cycle perspective on the transition to adulthood among children receiving supplemental security income payments.; Fraker, &amp; Rangarajan. (2009). The social security administration’s youth transition demonstration projects.; Loprest, &amp; Wittenburg. (2005). Choices, Challenges, and Options: Child SSI Recipients Preparing for the Transition to Adult Life. The Urban Institute.</a:t>
            </a:r>
          </a:p>
          <a:p>
            <a:endParaRPr lang="en-US" dirty="0"/>
          </a:p>
        </p:txBody>
      </p:sp>
    </p:spTree>
    <p:extLst>
      <p:ext uri="{BB962C8B-B14F-4D97-AF65-F5344CB8AC3E}">
        <p14:creationId xmlns:p14="http://schemas.microsoft.com/office/powerpoint/2010/main" val="27058665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22960" y="286604"/>
            <a:ext cx="6896501" cy="1109059"/>
          </a:xfrm>
        </p:spPr>
        <p:txBody>
          <a:bodyPr/>
          <a:lstStyle/>
          <a:p>
            <a:r>
              <a:rPr lang="en-US" dirty="0">
                <a:latin typeface="+mn-lt"/>
              </a:rPr>
              <a:t>MD PROMISE Intervention</a:t>
            </a:r>
          </a:p>
        </p:txBody>
      </p:sp>
      <p:sp>
        <p:nvSpPr>
          <p:cNvPr id="8" name="Content Placeholder 7"/>
          <p:cNvSpPr>
            <a:spLocks noGrp="1"/>
          </p:cNvSpPr>
          <p:nvPr>
            <p:ph idx="1"/>
          </p:nvPr>
        </p:nvSpPr>
        <p:spPr/>
        <p:txBody>
          <a:bodyPr>
            <a:normAutofit lnSpcReduction="10000"/>
          </a:bodyPr>
          <a:lstStyle/>
          <a:p>
            <a:endParaRPr lang="en-US" dirty="0"/>
          </a:p>
          <a:p>
            <a:pPr marL="0" indent="0" algn="ctr">
              <a:buNone/>
            </a:pPr>
            <a:r>
              <a:rPr lang="en-US" sz="3200" dirty="0"/>
              <a:t>COMMUNITY-BASED intervention</a:t>
            </a:r>
          </a:p>
          <a:p>
            <a:pPr marL="0" indent="0" algn="ctr">
              <a:buNone/>
            </a:pPr>
            <a:r>
              <a:rPr lang="en-US" sz="3200" dirty="0"/>
              <a:t>NOT school-based; </a:t>
            </a:r>
          </a:p>
          <a:p>
            <a:pPr marL="0" indent="0" algn="ctr">
              <a:buNone/>
            </a:pPr>
            <a:endParaRPr lang="en-US" sz="3200" dirty="0"/>
          </a:p>
          <a:p>
            <a:pPr marL="0" indent="0" algn="ctr">
              <a:buNone/>
            </a:pPr>
            <a:r>
              <a:rPr lang="en-US" sz="3200" dirty="0"/>
              <a:t>Making the case for WORK; </a:t>
            </a:r>
          </a:p>
          <a:p>
            <a:pPr marL="0" indent="0" algn="ctr">
              <a:buNone/>
            </a:pPr>
            <a:endParaRPr lang="en-US" sz="3200" dirty="0"/>
          </a:p>
          <a:p>
            <a:pPr marL="0" indent="0" algn="ctr">
              <a:buNone/>
            </a:pPr>
            <a:r>
              <a:rPr lang="en-US" sz="3200" dirty="0"/>
              <a:t>Coordinated, Assertive Case Management</a:t>
            </a:r>
          </a:p>
          <a:p>
            <a:pPr marL="0" indent="0" algn="ctr">
              <a:buNone/>
            </a:pPr>
            <a:endParaRPr lang="en-US" dirty="0"/>
          </a:p>
          <a:p>
            <a:endParaRPr lang="en-US" dirty="0"/>
          </a:p>
        </p:txBody>
      </p:sp>
    </p:spTree>
    <p:extLst>
      <p:ext uri="{BB962C8B-B14F-4D97-AF65-F5344CB8AC3E}">
        <p14:creationId xmlns:p14="http://schemas.microsoft.com/office/powerpoint/2010/main" val="15962564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48B7B-8521-488C-AAA2-D5EFD62735A6}"/>
              </a:ext>
            </a:extLst>
          </p:cNvPr>
          <p:cNvSpPr>
            <a:spLocks noGrp="1"/>
          </p:cNvSpPr>
          <p:nvPr>
            <p:ph type="title"/>
          </p:nvPr>
        </p:nvSpPr>
        <p:spPr>
          <a:xfrm>
            <a:off x="1079665" y="133131"/>
            <a:ext cx="7543800" cy="1450757"/>
          </a:xfrm>
        </p:spPr>
        <p:txBody>
          <a:bodyPr/>
          <a:lstStyle/>
          <a:p>
            <a:r>
              <a:rPr lang="en-US" dirty="0"/>
              <a:t>Intervention</a:t>
            </a:r>
            <a:r>
              <a:rPr lang="en-US" baseline="0" dirty="0"/>
              <a:t> Components</a:t>
            </a:r>
            <a:endParaRPr lang="en-US" dirty="0"/>
          </a:p>
        </p:txBody>
      </p:sp>
      <p:pic>
        <p:nvPicPr>
          <p:cNvPr id="9219" name="Content Placeholder 9" descr="Grpahic Map laying out the team, components and outcomes&#10;MDOD Way Station and Transcen Logos&#10;Intervention Team:&#10;Lead Case Manager/Family Employment Specialist and Benefits Counselor with arrow pointing both ways to and from school personnel&#10;&#10;Intervention Components:&#10;Intake&#10;Family PLan&#10;Positive Personal Profile&#10;Job Development Plan&#10;Work Experience&#10;Paid Work&#10;Coordination of Services* &#10;&#10;Benefits Counseling and Financial Education with arrows pointing to families and youth receiving SSI&#10;&#10;*Rehabilitation, Mental Health, Juvenile Justice, Workforce,Community Based Associations etc&#10;&#10;Outcomes:&#10;Paid Employment&#10;Educational Attainment&#10;Financial Independence&#10;" title="Promise Interagency Leadership Team"/>
          <p:cNvPicPr>
            <a:picLocks noGrp="1" noChangeAspect="1"/>
          </p:cNvPicPr>
          <p:nvPr>
            <p:ph idx="1"/>
          </p:nvPr>
        </p:nvPicPr>
        <p:blipFill>
          <a:blip r:embed="rId2">
            <a:extLst>
              <a:ext uri="{28A0092B-C50C-407E-A947-70E740481C1C}">
                <a14:useLocalDpi xmlns:a14="http://schemas.microsoft.com/office/drawing/2010/main" val="0"/>
              </a:ext>
            </a:extLst>
          </a:blip>
          <a:srcRect l="-333" r="-333" b="5437"/>
          <a:stretch>
            <a:fillRect/>
          </a:stretch>
        </p:blipFill>
        <p:spPr>
          <a:xfrm>
            <a:off x="228600" y="125129"/>
            <a:ext cx="9245930" cy="6632287"/>
          </a:xfr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6"/>
          <p:cNvSpPr>
            <a:spLocks noGrp="1"/>
          </p:cNvSpPr>
          <p:nvPr>
            <p:ph type="title"/>
          </p:nvPr>
        </p:nvSpPr>
        <p:spPr>
          <a:xfrm>
            <a:off x="457200" y="277813"/>
            <a:ext cx="8686800" cy="1004887"/>
          </a:xfrm>
        </p:spPr>
        <p:txBody>
          <a:bodyPr/>
          <a:lstStyle/>
          <a:p>
            <a:r>
              <a:rPr lang="en-US" altLang="en-US" b="1" dirty="0">
                <a:latin typeface="Tw Cen MT" panose="020B0602020104020603" pitchFamily="34" charset="0"/>
                <a:ea typeface="ＭＳ Ｐゴシック" panose="020B0600070205080204" pitchFamily="34" charset="-128"/>
              </a:rPr>
              <a:t>MD PROMISE Demographics</a:t>
            </a:r>
          </a:p>
        </p:txBody>
      </p:sp>
      <p:sp>
        <p:nvSpPr>
          <p:cNvPr id="18435" name="Content Placeholder 7" descr="N=997&#10;32 % Females&#10;68%  Males&#10;" title="MD PROMISE demographics"/>
          <p:cNvSpPr>
            <a:spLocks noGrp="1"/>
          </p:cNvSpPr>
          <p:nvPr>
            <p:ph idx="1"/>
          </p:nvPr>
        </p:nvSpPr>
        <p:spPr/>
        <p:txBody>
          <a:bodyPr/>
          <a:lstStyle/>
          <a:p>
            <a:pPr marL="0" indent="0">
              <a:buFont typeface="Arial" panose="020B0604020202020204" pitchFamily="34" charset="0"/>
              <a:buNone/>
            </a:pPr>
            <a:r>
              <a:rPr lang="en-US" altLang="en-US" dirty="0">
                <a:latin typeface="Calibri" panose="020F0502020204030204" pitchFamily="34" charset="0"/>
                <a:ea typeface="ＭＳ Ｐゴシック" panose="020B0600070205080204" pitchFamily="34" charset="-128"/>
              </a:rPr>
              <a:t>N=997</a:t>
            </a:r>
          </a:p>
          <a:p>
            <a:pPr marL="0" indent="0">
              <a:buFont typeface="Arial" panose="020B0604020202020204" pitchFamily="34" charset="0"/>
              <a:buNone/>
            </a:pPr>
            <a:r>
              <a:rPr lang="en-US" altLang="en-US" dirty="0">
                <a:latin typeface="Calibri" panose="020F0502020204030204" pitchFamily="34" charset="0"/>
                <a:ea typeface="ＭＳ Ｐゴシック" panose="020B0600070205080204" pitchFamily="34" charset="-128"/>
              </a:rPr>
              <a:t>32 % Females</a:t>
            </a:r>
          </a:p>
          <a:p>
            <a:pPr marL="0" indent="0">
              <a:buFont typeface="Arial" panose="020B0604020202020204" pitchFamily="34" charset="0"/>
              <a:buNone/>
            </a:pPr>
            <a:r>
              <a:rPr lang="en-US" altLang="en-US" dirty="0">
                <a:latin typeface="Calibri" panose="020F0502020204030204" pitchFamily="34" charset="0"/>
                <a:ea typeface="ＭＳ Ｐゴシック" panose="020B0600070205080204" pitchFamily="34" charset="-128"/>
              </a:rPr>
              <a:t>68%  Males</a:t>
            </a:r>
          </a:p>
        </p:txBody>
      </p:sp>
      <p:graphicFrame>
        <p:nvGraphicFramePr>
          <p:cNvPr id="18436" name="Chart 7" descr="Pie chart showing thee MD PROMISE Demographics. 68% Male and 32% Female."/>
          <p:cNvGraphicFramePr>
            <a:graphicFrameLocks/>
          </p:cNvGraphicFramePr>
          <p:nvPr>
            <p:extLst>
              <p:ext uri="{D42A27DB-BD31-4B8C-83A1-F6EECF244321}">
                <p14:modId xmlns:p14="http://schemas.microsoft.com/office/powerpoint/2010/main" val="2721129404"/>
              </p:ext>
            </p:extLst>
          </p:nvPr>
        </p:nvGraphicFramePr>
        <p:xfrm>
          <a:off x="2224982" y="1600200"/>
          <a:ext cx="6326188" cy="4768850"/>
        </p:xfrm>
        <a:graphic>
          <a:graphicData uri="http://schemas.openxmlformats.org/presentationml/2006/ole">
            <mc:AlternateContent xmlns:mc="http://schemas.openxmlformats.org/markup-compatibility/2006">
              <mc:Choice xmlns:v="urn:schemas-microsoft-com:vml" Requires="v">
                <p:oleObj spid="_x0000_s1059" name="Chart" r:id="rId4" imgW="6334293" imgH="4773582" progId="Excel.Chart.8">
                  <p:embed/>
                </p:oleObj>
              </mc:Choice>
              <mc:Fallback>
                <p:oleObj name="Chart" r:id="rId4" imgW="6334293" imgH="4773582" progId="Excel.Char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24982" y="1600200"/>
                        <a:ext cx="6326188" cy="476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8437" name="TextBox 11"/>
          <p:cNvSpPr txBox="1">
            <a:spLocks noChangeArrowheads="1"/>
          </p:cNvSpPr>
          <p:nvPr/>
        </p:nvSpPr>
        <p:spPr bwMode="auto">
          <a:xfrm>
            <a:off x="5249863" y="3249613"/>
            <a:ext cx="11826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b="1" dirty="0">
                <a:latin typeface="Arial Narrow" panose="020B0606020202030204" pitchFamily="34" charset="0"/>
              </a:rPr>
              <a:t>68%</a:t>
            </a:r>
          </a:p>
        </p:txBody>
      </p:sp>
      <p:sp>
        <p:nvSpPr>
          <p:cNvPr id="18438" name="TextBox 10"/>
          <p:cNvSpPr txBox="1">
            <a:spLocks noChangeArrowheads="1"/>
          </p:cNvSpPr>
          <p:nvPr/>
        </p:nvSpPr>
        <p:spPr bwMode="auto">
          <a:xfrm>
            <a:off x="2784475" y="3338513"/>
            <a:ext cx="11826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b="1" dirty="0">
                <a:latin typeface="Arial Narrow" panose="020B0606020202030204" pitchFamily="34" charset="0"/>
              </a:rPr>
              <a:t>32%</a:t>
            </a:r>
          </a:p>
        </p:txBody>
      </p:sp>
    </p:spTree>
    <p:extLst>
      <p:ext uri="{BB962C8B-B14F-4D97-AF65-F5344CB8AC3E}">
        <p14:creationId xmlns:p14="http://schemas.microsoft.com/office/powerpoint/2010/main" val="23893202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6"/>
          <p:cNvSpPr>
            <a:spLocks noGrp="1"/>
          </p:cNvSpPr>
          <p:nvPr>
            <p:ph type="title"/>
          </p:nvPr>
        </p:nvSpPr>
        <p:spPr>
          <a:xfrm>
            <a:off x="515143" y="289718"/>
            <a:ext cx="8437563" cy="1004888"/>
          </a:xfrm>
        </p:spPr>
        <p:txBody>
          <a:bodyPr>
            <a:normAutofit fontScale="90000"/>
          </a:bodyPr>
          <a:lstStyle/>
          <a:p>
            <a:r>
              <a:rPr lang="en-US" altLang="en-US" b="1" dirty="0">
                <a:latin typeface="Tw Cen MT" panose="020B0602020104020603" pitchFamily="34" charset="0"/>
                <a:ea typeface="ＭＳ Ｐゴシック" panose="020B0600070205080204" pitchFamily="34" charset="-128"/>
              </a:rPr>
              <a:t>MD PROMISE Demographics 2</a:t>
            </a:r>
          </a:p>
        </p:txBody>
      </p:sp>
      <p:sp>
        <p:nvSpPr>
          <p:cNvPr id="20483" name="Content Placeholder 7" descr="N=997&#10;&#10;20% White&#10;54 % Black&#10;5% Other&#10;5% Hispanic&#10;15% Unreported&#10;" title="MD PROMISE Demographics"/>
          <p:cNvSpPr>
            <a:spLocks noGrp="1"/>
          </p:cNvSpPr>
          <p:nvPr>
            <p:ph idx="1"/>
          </p:nvPr>
        </p:nvSpPr>
        <p:spPr>
          <a:xfrm>
            <a:off x="116378" y="1454943"/>
            <a:ext cx="8229600" cy="4525963"/>
          </a:xfrm>
        </p:spPr>
        <p:txBody>
          <a:bodyPr/>
          <a:lstStyle/>
          <a:p>
            <a:pPr marL="0" indent="0">
              <a:buFont typeface="Arial" panose="020B0604020202020204" pitchFamily="34" charset="0"/>
              <a:buNone/>
            </a:pPr>
            <a:r>
              <a:rPr lang="en-US" altLang="en-US" sz="2800" dirty="0">
                <a:latin typeface="Calibri" panose="020F0502020204030204" pitchFamily="34" charset="0"/>
                <a:ea typeface="ＭＳ Ｐゴシック" panose="020B0600070205080204" pitchFamily="34" charset="-128"/>
              </a:rPr>
              <a:t>N=997</a:t>
            </a:r>
          </a:p>
          <a:p>
            <a:pPr marL="0" indent="0">
              <a:buFont typeface="Arial" panose="020B0604020202020204" pitchFamily="34" charset="0"/>
              <a:buNone/>
            </a:pPr>
            <a:endParaRPr lang="en-US" altLang="en-US" sz="2800" dirty="0">
              <a:latin typeface="Calibri" panose="020F0502020204030204" pitchFamily="34" charset="0"/>
              <a:ea typeface="ＭＳ Ｐゴシック" panose="020B0600070205080204" pitchFamily="34" charset="-128"/>
            </a:endParaRPr>
          </a:p>
          <a:p>
            <a:pPr marL="0" indent="0">
              <a:buFont typeface="Arial" panose="020B0604020202020204" pitchFamily="34" charset="0"/>
              <a:buNone/>
            </a:pPr>
            <a:r>
              <a:rPr lang="en-US" altLang="en-US" sz="2400" dirty="0">
                <a:latin typeface="Calibri" panose="020F0502020204030204" pitchFamily="34" charset="0"/>
                <a:ea typeface="ＭＳ Ｐゴシック" panose="020B0600070205080204" pitchFamily="34" charset="-128"/>
              </a:rPr>
              <a:t>20% White</a:t>
            </a:r>
          </a:p>
          <a:p>
            <a:pPr marL="0" indent="0">
              <a:buFont typeface="Arial" panose="020B0604020202020204" pitchFamily="34" charset="0"/>
              <a:buNone/>
            </a:pPr>
            <a:r>
              <a:rPr lang="en-US" altLang="en-US" sz="2400" dirty="0">
                <a:latin typeface="Calibri" panose="020F0502020204030204" pitchFamily="34" charset="0"/>
                <a:ea typeface="ＭＳ Ｐゴシック" panose="020B0600070205080204" pitchFamily="34" charset="-128"/>
              </a:rPr>
              <a:t>54 % Black</a:t>
            </a:r>
          </a:p>
          <a:p>
            <a:pPr marL="0" indent="0">
              <a:buFont typeface="Arial" panose="020B0604020202020204" pitchFamily="34" charset="0"/>
              <a:buNone/>
            </a:pPr>
            <a:r>
              <a:rPr lang="en-US" altLang="en-US" sz="2400" dirty="0">
                <a:latin typeface="Calibri" panose="020F0502020204030204" pitchFamily="34" charset="0"/>
                <a:ea typeface="ＭＳ Ｐゴシック" panose="020B0600070205080204" pitchFamily="34" charset="-128"/>
              </a:rPr>
              <a:t>5% Other</a:t>
            </a:r>
          </a:p>
          <a:p>
            <a:pPr marL="0" indent="0">
              <a:buFont typeface="Arial" panose="020B0604020202020204" pitchFamily="34" charset="0"/>
              <a:buNone/>
            </a:pPr>
            <a:r>
              <a:rPr lang="en-US" altLang="en-US" sz="2400" dirty="0">
                <a:latin typeface="Calibri" panose="020F0502020204030204" pitchFamily="34" charset="0"/>
                <a:ea typeface="ＭＳ Ｐゴシック" panose="020B0600070205080204" pitchFamily="34" charset="-128"/>
              </a:rPr>
              <a:t>5% Hispanic</a:t>
            </a:r>
          </a:p>
          <a:p>
            <a:pPr marL="0" indent="0">
              <a:buFont typeface="Arial" panose="020B0604020202020204" pitchFamily="34" charset="0"/>
              <a:buNone/>
            </a:pPr>
            <a:r>
              <a:rPr lang="en-US" altLang="en-US" sz="2400" dirty="0">
                <a:latin typeface="Calibri" panose="020F0502020204030204" pitchFamily="34" charset="0"/>
                <a:ea typeface="ＭＳ Ｐゴシック" panose="020B0600070205080204" pitchFamily="34" charset="-128"/>
              </a:rPr>
              <a:t>15% Unreported</a:t>
            </a:r>
          </a:p>
        </p:txBody>
      </p:sp>
      <p:graphicFrame>
        <p:nvGraphicFramePr>
          <p:cNvPr id="10" name="Content Placeholder 3" descr="Pie Chart showing the racial demographic data for the MD PROMISE program. Participants were 54% African-American, 20% White, 15% Unreported, 5% Hispanic and 5% Other. "/>
          <p:cNvGraphicFramePr>
            <a:graphicFrameLocks/>
          </p:cNvGraphicFramePr>
          <p:nvPr>
            <p:extLst>
              <p:ext uri="{D42A27DB-BD31-4B8C-83A1-F6EECF244321}">
                <p14:modId xmlns:p14="http://schemas.microsoft.com/office/powerpoint/2010/main" val="3301524580"/>
              </p:ext>
            </p:extLst>
          </p:nvPr>
        </p:nvGraphicFramePr>
        <p:xfrm>
          <a:off x="2218268" y="1294606"/>
          <a:ext cx="6993844" cy="4090988"/>
        </p:xfrm>
        <a:graphic>
          <a:graphicData uri="http://schemas.openxmlformats.org/presentationml/2006/ole">
            <mc:AlternateContent xmlns:mc="http://schemas.openxmlformats.org/markup-compatibility/2006">
              <mc:Choice xmlns:v="urn:schemas-microsoft-com:vml" Requires="v">
                <p:oleObj spid="_x0000_s5145" name="Chart" r:id="rId3" imgW="7864522" imgH="4419983" progId="Excel.Chart.8">
                  <p:embed/>
                </p:oleObj>
              </mc:Choice>
              <mc:Fallback>
                <p:oleObj name="Chart" r:id="rId3" imgW="7864522" imgH="4419983" progId="Excel.Chart.8">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8268" y="1294606"/>
                        <a:ext cx="6993844" cy="4090988"/>
                      </a:xfrm>
                      <a:prstGeom prst="rect">
                        <a:avLst/>
                      </a:prstGeom>
                      <a:noFill/>
                      <a:ln>
                        <a:noFill/>
                      </a:ln>
                    </p:spPr>
                  </p:pic>
                </p:oleObj>
              </mc:Fallback>
            </mc:AlternateContent>
          </a:graphicData>
        </a:graphic>
      </p:graphicFrame>
      <p:sp>
        <p:nvSpPr>
          <p:cNvPr id="20485" name="TextBox 9"/>
          <p:cNvSpPr txBox="1">
            <a:spLocks noChangeArrowheads="1"/>
          </p:cNvSpPr>
          <p:nvPr/>
        </p:nvSpPr>
        <p:spPr bwMode="auto">
          <a:xfrm>
            <a:off x="5152644" y="2275682"/>
            <a:ext cx="8616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b="1" dirty="0">
                <a:latin typeface="Arial Narrow" panose="020B0606020202030204" pitchFamily="34" charset="0"/>
              </a:rPr>
              <a:t>20%</a:t>
            </a:r>
          </a:p>
        </p:txBody>
      </p:sp>
      <p:sp>
        <p:nvSpPr>
          <p:cNvPr id="20489" name="TextBox 13"/>
          <p:cNvSpPr txBox="1">
            <a:spLocks noChangeArrowheads="1"/>
          </p:cNvSpPr>
          <p:nvPr/>
        </p:nvSpPr>
        <p:spPr bwMode="auto">
          <a:xfrm>
            <a:off x="3842240" y="2031604"/>
            <a:ext cx="777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b="1" dirty="0">
                <a:latin typeface="Arial Narrow" panose="020B0606020202030204" pitchFamily="34" charset="0"/>
              </a:rPr>
              <a:t>15%</a:t>
            </a:r>
          </a:p>
        </p:txBody>
      </p:sp>
      <p:sp>
        <p:nvSpPr>
          <p:cNvPr id="20486" name="TextBox 10"/>
          <p:cNvSpPr txBox="1">
            <a:spLocks noChangeArrowheads="1"/>
          </p:cNvSpPr>
          <p:nvPr/>
        </p:nvSpPr>
        <p:spPr bwMode="auto">
          <a:xfrm>
            <a:off x="4286506" y="4264657"/>
            <a:ext cx="11826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b="1" dirty="0">
                <a:latin typeface="Arial Narrow" panose="020B0606020202030204" pitchFamily="34" charset="0"/>
              </a:rPr>
              <a:t>54%</a:t>
            </a:r>
          </a:p>
        </p:txBody>
      </p:sp>
      <p:sp>
        <p:nvSpPr>
          <p:cNvPr id="20487" name="TextBox 11"/>
          <p:cNvSpPr txBox="1">
            <a:spLocks noChangeArrowheads="1"/>
          </p:cNvSpPr>
          <p:nvPr/>
        </p:nvSpPr>
        <p:spPr bwMode="auto">
          <a:xfrm>
            <a:off x="3111230" y="2988270"/>
            <a:ext cx="1235074"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b="1" dirty="0">
                <a:latin typeface="Arial Narrow" panose="020B0606020202030204" pitchFamily="34" charset="0"/>
              </a:rPr>
              <a:t>5%</a:t>
            </a:r>
          </a:p>
        </p:txBody>
      </p:sp>
      <p:sp>
        <p:nvSpPr>
          <p:cNvPr id="20488" name="TextBox 12"/>
          <p:cNvSpPr txBox="1">
            <a:spLocks noChangeArrowheads="1"/>
          </p:cNvSpPr>
          <p:nvPr/>
        </p:nvSpPr>
        <p:spPr bwMode="auto">
          <a:xfrm>
            <a:off x="3076923" y="2507258"/>
            <a:ext cx="60853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b="1" dirty="0">
                <a:latin typeface="Arial Narrow" panose="020B0606020202030204" pitchFamily="34" charset="0"/>
              </a:rPr>
              <a:t>5%</a:t>
            </a:r>
          </a:p>
        </p:txBody>
      </p:sp>
    </p:spTree>
    <p:extLst>
      <p:ext uri="{BB962C8B-B14F-4D97-AF65-F5344CB8AC3E}">
        <p14:creationId xmlns:p14="http://schemas.microsoft.com/office/powerpoint/2010/main" val="24613221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2" name="Title 1">
            <a:extLst>
              <a:ext uri="{FF2B5EF4-FFF2-40B4-BE49-F238E27FC236}">
                <a16:creationId xmlns:a16="http://schemas.microsoft.com/office/drawing/2014/main" id="{526ED999-0ECA-4F17-AE4E-03C71505FA7D}"/>
              </a:ext>
            </a:extLst>
          </p:cNvPr>
          <p:cNvSpPr>
            <a:spLocks noGrp="1"/>
          </p:cNvSpPr>
          <p:nvPr>
            <p:ph type="title" idx="4294967295"/>
          </p:nvPr>
        </p:nvSpPr>
        <p:spPr>
          <a:xfrm>
            <a:off x="5659869" y="2001376"/>
            <a:ext cx="7543800" cy="1450757"/>
          </a:xfrm>
        </p:spPr>
        <p:txBody>
          <a:bodyPr/>
          <a:lstStyle/>
          <a:p>
            <a:r>
              <a:rPr lang="en-US" dirty="0"/>
              <a:t>MD DOD </a:t>
            </a:r>
          </a:p>
        </p:txBody>
      </p:sp>
      <p:pic>
        <p:nvPicPr>
          <p:cNvPr id="105" name="Shape 105" descr="Maryland State Flag&#10;"/>
          <p:cNvPicPr preferRelativeResize="0"/>
          <p:nvPr/>
        </p:nvPicPr>
        <p:blipFill rotWithShape="1">
          <a:blip r:embed="rId3">
            <a:alphaModFix/>
          </a:blip>
          <a:srcRect/>
          <a:stretch/>
        </p:blipFill>
        <p:spPr>
          <a:xfrm>
            <a:off x="3765665" y="682683"/>
            <a:ext cx="5904115" cy="5380412"/>
          </a:xfrm>
          <a:prstGeom prst="rect">
            <a:avLst/>
          </a:prstGeom>
          <a:noFill/>
          <a:ln>
            <a:noFill/>
          </a:ln>
          <a:effectLst>
            <a:softEdge rad="635000"/>
          </a:effectLst>
        </p:spPr>
      </p:pic>
      <p:sp>
        <p:nvSpPr>
          <p:cNvPr id="106" name="Shape 106"/>
          <p:cNvSpPr txBox="1"/>
          <p:nvPr/>
        </p:nvSpPr>
        <p:spPr>
          <a:xfrm>
            <a:off x="231776" y="810649"/>
            <a:ext cx="3736975" cy="2562239"/>
          </a:xfrm>
          <a:prstGeom prst="rect">
            <a:avLst/>
          </a:prstGeom>
          <a:noFill/>
          <a:ln>
            <a:noFill/>
          </a:ln>
        </p:spPr>
        <p:txBody>
          <a:bodyPr lIns="68569" tIns="34275" rIns="68569" bIns="34275" anchor="t" anchorCtr="0">
            <a:noAutofit/>
          </a:bodyPr>
          <a:lstStyle/>
          <a:p>
            <a:pPr>
              <a:spcBef>
                <a:spcPts val="0"/>
              </a:spcBef>
              <a:buSzPct val="25000"/>
            </a:pPr>
            <a:r>
              <a:rPr lang="en-US" sz="5400" b="1" dirty="0">
                <a:latin typeface="Calibri"/>
                <a:ea typeface="Calibri"/>
                <a:cs typeface="Calibri"/>
                <a:sym typeface="Calibri"/>
              </a:rPr>
              <a:t>Maryland Department </a:t>
            </a:r>
          </a:p>
          <a:p>
            <a:pPr>
              <a:spcBef>
                <a:spcPts val="0"/>
              </a:spcBef>
              <a:buSzPct val="25000"/>
            </a:pPr>
            <a:r>
              <a:rPr lang="en-US" sz="5400" b="1" dirty="0">
                <a:latin typeface="Calibri"/>
                <a:ea typeface="Calibri"/>
                <a:cs typeface="Calibri"/>
                <a:sym typeface="Calibri"/>
              </a:rPr>
              <a:t>Of Disabilities</a:t>
            </a:r>
          </a:p>
        </p:txBody>
      </p:sp>
      <p:sp>
        <p:nvSpPr>
          <p:cNvPr id="110" name="Shape 110"/>
          <p:cNvSpPr txBox="1"/>
          <p:nvPr/>
        </p:nvSpPr>
        <p:spPr>
          <a:xfrm>
            <a:off x="231776" y="4171305"/>
            <a:ext cx="3935699" cy="392400"/>
          </a:xfrm>
          <a:prstGeom prst="rect">
            <a:avLst/>
          </a:prstGeom>
          <a:noFill/>
          <a:ln>
            <a:noFill/>
          </a:ln>
        </p:spPr>
        <p:txBody>
          <a:bodyPr lIns="68569" tIns="34275" rIns="68569" bIns="34275" anchor="t" anchorCtr="0">
            <a:noAutofit/>
          </a:bodyPr>
          <a:lstStyle/>
          <a:p>
            <a:pPr>
              <a:spcBef>
                <a:spcPts val="0"/>
              </a:spcBef>
              <a:buSzPct val="25000"/>
            </a:pPr>
            <a:r>
              <a:rPr lang="en-US" sz="2100" b="1" dirty="0">
                <a:solidFill>
                  <a:schemeClr val="tx1">
                    <a:lumMod val="65000"/>
                    <a:lumOff val="35000"/>
                  </a:schemeClr>
                </a:solidFill>
                <a:latin typeface="Calibri"/>
                <a:ea typeface="Calibri"/>
                <a:cs typeface="Calibri"/>
                <a:sym typeface="Calibri"/>
              </a:rPr>
              <a:t>Opportunity    Access     Choice</a:t>
            </a:r>
          </a:p>
        </p:txBody>
      </p:sp>
    </p:spTree>
    <p:extLst>
      <p:ext uri="{BB962C8B-B14F-4D97-AF65-F5344CB8AC3E}">
        <p14:creationId xmlns:p14="http://schemas.microsoft.com/office/powerpoint/2010/main" val="40780358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6"/>
          <p:cNvSpPr>
            <a:spLocks noGrp="1"/>
          </p:cNvSpPr>
          <p:nvPr>
            <p:ph type="title"/>
          </p:nvPr>
        </p:nvSpPr>
        <p:spPr>
          <a:xfrm>
            <a:off x="457200" y="274638"/>
            <a:ext cx="8331200" cy="1004887"/>
          </a:xfrm>
        </p:spPr>
        <p:txBody>
          <a:bodyPr/>
          <a:lstStyle/>
          <a:p>
            <a:r>
              <a:rPr lang="en-US" altLang="en-US" b="1" dirty="0">
                <a:latin typeface="Calibri" panose="020F0502020204030204" pitchFamily="34" charset="0"/>
                <a:ea typeface="ＭＳ Ｐゴシック" panose="020B0600070205080204" pitchFamily="34" charset="-128"/>
              </a:rPr>
              <a:t>MD PROMISE Demographics 3</a:t>
            </a:r>
          </a:p>
        </p:txBody>
      </p:sp>
      <p:graphicFrame>
        <p:nvGraphicFramePr>
          <p:cNvPr id="21507" name="Content Placeholder 2" descr="N=997&#10;13% ID&#10;17% DD&#10;12% ASD&#10;19% MH&#10;39% Other Not classified eg LD, ADHD, ADD&#10;" title="Pie chart"/>
          <p:cNvGraphicFramePr>
            <a:graphicFrameLocks/>
          </p:cNvGraphicFramePr>
          <p:nvPr>
            <p:extLst>
              <p:ext uri="{D42A27DB-BD31-4B8C-83A1-F6EECF244321}">
                <p14:modId xmlns:p14="http://schemas.microsoft.com/office/powerpoint/2010/main" val="4173476060"/>
              </p:ext>
            </p:extLst>
          </p:nvPr>
        </p:nvGraphicFramePr>
        <p:xfrm>
          <a:off x="1058634" y="1428750"/>
          <a:ext cx="8331200" cy="4410075"/>
        </p:xfrm>
        <a:graphic>
          <a:graphicData uri="http://schemas.openxmlformats.org/presentationml/2006/ole">
            <mc:AlternateContent xmlns:mc="http://schemas.openxmlformats.org/markup-compatibility/2006">
              <mc:Choice xmlns:v="urn:schemas-microsoft-com:vml" Requires="v">
                <p:oleObj spid="_x0000_s6171" name="Chart" r:id="rId4" imgW="8340051" imgH="4413887" progId="Excel.Chart.8">
                  <p:embed/>
                </p:oleObj>
              </mc:Choice>
              <mc:Fallback>
                <p:oleObj name="Chart" r:id="rId4" imgW="8340051" imgH="4413887" progId="Excel.Char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8634" y="1428750"/>
                        <a:ext cx="8331200" cy="441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1508" name="TextBox 5"/>
          <p:cNvSpPr txBox="1">
            <a:spLocks noChangeArrowheads="1"/>
          </p:cNvSpPr>
          <p:nvPr/>
        </p:nvSpPr>
        <p:spPr bwMode="auto">
          <a:xfrm>
            <a:off x="4191382" y="2324894"/>
            <a:ext cx="11826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b="1" dirty="0">
                <a:latin typeface="Arial Narrow" panose="020B0606020202030204" pitchFamily="34" charset="0"/>
              </a:rPr>
              <a:t>13%</a:t>
            </a:r>
          </a:p>
        </p:txBody>
      </p:sp>
      <p:sp>
        <p:nvSpPr>
          <p:cNvPr id="21509" name="TextBox 6"/>
          <p:cNvSpPr txBox="1">
            <a:spLocks noChangeArrowheads="1"/>
          </p:cNvSpPr>
          <p:nvPr/>
        </p:nvSpPr>
        <p:spPr bwMode="auto">
          <a:xfrm>
            <a:off x="4535488" y="3449638"/>
            <a:ext cx="11826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b="1" dirty="0">
                <a:latin typeface="Arial Narrow" panose="020B0606020202030204" pitchFamily="34" charset="0"/>
              </a:rPr>
              <a:t>17%</a:t>
            </a:r>
          </a:p>
        </p:txBody>
      </p:sp>
      <p:sp>
        <p:nvSpPr>
          <p:cNvPr id="21510" name="TextBox 7"/>
          <p:cNvSpPr txBox="1">
            <a:spLocks noChangeArrowheads="1"/>
          </p:cNvSpPr>
          <p:nvPr/>
        </p:nvSpPr>
        <p:spPr bwMode="auto">
          <a:xfrm>
            <a:off x="4550142" y="4267200"/>
            <a:ext cx="1181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b="1" dirty="0">
                <a:latin typeface="Arial Narrow" panose="020B0606020202030204" pitchFamily="34" charset="0"/>
              </a:rPr>
              <a:t>12%</a:t>
            </a:r>
          </a:p>
        </p:txBody>
      </p:sp>
      <p:sp>
        <p:nvSpPr>
          <p:cNvPr id="21511" name="TextBox 8"/>
          <p:cNvSpPr txBox="1">
            <a:spLocks noChangeArrowheads="1"/>
          </p:cNvSpPr>
          <p:nvPr/>
        </p:nvSpPr>
        <p:spPr bwMode="auto">
          <a:xfrm>
            <a:off x="3472474" y="4704752"/>
            <a:ext cx="11826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b="1" dirty="0">
                <a:latin typeface="Arial Narrow" panose="020B0606020202030204" pitchFamily="34" charset="0"/>
              </a:rPr>
              <a:t>19%</a:t>
            </a:r>
          </a:p>
        </p:txBody>
      </p:sp>
      <p:sp>
        <p:nvSpPr>
          <p:cNvPr id="21512" name="TextBox 9"/>
          <p:cNvSpPr txBox="1">
            <a:spLocks noChangeArrowheads="1"/>
          </p:cNvSpPr>
          <p:nvPr/>
        </p:nvSpPr>
        <p:spPr bwMode="auto">
          <a:xfrm>
            <a:off x="2647951" y="3247231"/>
            <a:ext cx="11826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b="1" dirty="0">
                <a:latin typeface="Arial Narrow" panose="020B0606020202030204" pitchFamily="34" charset="0"/>
              </a:rPr>
              <a:t>39%</a:t>
            </a:r>
          </a:p>
        </p:txBody>
      </p:sp>
      <p:sp>
        <p:nvSpPr>
          <p:cNvPr id="21513" name="TextBox 1" descr="N=997&#10;13% ID&#10;17% DD&#10;12% ASD&#10;19% MH&#10;39% Other&#10;" title="Demographics"/>
          <p:cNvSpPr txBox="1">
            <a:spLocks noChangeArrowheads="1"/>
          </p:cNvSpPr>
          <p:nvPr/>
        </p:nvSpPr>
        <p:spPr bwMode="auto">
          <a:xfrm>
            <a:off x="304143" y="1416238"/>
            <a:ext cx="2745796"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defRPr/>
            </a:pPr>
            <a:r>
              <a:rPr lang="en-US" altLang="en-US" dirty="0">
                <a:latin typeface="+mn-lt"/>
              </a:rPr>
              <a:t>N=997</a:t>
            </a:r>
          </a:p>
          <a:p>
            <a:pPr>
              <a:defRPr/>
            </a:pPr>
            <a:r>
              <a:rPr lang="en-US" altLang="en-US" dirty="0"/>
              <a:t>13% ID</a:t>
            </a:r>
          </a:p>
          <a:p>
            <a:pPr>
              <a:defRPr/>
            </a:pPr>
            <a:r>
              <a:rPr lang="en-US" altLang="en-US" dirty="0"/>
              <a:t>17% DD</a:t>
            </a:r>
          </a:p>
          <a:p>
            <a:pPr>
              <a:defRPr/>
            </a:pPr>
            <a:r>
              <a:rPr lang="en-US" altLang="en-US" dirty="0"/>
              <a:t>12% ASD</a:t>
            </a:r>
          </a:p>
          <a:p>
            <a:pPr>
              <a:defRPr/>
            </a:pPr>
            <a:r>
              <a:rPr lang="en-US" altLang="en-US" dirty="0"/>
              <a:t>19% MH</a:t>
            </a:r>
          </a:p>
          <a:p>
            <a:pPr>
              <a:defRPr/>
            </a:pPr>
            <a:r>
              <a:rPr lang="en-US" altLang="en-US" dirty="0"/>
              <a:t>39% Other</a:t>
            </a:r>
          </a:p>
          <a:p>
            <a:pPr>
              <a:spcBef>
                <a:spcPct val="0"/>
              </a:spcBef>
              <a:buFontTx/>
              <a:buNone/>
              <a:defRPr/>
            </a:pPr>
            <a:endParaRPr lang="en-US" altLang="en-US" dirty="0">
              <a:latin typeface="+mn-lt"/>
            </a:endParaRPr>
          </a:p>
        </p:txBody>
      </p:sp>
      <p:sp>
        <p:nvSpPr>
          <p:cNvPr id="21514" name="TextBox 3"/>
          <p:cNvSpPr txBox="1">
            <a:spLocks noChangeArrowheads="1"/>
          </p:cNvSpPr>
          <p:nvPr/>
        </p:nvSpPr>
        <p:spPr bwMode="auto">
          <a:xfrm>
            <a:off x="7216791" y="4426078"/>
            <a:ext cx="27543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400" dirty="0">
                <a:latin typeface="Arial" panose="020B0604020202020204" pitchFamily="34" charset="0"/>
              </a:rPr>
              <a:t>e.g., LD, ADHD, ADD</a:t>
            </a:r>
          </a:p>
        </p:txBody>
      </p:sp>
    </p:spTree>
    <p:extLst>
      <p:ext uri="{BB962C8B-B14F-4D97-AF65-F5344CB8AC3E}">
        <p14:creationId xmlns:p14="http://schemas.microsoft.com/office/powerpoint/2010/main" val="19781728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450850" y="274638"/>
            <a:ext cx="8375650" cy="1004887"/>
          </a:xfrm>
        </p:spPr>
        <p:txBody>
          <a:bodyPr/>
          <a:lstStyle/>
          <a:p>
            <a:r>
              <a:rPr lang="en-US" altLang="en-US" b="1" dirty="0">
                <a:latin typeface="Calibri" panose="020F0502020204030204" pitchFamily="34" charset="0"/>
                <a:ea typeface="ＭＳ Ｐゴシック" panose="020B0600070205080204" pitchFamily="34" charset="-128"/>
              </a:rPr>
              <a:t>MD PROMISE Demographics 4</a:t>
            </a:r>
          </a:p>
        </p:txBody>
      </p:sp>
      <p:sp>
        <p:nvSpPr>
          <p:cNvPr id="22531" name="Content Placeholder 2" descr="N=997&#10;55% Urban  45% Rural&#10;&#10;23% Baltimore City&#10;26% Western&#10;16% Southern&#10;15% Eastern Shore&#10;19% Northern&#10;"/>
          <p:cNvSpPr>
            <a:spLocks noGrp="1"/>
          </p:cNvSpPr>
          <p:nvPr>
            <p:ph idx="1"/>
          </p:nvPr>
        </p:nvSpPr>
        <p:spPr>
          <a:xfrm>
            <a:off x="100484" y="1600200"/>
            <a:ext cx="8586316" cy="4525963"/>
          </a:xfrm>
        </p:spPr>
        <p:txBody>
          <a:bodyPr/>
          <a:lstStyle/>
          <a:p>
            <a:pPr marL="0" indent="0">
              <a:buNone/>
              <a:defRPr/>
            </a:pPr>
            <a:r>
              <a:rPr lang="en-US" altLang="en-US" sz="2400" dirty="0">
                <a:ea typeface="ＭＳ Ｐゴシック" panose="020B0600070205080204" pitchFamily="34" charset="-128"/>
              </a:rPr>
              <a:t>N=997</a:t>
            </a:r>
          </a:p>
          <a:p>
            <a:pPr marL="0" indent="0">
              <a:buNone/>
              <a:defRPr/>
            </a:pPr>
            <a:r>
              <a:rPr lang="en-US" altLang="en-US" sz="2400" dirty="0">
                <a:ea typeface="ＭＳ Ｐゴシック" panose="020B0600070205080204" pitchFamily="34" charset="-128"/>
              </a:rPr>
              <a:t>55% Urban  45% Rural</a:t>
            </a:r>
          </a:p>
          <a:p>
            <a:pPr marL="0" indent="0">
              <a:buNone/>
              <a:defRPr/>
            </a:pPr>
            <a:endParaRPr lang="en-US" altLang="en-US" sz="2400" dirty="0">
              <a:ea typeface="ＭＳ Ｐゴシック" panose="020B0600070205080204" pitchFamily="34" charset="-128"/>
            </a:endParaRPr>
          </a:p>
          <a:p>
            <a:pPr marL="0" indent="0">
              <a:buNone/>
              <a:defRPr/>
            </a:pPr>
            <a:r>
              <a:rPr lang="en-US" altLang="en-US" sz="2400" dirty="0">
                <a:ea typeface="ＭＳ Ｐゴシック" panose="020B0600070205080204" pitchFamily="34" charset="-128"/>
              </a:rPr>
              <a:t>23% Baltimore City</a:t>
            </a:r>
          </a:p>
          <a:p>
            <a:pPr marL="0" indent="0">
              <a:buNone/>
              <a:defRPr/>
            </a:pPr>
            <a:r>
              <a:rPr lang="en-US" altLang="en-US" sz="2400" dirty="0">
                <a:ea typeface="ＭＳ Ｐゴシック" panose="020B0600070205080204" pitchFamily="34" charset="-128"/>
              </a:rPr>
              <a:t>26% Western</a:t>
            </a:r>
          </a:p>
          <a:p>
            <a:pPr marL="0" indent="0">
              <a:buNone/>
              <a:defRPr/>
            </a:pPr>
            <a:r>
              <a:rPr lang="en-US" altLang="en-US" sz="2400" dirty="0">
                <a:ea typeface="ＭＳ Ｐゴシック" panose="020B0600070205080204" pitchFamily="34" charset="-128"/>
              </a:rPr>
              <a:t>16% Southern</a:t>
            </a:r>
          </a:p>
          <a:p>
            <a:pPr marL="0" indent="0">
              <a:buNone/>
              <a:defRPr/>
            </a:pPr>
            <a:r>
              <a:rPr lang="en-US" altLang="en-US" sz="2400" dirty="0">
                <a:ea typeface="ＭＳ Ｐゴシック" panose="020B0600070205080204" pitchFamily="34" charset="-128"/>
              </a:rPr>
              <a:t>15% Eastern Shore</a:t>
            </a:r>
          </a:p>
          <a:p>
            <a:pPr marL="0" indent="0">
              <a:buNone/>
              <a:defRPr/>
            </a:pPr>
            <a:r>
              <a:rPr lang="en-US" altLang="en-US" sz="2400" dirty="0">
                <a:ea typeface="ＭＳ Ｐゴシック" panose="020B0600070205080204" pitchFamily="34" charset="-128"/>
              </a:rPr>
              <a:t>19% Northern</a:t>
            </a:r>
          </a:p>
          <a:p>
            <a:pPr marL="0" indent="0">
              <a:buFont typeface="Arial" panose="020B0604020202020204" pitchFamily="34" charset="0"/>
              <a:buNone/>
              <a:defRPr/>
            </a:pPr>
            <a:endParaRPr lang="en-US" altLang="en-US" dirty="0">
              <a:latin typeface="+mj-lt"/>
              <a:ea typeface="ＭＳ Ｐゴシック" panose="020B0600070205080204" pitchFamily="34" charset="-128"/>
            </a:endParaRPr>
          </a:p>
        </p:txBody>
      </p:sp>
      <p:graphicFrame>
        <p:nvGraphicFramePr>
          <p:cNvPr id="23556" name="Chart 3" descr="Pie Chart showing the location data for MD PROMISE Participants. 26% of participants were Western MD residents, 23% were Baltimore City residents, 19% were Northern MD residents, 16% were Southern MD Residents and 15% were Eastern Shore residents. "/>
          <p:cNvGraphicFramePr>
            <a:graphicFrameLocks/>
          </p:cNvGraphicFramePr>
          <p:nvPr>
            <p:extLst>
              <p:ext uri="{D42A27DB-BD31-4B8C-83A1-F6EECF244321}">
                <p14:modId xmlns:p14="http://schemas.microsoft.com/office/powerpoint/2010/main" val="98288828"/>
              </p:ext>
            </p:extLst>
          </p:nvPr>
        </p:nvGraphicFramePr>
        <p:xfrm>
          <a:off x="2914022" y="1335881"/>
          <a:ext cx="6390752" cy="4130422"/>
        </p:xfrm>
        <a:graphic>
          <a:graphicData uri="http://schemas.openxmlformats.org/presentationml/2006/ole">
            <mc:AlternateContent xmlns:mc="http://schemas.openxmlformats.org/markup-compatibility/2006">
              <mc:Choice xmlns:v="urn:schemas-microsoft-com:vml" Requires="v">
                <p:oleObj spid="_x0000_s7193" name="Chart" r:id="rId4" imgW="6748857" imgH="4535817" progId="Excel.Chart.8">
                  <p:embed/>
                </p:oleObj>
              </mc:Choice>
              <mc:Fallback>
                <p:oleObj name="Chart" r:id="rId4" imgW="6748857" imgH="4535817" progId="Excel.Char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4022" y="1335881"/>
                        <a:ext cx="6390752" cy="4130422"/>
                      </a:xfrm>
                      <a:prstGeom prst="rect">
                        <a:avLst/>
                      </a:prstGeom>
                      <a:noFill/>
                      <a:ln>
                        <a:noFill/>
                      </a:ln>
                    </p:spPr>
                  </p:pic>
                </p:oleObj>
              </mc:Fallback>
            </mc:AlternateContent>
          </a:graphicData>
        </a:graphic>
      </p:graphicFrame>
      <p:sp>
        <p:nvSpPr>
          <p:cNvPr id="23557" name="TextBox 4"/>
          <p:cNvSpPr txBox="1">
            <a:spLocks noChangeArrowheads="1"/>
          </p:cNvSpPr>
          <p:nvPr/>
        </p:nvSpPr>
        <p:spPr bwMode="auto">
          <a:xfrm>
            <a:off x="5929313" y="2325496"/>
            <a:ext cx="12874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b="1" dirty="0">
                <a:latin typeface="Arial Narrow" panose="020B0606020202030204" pitchFamily="34" charset="0"/>
              </a:rPr>
              <a:t>23%</a:t>
            </a:r>
          </a:p>
        </p:txBody>
      </p:sp>
      <p:sp>
        <p:nvSpPr>
          <p:cNvPr id="23558" name="TextBox 5"/>
          <p:cNvSpPr txBox="1">
            <a:spLocks noChangeArrowheads="1"/>
          </p:cNvSpPr>
          <p:nvPr/>
        </p:nvSpPr>
        <p:spPr bwMode="auto">
          <a:xfrm>
            <a:off x="4051954" y="3279679"/>
            <a:ext cx="12890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b="1" dirty="0">
                <a:latin typeface="Arial Narrow" panose="020B0606020202030204" pitchFamily="34" charset="0"/>
              </a:rPr>
              <a:t>15%</a:t>
            </a:r>
          </a:p>
        </p:txBody>
      </p:sp>
      <p:sp>
        <p:nvSpPr>
          <p:cNvPr id="23559" name="TextBox 6"/>
          <p:cNvSpPr txBox="1">
            <a:spLocks noChangeArrowheads="1"/>
          </p:cNvSpPr>
          <p:nvPr/>
        </p:nvSpPr>
        <p:spPr bwMode="auto">
          <a:xfrm>
            <a:off x="4488352" y="2142140"/>
            <a:ext cx="12874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b="1" dirty="0">
                <a:latin typeface="Arial Narrow" panose="020B0606020202030204" pitchFamily="34" charset="0"/>
              </a:rPr>
              <a:t>19%</a:t>
            </a:r>
          </a:p>
        </p:txBody>
      </p:sp>
      <p:sp>
        <p:nvSpPr>
          <p:cNvPr id="23560" name="TextBox 7"/>
          <p:cNvSpPr txBox="1">
            <a:spLocks noChangeArrowheads="1"/>
          </p:cNvSpPr>
          <p:nvPr/>
        </p:nvSpPr>
        <p:spPr bwMode="auto">
          <a:xfrm>
            <a:off x="4488352" y="4288052"/>
            <a:ext cx="12874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b="1" dirty="0">
                <a:latin typeface="Arial Narrow" panose="020B0606020202030204" pitchFamily="34" charset="0"/>
              </a:rPr>
              <a:t>16%</a:t>
            </a:r>
          </a:p>
        </p:txBody>
      </p:sp>
      <p:sp>
        <p:nvSpPr>
          <p:cNvPr id="23561" name="TextBox 8"/>
          <p:cNvSpPr txBox="1">
            <a:spLocks noChangeArrowheads="1"/>
          </p:cNvSpPr>
          <p:nvPr/>
        </p:nvSpPr>
        <p:spPr bwMode="auto">
          <a:xfrm>
            <a:off x="6278057" y="3881704"/>
            <a:ext cx="12874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b="1" dirty="0">
                <a:latin typeface="Arial Narrow" panose="020B0606020202030204" pitchFamily="34" charset="0"/>
              </a:rPr>
              <a:t>26%</a:t>
            </a:r>
          </a:p>
        </p:txBody>
      </p:sp>
    </p:spTree>
    <p:extLst>
      <p:ext uri="{BB962C8B-B14F-4D97-AF65-F5344CB8AC3E}">
        <p14:creationId xmlns:p14="http://schemas.microsoft.com/office/powerpoint/2010/main" val="27507681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22960" y="286605"/>
            <a:ext cx="6915752" cy="1147560"/>
          </a:xfrm>
        </p:spPr>
        <p:txBody>
          <a:bodyPr>
            <a:normAutofit fontScale="90000"/>
          </a:bodyPr>
          <a:lstStyle/>
          <a:p>
            <a:r>
              <a:rPr lang="en-US" b="1" dirty="0">
                <a:latin typeface="+mn-lt"/>
              </a:rPr>
              <a:t>Core Interventions: % of 997</a:t>
            </a:r>
          </a:p>
        </p:txBody>
      </p:sp>
      <p:sp>
        <p:nvSpPr>
          <p:cNvPr id="10" name="Content Placeholder 9" descr="Coordinated Case Management/Family Plan 94%&#10;Positive Personal Profile    87%&#10;Individual Job Development Plan  87%&#10;Work Experience     81%&#10;Paid Work  73%&#10;Benefits Counseling   81%&#10;Financial Education  52% &#10;" title="Core Interventions % of 997"/>
          <p:cNvSpPr>
            <a:spLocks noGrp="1"/>
          </p:cNvSpPr>
          <p:nvPr>
            <p:ph sz="half" idx="2"/>
          </p:nvPr>
        </p:nvSpPr>
        <p:spPr>
          <a:xfrm>
            <a:off x="199504" y="1762296"/>
            <a:ext cx="8487296" cy="3649289"/>
          </a:xfrm>
        </p:spPr>
        <p:txBody>
          <a:bodyPr>
            <a:normAutofit fontScale="92500" lnSpcReduction="10000"/>
          </a:bodyPr>
          <a:lstStyle/>
          <a:p>
            <a:r>
              <a:rPr lang="en-US" sz="2800" dirty="0"/>
              <a:t>Coordinated Case Management/Family Plan	94%</a:t>
            </a:r>
          </a:p>
          <a:p>
            <a:r>
              <a:rPr lang="en-US" sz="2800" dirty="0"/>
              <a:t>Positive Personal Profile 				87%</a:t>
            </a:r>
          </a:p>
          <a:p>
            <a:r>
              <a:rPr lang="en-US" sz="2800" dirty="0"/>
              <a:t>Individual Job Development Plan  		87%</a:t>
            </a:r>
          </a:p>
          <a:p>
            <a:r>
              <a:rPr lang="en-US" sz="2800" dirty="0"/>
              <a:t>Work Experience   					81%</a:t>
            </a:r>
          </a:p>
          <a:p>
            <a:r>
              <a:rPr lang="en-US" sz="2800" dirty="0"/>
              <a:t>Paid Work						73%</a:t>
            </a:r>
          </a:p>
          <a:p>
            <a:r>
              <a:rPr lang="en-US" sz="2800" dirty="0"/>
              <a:t>Benefits Counseling 				81%</a:t>
            </a:r>
          </a:p>
          <a:p>
            <a:r>
              <a:rPr lang="en-US" sz="2800" dirty="0"/>
              <a:t>Financial Education					52%</a:t>
            </a:r>
          </a:p>
        </p:txBody>
      </p:sp>
    </p:spTree>
    <p:extLst>
      <p:ext uri="{BB962C8B-B14F-4D97-AF65-F5344CB8AC3E}">
        <p14:creationId xmlns:p14="http://schemas.microsoft.com/office/powerpoint/2010/main" val="40521853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822960" y="286604"/>
            <a:ext cx="6867625" cy="926179"/>
          </a:xfrm>
        </p:spPr>
        <p:txBody>
          <a:bodyPr/>
          <a:lstStyle/>
          <a:p>
            <a:r>
              <a:rPr lang="en-US" altLang="en-US" b="1" dirty="0">
                <a:latin typeface="Calibri" panose="020F0502020204030204" pitchFamily="34" charset="0"/>
                <a:ea typeface="ＭＳ Ｐゴシック" panose="020B0600070205080204" pitchFamily="34" charset="-128"/>
              </a:rPr>
              <a:t>MD PROMISE Key Features</a:t>
            </a:r>
          </a:p>
        </p:txBody>
      </p:sp>
      <p:sp>
        <p:nvSpPr>
          <p:cNvPr id="17411" name="Content Placeholder 2"/>
          <p:cNvSpPr>
            <a:spLocks noGrp="1"/>
          </p:cNvSpPr>
          <p:nvPr>
            <p:ph idx="1"/>
          </p:nvPr>
        </p:nvSpPr>
        <p:spPr>
          <a:xfrm>
            <a:off x="457200" y="1408113"/>
            <a:ext cx="8229600" cy="4525962"/>
          </a:xfrm>
        </p:spPr>
        <p:txBody>
          <a:bodyPr/>
          <a:lstStyle/>
          <a:p>
            <a:pPr>
              <a:defRPr/>
            </a:pPr>
            <a:r>
              <a:rPr lang="en-US" altLang="en-US" sz="2600" dirty="0">
                <a:latin typeface="+mj-lt"/>
                <a:ea typeface="ＭＳ Ｐゴシック" panose="020B0600070205080204" pitchFamily="34" charset="-128"/>
              </a:rPr>
              <a:t>Project Interventions:</a:t>
            </a:r>
          </a:p>
          <a:p>
            <a:pPr lvl="1">
              <a:defRPr/>
            </a:pPr>
            <a:r>
              <a:rPr lang="en-US" altLang="en-US" sz="2600" dirty="0">
                <a:latin typeface="+mj-lt"/>
                <a:ea typeface="ＭＳ Ｐゴシック" panose="020B0600070205080204" pitchFamily="34" charset="-128"/>
              </a:rPr>
              <a:t>Assertive case management and Family Plan</a:t>
            </a:r>
          </a:p>
          <a:p>
            <a:pPr lvl="1">
              <a:defRPr/>
            </a:pPr>
            <a:r>
              <a:rPr lang="en-US" altLang="en-US" sz="2600" dirty="0">
                <a:latin typeface="+mj-lt"/>
                <a:ea typeface="ＭＳ Ｐゴシック" panose="020B0600070205080204" pitchFamily="34" charset="-128"/>
              </a:rPr>
              <a:t>Career and work based experiences, at least one paid job for youth</a:t>
            </a:r>
          </a:p>
          <a:p>
            <a:pPr lvl="1">
              <a:defRPr/>
            </a:pPr>
            <a:r>
              <a:rPr lang="en-US" altLang="en-US" sz="2800" dirty="0">
                <a:latin typeface="+mj-lt"/>
                <a:ea typeface="ＭＳ Ｐゴシック" panose="020B0600070205080204" pitchFamily="34" charset="-128"/>
              </a:rPr>
              <a:t>Benefits counseling </a:t>
            </a:r>
            <a:r>
              <a:rPr lang="en-US" altLang="en-US" sz="2600" dirty="0">
                <a:latin typeface="+mj-lt"/>
                <a:ea typeface="ＭＳ Ｐゴシック" panose="020B0600070205080204" pitchFamily="34" charset="-128"/>
              </a:rPr>
              <a:t>and Financial education</a:t>
            </a:r>
          </a:p>
          <a:p>
            <a:pPr>
              <a:defRPr/>
            </a:pPr>
            <a:r>
              <a:rPr lang="en-US" altLang="en-US" sz="2600" dirty="0">
                <a:latin typeface="+mj-lt"/>
                <a:ea typeface="ＭＳ Ｐゴシック" panose="020B0600070205080204" pitchFamily="34" charset="-128"/>
              </a:rPr>
              <a:t>Intervention Teams:</a:t>
            </a:r>
          </a:p>
          <a:p>
            <a:pPr lvl="1">
              <a:defRPr/>
            </a:pPr>
            <a:r>
              <a:rPr lang="en-US" altLang="en-US" sz="2600" dirty="0">
                <a:latin typeface="+mj-lt"/>
                <a:ea typeface="ＭＳ Ｐゴシック" panose="020B0600070205080204" pitchFamily="34" charset="-128"/>
              </a:rPr>
              <a:t>Case Manager</a:t>
            </a:r>
          </a:p>
          <a:p>
            <a:pPr lvl="1">
              <a:defRPr/>
            </a:pPr>
            <a:r>
              <a:rPr lang="en-US" altLang="en-US" sz="2600" dirty="0">
                <a:latin typeface="+mj-lt"/>
                <a:ea typeface="ＭＳ Ｐゴシック" panose="020B0600070205080204" pitchFamily="34" charset="-128"/>
              </a:rPr>
              <a:t>Family Employment Specialist </a:t>
            </a:r>
          </a:p>
          <a:p>
            <a:pPr lvl="1">
              <a:defRPr/>
            </a:pPr>
            <a:r>
              <a:rPr lang="en-US" altLang="en-US" sz="2600" dirty="0">
                <a:latin typeface="+mj-lt"/>
                <a:ea typeface="ＭＳ Ｐゴシック" panose="020B0600070205080204" pitchFamily="34" charset="-128"/>
              </a:rPr>
              <a:t>Benefit Counselor</a:t>
            </a:r>
          </a:p>
          <a:p>
            <a:pPr lvl="1">
              <a:defRPr/>
            </a:pPr>
            <a:r>
              <a:rPr lang="en-US" altLang="en-US" sz="2600" dirty="0">
                <a:latin typeface="+mj-lt"/>
                <a:ea typeface="ＭＳ Ｐゴシック" panose="020B0600070205080204" pitchFamily="34" charset="-128"/>
              </a:rPr>
              <a:t>School Personnel</a:t>
            </a:r>
          </a:p>
        </p:txBody>
      </p:sp>
    </p:spTree>
    <p:extLst>
      <p:ext uri="{BB962C8B-B14F-4D97-AF65-F5344CB8AC3E}">
        <p14:creationId xmlns:p14="http://schemas.microsoft.com/office/powerpoint/2010/main" val="2468309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6510" y="286605"/>
            <a:ext cx="7526956" cy="1099434"/>
          </a:xfrm>
        </p:spPr>
        <p:txBody>
          <a:bodyPr>
            <a:normAutofit fontScale="90000"/>
          </a:bodyPr>
          <a:lstStyle/>
          <a:p>
            <a:r>
              <a:rPr lang="en-US" b="1" dirty="0">
                <a:latin typeface="+mn-lt"/>
              </a:rPr>
              <a:t>Coordinated Case Management</a:t>
            </a:r>
          </a:p>
        </p:txBody>
      </p:sp>
      <p:sp>
        <p:nvSpPr>
          <p:cNvPr id="3" name="Text Placeholder 2"/>
          <p:cNvSpPr>
            <a:spLocks noGrp="1"/>
          </p:cNvSpPr>
          <p:nvPr>
            <p:ph type="body" idx="1"/>
          </p:nvPr>
        </p:nvSpPr>
        <p:spPr/>
        <p:txBody>
          <a:bodyPr/>
          <a:lstStyle/>
          <a:p>
            <a:r>
              <a:rPr lang="en-US" dirty="0"/>
              <a:t>State Partners</a:t>
            </a:r>
          </a:p>
        </p:txBody>
      </p:sp>
      <p:sp>
        <p:nvSpPr>
          <p:cNvPr id="4" name="Content Placeholder 3"/>
          <p:cNvSpPr>
            <a:spLocks noGrp="1"/>
          </p:cNvSpPr>
          <p:nvPr>
            <p:ph sz="half" idx="2"/>
          </p:nvPr>
        </p:nvSpPr>
        <p:spPr/>
        <p:txBody>
          <a:bodyPr/>
          <a:lstStyle/>
          <a:p>
            <a:r>
              <a:rPr lang="en-US" dirty="0"/>
              <a:t>MSDE</a:t>
            </a:r>
          </a:p>
          <a:p>
            <a:r>
              <a:rPr lang="en-US" dirty="0"/>
              <a:t>DHS</a:t>
            </a:r>
          </a:p>
          <a:p>
            <a:r>
              <a:rPr lang="en-US" dirty="0"/>
              <a:t>DJS</a:t>
            </a:r>
          </a:p>
          <a:p>
            <a:r>
              <a:rPr lang="en-US" dirty="0"/>
              <a:t>DLLR</a:t>
            </a:r>
          </a:p>
          <a:p>
            <a:r>
              <a:rPr lang="en-US" dirty="0"/>
              <a:t>DDA</a:t>
            </a:r>
          </a:p>
          <a:p>
            <a:r>
              <a:rPr lang="en-US" dirty="0"/>
              <a:t>BHA</a:t>
            </a:r>
          </a:p>
          <a:p>
            <a:r>
              <a:rPr lang="en-US" dirty="0"/>
              <a:t>Medicaid</a:t>
            </a:r>
          </a:p>
        </p:txBody>
      </p:sp>
      <p:sp>
        <p:nvSpPr>
          <p:cNvPr id="5" name="Text Placeholder 4"/>
          <p:cNvSpPr>
            <a:spLocks noGrp="1"/>
          </p:cNvSpPr>
          <p:nvPr>
            <p:ph type="body" sz="quarter" idx="3"/>
          </p:nvPr>
        </p:nvSpPr>
        <p:spPr/>
        <p:txBody>
          <a:bodyPr/>
          <a:lstStyle/>
          <a:p>
            <a:r>
              <a:rPr lang="en-US" dirty="0"/>
              <a:t>Local Partners</a:t>
            </a:r>
          </a:p>
        </p:txBody>
      </p:sp>
      <p:sp>
        <p:nvSpPr>
          <p:cNvPr id="6" name="Content Placeholder 5"/>
          <p:cNvSpPr>
            <a:spLocks noGrp="1"/>
          </p:cNvSpPr>
          <p:nvPr>
            <p:ph sz="quarter" idx="4"/>
          </p:nvPr>
        </p:nvSpPr>
        <p:spPr/>
        <p:txBody>
          <a:bodyPr/>
          <a:lstStyle/>
          <a:p>
            <a:r>
              <a:rPr lang="en-US" dirty="0"/>
              <a:t>Schools</a:t>
            </a:r>
          </a:p>
          <a:p>
            <a:r>
              <a:rPr lang="en-US" dirty="0"/>
              <a:t>DORS </a:t>
            </a:r>
          </a:p>
          <a:p>
            <a:r>
              <a:rPr lang="en-US" dirty="0"/>
              <a:t>DDS offices</a:t>
            </a:r>
          </a:p>
          <a:p>
            <a:r>
              <a:rPr lang="en-US" dirty="0"/>
              <a:t>AJCs</a:t>
            </a:r>
          </a:p>
          <a:p>
            <a:r>
              <a:rPr lang="en-US" dirty="0"/>
              <a:t>Other Community services and resources</a:t>
            </a:r>
          </a:p>
        </p:txBody>
      </p:sp>
    </p:spTree>
    <p:extLst>
      <p:ext uri="{BB962C8B-B14F-4D97-AF65-F5344CB8AC3E}">
        <p14:creationId xmlns:p14="http://schemas.microsoft.com/office/powerpoint/2010/main" val="34603009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6"/>
          <p:cNvSpPr>
            <a:spLocks noGrp="1"/>
          </p:cNvSpPr>
          <p:nvPr>
            <p:ph type="title"/>
          </p:nvPr>
        </p:nvSpPr>
        <p:spPr>
          <a:xfrm>
            <a:off x="822960" y="286604"/>
            <a:ext cx="7127507" cy="1089809"/>
          </a:xfrm>
        </p:spPr>
        <p:txBody>
          <a:bodyPr>
            <a:normAutofit fontScale="90000"/>
          </a:bodyPr>
          <a:lstStyle/>
          <a:p>
            <a:r>
              <a:rPr lang="en-US" altLang="en-US" b="1" dirty="0">
                <a:latin typeface="Calibri" panose="020F0502020204030204" pitchFamily="34" charset="0"/>
                <a:ea typeface="ＭＳ Ｐゴシック" panose="020B0600070205080204" pitchFamily="34" charset="-128"/>
              </a:rPr>
              <a:t>MD PROMISE  Work Strategies</a:t>
            </a:r>
          </a:p>
        </p:txBody>
      </p:sp>
      <p:sp>
        <p:nvSpPr>
          <p:cNvPr id="8" name="Content Placeholder 7"/>
          <p:cNvSpPr>
            <a:spLocks noGrp="1"/>
          </p:cNvSpPr>
          <p:nvPr>
            <p:ph idx="1"/>
          </p:nvPr>
        </p:nvSpPr>
        <p:spPr/>
        <p:txBody>
          <a:bodyPr/>
          <a:lstStyle/>
          <a:p>
            <a:pPr>
              <a:defRPr/>
            </a:pPr>
            <a:r>
              <a:rPr lang="en-US" sz="3000" dirty="0">
                <a:latin typeface="+mj-lt"/>
              </a:rPr>
              <a:t>Numeric targets for employment specialists</a:t>
            </a:r>
          </a:p>
          <a:p>
            <a:pPr lvl="1">
              <a:defRPr/>
            </a:pPr>
            <a:r>
              <a:rPr lang="en-US" sz="3000" dirty="0">
                <a:latin typeface="+mj-lt"/>
              </a:rPr>
              <a:t>10 employer contacts per week</a:t>
            </a:r>
          </a:p>
          <a:p>
            <a:pPr>
              <a:defRPr/>
            </a:pPr>
            <a:r>
              <a:rPr lang="en-US" sz="3000" dirty="0">
                <a:latin typeface="+mj-lt"/>
              </a:rPr>
              <a:t>Monitor job development activities</a:t>
            </a:r>
          </a:p>
          <a:p>
            <a:pPr lvl="1">
              <a:defRPr/>
            </a:pPr>
            <a:r>
              <a:rPr lang="en-US" sz="3000" dirty="0">
                <a:latin typeface="+mj-lt"/>
              </a:rPr>
              <a:t>Technical assistance to support staff and youth</a:t>
            </a:r>
          </a:p>
          <a:p>
            <a:pPr>
              <a:defRPr/>
            </a:pPr>
            <a:r>
              <a:rPr lang="en-US" sz="3000" dirty="0">
                <a:latin typeface="+mj-lt"/>
              </a:rPr>
              <a:t>Partner with school and DORS personnel </a:t>
            </a:r>
          </a:p>
          <a:p>
            <a:pPr>
              <a:defRPr/>
            </a:pPr>
            <a:r>
              <a:rPr lang="en-US" sz="3000" dirty="0">
                <a:latin typeface="+mj-lt"/>
              </a:rPr>
              <a:t>Tools:  asset based youth profile (e.g., Positive Personal Profile) and Job Development Plan</a:t>
            </a:r>
          </a:p>
          <a:p>
            <a:pPr marL="457200" lvl="1" indent="0">
              <a:buFont typeface="Arial" panose="020B0604020202020204" pitchFamily="34" charset="0"/>
              <a:buNone/>
              <a:defRPr/>
            </a:pPr>
            <a:endParaRPr lang="en-US" dirty="0"/>
          </a:p>
        </p:txBody>
      </p:sp>
    </p:spTree>
    <p:extLst>
      <p:ext uri="{BB962C8B-B14F-4D97-AF65-F5344CB8AC3E}">
        <p14:creationId xmlns:p14="http://schemas.microsoft.com/office/powerpoint/2010/main" val="7080110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8674" name="Title 6"/>
          <p:cNvSpPr>
            <a:spLocks noGrp="1"/>
          </p:cNvSpPr>
          <p:nvPr>
            <p:ph type="title"/>
          </p:nvPr>
        </p:nvSpPr>
        <p:spPr>
          <a:xfrm>
            <a:off x="606392" y="286604"/>
            <a:ext cx="7430703" cy="1003181"/>
          </a:xfrm>
        </p:spPr>
        <p:txBody>
          <a:bodyPr/>
          <a:lstStyle/>
          <a:p>
            <a:r>
              <a:rPr lang="en-US" altLang="en-US" b="1" dirty="0">
                <a:latin typeface="Calibri" panose="020F0502020204030204" pitchFamily="34" charset="0"/>
                <a:ea typeface="ＭＳ Ｐゴシック" panose="020B0600070205080204" pitchFamily="34" charset="-128"/>
              </a:rPr>
              <a:t>MD PROMISE Success</a:t>
            </a:r>
          </a:p>
        </p:txBody>
      </p:sp>
      <p:graphicFrame>
        <p:nvGraphicFramePr>
          <p:cNvPr id="9" name="Content Placeholder 8" descr="Work Experience Participation N=997&#10;at least 1 work experience (paid or unpaid 814/82%&#10;at least 1 unpaid work experience 806/81%&#10;more then 1 unpaid work experience 417/42%&#10;at least 1 paid work experience 724/73%&#10;at least 1 unpaid and 1 paid work experience 716/72%&#10;More then 1 paid work experience 710/71%" title="MD PROMISE Success Chart"/>
          <p:cNvGraphicFramePr>
            <a:graphicFrameLocks noGrp="1"/>
          </p:cNvGraphicFramePr>
          <p:nvPr>
            <p:ph idx="1"/>
            <p:extLst>
              <p:ext uri="{D42A27DB-BD31-4B8C-83A1-F6EECF244321}">
                <p14:modId xmlns:p14="http://schemas.microsoft.com/office/powerpoint/2010/main" val="544771950"/>
              </p:ext>
            </p:extLst>
          </p:nvPr>
        </p:nvGraphicFramePr>
        <p:xfrm>
          <a:off x="228600" y="1736725"/>
          <a:ext cx="8550275" cy="3981452"/>
        </p:xfrm>
        <a:graphic>
          <a:graphicData uri="http://schemas.openxmlformats.org/drawingml/2006/table">
            <a:tbl>
              <a:tblPr firstRow="1" firstCol="1" bandRow="1">
                <a:tableStyleId>{BC89EF96-8CEA-46FF-86C4-4CE0E7609802}</a:tableStyleId>
              </a:tblPr>
              <a:tblGrid>
                <a:gridCol w="6561607">
                  <a:extLst>
                    <a:ext uri="{9D8B030D-6E8A-4147-A177-3AD203B41FA5}">
                      <a16:colId xmlns:a16="http://schemas.microsoft.com/office/drawing/2014/main" val="20000"/>
                    </a:ext>
                  </a:extLst>
                </a:gridCol>
                <a:gridCol w="1093705">
                  <a:extLst>
                    <a:ext uri="{9D8B030D-6E8A-4147-A177-3AD203B41FA5}">
                      <a16:colId xmlns:a16="http://schemas.microsoft.com/office/drawing/2014/main" val="20001"/>
                    </a:ext>
                  </a:extLst>
                </a:gridCol>
                <a:gridCol w="894963">
                  <a:extLst>
                    <a:ext uri="{9D8B030D-6E8A-4147-A177-3AD203B41FA5}">
                      <a16:colId xmlns:a16="http://schemas.microsoft.com/office/drawing/2014/main" val="20002"/>
                    </a:ext>
                  </a:extLst>
                </a:gridCol>
              </a:tblGrid>
              <a:tr h="782841">
                <a:tc>
                  <a:txBody>
                    <a:bodyPr/>
                    <a:lstStyle/>
                    <a:p>
                      <a:pPr marL="0" marR="0" algn="r">
                        <a:lnSpc>
                          <a:spcPct val="107000"/>
                        </a:lnSpc>
                        <a:spcBef>
                          <a:spcPts val="0"/>
                        </a:spcBef>
                        <a:spcAft>
                          <a:spcPts val="0"/>
                        </a:spcAft>
                      </a:pPr>
                      <a:r>
                        <a:rPr lang="en-US" sz="2400" dirty="0">
                          <a:effectLst/>
                          <a:latin typeface="+mj-lt"/>
                        </a:rPr>
                        <a:t>Work Experience Participation</a:t>
                      </a:r>
                      <a:endParaRPr lang="en-US" sz="2400" dirty="0">
                        <a:effectLst/>
                        <a:latin typeface="+mj-lt"/>
                        <a:ea typeface="Calibri" panose="020F0502020204030204" pitchFamily="34" charset="0"/>
                        <a:cs typeface="Times New Roman" panose="02020603050405020304" pitchFamily="18" charset="0"/>
                      </a:endParaRPr>
                    </a:p>
                  </a:txBody>
                  <a:tcPr marL="68585" marR="68585" marT="0" marB="0"/>
                </a:tc>
                <a:tc>
                  <a:txBody>
                    <a:bodyPr/>
                    <a:lstStyle/>
                    <a:p>
                      <a:pPr marL="0" marR="0">
                        <a:lnSpc>
                          <a:spcPct val="107000"/>
                        </a:lnSpc>
                        <a:spcBef>
                          <a:spcPts val="0"/>
                        </a:spcBef>
                        <a:spcAft>
                          <a:spcPts val="0"/>
                        </a:spcAft>
                      </a:pPr>
                      <a:r>
                        <a:rPr lang="en-US" sz="2400" dirty="0">
                          <a:effectLst/>
                          <a:latin typeface="+mj-lt"/>
                        </a:rPr>
                        <a:t>#</a:t>
                      </a:r>
                    </a:p>
                    <a:p>
                      <a:pPr marL="0" marR="0">
                        <a:lnSpc>
                          <a:spcPct val="107000"/>
                        </a:lnSpc>
                        <a:spcBef>
                          <a:spcPts val="0"/>
                        </a:spcBef>
                        <a:spcAft>
                          <a:spcPts val="0"/>
                        </a:spcAft>
                      </a:pPr>
                      <a:r>
                        <a:rPr lang="en-US" sz="2400" dirty="0">
                          <a:effectLst/>
                          <a:latin typeface="+mj-lt"/>
                        </a:rPr>
                        <a:t>N=997</a:t>
                      </a:r>
                      <a:endParaRPr lang="en-US" sz="2400" dirty="0">
                        <a:effectLst/>
                        <a:latin typeface="+mj-lt"/>
                        <a:ea typeface="Calibri" panose="020F0502020204030204" pitchFamily="34" charset="0"/>
                        <a:cs typeface="Times New Roman" panose="02020603050405020304" pitchFamily="18" charset="0"/>
                      </a:endParaRPr>
                    </a:p>
                  </a:txBody>
                  <a:tcPr marL="68585" marR="68585" marT="0" marB="0"/>
                </a:tc>
                <a:tc>
                  <a:txBody>
                    <a:bodyPr/>
                    <a:lstStyle/>
                    <a:p>
                      <a:pPr marL="0" marR="0" algn="ctr">
                        <a:lnSpc>
                          <a:spcPct val="107000"/>
                        </a:lnSpc>
                        <a:spcBef>
                          <a:spcPts val="0"/>
                        </a:spcBef>
                        <a:spcAft>
                          <a:spcPts val="0"/>
                        </a:spcAft>
                      </a:pPr>
                      <a:r>
                        <a:rPr lang="en-US" sz="2400" dirty="0">
                          <a:effectLst/>
                          <a:latin typeface="+mj-lt"/>
                        </a:rPr>
                        <a:t>% </a:t>
                      </a:r>
                      <a:endParaRPr lang="en-US" sz="2400" dirty="0">
                        <a:effectLst/>
                        <a:latin typeface="+mj-lt"/>
                        <a:ea typeface="Calibri" panose="020F0502020204030204" pitchFamily="34" charset="0"/>
                        <a:cs typeface="Times New Roman" panose="02020603050405020304" pitchFamily="18" charset="0"/>
                      </a:endParaRPr>
                    </a:p>
                  </a:txBody>
                  <a:tcPr marL="68585" marR="68585" marT="0" marB="0"/>
                </a:tc>
                <a:extLst>
                  <a:ext uri="{0D108BD9-81ED-4DB2-BD59-A6C34878D82A}">
                    <a16:rowId xmlns:a16="http://schemas.microsoft.com/office/drawing/2014/main" val="10000"/>
                  </a:ext>
                </a:extLst>
              </a:tr>
              <a:tr h="500438">
                <a:tc>
                  <a:txBody>
                    <a:bodyPr/>
                    <a:lstStyle/>
                    <a:p>
                      <a:pPr marL="0" marR="0" algn="r">
                        <a:lnSpc>
                          <a:spcPct val="107000"/>
                        </a:lnSpc>
                        <a:spcBef>
                          <a:spcPts val="0"/>
                        </a:spcBef>
                        <a:spcAft>
                          <a:spcPts val="0"/>
                        </a:spcAft>
                      </a:pPr>
                      <a:r>
                        <a:rPr lang="en-US" sz="2400" b="0" dirty="0">
                          <a:effectLst/>
                          <a:latin typeface="+mj-lt"/>
                        </a:rPr>
                        <a:t>at least </a:t>
                      </a:r>
                      <a:r>
                        <a:rPr lang="en-US" sz="2400" b="1" dirty="0">
                          <a:effectLst/>
                          <a:latin typeface="+mj-lt"/>
                        </a:rPr>
                        <a:t>1 </a:t>
                      </a:r>
                      <a:r>
                        <a:rPr lang="en-US" sz="2400" b="0" dirty="0">
                          <a:effectLst/>
                          <a:latin typeface="+mj-lt"/>
                        </a:rPr>
                        <a:t>work experience (paid or unpaid)</a:t>
                      </a:r>
                      <a:endParaRPr lang="en-US" sz="2400" b="0" dirty="0">
                        <a:effectLst/>
                        <a:latin typeface="+mj-lt"/>
                        <a:ea typeface="Calibri" panose="020F0502020204030204" pitchFamily="34" charset="0"/>
                        <a:cs typeface="Times New Roman" panose="02020603050405020304" pitchFamily="18" charset="0"/>
                      </a:endParaRPr>
                    </a:p>
                  </a:txBody>
                  <a:tcPr marL="68585" marR="68585" marT="0" marB="0">
                    <a:solidFill>
                      <a:srgbClr val="0070C0">
                        <a:alpha val="20000"/>
                      </a:srgbClr>
                    </a:solidFill>
                  </a:tcPr>
                </a:tc>
                <a:tc>
                  <a:txBody>
                    <a:bodyPr/>
                    <a:lstStyle/>
                    <a:p>
                      <a:pPr marL="0" marR="0">
                        <a:lnSpc>
                          <a:spcPct val="107000"/>
                        </a:lnSpc>
                        <a:spcBef>
                          <a:spcPts val="0"/>
                        </a:spcBef>
                        <a:spcAft>
                          <a:spcPts val="0"/>
                        </a:spcAft>
                      </a:pPr>
                      <a:r>
                        <a:rPr lang="en-US" sz="2400" dirty="0">
                          <a:effectLst/>
                          <a:latin typeface="+mj-lt"/>
                        </a:rPr>
                        <a:t>814</a:t>
                      </a:r>
                      <a:endParaRPr lang="en-US" sz="2400" dirty="0">
                        <a:effectLst/>
                        <a:latin typeface="+mj-lt"/>
                        <a:ea typeface="Calibri" panose="020F0502020204030204" pitchFamily="34" charset="0"/>
                        <a:cs typeface="Times New Roman" panose="02020603050405020304" pitchFamily="18" charset="0"/>
                      </a:endParaRPr>
                    </a:p>
                  </a:txBody>
                  <a:tcPr marL="68585" marR="68585" marT="0" marB="0">
                    <a:solidFill>
                      <a:srgbClr val="0070C0">
                        <a:alpha val="20000"/>
                      </a:srgbClr>
                    </a:solidFill>
                  </a:tcPr>
                </a:tc>
                <a:tc>
                  <a:txBody>
                    <a:bodyPr/>
                    <a:lstStyle/>
                    <a:p>
                      <a:pPr marL="0" marR="0" algn="r">
                        <a:lnSpc>
                          <a:spcPct val="107000"/>
                        </a:lnSpc>
                        <a:spcBef>
                          <a:spcPts val="0"/>
                        </a:spcBef>
                        <a:spcAft>
                          <a:spcPts val="0"/>
                        </a:spcAft>
                      </a:pPr>
                      <a:r>
                        <a:rPr lang="en-US" sz="2400" dirty="0">
                          <a:effectLst/>
                          <a:latin typeface="+mj-lt"/>
                        </a:rPr>
                        <a:t>82%</a:t>
                      </a:r>
                      <a:endParaRPr lang="en-US" sz="2400" dirty="0">
                        <a:effectLst/>
                        <a:latin typeface="+mj-lt"/>
                        <a:ea typeface="Calibri" panose="020F0502020204030204" pitchFamily="34" charset="0"/>
                        <a:cs typeface="Times New Roman" panose="02020603050405020304" pitchFamily="18" charset="0"/>
                      </a:endParaRPr>
                    </a:p>
                  </a:txBody>
                  <a:tcPr marL="68585" marR="68585" marT="0" marB="0">
                    <a:solidFill>
                      <a:srgbClr val="0070C0">
                        <a:alpha val="20000"/>
                      </a:srgbClr>
                    </a:solidFill>
                  </a:tcPr>
                </a:tc>
                <a:extLst>
                  <a:ext uri="{0D108BD9-81ED-4DB2-BD59-A6C34878D82A}">
                    <a16:rowId xmlns:a16="http://schemas.microsoft.com/office/drawing/2014/main" val="10001"/>
                  </a:ext>
                </a:extLst>
              </a:tr>
              <a:tr h="478833">
                <a:tc>
                  <a:txBody>
                    <a:bodyPr/>
                    <a:lstStyle/>
                    <a:p>
                      <a:pPr marL="0" marR="0" algn="r">
                        <a:lnSpc>
                          <a:spcPct val="107000"/>
                        </a:lnSpc>
                        <a:spcBef>
                          <a:spcPts val="0"/>
                        </a:spcBef>
                        <a:spcAft>
                          <a:spcPts val="0"/>
                        </a:spcAft>
                      </a:pPr>
                      <a:r>
                        <a:rPr lang="en-US" sz="2400" b="0" dirty="0">
                          <a:effectLst/>
                          <a:latin typeface="+mj-lt"/>
                        </a:rPr>
                        <a:t>at least </a:t>
                      </a:r>
                      <a:r>
                        <a:rPr lang="en-US" sz="2400" b="1" dirty="0">
                          <a:effectLst/>
                          <a:latin typeface="+mj-lt"/>
                        </a:rPr>
                        <a:t>1 unpaid </a:t>
                      </a:r>
                      <a:r>
                        <a:rPr lang="en-US" sz="2400" b="0" dirty="0">
                          <a:effectLst/>
                          <a:latin typeface="+mj-lt"/>
                        </a:rPr>
                        <a:t>work experience</a:t>
                      </a:r>
                      <a:endParaRPr lang="en-US" sz="2400" b="0" dirty="0">
                        <a:effectLst/>
                        <a:latin typeface="+mj-lt"/>
                        <a:ea typeface="Calibri" panose="020F0502020204030204" pitchFamily="34" charset="0"/>
                        <a:cs typeface="Times New Roman" panose="02020603050405020304" pitchFamily="18" charset="0"/>
                      </a:endParaRPr>
                    </a:p>
                  </a:txBody>
                  <a:tcPr marL="68585" marR="68585" marT="0" marB="0"/>
                </a:tc>
                <a:tc>
                  <a:txBody>
                    <a:bodyPr/>
                    <a:lstStyle/>
                    <a:p>
                      <a:pPr marL="0" marR="0">
                        <a:lnSpc>
                          <a:spcPct val="107000"/>
                        </a:lnSpc>
                        <a:spcBef>
                          <a:spcPts val="0"/>
                        </a:spcBef>
                        <a:spcAft>
                          <a:spcPts val="0"/>
                        </a:spcAft>
                      </a:pPr>
                      <a:r>
                        <a:rPr lang="en-US" sz="2400" dirty="0">
                          <a:effectLst/>
                          <a:latin typeface="+mj-lt"/>
                        </a:rPr>
                        <a:t>806</a:t>
                      </a:r>
                      <a:endParaRPr lang="en-US" sz="2400" dirty="0">
                        <a:effectLst/>
                        <a:latin typeface="+mj-lt"/>
                        <a:ea typeface="Calibri" panose="020F0502020204030204" pitchFamily="34" charset="0"/>
                        <a:cs typeface="Times New Roman" panose="02020603050405020304" pitchFamily="18" charset="0"/>
                      </a:endParaRPr>
                    </a:p>
                  </a:txBody>
                  <a:tcPr marL="68585" marR="68585" marT="0" marB="0"/>
                </a:tc>
                <a:tc>
                  <a:txBody>
                    <a:bodyPr/>
                    <a:lstStyle/>
                    <a:p>
                      <a:pPr marL="0" marR="0" algn="r">
                        <a:lnSpc>
                          <a:spcPct val="107000"/>
                        </a:lnSpc>
                        <a:spcBef>
                          <a:spcPts val="0"/>
                        </a:spcBef>
                        <a:spcAft>
                          <a:spcPts val="0"/>
                        </a:spcAft>
                      </a:pPr>
                      <a:r>
                        <a:rPr lang="en-US" sz="2400" dirty="0">
                          <a:effectLst/>
                          <a:latin typeface="+mj-lt"/>
                        </a:rPr>
                        <a:t>81%</a:t>
                      </a:r>
                      <a:endParaRPr lang="en-US" sz="2400" dirty="0">
                        <a:effectLst/>
                        <a:latin typeface="+mj-lt"/>
                        <a:ea typeface="Calibri" panose="020F0502020204030204" pitchFamily="34" charset="0"/>
                        <a:cs typeface="Times New Roman" panose="02020603050405020304" pitchFamily="18" charset="0"/>
                      </a:endParaRPr>
                    </a:p>
                  </a:txBody>
                  <a:tcPr marL="68585" marR="68585" marT="0" marB="0"/>
                </a:tc>
                <a:extLst>
                  <a:ext uri="{0D108BD9-81ED-4DB2-BD59-A6C34878D82A}">
                    <a16:rowId xmlns:a16="http://schemas.microsoft.com/office/drawing/2014/main" val="10002"/>
                  </a:ext>
                </a:extLst>
              </a:tr>
              <a:tr h="478833">
                <a:tc>
                  <a:txBody>
                    <a:bodyPr/>
                    <a:lstStyle/>
                    <a:p>
                      <a:pPr marL="0" marR="0" algn="r">
                        <a:lnSpc>
                          <a:spcPct val="107000"/>
                        </a:lnSpc>
                        <a:spcBef>
                          <a:spcPts val="0"/>
                        </a:spcBef>
                        <a:spcAft>
                          <a:spcPts val="0"/>
                        </a:spcAft>
                      </a:pPr>
                      <a:r>
                        <a:rPr lang="en-US" sz="2400" b="1" dirty="0">
                          <a:effectLst/>
                          <a:latin typeface="+mj-lt"/>
                        </a:rPr>
                        <a:t>more than 1 unpaid </a:t>
                      </a:r>
                      <a:r>
                        <a:rPr lang="en-US" sz="2400" b="0" dirty="0">
                          <a:effectLst/>
                          <a:latin typeface="+mj-lt"/>
                        </a:rPr>
                        <a:t>work experience</a:t>
                      </a:r>
                      <a:endParaRPr lang="en-US" sz="2400" b="0" dirty="0">
                        <a:effectLst/>
                        <a:latin typeface="+mj-lt"/>
                        <a:ea typeface="Calibri" panose="020F0502020204030204" pitchFamily="34" charset="0"/>
                        <a:cs typeface="Times New Roman" panose="02020603050405020304" pitchFamily="18" charset="0"/>
                      </a:endParaRPr>
                    </a:p>
                  </a:txBody>
                  <a:tcPr marL="68585" marR="68585" marT="0" marB="0">
                    <a:solidFill>
                      <a:srgbClr val="0070C0">
                        <a:alpha val="20000"/>
                      </a:srgbClr>
                    </a:solidFill>
                  </a:tcPr>
                </a:tc>
                <a:tc>
                  <a:txBody>
                    <a:bodyPr/>
                    <a:lstStyle/>
                    <a:p>
                      <a:pPr marL="0" marR="0">
                        <a:lnSpc>
                          <a:spcPct val="107000"/>
                        </a:lnSpc>
                        <a:spcBef>
                          <a:spcPts val="0"/>
                        </a:spcBef>
                        <a:spcAft>
                          <a:spcPts val="0"/>
                        </a:spcAft>
                      </a:pPr>
                      <a:r>
                        <a:rPr lang="en-US" sz="2400" dirty="0">
                          <a:effectLst/>
                          <a:latin typeface="+mj-lt"/>
                        </a:rPr>
                        <a:t>417</a:t>
                      </a:r>
                      <a:endParaRPr lang="en-US" sz="2400" dirty="0">
                        <a:effectLst/>
                        <a:latin typeface="+mj-lt"/>
                        <a:ea typeface="Calibri" panose="020F0502020204030204" pitchFamily="34" charset="0"/>
                        <a:cs typeface="Times New Roman" panose="02020603050405020304" pitchFamily="18" charset="0"/>
                      </a:endParaRPr>
                    </a:p>
                  </a:txBody>
                  <a:tcPr marL="68585" marR="68585" marT="0" marB="0">
                    <a:solidFill>
                      <a:srgbClr val="0070C0">
                        <a:alpha val="20000"/>
                      </a:srgbClr>
                    </a:solidFill>
                  </a:tcPr>
                </a:tc>
                <a:tc>
                  <a:txBody>
                    <a:bodyPr/>
                    <a:lstStyle/>
                    <a:p>
                      <a:pPr marL="0" marR="0" algn="r">
                        <a:lnSpc>
                          <a:spcPct val="107000"/>
                        </a:lnSpc>
                        <a:spcBef>
                          <a:spcPts val="0"/>
                        </a:spcBef>
                        <a:spcAft>
                          <a:spcPts val="0"/>
                        </a:spcAft>
                      </a:pPr>
                      <a:r>
                        <a:rPr lang="en-US" sz="2400" dirty="0">
                          <a:effectLst/>
                          <a:latin typeface="+mj-lt"/>
                        </a:rPr>
                        <a:t>42%</a:t>
                      </a:r>
                      <a:endParaRPr lang="en-US" sz="2400" dirty="0">
                        <a:effectLst/>
                        <a:latin typeface="+mj-lt"/>
                        <a:ea typeface="Calibri" panose="020F0502020204030204" pitchFamily="34" charset="0"/>
                        <a:cs typeface="Times New Roman" panose="02020603050405020304" pitchFamily="18" charset="0"/>
                      </a:endParaRPr>
                    </a:p>
                  </a:txBody>
                  <a:tcPr marL="68585" marR="68585" marT="0" marB="0">
                    <a:solidFill>
                      <a:srgbClr val="0070C0">
                        <a:alpha val="20000"/>
                      </a:srgbClr>
                    </a:solidFill>
                  </a:tcPr>
                </a:tc>
                <a:extLst>
                  <a:ext uri="{0D108BD9-81ED-4DB2-BD59-A6C34878D82A}">
                    <a16:rowId xmlns:a16="http://schemas.microsoft.com/office/drawing/2014/main" val="10003"/>
                  </a:ext>
                </a:extLst>
              </a:tr>
              <a:tr h="478833">
                <a:tc>
                  <a:txBody>
                    <a:bodyPr/>
                    <a:lstStyle/>
                    <a:p>
                      <a:pPr marL="0" marR="0" algn="r">
                        <a:lnSpc>
                          <a:spcPct val="107000"/>
                        </a:lnSpc>
                        <a:spcBef>
                          <a:spcPts val="0"/>
                        </a:spcBef>
                        <a:spcAft>
                          <a:spcPts val="0"/>
                        </a:spcAft>
                      </a:pPr>
                      <a:r>
                        <a:rPr lang="en-US" sz="2400" b="0" dirty="0">
                          <a:effectLst/>
                          <a:latin typeface="+mj-lt"/>
                        </a:rPr>
                        <a:t>at least </a:t>
                      </a:r>
                      <a:r>
                        <a:rPr lang="en-US" sz="2400" b="1" dirty="0">
                          <a:effectLst/>
                          <a:latin typeface="+mj-lt"/>
                        </a:rPr>
                        <a:t>1 paid </a:t>
                      </a:r>
                      <a:r>
                        <a:rPr lang="en-US" sz="2400" b="0" dirty="0">
                          <a:effectLst/>
                          <a:latin typeface="+mj-lt"/>
                        </a:rPr>
                        <a:t>work experience</a:t>
                      </a:r>
                      <a:endParaRPr lang="en-US" sz="2400" b="0" dirty="0">
                        <a:effectLst/>
                        <a:latin typeface="+mj-lt"/>
                        <a:ea typeface="Calibri" panose="020F0502020204030204" pitchFamily="34" charset="0"/>
                        <a:cs typeface="Times New Roman" panose="02020603050405020304" pitchFamily="18" charset="0"/>
                      </a:endParaRPr>
                    </a:p>
                  </a:txBody>
                  <a:tcPr marL="68585" marR="68585" marT="0" marB="0"/>
                </a:tc>
                <a:tc>
                  <a:txBody>
                    <a:bodyPr/>
                    <a:lstStyle/>
                    <a:p>
                      <a:pPr marL="0" marR="0">
                        <a:lnSpc>
                          <a:spcPct val="107000"/>
                        </a:lnSpc>
                        <a:spcBef>
                          <a:spcPts val="0"/>
                        </a:spcBef>
                        <a:spcAft>
                          <a:spcPts val="0"/>
                        </a:spcAft>
                      </a:pPr>
                      <a:r>
                        <a:rPr lang="en-US" sz="2400" dirty="0">
                          <a:effectLst/>
                          <a:latin typeface="+mj-lt"/>
                        </a:rPr>
                        <a:t>724</a:t>
                      </a:r>
                      <a:endParaRPr lang="en-US" sz="2400" dirty="0">
                        <a:effectLst/>
                        <a:latin typeface="+mj-lt"/>
                        <a:ea typeface="Calibri" panose="020F0502020204030204" pitchFamily="34" charset="0"/>
                        <a:cs typeface="Times New Roman" panose="02020603050405020304" pitchFamily="18" charset="0"/>
                      </a:endParaRPr>
                    </a:p>
                  </a:txBody>
                  <a:tcPr marL="68585" marR="68585" marT="0" marB="0"/>
                </a:tc>
                <a:tc>
                  <a:txBody>
                    <a:bodyPr/>
                    <a:lstStyle/>
                    <a:p>
                      <a:pPr marL="0" marR="0" algn="r">
                        <a:lnSpc>
                          <a:spcPct val="107000"/>
                        </a:lnSpc>
                        <a:spcBef>
                          <a:spcPts val="0"/>
                        </a:spcBef>
                        <a:spcAft>
                          <a:spcPts val="0"/>
                        </a:spcAft>
                      </a:pPr>
                      <a:r>
                        <a:rPr lang="en-US" sz="2400" dirty="0">
                          <a:effectLst/>
                          <a:latin typeface="+mj-lt"/>
                        </a:rPr>
                        <a:t>73%</a:t>
                      </a:r>
                      <a:endParaRPr lang="en-US" sz="2400" dirty="0">
                        <a:effectLst/>
                        <a:latin typeface="+mj-lt"/>
                        <a:ea typeface="Calibri" panose="020F0502020204030204" pitchFamily="34" charset="0"/>
                        <a:cs typeface="Times New Roman" panose="02020603050405020304" pitchFamily="18" charset="0"/>
                      </a:endParaRPr>
                    </a:p>
                  </a:txBody>
                  <a:tcPr marL="68585" marR="68585" marT="0" marB="0"/>
                </a:tc>
                <a:extLst>
                  <a:ext uri="{0D108BD9-81ED-4DB2-BD59-A6C34878D82A}">
                    <a16:rowId xmlns:a16="http://schemas.microsoft.com/office/drawing/2014/main" val="10004"/>
                  </a:ext>
                </a:extLst>
              </a:tr>
              <a:tr h="782841">
                <a:tc>
                  <a:txBody>
                    <a:bodyPr/>
                    <a:lstStyle/>
                    <a:p>
                      <a:pPr marL="0" marR="0" algn="r">
                        <a:lnSpc>
                          <a:spcPct val="107000"/>
                        </a:lnSpc>
                        <a:spcBef>
                          <a:spcPts val="0"/>
                        </a:spcBef>
                        <a:spcAft>
                          <a:spcPts val="0"/>
                        </a:spcAft>
                      </a:pPr>
                      <a:r>
                        <a:rPr lang="en-US" sz="2400" b="1" dirty="0">
                          <a:effectLst/>
                          <a:latin typeface="+mj-lt"/>
                        </a:rPr>
                        <a:t>at</a:t>
                      </a:r>
                      <a:r>
                        <a:rPr lang="en-US" sz="2400" b="1" baseline="0" dirty="0">
                          <a:effectLst/>
                          <a:latin typeface="+mj-lt"/>
                        </a:rPr>
                        <a:t> </a:t>
                      </a:r>
                      <a:r>
                        <a:rPr lang="en-US" sz="2400" b="1" dirty="0">
                          <a:effectLst/>
                          <a:latin typeface="+mj-lt"/>
                        </a:rPr>
                        <a:t>least 1 unpaid and 1 paid work experience</a:t>
                      </a:r>
                      <a:endParaRPr lang="en-US" sz="2400" b="1" dirty="0">
                        <a:effectLst/>
                        <a:latin typeface="+mj-lt"/>
                        <a:ea typeface="Calibri" panose="020F0502020204030204" pitchFamily="34" charset="0"/>
                        <a:cs typeface="Times New Roman" panose="02020603050405020304" pitchFamily="18" charset="0"/>
                      </a:endParaRPr>
                    </a:p>
                  </a:txBody>
                  <a:tcPr marL="68585" marR="68585" marT="0" marB="0">
                    <a:solidFill>
                      <a:srgbClr val="0070C0">
                        <a:alpha val="20000"/>
                      </a:srgbClr>
                    </a:solidFill>
                  </a:tcPr>
                </a:tc>
                <a:tc>
                  <a:txBody>
                    <a:bodyPr/>
                    <a:lstStyle/>
                    <a:p>
                      <a:pPr marL="0" marR="0">
                        <a:lnSpc>
                          <a:spcPct val="107000"/>
                        </a:lnSpc>
                        <a:spcBef>
                          <a:spcPts val="0"/>
                        </a:spcBef>
                        <a:spcAft>
                          <a:spcPts val="0"/>
                        </a:spcAft>
                      </a:pPr>
                      <a:r>
                        <a:rPr lang="en-US" sz="2400" dirty="0">
                          <a:effectLst/>
                          <a:latin typeface="+mj-lt"/>
                        </a:rPr>
                        <a:t>716</a:t>
                      </a:r>
                      <a:endParaRPr lang="en-US" sz="2400" dirty="0">
                        <a:effectLst/>
                        <a:latin typeface="+mj-lt"/>
                        <a:ea typeface="Calibri" panose="020F0502020204030204" pitchFamily="34" charset="0"/>
                        <a:cs typeface="Times New Roman" panose="02020603050405020304" pitchFamily="18" charset="0"/>
                      </a:endParaRPr>
                    </a:p>
                  </a:txBody>
                  <a:tcPr marL="68585" marR="68585" marT="0" marB="0">
                    <a:solidFill>
                      <a:srgbClr val="0070C0">
                        <a:alpha val="20000"/>
                      </a:srgbClr>
                    </a:solidFill>
                  </a:tcPr>
                </a:tc>
                <a:tc>
                  <a:txBody>
                    <a:bodyPr/>
                    <a:lstStyle/>
                    <a:p>
                      <a:pPr marL="0" marR="0" algn="r">
                        <a:lnSpc>
                          <a:spcPct val="107000"/>
                        </a:lnSpc>
                        <a:spcBef>
                          <a:spcPts val="0"/>
                        </a:spcBef>
                        <a:spcAft>
                          <a:spcPts val="0"/>
                        </a:spcAft>
                      </a:pPr>
                      <a:r>
                        <a:rPr lang="en-US" sz="2400" dirty="0">
                          <a:effectLst/>
                          <a:latin typeface="+mj-lt"/>
                        </a:rPr>
                        <a:t>72%</a:t>
                      </a:r>
                      <a:endParaRPr lang="en-US" sz="2400" dirty="0">
                        <a:effectLst/>
                        <a:latin typeface="+mj-lt"/>
                        <a:ea typeface="Calibri" panose="020F0502020204030204" pitchFamily="34" charset="0"/>
                        <a:cs typeface="Times New Roman" panose="02020603050405020304" pitchFamily="18" charset="0"/>
                      </a:endParaRPr>
                    </a:p>
                  </a:txBody>
                  <a:tcPr marL="68585" marR="68585" marT="0" marB="0">
                    <a:solidFill>
                      <a:srgbClr val="0070C0">
                        <a:alpha val="20000"/>
                      </a:srgbClr>
                    </a:solidFill>
                  </a:tcPr>
                </a:tc>
                <a:extLst>
                  <a:ext uri="{0D108BD9-81ED-4DB2-BD59-A6C34878D82A}">
                    <a16:rowId xmlns:a16="http://schemas.microsoft.com/office/drawing/2014/main" val="10005"/>
                  </a:ext>
                </a:extLst>
              </a:tr>
              <a:tr h="478833">
                <a:tc>
                  <a:txBody>
                    <a:bodyPr/>
                    <a:lstStyle/>
                    <a:p>
                      <a:pPr marL="0" marR="0" algn="r">
                        <a:lnSpc>
                          <a:spcPct val="107000"/>
                        </a:lnSpc>
                        <a:spcBef>
                          <a:spcPts val="0"/>
                        </a:spcBef>
                        <a:spcAft>
                          <a:spcPts val="0"/>
                        </a:spcAft>
                      </a:pPr>
                      <a:r>
                        <a:rPr lang="en-US" sz="2400" b="0" dirty="0">
                          <a:effectLst/>
                          <a:latin typeface="+mj-lt"/>
                        </a:rPr>
                        <a:t>More than </a:t>
                      </a:r>
                      <a:r>
                        <a:rPr lang="en-US" sz="2400" b="1" dirty="0">
                          <a:effectLst/>
                          <a:latin typeface="+mj-lt"/>
                        </a:rPr>
                        <a:t>1 paid </a:t>
                      </a:r>
                      <a:r>
                        <a:rPr lang="en-US" sz="2400" b="0" dirty="0">
                          <a:effectLst/>
                          <a:latin typeface="+mj-lt"/>
                        </a:rPr>
                        <a:t>work experience</a:t>
                      </a:r>
                      <a:endParaRPr lang="en-US" sz="2400" b="0" dirty="0">
                        <a:effectLst/>
                        <a:latin typeface="+mj-lt"/>
                        <a:ea typeface="Calibri" panose="020F0502020204030204" pitchFamily="34" charset="0"/>
                        <a:cs typeface="Times New Roman" panose="02020603050405020304" pitchFamily="18" charset="0"/>
                      </a:endParaRPr>
                    </a:p>
                  </a:txBody>
                  <a:tcPr marL="68585" marR="68585" marT="0" marB="0"/>
                </a:tc>
                <a:tc>
                  <a:txBody>
                    <a:bodyPr/>
                    <a:lstStyle/>
                    <a:p>
                      <a:pPr marL="0" marR="0">
                        <a:lnSpc>
                          <a:spcPct val="107000"/>
                        </a:lnSpc>
                        <a:spcBef>
                          <a:spcPts val="0"/>
                        </a:spcBef>
                        <a:spcAft>
                          <a:spcPts val="0"/>
                        </a:spcAft>
                      </a:pPr>
                      <a:r>
                        <a:rPr lang="en-US" sz="2400" dirty="0">
                          <a:effectLst/>
                          <a:latin typeface="+mj-lt"/>
                        </a:rPr>
                        <a:t>710</a:t>
                      </a:r>
                      <a:endParaRPr lang="en-US" sz="2400" dirty="0">
                        <a:effectLst/>
                        <a:latin typeface="+mj-lt"/>
                        <a:ea typeface="Calibri" panose="020F0502020204030204" pitchFamily="34" charset="0"/>
                        <a:cs typeface="Times New Roman" panose="02020603050405020304" pitchFamily="18" charset="0"/>
                      </a:endParaRPr>
                    </a:p>
                  </a:txBody>
                  <a:tcPr marL="68585" marR="68585" marT="0" marB="0"/>
                </a:tc>
                <a:tc>
                  <a:txBody>
                    <a:bodyPr/>
                    <a:lstStyle/>
                    <a:p>
                      <a:pPr marL="0" marR="0" algn="r">
                        <a:lnSpc>
                          <a:spcPct val="107000"/>
                        </a:lnSpc>
                        <a:spcBef>
                          <a:spcPts val="0"/>
                        </a:spcBef>
                        <a:spcAft>
                          <a:spcPts val="0"/>
                        </a:spcAft>
                      </a:pPr>
                      <a:r>
                        <a:rPr lang="en-US" sz="2400" dirty="0">
                          <a:effectLst/>
                          <a:latin typeface="+mj-lt"/>
                        </a:rPr>
                        <a:t>71%</a:t>
                      </a:r>
                      <a:endParaRPr lang="en-US" sz="2400" dirty="0">
                        <a:effectLst/>
                        <a:latin typeface="+mj-lt"/>
                        <a:ea typeface="Calibri" panose="020F0502020204030204" pitchFamily="34" charset="0"/>
                        <a:cs typeface="Times New Roman" panose="02020603050405020304" pitchFamily="18" charset="0"/>
                      </a:endParaRPr>
                    </a:p>
                  </a:txBody>
                  <a:tcPr marL="68585" marR="68585" marT="0" marB="0"/>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077389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822960" y="286604"/>
            <a:ext cx="7146758" cy="992921"/>
          </a:xfrm>
        </p:spPr>
        <p:txBody>
          <a:bodyPr/>
          <a:lstStyle/>
          <a:p>
            <a:r>
              <a:rPr lang="en-US" altLang="en-US" b="1" dirty="0">
                <a:latin typeface="+mn-lt"/>
                <a:ea typeface="ＭＳ Ｐゴシック" panose="020B0600070205080204" pitchFamily="34" charset="-128"/>
              </a:rPr>
              <a:t>Benefits Counseling</a:t>
            </a:r>
          </a:p>
        </p:txBody>
      </p:sp>
      <p:sp>
        <p:nvSpPr>
          <p:cNvPr id="17411" name="Content Placeholder 2"/>
          <p:cNvSpPr>
            <a:spLocks noGrp="1"/>
          </p:cNvSpPr>
          <p:nvPr>
            <p:ph idx="1"/>
          </p:nvPr>
        </p:nvSpPr>
        <p:spPr>
          <a:xfrm>
            <a:off x="457200" y="1722287"/>
            <a:ext cx="8229600" cy="4846638"/>
          </a:xfrm>
        </p:spPr>
        <p:txBody>
          <a:bodyPr/>
          <a:lstStyle/>
          <a:p>
            <a:r>
              <a:rPr lang="en-US" altLang="en-US" sz="2800" dirty="0">
                <a:ea typeface="ＭＳ Ｐゴシック" panose="020B0600070205080204" pitchFamily="34" charset="-128"/>
              </a:rPr>
              <a:t>Allows youth to learn early that they are always better off working</a:t>
            </a:r>
          </a:p>
          <a:p>
            <a:pPr lvl="1"/>
            <a:r>
              <a:rPr lang="en-US" altLang="en-US" dirty="0">
                <a:ea typeface="ＭＳ Ｐゴシック" panose="020B0600070205080204" pitchFamily="34" charset="-128"/>
              </a:rPr>
              <a:t>Important because many will not qualify for benefits as adults at age 18 redetermination</a:t>
            </a:r>
          </a:p>
          <a:p>
            <a:r>
              <a:rPr lang="en-US" altLang="en-US" sz="2800" dirty="0">
                <a:ea typeface="ＭＳ Ｐゴシック" panose="020B0600070205080204" pitchFamily="34" charset="-128"/>
              </a:rPr>
              <a:t>SSI potentially keeps families trapped in poverty </a:t>
            </a:r>
            <a:r>
              <a:rPr lang="en-US" altLang="en-US" b="1" dirty="0">
                <a:ea typeface="ＭＳ Ｐゴシック" panose="020B0600070205080204" pitchFamily="34" charset="-128"/>
              </a:rPr>
              <a:t>  </a:t>
            </a:r>
          </a:p>
          <a:p>
            <a:pPr lvl="1"/>
            <a:r>
              <a:rPr lang="en-US" altLang="en-US" dirty="0">
                <a:ea typeface="ＭＳ Ｐゴシック" panose="020B0600070205080204" pitchFamily="34" charset="-128"/>
              </a:rPr>
              <a:t>Engaging Pre Employment Transition Services for work and planning for the future will have NO IMPACT on the youth’s eligibility for SSI</a:t>
            </a:r>
          </a:p>
          <a:p>
            <a:endParaRPr lang="en-US" altLang="en-US" sz="2800" dirty="0">
              <a:ea typeface="ＭＳ Ｐゴシック" panose="020B0600070205080204" pitchFamily="34" charset="-128"/>
            </a:endParaRPr>
          </a:p>
          <a:p>
            <a:r>
              <a:rPr lang="en-US" altLang="en-US" sz="2800" dirty="0">
                <a:ea typeface="ＭＳ Ｐゴシック" panose="020B0600070205080204" pitchFamily="34" charset="-128"/>
              </a:rPr>
              <a:t>Benefits will not automatically be lost when a youth or even an adult begins to work</a:t>
            </a:r>
          </a:p>
          <a:p>
            <a:endParaRPr lang="en-US" altLang="en-US" dirty="0">
              <a:latin typeface="Arial Narrow" panose="020B0606020202030204" pitchFamily="34" charset="0"/>
              <a:ea typeface="ＭＳ Ｐゴシック" panose="020B0600070205080204" pitchFamily="34" charset="-128"/>
            </a:endParaRPr>
          </a:p>
        </p:txBody>
      </p:sp>
    </p:spTree>
    <p:extLst>
      <p:ext uri="{BB962C8B-B14F-4D97-AF65-F5344CB8AC3E}">
        <p14:creationId xmlns:p14="http://schemas.microsoft.com/office/powerpoint/2010/main" val="10884912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a:xfrm>
            <a:off x="822960" y="286605"/>
            <a:ext cx="7543800" cy="941440"/>
          </a:xfrm>
        </p:spPr>
        <p:txBody>
          <a:bodyPr/>
          <a:lstStyle/>
          <a:p>
            <a:r>
              <a:rPr lang="en-US" b="1" dirty="0">
                <a:latin typeface="+mn-lt"/>
              </a:rPr>
              <a:t>Addressing</a:t>
            </a:r>
            <a:r>
              <a:rPr lang="en-US" b="1" dirty="0"/>
              <a:t> </a:t>
            </a:r>
            <a:r>
              <a:rPr lang="en-US" b="1" dirty="0">
                <a:latin typeface="+mn-lt"/>
              </a:rPr>
              <a:t>Challenges</a:t>
            </a:r>
          </a:p>
        </p:txBody>
      </p:sp>
      <p:grpSp>
        <p:nvGrpSpPr>
          <p:cNvPr id="10" name="Group 9">
            <a:extLst>
              <a:ext uri="{C183D7F6-B498-43B3-948B-1728B52AA6E4}">
                <adec:decorative xmlns:adec="http://schemas.microsoft.com/office/drawing/2017/decorative" val="1"/>
              </a:ext>
            </a:extLst>
          </p:cNvPr>
          <p:cNvGrpSpPr/>
          <p:nvPr/>
        </p:nvGrpSpPr>
        <p:grpSpPr>
          <a:xfrm>
            <a:off x="460415" y="1819657"/>
            <a:ext cx="8226385" cy="4233672"/>
            <a:chOff x="458807" y="2834883"/>
            <a:chExt cx="8226385" cy="2056596"/>
          </a:xfrm>
          <a:solidFill>
            <a:srgbClr val="0070C0"/>
          </a:solidFill>
        </p:grpSpPr>
        <p:sp>
          <p:nvSpPr>
            <p:cNvPr id="11" name="Freeform 10"/>
            <p:cNvSpPr/>
            <p:nvPr/>
          </p:nvSpPr>
          <p:spPr>
            <a:xfrm>
              <a:off x="458807" y="2834883"/>
              <a:ext cx="3427660" cy="2056596"/>
            </a:xfrm>
            <a:custGeom>
              <a:avLst/>
              <a:gdLst>
                <a:gd name="connsiteX0" fmla="*/ 0 w 3427660"/>
                <a:gd name="connsiteY0" fmla="*/ 205660 h 2056596"/>
                <a:gd name="connsiteX1" fmla="*/ 205660 w 3427660"/>
                <a:gd name="connsiteY1" fmla="*/ 0 h 2056596"/>
                <a:gd name="connsiteX2" fmla="*/ 3222000 w 3427660"/>
                <a:gd name="connsiteY2" fmla="*/ 0 h 2056596"/>
                <a:gd name="connsiteX3" fmla="*/ 3427660 w 3427660"/>
                <a:gd name="connsiteY3" fmla="*/ 205660 h 2056596"/>
                <a:gd name="connsiteX4" fmla="*/ 3427660 w 3427660"/>
                <a:gd name="connsiteY4" fmla="*/ 1850936 h 2056596"/>
                <a:gd name="connsiteX5" fmla="*/ 3222000 w 3427660"/>
                <a:gd name="connsiteY5" fmla="*/ 2056596 h 2056596"/>
                <a:gd name="connsiteX6" fmla="*/ 205660 w 3427660"/>
                <a:gd name="connsiteY6" fmla="*/ 2056596 h 2056596"/>
                <a:gd name="connsiteX7" fmla="*/ 0 w 3427660"/>
                <a:gd name="connsiteY7" fmla="*/ 1850936 h 2056596"/>
                <a:gd name="connsiteX8" fmla="*/ 0 w 3427660"/>
                <a:gd name="connsiteY8" fmla="*/ 205660 h 2056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27660" h="2056596">
                  <a:moveTo>
                    <a:pt x="0" y="205660"/>
                  </a:moveTo>
                  <a:cubicBezTo>
                    <a:pt x="0" y="92077"/>
                    <a:pt x="92077" y="0"/>
                    <a:pt x="205660" y="0"/>
                  </a:cubicBezTo>
                  <a:lnTo>
                    <a:pt x="3222000" y="0"/>
                  </a:lnTo>
                  <a:cubicBezTo>
                    <a:pt x="3335583" y="0"/>
                    <a:pt x="3427660" y="92077"/>
                    <a:pt x="3427660" y="205660"/>
                  </a:cubicBezTo>
                  <a:lnTo>
                    <a:pt x="3427660" y="1850936"/>
                  </a:lnTo>
                  <a:cubicBezTo>
                    <a:pt x="3427660" y="1964519"/>
                    <a:pt x="3335583" y="2056596"/>
                    <a:pt x="3222000" y="2056596"/>
                  </a:cubicBezTo>
                  <a:lnTo>
                    <a:pt x="205660" y="2056596"/>
                  </a:lnTo>
                  <a:cubicBezTo>
                    <a:pt x="92077" y="2056596"/>
                    <a:pt x="0" y="1964519"/>
                    <a:pt x="0" y="1850936"/>
                  </a:cubicBezTo>
                  <a:lnTo>
                    <a:pt x="0" y="205660"/>
                  </a:lnTo>
                  <a:close/>
                </a:path>
              </a:pathLst>
            </a:cu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4536" tIns="174536" rIns="174536" bIns="174536" numCol="1" spcCol="1270" anchor="ctr" anchorCtr="0">
              <a:noAutofit/>
            </a:bodyPr>
            <a:lstStyle/>
            <a:p>
              <a:pPr lvl="0" algn="ctr" defTabSz="1333500">
                <a:lnSpc>
                  <a:spcPct val="90000"/>
                </a:lnSpc>
                <a:spcBef>
                  <a:spcPct val="0"/>
                </a:spcBef>
                <a:spcAft>
                  <a:spcPct val="35000"/>
                </a:spcAft>
              </a:pPr>
              <a:endParaRPr lang="en-US" sz="3000" kern="1200" dirty="0"/>
            </a:p>
          </p:txBody>
        </p:sp>
        <p:sp>
          <p:nvSpPr>
            <p:cNvPr id="12" name="Freeform 11"/>
            <p:cNvSpPr/>
            <p:nvPr/>
          </p:nvSpPr>
          <p:spPr>
            <a:xfrm>
              <a:off x="4229233" y="3438151"/>
              <a:ext cx="726664" cy="850059"/>
            </a:xfrm>
            <a:custGeom>
              <a:avLst/>
              <a:gdLst>
                <a:gd name="connsiteX0" fmla="*/ 0 w 726664"/>
                <a:gd name="connsiteY0" fmla="*/ 170012 h 850059"/>
                <a:gd name="connsiteX1" fmla="*/ 363332 w 726664"/>
                <a:gd name="connsiteY1" fmla="*/ 170012 h 850059"/>
                <a:gd name="connsiteX2" fmla="*/ 363332 w 726664"/>
                <a:gd name="connsiteY2" fmla="*/ 0 h 850059"/>
                <a:gd name="connsiteX3" fmla="*/ 726664 w 726664"/>
                <a:gd name="connsiteY3" fmla="*/ 425030 h 850059"/>
                <a:gd name="connsiteX4" fmla="*/ 363332 w 726664"/>
                <a:gd name="connsiteY4" fmla="*/ 850059 h 850059"/>
                <a:gd name="connsiteX5" fmla="*/ 363332 w 726664"/>
                <a:gd name="connsiteY5" fmla="*/ 680047 h 850059"/>
                <a:gd name="connsiteX6" fmla="*/ 0 w 726664"/>
                <a:gd name="connsiteY6" fmla="*/ 680047 h 850059"/>
                <a:gd name="connsiteX7" fmla="*/ 0 w 726664"/>
                <a:gd name="connsiteY7" fmla="*/ 170012 h 85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6664" h="850059">
                  <a:moveTo>
                    <a:pt x="0" y="170012"/>
                  </a:moveTo>
                  <a:lnTo>
                    <a:pt x="363332" y="170012"/>
                  </a:lnTo>
                  <a:lnTo>
                    <a:pt x="363332" y="0"/>
                  </a:lnTo>
                  <a:lnTo>
                    <a:pt x="726664" y="425030"/>
                  </a:lnTo>
                  <a:lnTo>
                    <a:pt x="363332" y="850059"/>
                  </a:lnTo>
                  <a:lnTo>
                    <a:pt x="363332" y="680047"/>
                  </a:lnTo>
                  <a:lnTo>
                    <a:pt x="0" y="680047"/>
                  </a:lnTo>
                  <a:lnTo>
                    <a:pt x="0" y="170012"/>
                  </a:lnTo>
                  <a:close/>
                </a:path>
              </a:pathLst>
            </a:cu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70012" rIns="217999" bIns="170012" numCol="1" spcCol="1270" anchor="ctr" anchorCtr="0">
              <a:noAutofit/>
            </a:bodyPr>
            <a:lstStyle/>
            <a:p>
              <a:pPr lvl="0" algn="ctr" defTabSz="1066800">
                <a:lnSpc>
                  <a:spcPct val="90000"/>
                </a:lnSpc>
                <a:spcBef>
                  <a:spcPct val="0"/>
                </a:spcBef>
                <a:spcAft>
                  <a:spcPct val="35000"/>
                </a:spcAft>
              </a:pPr>
              <a:endParaRPr lang="en-US" sz="2400" kern="1200" dirty="0"/>
            </a:p>
          </p:txBody>
        </p:sp>
        <p:sp>
          <p:nvSpPr>
            <p:cNvPr id="13" name="Freeform 12"/>
            <p:cNvSpPr/>
            <p:nvPr/>
          </p:nvSpPr>
          <p:spPr>
            <a:xfrm>
              <a:off x="5257532" y="2834883"/>
              <a:ext cx="3427660" cy="2056596"/>
            </a:xfrm>
            <a:custGeom>
              <a:avLst/>
              <a:gdLst>
                <a:gd name="connsiteX0" fmla="*/ 0 w 3427660"/>
                <a:gd name="connsiteY0" fmla="*/ 205660 h 2056596"/>
                <a:gd name="connsiteX1" fmla="*/ 205660 w 3427660"/>
                <a:gd name="connsiteY1" fmla="*/ 0 h 2056596"/>
                <a:gd name="connsiteX2" fmla="*/ 3222000 w 3427660"/>
                <a:gd name="connsiteY2" fmla="*/ 0 h 2056596"/>
                <a:gd name="connsiteX3" fmla="*/ 3427660 w 3427660"/>
                <a:gd name="connsiteY3" fmla="*/ 205660 h 2056596"/>
                <a:gd name="connsiteX4" fmla="*/ 3427660 w 3427660"/>
                <a:gd name="connsiteY4" fmla="*/ 1850936 h 2056596"/>
                <a:gd name="connsiteX5" fmla="*/ 3222000 w 3427660"/>
                <a:gd name="connsiteY5" fmla="*/ 2056596 h 2056596"/>
                <a:gd name="connsiteX6" fmla="*/ 205660 w 3427660"/>
                <a:gd name="connsiteY6" fmla="*/ 2056596 h 2056596"/>
                <a:gd name="connsiteX7" fmla="*/ 0 w 3427660"/>
                <a:gd name="connsiteY7" fmla="*/ 1850936 h 2056596"/>
                <a:gd name="connsiteX8" fmla="*/ 0 w 3427660"/>
                <a:gd name="connsiteY8" fmla="*/ 205660 h 2056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27660" h="2056596">
                  <a:moveTo>
                    <a:pt x="0" y="205660"/>
                  </a:moveTo>
                  <a:cubicBezTo>
                    <a:pt x="0" y="92077"/>
                    <a:pt x="92077" y="0"/>
                    <a:pt x="205660" y="0"/>
                  </a:cubicBezTo>
                  <a:lnTo>
                    <a:pt x="3222000" y="0"/>
                  </a:lnTo>
                  <a:cubicBezTo>
                    <a:pt x="3335583" y="0"/>
                    <a:pt x="3427660" y="92077"/>
                    <a:pt x="3427660" y="205660"/>
                  </a:cubicBezTo>
                  <a:lnTo>
                    <a:pt x="3427660" y="1850936"/>
                  </a:lnTo>
                  <a:cubicBezTo>
                    <a:pt x="3427660" y="1964519"/>
                    <a:pt x="3335583" y="2056596"/>
                    <a:pt x="3222000" y="2056596"/>
                  </a:cubicBezTo>
                  <a:lnTo>
                    <a:pt x="205660" y="2056596"/>
                  </a:lnTo>
                  <a:cubicBezTo>
                    <a:pt x="92077" y="2056596"/>
                    <a:pt x="0" y="1964519"/>
                    <a:pt x="0" y="1850936"/>
                  </a:cubicBezTo>
                  <a:lnTo>
                    <a:pt x="0" y="205660"/>
                  </a:lnTo>
                  <a:close/>
                </a:path>
              </a:pathLst>
            </a:cu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4536" tIns="174536" rIns="174536" bIns="174536" numCol="1" spcCol="1270" anchor="t" anchorCtr="0">
              <a:noAutofit/>
            </a:bodyPr>
            <a:lstStyle/>
            <a:p>
              <a:pPr lvl="0" algn="l" defTabSz="1333500">
                <a:lnSpc>
                  <a:spcPct val="90000"/>
                </a:lnSpc>
                <a:spcBef>
                  <a:spcPct val="0"/>
                </a:spcBef>
                <a:spcAft>
                  <a:spcPct val="35000"/>
                </a:spcAft>
              </a:pPr>
              <a:endParaRPr lang="en-US" sz="3000" kern="1200" dirty="0"/>
            </a:p>
            <a:p>
              <a:pPr marL="228600" lvl="1" indent="-228600" algn="l" defTabSz="1022350">
                <a:lnSpc>
                  <a:spcPct val="90000"/>
                </a:lnSpc>
                <a:spcBef>
                  <a:spcPct val="0"/>
                </a:spcBef>
                <a:spcAft>
                  <a:spcPct val="15000"/>
                </a:spcAft>
                <a:buChar char="••"/>
              </a:pPr>
              <a:endParaRPr lang="en-US" sz="2300" kern="1200" dirty="0"/>
            </a:p>
            <a:p>
              <a:pPr marL="228600" lvl="1" indent="-228600" algn="l" defTabSz="1022350">
                <a:lnSpc>
                  <a:spcPct val="90000"/>
                </a:lnSpc>
                <a:spcBef>
                  <a:spcPct val="0"/>
                </a:spcBef>
                <a:spcAft>
                  <a:spcPct val="15000"/>
                </a:spcAft>
                <a:buChar char="••"/>
              </a:pPr>
              <a:endParaRPr lang="en-US" sz="2300" kern="1200" dirty="0"/>
            </a:p>
            <a:p>
              <a:pPr marL="228600" lvl="1" indent="-228600" algn="l" defTabSz="1022350">
                <a:lnSpc>
                  <a:spcPct val="90000"/>
                </a:lnSpc>
                <a:spcBef>
                  <a:spcPct val="0"/>
                </a:spcBef>
                <a:spcAft>
                  <a:spcPct val="15000"/>
                </a:spcAft>
                <a:buChar char="••"/>
              </a:pPr>
              <a:endParaRPr lang="en-US" sz="2300" kern="1200" dirty="0"/>
            </a:p>
          </p:txBody>
        </p:sp>
      </p:grpSp>
      <p:sp>
        <p:nvSpPr>
          <p:cNvPr id="15" name="TextBox 14" descr="Engagement in PROMISE services&#10;&#10;Linkages to adult services&#10;&#10;Staff capacity RE employment services&#10;&#10;Community Oversight and Supervision&#10;&#10;&#10;and large arrow point to solution box&#10;&#10;Solution&#10;" title="Challenge"/>
          <p:cNvSpPr txBox="1"/>
          <p:nvPr/>
        </p:nvSpPr>
        <p:spPr>
          <a:xfrm>
            <a:off x="551185" y="1819656"/>
            <a:ext cx="3246120" cy="3785652"/>
          </a:xfrm>
          <a:prstGeom prst="rect">
            <a:avLst/>
          </a:prstGeom>
          <a:noFill/>
        </p:spPr>
        <p:txBody>
          <a:bodyPr wrap="square" rtlCol="0">
            <a:spAutoFit/>
          </a:bodyPr>
          <a:lstStyle/>
          <a:p>
            <a:pPr marL="457200" indent="-457200">
              <a:buFont typeface="+mj-lt"/>
              <a:buAutoNum type="arabicPeriod"/>
            </a:pPr>
            <a:r>
              <a:rPr lang="en-US" sz="2000" b="1" dirty="0">
                <a:solidFill>
                  <a:schemeClr val="bg1"/>
                </a:solidFill>
                <a:latin typeface="+mn-lt"/>
              </a:rPr>
              <a:t>Engagement in PROMISE services</a:t>
            </a:r>
          </a:p>
          <a:p>
            <a:pPr marL="457200" indent="-457200">
              <a:buFont typeface="+mj-lt"/>
              <a:buAutoNum type="arabicPeriod"/>
            </a:pPr>
            <a:endParaRPr lang="en-US" sz="2000" b="1" dirty="0">
              <a:solidFill>
                <a:schemeClr val="bg1"/>
              </a:solidFill>
              <a:latin typeface="+mn-lt"/>
            </a:endParaRPr>
          </a:p>
          <a:p>
            <a:pPr marL="457200" indent="-457200">
              <a:buFont typeface="+mj-lt"/>
              <a:buAutoNum type="arabicPeriod"/>
            </a:pPr>
            <a:r>
              <a:rPr lang="en-US" sz="2000" b="1" dirty="0">
                <a:solidFill>
                  <a:schemeClr val="bg1"/>
                </a:solidFill>
                <a:latin typeface="+mn-lt"/>
              </a:rPr>
              <a:t>Linkages to adult services</a:t>
            </a:r>
          </a:p>
          <a:p>
            <a:pPr marL="457200" indent="-457200">
              <a:buFont typeface="+mj-lt"/>
              <a:buAutoNum type="arabicPeriod"/>
            </a:pPr>
            <a:endParaRPr lang="en-US" sz="2000" b="1" dirty="0">
              <a:solidFill>
                <a:schemeClr val="bg1"/>
              </a:solidFill>
              <a:latin typeface="+mn-lt"/>
            </a:endParaRPr>
          </a:p>
          <a:p>
            <a:pPr marL="457200" indent="-457200">
              <a:buFont typeface="+mj-lt"/>
              <a:buAutoNum type="arabicPeriod"/>
            </a:pPr>
            <a:r>
              <a:rPr lang="en-US" sz="2000" b="1" dirty="0">
                <a:solidFill>
                  <a:schemeClr val="bg1"/>
                </a:solidFill>
                <a:latin typeface="+mn-lt"/>
              </a:rPr>
              <a:t>Staff capacity RE employment services</a:t>
            </a:r>
          </a:p>
          <a:p>
            <a:pPr marL="457200" indent="-457200">
              <a:buFont typeface="+mj-lt"/>
              <a:buAutoNum type="arabicPeriod"/>
            </a:pPr>
            <a:endParaRPr lang="en-US" sz="2000" b="1" dirty="0">
              <a:solidFill>
                <a:schemeClr val="bg1"/>
              </a:solidFill>
              <a:latin typeface="+mn-lt"/>
            </a:endParaRPr>
          </a:p>
          <a:p>
            <a:pPr marL="457200" indent="-457200">
              <a:buFont typeface="+mj-lt"/>
              <a:buAutoNum type="arabicPeriod"/>
            </a:pPr>
            <a:r>
              <a:rPr lang="en-US" sz="2000" b="1" dirty="0">
                <a:solidFill>
                  <a:schemeClr val="bg1"/>
                </a:solidFill>
                <a:latin typeface="+mn-lt"/>
              </a:rPr>
              <a:t>Community Oversight and Supervision</a:t>
            </a:r>
          </a:p>
          <a:p>
            <a:endParaRPr lang="en-US" sz="2000" dirty="0"/>
          </a:p>
        </p:txBody>
      </p:sp>
      <p:sp useBgFill="1">
        <p:nvSpPr>
          <p:cNvPr id="16" name="TextBox 15" descr="Specialized Case Managers/Streamline paperwork&#10;&#10;Transition Tracker Tool&#10;&#10;Intensive Field Based TA &amp; training&#10;&#10;Performance management tools &amp; Data reports&#10;" title="Solution"/>
          <p:cNvSpPr txBox="1"/>
          <p:nvPr/>
        </p:nvSpPr>
        <p:spPr>
          <a:xfrm>
            <a:off x="5404104" y="1938528"/>
            <a:ext cx="3090672" cy="4062651"/>
          </a:xfrm>
          <a:prstGeom prst="rect">
            <a:avLst/>
          </a:prstGeom>
        </p:spPr>
        <p:txBody>
          <a:bodyPr wrap="square" rtlCol="0">
            <a:spAutoFit/>
          </a:bodyPr>
          <a:lstStyle/>
          <a:p>
            <a:pPr marL="457200" indent="-457200">
              <a:buFont typeface="+mj-lt"/>
              <a:buAutoNum type="arabicPeriod"/>
            </a:pPr>
            <a:r>
              <a:rPr lang="en-US" sz="2000" b="1" dirty="0">
                <a:solidFill>
                  <a:schemeClr val="bg1"/>
                </a:solidFill>
                <a:latin typeface="+mn-lt"/>
              </a:rPr>
              <a:t>Specialized Case Managers/Streamline paperwork</a:t>
            </a:r>
          </a:p>
          <a:p>
            <a:pPr marL="457200" indent="-457200">
              <a:buFont typeface="+mj-lt"/>
              <a:buAutoNum type="arabicPeriod"/>
            </a:pPr>
            <a:endParaRPr lang="en-US" sz="2000" b="1" dirty="0">
              <a:solidFill>
                <a:schemeClr val="bg1"/>
              </a:solidFill>
              <a:latin typeface="+mn-lt"/>
            </a:endParaRPr>
          </a:p>
          <a:p>
            <a:pPr marL="457200" indent="-457200">
              <a:buFont typeface="+mj-lt"/>
              <a:buAutoNum type="arabicPeriod"/>
            </a:pPr>
            <a:r>
              <a:rPr lang="en-US" sz="2000" b="1" dirty="0">
                <a:solidFill>
                  <a:schemeClr val="bg1"/>
                </a:solidFill>
                <a:latin typeface="+mn-lt"/>
              </a:rPr>
              <a:t>Transition Tracker Tool</a:t>
            </a:r>
          </a:p>
          <a:p>
            <a:pPr marL="457200" indent="-457200">
              <a:buFont typeface="+mj-lt"/>
              <a:buAutoNum type="arabicPeriod"/>
            </a:pPr>
            <a:endParaRPr lang="en-US" sz="2000" b="1" dirty="0">
              <a:solidFill>
                <a:schemeClr val="bg1"/>
              </a:solidFill>
              <a:latin typeface="+mn-lt"/>
            </a:endParaRPr>
          </a:p>
          <a:p>
            <a:pPr marL="457200" indent="-457200">
              <a:buFont typeface="+mj-lt"/>
              <a:buAutoNum type="arabicPeriod"/>
            </a:pPr>
            <a:r>
              <a:rPr lang="en-US" sz="2000" b="1" dirty="0">
                <a:solidFill>
                  <a:schemeClr val="bg1"/>
                </a:solidFill>
                <a:latin typeface="+mn-lt"/>
              </a:rPr>
              <a:t>Intensive Field Based TA &amp; training</a:t>
            </a:r>
          </a:p>
          <a:p>
            <a:pPr marL="457200" indent="-457200">
              <a:buFont typeface="+mj-lt"/>
              <a:buAutoNum type="arabicPeriod"/>
            </a:pPr>
            <a:endParaRPr lang="en-US" sz="2000" b="1" dirty="0">
              <a:solidFill>
                <a:schemeClr val="bg1"/>
              </a:solidFill>
              <a:latin typeface="+mn-lt"/>
            </a:endParaRPr>
          </a:p>
          <a:p>
            <a:pPr marL="457200" indent="-457200">
              <a:buFont typeface="+mj-lt"/>
              <a:buAutoNum type="arabicPeriod"/>
            </a:pPr>
            <a:r>
              <a:rPr lang="en-US" sz="2000" b="1" dirty="0">
                <a:solidFill>
                  <a:schemeClr val="bg1"/>
                </a:solidFill>
                <a:latin typeface="+mn-lt"/>
              </a:rPr>
              <a:t>Performance management tools &amp; Data reports</a:t>
            </a:r>
          </a:p>
          <a:p>
            <a:endParaRPr lang="en-US" dirty="0"/>
          </a:p>
        </p:txBody>
      </p:sp>
      <p:sp>
        <p:nvSpPr>
          <p:cNvPr id="17" name="TextBox 16"/>
          <p:cNvSpPr txBox="1"/>
          <p:nvPr/>
        </p:nvSpPr>
        <p:spPr>
          <a:xfrm>
            <a:off x="551185" y="1296437"/>
            <a:ext cx="3246120" cy="523220"/>
          </a:xfrm>
          <a:prstGeom prst="rect">
            <a:avLst/>
          </a:prstGeom>
          <a:noFill/>
        </p:spPr>
        <p:txBody>
          <a:bodyPr wrap="square" rtlCol="0">
            <a:spAutoFit/>
          </a:bodyPr>
          <a:lstStyle/>
          <a:p>
            <a:r>
              <a:rPr lang="en-US" sz="2800" b="1" i="1" dirty="0"/>
              <a:t>Challenge</a:t>
            </a:r>
          </a:p>
        </p:txBody>
      </p:sp>
      <p:sp>
        <p:nvSpPr>
          <p:cNvPr id="18" name="TextBox 17"/>
          <p:cNvSpPr txBox="1"/>
          <p:nvPr/>
        </p:nvSpPr>
        <p:spPr>
          <a:xfrm>
            <a:off x="5449489" y="1280194"/>
            <a:ext cx="3282696" cy="523220"/>
          </a:xfrm>
          <a:prstGeom prst="rect">
            <a:avLst/>
          </a:prstGeom>
          <a:noFill/>
        </p:spPr>
        <p:txBody>
          <a:bodyPr wrap="square" rtlCol="0">
            <a:spAutoFit/>
          </a:bodyPr>
          <a:lstStyle/>
          <a:p>
            <a:r>
              <a:rPr lang="en-US" sz="2800" b="1" i="1" dirty="0"/>
              <a:t>Solution</a:t>
            </a:r>
          </a:p>
        </p:txBody>
      </p:sp>
    </p:spTree>
    <p:extLst>
      <p:ext uri="{BB962C8B-B14F-4D97-AF65-F5344CB8AC3E}">
        <p14:creationId xmlns:p14="http://schemas.microsoft.com/office/powerpoint/2010/main" val="31655945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2131" y="115504"/>
            <a:ext cx="8164629" cy="1329248"/>
          </a:xfrm>
        </p:spPr>
        <p:txBody>
          <a:bodyPr>
            <a:normAutofit fontScale="90000"/>
          </a:bodyPr>
          <a:lstStyle/>
          <a:p>
            <a:r>
              <a:rPr lang="en-US" b="1" dirty="0">
                <a:latin typeface="+mn-lt"/>
              </a:rPr>
              <a:t>Continuous Quality Improvement</a:t>
            </a:r>
          </a:p>
        </p:txBody>
      </p:sp>
      <p:graphicFrame>
        <p:nvGraphicFramePr>
          <p:cNvPr id="4" name="Content Placeholder 3" descr="Visual Break down of core PROMISE Program Elements &gt; MD Promise = data informed and driven via Fidelity Report, Individual Weekly Action Tracker, Performance Matrix, and Intensive Field Based Technical Assistance. "/>
          <p:cNvGraphicFramePr>
            <a:graphicFrameLocks noGrp="1"/>
          </p:cNvGraphicFramePr>
          <p:nvPr>
            <p:ph idx="1"/>
            <p:extLst>
              <p:ext uri="{D42A27DB-BD31-4B8C-83A1-F6EECF244321}">
                <p14:modId xmlns:p14="http://schemas.microsoft.com/office/powerpoint/2010/main" val="323376280"/>
              </p:ext>
            </p:extLst>
          </p:nvPr>
        </p:nvGraphicFramePr>
        <p:xfrm>
          <a:off x="283464" y="1444752"/>
          <a:ext cx="8860536" cy="5257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859536" y="2212848"/>
            <a:ext cx="6976872" cy="523220"/>
          </a:xfrm>
          <a:prstGeom prst="rect">
            <a:avLst/>
          </a:prstGeom>
          <a:noFill/>
        </p:spPr>
        <p:txBody>
          <a:bodyPr wrap="square" rtlCol="0">
            <a:spAutoFit/>
          </a:bodyPr>
          <a:lstStyle/>
          <a:p>
            <a:r>
              <a:rPr lang="en-US" sz="2800" dirty="0"/>
              <a:t>MD PROMISE = data informed &amp; driven</a:t>
            </a:r>
          </a:p>
        </p:txBody>
      </p:sp>
    </p:spTree>
    <p:extLst>
      <p:ext uri="{BB962C8B-B14F-4D97-AF65-F5344CB8AC3E}">
        <p14:creationId xmlns:p14="http://schemas.microsoft.com/office/powerpoint/2010/main" val="23968708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167"/>
        <p:cNvGrpSpPr/>
        <p:nvPr/>
      </p:nvGrpSpPr>
      <p:grpSpPr>
        <a:xfrm>
          <a:off x="0" y="0"/>
          <a:ext cx="0" cy="0"/>
          <a:chOff x="0" y="0"/>
          <a:chExt cx="0" cy="0"/>
        </a:xfrm>
      </p:grpSpPr>
      <p:sp>
        <p:nvSpPr>
          <p:cNvPr id="168" name="Shape 168"/>
          <p:cNvSpPr txBox="1">
            <a:spLocks noGrp="1"/>
          </p:cNvSpPr>
          <p:nvPr>
            <p:ph type="title"/>
          </p:nvPr>
        </p:nvSpPr>
        <p:spPr>
          <a:xfrm>
            <a:off x="1214291" y="366702"/>
            <a:ext cx="6616712" cy="676122"/>
          </a:xfrm>
          <a:prstGeom prst="rect">
            <a:avLst/>
          </a:prstGeom>
          <a:noFill/>
          <a:ln>
            <a:noFill/>
          </a:ln>
        </p:spPr>
        <p:txBody>
          <a:bodyPr vert="horz" wrap="square" lIns="68569" tIns="34275" rIns="68569" bIns="34275" numCol="1" anchor="b" anchorCtr="0" compatLnSpc="1">
            <a:prstTxWarp prst="textNoShape">
              <a:avLst/>
            </a:prstTxWarp>
            <a:noAutofit/>
          </a:bodyPr>
          <a:lstStyle/>
          <a:p>
            <a:pPr>
              <a:lnSpc>
                <a:spcPct val="85000"/>
              </a:lnSpc>
              <a:spcBef>
                <a:spcPts val="0"/>
              </a:spcBef>
              <a:buClr>
                <a:srgbClr val="9E3611"/>
              </a:buClr>
              <a:buSzPct val="25000"/>
            </a:pPr>
            <a:r>
              <a:rPr lang="en-US" sz="4050" dirty="0">
                <a:latin typeface="Calibri"/>
                <a:ea typeface="Calibri"/>
                <a:cs typeface="Calibri"/>
                <a:sym typeface="Calibri"/>
              </a:rPr>
              <a:t>History/Mission</a:t>
            </a:r>
          </a:p>
        </p:txBody>
      </p:sp>
      <p:sp>
        <p:nvSpPr>
          <p:cNvPr id="169" name="Shape 169"/>
          <p:cNvSpPr txBox="1">
            <a:spLocks noGrp="1"/>
          </p:cNvSpPr>
          <p:nvPr>
            <p:ph idx="1"/>
          </p:nvPr>
        </p:nvSpPr>
        <p:spPr>
          <a:xfrm>
            <a:off x="251220" y="2057906"/>
            <a:ext cx="7588314" cy="4138117"/>
          </a:xfrm>
          <a:prstGeom prst="rect">
            <a:avLst/>
          </a:prstGeom>
          <a:noFill/>
          <a:ln>
            <a:noFill/>
          </a:ln>
        </p:spPr>
        <p:txBody>
          <a:bodyPr vert="horz" wrap="square" lIns="0" tIns="34275" rIns="0" bIns="34275" numCol="1" anchor="t" anchorCtr="0" compatLnSpc="1">
            <a:prstTxWarp prst="textNoShape">
              <a:avLst/>
            </a:prstTxWarp>
            <a:noAutofit/>
          </a:bodyPr>
          <a:lstStyle/>
          <a:p>
            <a:pPr marL="456300" indent="-437250">
              <a:lnSpc>
                <a:spcPct val="90000"/>
              </a:lnSpc>
              <a:spcBef>
                <a:spcPts val="0"/>
              </a:spcBef>
              <a:spcAft>
                <a:spcPts val="0"/>
              </a:spcAft>
              <a:buClr>
                <a:schemeClr val="dk1"/>
              </a:buClr>
              <a:buSzPct val="100000"/>
              <a:buFont typeface="Wingdings" panose="05000000000000000000" pitchFamily="2" charset="2"/>
              <a:buChar char="§"/>
            </a:pPr>
            <a:r>
              <a:rPr lang="en-US" sz="2400" dirty="0">
                <a:solidFill>
                  <a:schemeClr val="dk1"/>
                </a:solidFill>
                <a:latin typeface="+mn-lt"/>
                <a:ea typeface="Calibri"/>
                <a:cs typeface="Calibri"/>
                <a:sym typeface="Calibri"/>
              </a:rPr>
              <a:t>The Maryland Department of Disabilities was created in 2004</a:t>
            </a:r>
          </a:p>
          <a:p>
            <a:pPr marL="456300" indent="-437250">
              <a:lnSpc>
                <a:spcPct val="90000"/>
              </a:lnSpc>
              <a:spcBef>
                <a:spcPts val="1050"/>
              </a:spcBef>
              <a:spcAft>
                <a:spcPts val="0"/>
              </a:spcAft>
              <a:buClr>
                <a:schemeClr val="dk1"/>
              </a:buClr>
              <a:buSzPct val="100000"/>
              <a:buFont typeface="Wingdings" panose="05000000000000000000" pitchFamily="2" charset="2"/>
              <a:buChar char="§"/>
            </a:pPr>
            <a:r>
              <a:rPr lang="en-US" sz="2400" dirty="0">
                <a:solidFill>
                  <a:schemeClr val="dk1"/>
                </a:solidFill>
                <a:latin typeface="+mn-lt"/>
                <a:ea typeface="Calibri"/>
                <a:cs typeface="Calibri"/>
                <a:sym typeface="Calibri"/>
              </a:rPr>
              <a:t>Only cabinet level department in the United States representing all disabilities</a:t>
            </a:r>
          </a:p>
          <a:p>
            <a:pPr marL="456300" indent="-437250">
              <a:lnSpc>
                <a:spcPct val="90000"/>
              </a:lnSpc>
              <a:spcBef>
                <a:spcPts val="1050"/>
              </a:spcBef>
              <a:spcAft>
                <a:spcPts val="0"/>
              </a:spcAft>
              <a:buClr>
                <a:schemeClr val="dk1"/>
              </a:buClr>
              <a:buSzPct val="100000"/>
              <a:buFont typeface="Wingdings" panose="05000000000000000000" pitchFamily="2" charset="2"/>
              <a:buChar char="§"/>
            </a:pPr>
            <a:r>
              <a:rPr lang="en-US" sz="2400" dirty="0">
                <a:solidFill>
                  <a:schemeClr val="dk1"/>
                </a:solidFill>
                <a:latin typeface="+mn-lt"/>
                <a:ea typeface="Calibri"/>
                <a:cs typeface="Calibri"/>
                <a:sym typeface="Calibri"/>
              </a:rPr>
              <a:t>Charged with coordinating​ and improving the delivery of services to individuals with disabilities in Maryland</a:t>
            </a:r>
          </a:p>
          <a:p>
            <a:pPr marL="456300" indent="-437250">
              <a:lnSpc>
                <a:spcPct val="90000"/>
              </a:lnSpc>
              <a:spcBef>
                <a:spcPts val="1050"/>
              </a:spcBef>
              <a:spcAft>
                <a:spcPts val="0"/>
              </a:spcAft>
              <a:buClr>
                <a:schemeClr val="dk1"/>
              </a:buClr>
              <a:buSzPct val="100000"/>
              <a:buFont typeface="Wingdings" panose="05000000000000000000" pitchFamily="2" charset="2"/>
              <a:buChar char="§"/>
            </a:pPr>
            <a:r>
              <a:rPr lang="en-US" sz="2400" dirty="0">
                <a:solidFill>
                  <a:schemeClr val="dk1"/>
                </a:solidFill>
                <a:latin typeface="+mn-lt"/>
                <a:ea typeface="Calibri"/>
                <a:cs typeface="Calibri"/>
                <a:sym typeface="Calibri"/>
              </a:rPr>
              <a:t>The Department is informed by the Maryland Commission on Disabilities</a:t>
            </a:r>
          </a:p>
          <a:p>
            <a:pPr marL="456300" indent="-437250">
              <a:spcBef>
                <a:spcPts val="1050"/>
              </a:spcBef>
              <a:spcAft>
                <a:spcPts val="0"/>
              </a:spcAft>
              <a:buClr>
                <a:schemeClr val="dk1"/>
              </a:buClr>
              <a:buFont typeface="Wingdings" panose="05000000000000000000" pitchFamily="2" charset="2"/>
              <a:buChar char="§"/>
            </a:pPr>
            <a:r>
              <a:rPr lang="en-US" sz="2400" dirty="0">
                <a:solidFill>
                  <a:schemeClr val="dk1"/>
                </a:solidFill>
                <a:latin typeface="+mn-lt"/>
              </a:rPr>
              <a:t>Changing Maryland for the better by promoting equality of </a:t>
            </a:r>
            <a:r>
              <a:rPr lang="en-US" sz="2400" b="1" dirty="0">
                <a:solidFill>
                  <a:schemeClr val="dk1"/>
                </a:solidFill>
                <a:latin typeface="+mn-lt"/>
              </a:rPr>
              <a:t>opportunity, access, and choice </a:t>
            </a:r>
            <a:r>
              <a:rPr lang="en-US" sz="2400" dirty="0">
                <a:solidFill>
                  <a:schemeClr val="dk1"/>
                </a:solidFill>
                <a:latin typeface="+mn-lt"/>
              </a:rPr>
              <a:t>for Marylanders with disabilities</a:t>
            </a:r>
            <a:r>
              <a:rPr lang="en-US" sz="2100" dirty="0">
                <a:solidFill>
                  <a:schemeClr val="dk1"/>
                </a:solidFill>
              </a:rPr>
              <a:t>. </a:t>
            </a:r>
          </a:p>
          <a:p>
            <a:pPr marL="456300" indent="-437250">
              <a:lnSpc>
                <a:spcPct val="90000"/>
              </a:lnSpc>
              <a:spcBef>
                <a:spcPts val="1050"/>
              </a:spcBef>
              <a:spcAft>
                <a:spcPts val="0"/>
              </a:spcAft>
              <a:buClr>
                <a:schemeClr val="dk1"/>
              </a:buClr>
              <a:buSzPct val="100000"/>
              <a:buFont typeface="Wingdings" panose="05000000000000000000" pitchFamily="2" charset="2"/>
              <a:buChar char="§"/>
            </a:pPr>
            <a:endParaRPr sz="2850" i="1" dirty="0">
              <a:solidFill>
                <a:schemeClr val="dk1"/>
              </a:solidFill>
              <a:latin typeface="Calibri"/>
              <a:ea typeface="Calibri"/>
              <a:cs typeface="Calibri"/>
              <a:sym typeface="Calibri"/>
            </a:endParaRPr>
          </a:p>
        </p:txBody>
      </p:sp>
      <p:pic>
        <p:nvPicPr>
          <p:cNvPr id="170" name="Shape 170" descr="Image of bill signing at state house&#10;Picture of Maryland flag, picture of individuals with a variety of disabilities and the Governor at a bill signing and image of the MD Department of Disabilities logo and the MD PROMISE logo" title="MD Department of Disabilities"/>
          <p:cNvPicPr preferRelativeResize="0"/>
          <p:nvPr/>
        </p:nvPicPr>
        <p:blipFill rotWithShape="1">
          <a:blip r:embed="rId3">
            <a:alphaModFix/>
          </a:blip>
          <a:srcRect/>
          <a:stretch/>
        </p:blipFill>
        <p:spPr>
          <a:xfrm>
            <a:off x="6402762" y="204419"/>
            <a:ext cx="2060745" cy="1345946"/>
          </a:xfrm>
          <a:prstGeom prst="rect">
            <a:avLst/>
          </a:prstGeom>
          <a:noFill/>
          <a:ln w="88900" cap="sq" cmpd="thickThin">
            <a:solidFill>
              <a:srgbClr val="000000"/>
            </a:solidFill>
            <a:prstDash val="solid"/>
            <a:miter/>
            <a:headEnd type="none" w="med" len="med"/>
            <a:tailEnd type="none" w="med" len="med"/>
          </a:ln>
        </p:spPr>
      </p:pic>
      <p:pic>
        <p:nvPicPr>
          <p:cNvPr id="171" name="Shape 171" descr="Maryland Department of Disabilities logo"/>
          <p:cNvPicPr preferRelativeResize="0"/>
          <p:nvPr/>
        </p:nvPicPr>
        <p:blipFill rotWithShape="1">
          <a:blip r:embed="rId4">
            <a:alphaModFix/>
          </a:blip>
          <a:srcRect/>
          <a:stretch/>
        </p:blipFill>
        <p:spPr>
          <a:xfrm>
            <a:off x="172101" y="366702"/>
            <a:ext cx="966743" cy="963334"/>
          </a:xfrm>
          <a:prstGeom prst="rect">
            <a:avLst/>
          </a:prstGeom>
          <a:noFill/>
          <a:ln>
            <a:noFill/>
          </a:ln>
        </p:spPr>
      </p:pic>
    </p:spTree>
    <p:extLst>
      <p:ext uri="{BB962C8B-B14F-4D97-AF65-F5344CB8AC3E}">
        <p14:creationId xmlns:p14="http://schemas.microsoft.com/office/powerpoint/2010/main" val="486176825"/>
      </p:ext>
    </p:extLst>
  </p:cSld>
  <p:clrMapOvr>
    <a:masterClrMapping/>
  </p:clrMapOvr>
  <p:transition spd="slow" advClick="0" advTm="17000">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50" y="286605"/>
            <a:ext cx="7780221" cy="945430"/>
          </a:xfrm>
        </p:spPr>
        <p:txBody>
          <a:bodyPr>
            <a:normAutofit/>
          </a:bodyPr>
          <a:lstStyle/>
          <a:p>
            <a:r>
              <a:rPr lang="en-US" b="1" dirty="0">
                <a:latin typeface="+mn-lt"/>
              </a:rPr>
              <a:t>Lessons</a:t>
            </a:r>
            <a:r>
              <a:rPr lang="en-US" b="1" dirty="0"/>
              <a:t> </a:t>
            </a:r>
            <a:r>
              <a:rPr lang="en-US" b="1" dirty="0">
                <a:latin typeface="+mn-lt"/>
              </a:rPr>
              <a:t>Learned/Implications</a:t>
            </a:r>
          </a:p>
        </p:txBody>
      </p:sp>
      <p:sp>
        <p:nvSpPr>
          <p:cNvPr id="4" name="Content Placeholder 3"/>
          <p:cNvSpPr>
            <a:spLocks noGrp="1"/>
          </p:cNvSpPr>
          <p:nvPr>
            <p:ph idx="1"/>
          </p:nvPr>
        </p:nvSpPr>
        <p:spPr>
          <a:xfrm>
            <a:off x="285750" y="1524000"/>
            <a:ext cx="8229600" cy="4552949"/>
          </a:xfrm>
        </p:spPr>
        <p:txBody>
          <a:bodyPr/>
          <a:lstStyle/>
          <a:p>
            <a:pPr marL="0" indent="0">
              <a:buNone/>
            </a:pPr>
            <a:r>
              <a:rPr lang="en-US" sz="3200" dirty="0"/>
              <a:t>Need to expand principle that all individuals with disabilities can work, with the right supports and services to social services and beyond.</a:t>
            </a:r>
          </a:p>
          <a:p>
            <a:pPr marL="0" indent="0">
              <a:buNone/>
            </a:pPr>
            <a:r>
              <a:rPr lang="en-US" sz="3200" dirty="0"/>
              <a:t>Need to promote the importance and value of participation in IEPs to families/social services staff.  </a:t>
            </a:r>
          </a:p>
          <a:p>
            <a:pPr marL="0" indent="0">
              <a:buNone/>
            </a:pPr>
            <a:r>
              <a:rPr lang="en-US" sz="3200" dirty="0"/>
              <a:t>Need to expand policy work to include a focus on those not eligible for VR particularly those with non-obvious disabilities and in poverty.</a:t>
            </a:r>
          </a:p>
          <a:p>
            <a:pPr marL="0" indent="0">
              <a:buNone/>
            </a:pPr>
            <a:endParaRPr lang="en-US" dirty="0"/>
          </a:p>
        </p:txBody>
      </p:sp>
    </p:spTree>
    <p:extLst>
      <p:ext uri="{BB962C8B-B14F-4D97-AF65-F5344CB8AC3E}">
        <p14:creationId xmlns:p14="http://schemas.microsoft.com/office/powerpoint/2010/main" val="28074674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Engagement</a:t>
            </a:r>
          </a:p>
        </p:txBody>
      </p:sp>
      <p:sp>
        <p:nvSpPr>
          <p:cNvPr id="4" name="Content Placeholder 3"/>
          <p:cNvSpPr>
            <a:spLocks noGrp="1"/>
          </p:cNvSpPr>
          <p:nvPr>
            <p:ph idx="1"/>
          </p:nvPr>
        </p:nvSpPr>
        <p:spPr/>
        <p:txBody>
          <a:bodyPr/>
          <a:lstStyle/>
          <a:p>
            <a:r>
              <a:rPr lang="en-US" dirty="0">
                <a:latin typeface="+mn-lt"/>
              </a:rPr>
              <a:t>Engagement can be successful with intensive strategic outreach, while highly transient, text messages and community presence work. </a:t>
            </a:r>
          </a:p>
          <a:p>
            <a:r>
              <a:rPr lang="en-US" dirty="0">
                <a:latin typeface="+mn-lt"/>
              </a:rPr>
              <a:t>Employment capacity lacking in the broader system</a:t>
            </a:r>
          </a:p>
          <a:p>
            <a:r>
              <a:rPr lang="en-US" dirty="0">
                <a:latin typeface="+mn-lt"/>
              </a:rPr>
              <a:t>Staff wages don’t align with skills needed</a:t>
            </a:r>
          </a:p>
          <a:p>
            <a:pPr marL="0" indent="0">
              <a:buNone/>
            </a:pPr>
            <a:endParaRPr lang="en-US" dirty="0"/>
          </a:p>
        </p:txBody>
      </p:sp>
      <p:sp>
        <p:nvSpPr>
          <p:cNvPr id="6" name="Content Placeholder 5"/>
          <p:cNvSpPr>
            <a:spLocks noGrp="1"/>
          </p:cNvSpPr>
          <p:nvPr>
            <p:ph type="body" sz="quarter" idx="4294967295"/>
          </p:nvPr>
        </p:nvSpPr>
        <p:spPr>
          <a:xfrm>
            <a:off x="457200" y="4860758"/>
            <a:ext cx="8359541" cy="962526"/>
          </a:xfrm>
        </p:spPr>
        <p:txBody>
          <a:bodyPr/>
          <a:lstStyle/>
          <a:p>
            <a:r>
              <a:rPr lang="en-US" dirty="0"/>
              <a:t>Serving youth is different then serving adults</a:t>
            </a:r>
          </a:p>
          <a:p>
            <a:endParaRPr lang="en-US" dirty="0"/>
          </a:p>
        </p:txBody>
      </p:sp>
    </p:spTree>
    <p:extLst>
      <p:ext uri="{BB962C8B-B14F-4D97-AF65-F5344CB8AC3E}">
        <p14:creationId xmlns:p14="http://schemas.microsoft.com/office/powerpoint/2010/main" val="23440321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02131" y="286604"/>
            <a:ext cx="8681987" cy="983931"/>
          </a:xfrm>
        </p:spPr>
        <p:txBody>
          <a:bodyPr>
            <a:normAutofit/>
          </a:bodyPr>
          <a:lstStyle/>
          <a:p>
            <a:r>
              <a:rPr lang="en-US" b="1" dirty="0">
                <a:latin typeface="+mn-lt"/>
              </a:rPr>
              <a:t> Poverty and Disability</a:t>
            </a:r>
          </a:p>
        </p:txBody>
      </p:sp>
      <p:sp>
        <p:nvSpPr>
          <p:cNvPr id="4" name="Content Placeholder 3"/>
          <p:cNvSpPr>
            <a:spLocks noGrp="1"/>
          </p:cNvSpPr>
          <p:nvPr>
            <p:ph idx="1"/>
          </p:nvPr>
        </p:nvSpPr>
        <p:spPr>
          <a:xfrm>
            <a:off x="96253" y="1463041"/>
            <a:ext cx="8508732" cy="4610500"/>
          </a:xfrm>
        </p:spPr>
        <p:txBody>
          <a:bodyPr>
            <a:normAutofit fontScale="85000" lnSpcReduction="20000"/>
          </a:bodyPr>
          <a:lstStyle/>
          <a:p>
            <a:pPr lvl="1"/>
            <a:r>
              <a:rPr lang="en-US" sz="2800" dirty="0"/>
              <a:t>Many youth on child SSI will not meet adult criteria for SSI, and won’t be eligible for adult disability services, so America’s Job Centers need to improve their knowledge/capacity of serving individuals with disabilities </a:t>
            </a:r>
          </a:p>
          <a:p>
            <a:pPr lvl="1"/>
            <a:endParaRPr lang="en-US" sz="2800" dirty="0"/>
          </a:p>
          <a:p>
            <a:pPr lvl="1"/>
            <a:r>
              <a:rPr lang="en-US" sz="2800" dirty="0"/>
              <a:t>Staff working with individuals in poverty particularly on SSI eligibility need to better understand how all individuals with disabilities </a:t>
            </a:r>
            <a:r>
              <a:rPr lang="en-US" sz="2800" b="1" i="1" dirty="0"/>
              <a:t>can </a:t>
            </a:r>
            <a:r>
              <a:rPr lang="en-US" sz="2800" dirty="0"/>
              <a:t>work with the right supports, and without jeopardizing critical benefits.</a:t>
            </a:r>
          </a:p>
          <a:p>
            <a:pPr lvl="1"/>
            <a:endParaRPr lang="en-US" sz="2800" dirty="0"/>
          </a:p>
          <a:p>
            <a:pPr lvl="1"/>
            <a:r>
              <a:rPr lang="en-US" sz="2800" dirty="0"/>
              <a:t>Knowledge of things such as Trauma Informed Care and Motivational Interviewing are critical</a:t>
            </a:r>
          </a:p>
          <a:p>
            <a:pPr lvl="1"/>
            <a:endParaRPr lang="en-US" sz="2800" dirty="0"/>
          </a:p>
          <a:p>
            <a:pPr lvl="1"/>
            <a:r>
              <a:rPr lang="en-US" sz="2800" dirty="0"/>
              <a:t>Many youth with non obvious disabilities, with or without IEPs are unwilling to self identify. </a:t>
            </a:r>
          </a:p>
          <a:p>
            <a:endParaRPr lang="en-US" dirty="0"/>
          </a:p>
          <a:p>
            <a:endParaRPr lang="en-US" dirty="0"/>
          </a:p>
          <a:p>
            <a:endParaRPr lang="en-US" dirty="0"/>
          </a:p>
        </p:txBody>
      </p:sp>
    </p:spTree>
    <p:extLst>
      <p:ext uri="{BB962C8B-B14F-4D97-AF65-F5344CB8AC3E}">
        <p14:creationId xmlns:p14="http://schemas.microsoft.com/office/powerpoint/2010/main" val="12663656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380" y="286604"/>
            <a:ext cx="8222380" cy="801051"/>
          </a:xfrm>
        </p:spPr>
        <p:txBody>
          <a:bodyPr>
            <a:normAutofit/>
          </a:bodyPr>
          <a:lstStyle/>
          <a:p>
            <a:r>
              <a:rPr lang="en-US" b="1" dirty="0">
                <a:latin typeface="+mn-lt"/>
              </a:rPr>
              <a:t>Systems Changes</a:t>
            </a:r>
          </a:p>
        </p:txBody>
      </p:sp>
      <p:sp>
        <p:nvSpPr>
          <p:cNvPr id="4" name="Content Placeholder 3"/>
          <p:cNvSpPr>
            <a:spLocks noGrp="1"/>
          </p:cNvSpPr>
          <p:nvPr>
            <p:ph sz="half" idx="4294967295"/>
          </p:nvPr>
        </p:nvSpPr>
        <p:spPr>
          <a:xfrm>
            <a:off x="0" y="1771650"/>
            <a:ext cx="9144000" cy="4189413"/>
          </a:xfrm>
        </p:spPr>
        <p:txBody>
          <a:bodyPr>
            <a:normAutofit lnSpcReduction="10000"/>
          </a:bodyPr>
          <a:lstStyle/>
          <a:p>
            <a:pPr lvl="1">
              <a:buFont typeface="Arial" panose="020B0604020202020204" pitchFamily="34" charset="0"/>
              <a:buChar char="•"/>
            </a:pPr>
            <a:r>
              <a:rPr lang="en-US" sz="2400" dirty="0"/>
              <a:t>All community based/how to supervise staff in the field/ What gets measured gets done: UMD Webinars</a:t>
            </a:r>
          </a:p>
          <a:p>
            <a:pPr lvl="1">
              <a:buFont typeface="Arial" panose="020B0604020202020204" pitchFamily="34" charset="0"/>
              <a:buChar char="•"/>
            </a:pPr>
            <a:endParaRPr lang="en-US" sz="2400" dirty="0"/>
          </a:p>
          <a:p>
            <a:pPr lvl="1">
              <a:buFont typeface="Arial" panose="020B0604020202020204" pitchFamily="34" charset="0"/>
              <a:buChar char="•"/>
            </a:pPr>
            <a:r>
              <a:rPr lang="en-US" sz="2400" dirty="0"/>
              <a:t>Post School connections need improved information sharing between schools and agencies:  piloting: MSDE/UMD Tracker </a:t>
            </a:r>
          </a:p>
          <a:p>
            <a:pPr lvl="1">
              <a:buFont typeface="Arial" panose="020B0604020202020204" pitchFamily="34" charset="0"/>
              <a:buChar char="•"/>
            </a:pPr>
            <a:endParaRPr lang="en-US" sz="2400" dirty="0"/>
          </a:p>
          <a:p>
            <a:pPr lvl="1">
              <a:buFont typeface="Arial" panose="020B0604020202020204" pitchFamily="34" charset="0"/>
              <a:buChar char="•"/>
            </a:pPr>
            <a:r>
              <a:rPr lang="en-US" sz="2400" dirty="0"/>
              <a:t>DHS/Social Services: Allegany Co and link to 2 GEN</a:t>
            </a:r>
          </a:p>
          <a:p>
            <a:pPr marL="201168" lvl="1" indent="0">
              <a:buNone/>
            </a:pPr>
            <a:endParaRPr lang="en-US" sz="2400" dirty="0"/>
          </a:p>
          <a:p>
            <a:pPr lvl="1">
              <a:buFont typeface="Arial" panose="020B0604020202020204" pitchFamily="34" charset="0"/>
              <a:buChar char="•"/>
            </a:pPr>
            <a:r>
              <a:rPr lang="en-US" sz="2400" dirty="0"/>
              <a:t>Parents Place:  Training/need to make outreach/engagement of youth and families with non obvious disabilities less academic/overwhelming.  </a:t>
            </a:r>
          </a:p>
          <a:p>
            <a:endParaRPr lang="en-US" dirty="0"/>
          </a:p>
        </p:txBody>
      </p:sp>
    </p:spTree>
    <p:extLst>
      <p:ext uri="{BB962C8B-B14F-4D97-AF65-F5344CB8AC3E}">
        <p14:creationId xmlns:p14="http://schemas.microsoft.com/office/powerpoint/2010/main" val="41468323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6604"/>
            <a:ext cx="7089006" cy="974305"/>
          </a:xfrm>
        </p:spPr>
        <p:txBody>
          <a:bodyPr/>
          <a:lstStyle/>
          <a:p>
            <a:r>
              <a:rPr lang="en-US" b="1" dirty="0">
                <a:latin typeface="+mn-lt"/>
              </a:rPr>
              <a:t>Gaps</a:t>
            </a:r>
            <a:r>
              <a:rPr lang="en-US" dirty="0"/>
              <a:t>  </a:t>
            </a:r>
          </a:p>
        </p:txBody>
      </p:sp>
      <p:sp>
        <p:nvSpPr>
          <p:cNvPr id="4" name="Content Placeholder 3"/>
          <p:cNvSpPr>
            <a:spLocks noGrp="1"/>
          </p:cNvSpPr>
          <p:nvPr>
            <p:ph sz="half" idx="2"/>
          </p:nvPr>
        </p:nvSpPr>
        <p:spPr>
          <a:xfrm>
            <a:off x="457200" y="1407694"/>
            <a:ext cx="3946358" cy="5197643"/>
          </a:xfrm>
        </p:spPr>
        <p:txBody>
          <a:bodyPr>
            <a:normAutofit/>
          </a:bodyPr>
          <a:lstStyle/>
          <a:p>
            <a:r>
              <a:rPr lang="en-US" sz="2400" dirty="0"/>
              <a:t>Need increased access and availability of work incentives counseling and look at how to refine it to better meet the needs of this population.</a:t>
            </a:r>
          </a:p>
          <a:p>
            <a:r>
              <a:rPr lang="en-US" sz="2400" dirty="0"/>
              <a:t>Need to increase capacity at America’s Job Centers </a:t>
            </a:r>
          </a:p>
          <a:p>
            <a:r>
              <a:rPr lang="en-US" sz="2400" dirty="0"/>
              <a:t>Schools are require to plan and provide information to parents, they do not/can’t assist with applications.  </a:t>
            </a:r>
          </a:p>
        </p:txBody>
      </p:sp>
      <p:sp>
        <p:nvSpPr>
          <p:cNvPr id="6" name="Content Placeholder 5"/>
          <p:cNvSpPr>
            <a:spLocks noGrp="1"/>
          </p:cNvSpPr>
          <p:nvPr>
            <p:ph sz="quarter" idx="4"/>
          </p:nvPr>
        </p:nvSpPr>
        <p:spPr>
          <a:xfrm>
            <a:off x="4500647" y="1445878"/>
            <a:ext cx="4041775" cy="4718468"/>
          </a:xfrm>
        </p:spPr>
        <p:txBody>
          <a:bodyPr/>
          <a:lstStyle/>
          <a:p>
            <a:r>
              <a:rPr lang="en-US" sz="2400" dirty="0"/>
              <a:t>Need more Financial Education/ABLE linkages</a:t>
            </a:r>
          </a:p>
          <a:p>
            <a:r>
              <a:rPr lang="en-US" sz="2400" dirty="0"/>
              <a:t>Increased assertive community services and staff in the field  </a:t>
            </a:r>
          </a:p>
          <a:p>
            <a:r>
              <a:rPr lang="en-US" sz="2400" dirty="0"/>
              <a:t>Funding gaps include drivers education, fees to obtain IDs (required to apply for jobs), and transportation.  </a:t>
            </a:r>
          </a:p>
          <a:p>
            <a:r>
              <a:rPr lang="en-US" sz="2400" dirty="0"/>
              <a:t>Schools must have parent consent to invite/share info with DORS, DDA etc.</a:t>
            </a:r>
          </a:p>
          <a:p>
            <a:pPr marL="0" indent="0">
              <a:buNone/>
            </a:pPr>
            <a:endParaRPr lang="en-US" dirty="0"/>
          </a:p>
        </p:txBody>
      </p:sp>
    </p:spTree>
    <p:extLst>
      <p:ext uri="{BB962C8B-B14F-4D97-AF65-F5344CB8AC3E}">
        <p14:creationId xmlns:p14="http://schemas.microsoft.com/office/powerpoint/2010/main" val="9003037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ctrTitle"/>
          </p:nvPr>
        </p:nvSpPr>
        <p:spPr>
          <a:xfrm>
            <a:off x="2926079" y="1222409"/>
            <a:ext cx="3936734" cy="1087654"/>
          </a:xfrm>
        </p:spPr>
        <p:txBody>
          <a:bodyPr>
            <a:normAutofit/>
          </a:bodyPr>
          <a:lstStyle/>
          <a:p>
            <a:r>
              <a:rPr lang="en-US" altLang="en-US" sz="2800" dirty="0">
                <a:latin typeface="Calibri" panose="020F0502020204030204" pitchFamily="34" charset="0"/>
                <a:ea typeface="ＭＳ Ｐゴシック" panose="020B0600070205080204" pitchFamily="34" charset="-128"/>
              </a:rPr>
              <a:t>https://mdtransitions.org/</a:t>
            </a:r>
            <a:br>
              <a:rPr lang="en-US" altLang="en-US" sz="2800" dirty="0">
                <a:latin typeface="Calibri" panose="020F0502020204030204" pitchFamily="34" charset="0"/>
                <a:ea typeface="ＭＳ Ｐゴシック" panose="020B0600070205080204" pitchFamily="34" charset="-128"/>
              </a:rPr>
            </a:br>
            <a:endParaRPr lang="en-US" altLang="en-US" sz="2800" dirty="0">
              <a:latin typeface="Calibri" panose="020F0502020204030204" pitchFamily="34" charset="0"/>
              <a:ea typeface="ＭＳ Ｐゴシック" panose="020B0600070205080204" pitchFamily="34" charset="-128"/>
            </a:endParaRPr>
          </a:p>
        </p:txBody>
      </p:sp>
      <p:sp>
        <p:nvSpPr>
          <p:cNvPr id="3" name="Subtitle 2"/>
          <p:cNvSpPr>
            <a:spLocks noGrp="1"/>
          </p:cNvSpPr>
          <p:nvPr>
            <p:ph type="subTitle" idx="1"/>
          </p:nvPr>
        </p:nvSpPr>
        <p:spPr>
          <a:xfrm>
            <a:off x="1637212" y="4957011"/>
            <a:ext cx="6400800" cy="983208"/>
          </a:xfrm>
        </p:spPr>
        <p:txBody>
          <a:bodyPr>
            <a:normAutofit fontScale="85000" lnSpcReduction="20000"/>
          </a:bodyPr>
          <a:lstStyle/>
          <a:p>
            <a:pPr>
              <a:defRPr/>
            </a:pPr>
            <a:r>
              <a:rPr sz="1800" spc="-25" dirty="0">
                <a:solidFill>
                  <a:srgbClr val="222222"/>
                </a:solidFill>
                <a:ea typeface="Times New Roman" panose="02020603050405020304" pitchFamily="18" charset="0"/>
                <a:cs typeface="Times New Roman" panose="02020603050405020304" pitchFamily="18" charset="0"/>
              </a:rPr>
              <a:t>The contents of this brief were developed under a grant from the Department of Education (cooperative agreement #</a:t>
            </a:r>
            <a:r>
              <a:rPr sz="1800" spc="-25" dirty="0">
                <a:solidFill>
                  <a:srgbClr val="202124"/>
                </a:solidFill>
                <a:ea typeface="Times New Roman" panose="02020603050405020304" pitchFamily="18" charset="0"/>
                <a:cs typeface="Times New Roman" panose="02020603050405020304" pitchFamily="18" charset="0"/>
              </a:rPr>
              <a:t>H418P130005</a:t>
            </a:r>
            <a:r>
              <a:rPr sz="1800" spc="-25" dirty="0">
                <a:solidFill>
                  <a:srgbClr val="222222"/>
                </a:solidFill>
                <a:ea typeface="Times New Roman" panose="02020603050405020304" pitchFamily="18" charset="0"/>
                <a:cs typeface="Times New Roman" panose="02020603050405020304" pitchFamily="18" charset="0"/>
              </a:rPr>
              <a:t>). However, those contents do not necessarily represent the policy of the Department of Education, and you should not assume endorsement by the Federal government.</a:t>
            </a:r>
            <a:endParaRPr sz="1800" dirty="0">
              <a:solidFill>
                <a:srgbClr val="595959"/>
              </a:solidFill>
              <a:ea typeface="Calibri" panose="020F0502020204030204" pitchFamily="34" charset="0"/>
              <a:cs typeface="Times New Roman" panose="02020603050405020304" pitchFamily="18" charset="0"/>
            </a:endParaRPr>
          </a:p>
          <a:p>
            <a:pPr>
              <a:defRPr/>
            </a:pPr>
            <a:endParaRPr dirty="0">
              <a:solidFill>
                <a:srgbClr val="595959"/>
              </a:solidFill>
              <a:cs typeface="Arial Narrow"/>
            </a:endParaRPr>
          </a:p>
        </p:txBody>
      </p:sp>
      <p:pic>
        <p:nvPicPr>
          <p:cNvPr id="70661" name="Picture 4" descr="MDOD and Maryland PROMISE&#10;" title="Log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55347"/>
            <a:ext cx="1908175" cy="94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637212" y="505098"/>
            <a:ext cx="6245879" cy="4031873"/>
          </a:xfrm>
          <a:prstGeom prst="rect">
            <a:avLst/>
          </a:prstGeom>
          <a:noFill/>
        </p:spPr>
        <p:txBody>
          <a:bodyPr wrap="square" rtlCol="0">
            <a:spAutoFit/>
          </a:bodyPr>
          <a:lstStyle/>
          <a:p>
            <a:pPr algn="ctr"/>
            <a:r>
              <a:rPr lang="en-US" altLang="en-US" sz="3600" dirty="0">
                <a:latin typeface="Calibri" panose="020F0502020204030204" pitchFamily="34" charset="0"/>
                <a:ea typeface="ＭＳ Ｐゴシック" panose="020B0600070205080204" pitchFamily="34" charset="-128"/>
              </a:rPr>
              <a:t>For More Information:</a:t>
            </a:r>
          </a:p>
          <a:p>
            <a:pPr marL="0" indent="0" algn="ctr">
              <a:buNone/>
            </a:pPr>
            <a:endParaRPr lang="en-US" sz="4400" dirty="0">
              <a:latin typeface="Calibri" panose="020F0502020204030204" pitchFamily="34" charset="0"/>
              <a:ea typeface="ＭＳ Ｐゴシック" panose="020B0600070205080204" pitchFamily="34" charset="-128"/>
            </a:endParaRPr>
          </a:p>
          <a:p>
            <a:pPr marL="0" indent="0" algn="ctr">
              <a:buNone/>
            </a:pPr>
            <a:endParaRPr lang="en-US" sz="2800" dirty="0"/>
          </a:p>
          <a:p>
            <a:pPr marL="0" indent="0" algn="ctr">
              <a:buNone/>
            </a:pPr>
            <a:r>
              <a:rPr lang="en-US" sz="2000" dirty="0"/>
              <a:t>Jade Gingerich</a:t>
            </a:r>
          </a:p>
          <a:p>
            <a:pPr marL="0" indent="0" algn="ctr">
              <a:buNone/>
            </a:pPr>
            <a:r>
              <a:rPr lang="en-US" sz="2000" dirty="0"/>
              <a:t>MD PROMISE Project Director</a:t>
            </a:r>
          </a:p>
          <a:p>
            <a:pPr marL="0" indent="0" algn="ctr">
              <a:buNone/>
            </a:pPr>
            <a:r>
              <a:rPr lang="en-US" sz="2000" dirty="0">
                <a:hlinkClick r:id="rId3"/>
              </a:rPr>
              <a:t>Jade.gingerich@maryland.gov</a:t>
            </a:r>
            <a:endParaRPr lang="en-US" sz="2000" dirty="0"/>
          </a:p>
          <a:p>
            <a:pPr marL="0" indent="0" algn="ctr">
              <a:buNone/>
            </a:pPr>
            <a:endParaRPr lang="en-US" sz="2000" dirty="0">
              <a:latin typeface="Calibri" panose="020F0502020204030204" pitchFamily="34" charset="0"/>
              <a:ea typeface="ＭＳ Ｐゴシック" panose="020B0600070205080204" pitchFamily="34" charset="-128"/>
            </a:endParaRPr>
          </a:p>
          <a:p>
            <a:pPr algn="ctr"/>
            <a:r>
              <a:rPr lang="en-US" sz="2000" b="1" dirty="0"/>
              <a:t>University of Maryland Center for Transition and Career Innovation </a:t>
            </a:r>
            <a:r>
              <a:rPr lang="en-US" sz="2000" dirty="0"/>
              <a:t>https://education.umd.edu/research/centers/ctci</a:t>
            </a:r>
          </a:p>
        </p:txBody>
      </p:sp>
    </p:spTree>
    <p:extLst>
      <p:ext uri="{BB962C8B-B14F-4D97-AF65-F5344CB8AC3E}">
        <p14:creationId xmlns:p14="http://schemas.microsoft.com/office/powerpoint/2010/main" val="4702723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8F252-F846-4C28-B6AE-B667D8F08269}"/>
              </a:ext>
            </a:extLst>
          </p:cNvPr>
          <p:cNvSpPr>
            <a:spLocks noGrp="1"/>
          </p:cNvSpPr>
          <p:nvPr>
            <p:ph type="title"/>
          </p:nvPr>
        </p:nvSpPr>
        <p:spPr>
          <a:xfrm>
            <a:off x="2190382" y="4817828"/>
            <a:ext cx="5231003" cy="692498"/>
          </a:xfrm>
        </p:spPr>
        <p:txBody>
          <a:bodyPr>
            <a:normAutofit/>
          </a:bodyPr>
          <a:lstStyle/>
          <a:p>
            <a:r>
              <a:rPr lang="en-US" sz="2250" dirty="0">
                <a:solidFill>
                  <a:schemeClr val="bg1"/>
                </a:solidFill>
                <a:latin typeface="Georgia" panose="02040502050405020303" pitchFamily="18" charset="0"/>
              </a:rPr>
              <a:t>Please Join Us for our Next Webinar!</a:t>
            </a:r>
          </a:p>
        </p:txBody>
      </p:sp>
      <p:sp>
        <p:nvSpPr>
          <p:cNvPr id="3" name="Text Placeholder 2">
            <a:extLst>
              <a:ext uri="{FF2B5EF4-FFF2-40B4-BE49-F238E27FC236}">
                <a16:creationId xmlns:a16="http://schemas.microsoft.com/office/drawing/2014/main" id="{7A72AF1D-ACBC-4116-836D-5941BC1493AC}"/>
              </a:ext>
            </a:extLst>
          </p:cNvPr>
          <p:cNvSpPr>
            <a:spLocks noGrp="1"/>
          </p:cNvSpPr>
          <p:nvPr>
            <p:ph type="body" idx="1"/>
          </p:nvPr>
        </p:nvSpPr>
        <p:spPr>
          <a:xfrm>
            <a:off x="3654113" y="1645890"/>
            <a:ext cx="4980215" cy="4543644"/>
          </a:xfrm>
        </p:spPr>
        <p:txBody>
          <a:bodyPr>
            <a:normAutofit fontScale="92500" lnSpcReduction="20000"/>
          </a:bodyPr>
          <a:lstStyle/>
          <a:p>
            <a:pPr>
              <a:spcAft>
                <a:spcPts val="900"/>
              </a:spcAft>
            </a:pPr>
            <a:r>
              <a:rPr lang="en-US" b="1" dirty="0">
                <a:solidFill>
                  <a:srgbClr val="000000"/>
                </a:solidFill>
              </a:rPr>
              <a:t>Leaders Advancing Opportunities for People with Disabilities: Reflections on Best Practices</a:t>
            </a:r>
          </a:p>
          <a:p>
            <a:pPr>
              <a:spcAft>
                <a:spcPts val="900"/>
              </a:spcAft>
            </a:pPr>
            <a:r>
              <a:rPr lang="en-US" dirty="0">
                <a:hlinkClick r:id="rId2"/>
              </a:rPr>
              <a:t>https://secure.confertel.net/tsRegisterD.asp?course=6269080</a:t>
            </a:r>
            <a:r>
              <a:rPr lang="en-US" dirty="0"/>
              <a:t> </a:t>
            </a:r>
          </a:p>
          <a:p>
            <a:pPr>
              <a:spcAft>
                <a:spcPts val="900"/>
              </a:spcAft>
            </a:pPr>
            <a:r>
              <a:rPr lang="en-US" b="1" dirty="0">
                <a:solidFill>
                  <a:srgbClr val="000000"/>
                </a:solidFill>
              </a:rPr>
              <a:t>Date: </a:t>
            </a:r>
            <a:r>
              <a:rPr lang="en-US" dirty="0">
                <a:solidFill>
                  <a:srgbClr val="000000"/>
                </a:solidFill>
              </a:rPr>
              <a:t>Wednesday, July 31</a:t>
            </a:r>
            <a:r>
              <a:rPr lang="en-US" baseline="30000" dirty="0">
                <a:solidFill>
                  <a:srgbClr val="000000"/>
                </a:solidFill>
              </a:rPr>
              <a:t>st</a:t>
            </a:r>
            <a:r>
              <a:rPr lang="en-US" dirty="0">
                <a:solidFill>
                  <a:srgbClr val="000000"/>
                </a:solidFill>
              </a:rPr>
              <a:t> </a:t>
            </a:r>
            <a:endParaRPr lang="en-US" b="1" dirty="0">
              <a:solidFill>
                <a:srgbClr val="000000"/>
              </a:solidFill>
            </a:endParaRPr>
          </a:p>
          <a:p>
            <a:pPr>
              <a:spcAft>
                <a:spcPts val="900"/>
              </a:spcAft>
            </a:pPr>
            <a:r>
              <a:rPr lang="en-US" b="1" dirty="0">
                <a:solidFill>
                  <a:srgbClr val="000000"/>
                </a:solidFill>
              </a:rPr>
              <a:t>Time: </a:t>
            </a:r>
            <a:r>
              <a:rPr lang="en-US" dirty="0">
                <a:solidFill>
                  <a:srgbClr val="000000"/>
                </a:solidFill>
              </a:rPr>
              <a:t>1:30pm EST </a:t>
            </a:r>
          </a:p>
          <a:p>
            <a:pPr>
              <a:spcAft>
                <a:spcPts val="900"/>
              </a:spcAft>
            </a:pPr>
            <a:r>
              <a:rPr lang="en-US" b="1" dirty="0">
                <a:solidFill>
                  <a:srgbClr val="000000"/>
                </a:solidFill>
              </a:rPr>
              <a:t>Speakers: </a:t>
            </a:r>
            <a:r>
              <a:rPr lang="en-US" dirty="0">
                <a:solidFill>
                  <a:srgbClr val="000000"/>
                </a:solidFill>
              </a:rPr>
              <a:t>Jennifer Laszlo Mizrahi, President and CEO, </a:t>
            </a:r>
            <a:r>
              <a:rPr lang="en-US" dirty="0" err="1">
                <a:solidFill>
                  <a:srgbClr val="000000"/>
                </a:solidFill>
              </a:rPr>
              <a:t>RespectAbility</a:t>
            </a:r>
            <a:r>
              <a:rPr lang="en-US" dirty="0">
                <a:solidFill>
                  <a:srgbClr val="000000"/>
                </a:solidFill>
              </a:rPr>
              <a:t> / Philip Kahn-Pauli - Policy Director, </a:t>
            </a:r>
            <a:r>
              <a:rPr lang="en-US" dirty="0" err="1">
                <a:solidFill>
                  <a:srgbClr val="000000"/>
                </a:solidFill>
              </a:rPr>
              <a:t>RespectAbility</a:t>
            </a:r>
            <a:endParaRPr lang="en-US" dirty="0">
              <a:solidFill>
                <a:srgbClr val="000000"/>
              </a:solidFill>
            </a:endParaRPr>
          </a:p>
          <a:p>
            <a:pPr>
              <a:spcAft>
                <a:spcPts val="900"/>
              </a:spcAft>
            </a:pPr>
            <a:r>
              <a:rPr lang="en-US" b="1" dirty="0">
                <a:solidFill>
                  <a:srgbClr val="000000"/>
                </a:solidFill>
              </a:rPr>
              <a:t>Topic:</a:t>
            </a:r>
            <a:r>
              <a:rPr lang="en-US" dirty="0">
                <a:solidFill>
                  <a:srgbClr val="000000"/>
                </a:solidFill>
              </a:rPr>
              <a:t> </a:t>
            </a:r>
            <a:r>
              <a:rPr lang="en-US" dirty="0" err="1">
                <a:solidFill>
                  <a:srgbClr val="000000"/>
                </a:solidFill>
              </a:rPr>
              <a:t>RespectAbility’s</a:t>
            </a:r>
            <a:r>
              <a:rPr lang="en-US" dirty="0">
                <a:solidFill>
                  <a:srgbClr val="000000"/>
                </a:solidFill>
              </a:rPr>
              <a:t> staff will talk about integrated mission of fighting stigmas, advancing opportunities and elevating young leaders with disabilities. Please join us to learn about simple, effective strategies that local leaders can adapt to their work. </a:t>
            </a:r>
            <a:endParaRPr lang="en-US" b="1" dirty="0">
              <a:solidFill>
                <a:srgbClr val="000000"/>
              </a:solidFill>
            </a:endParaRPr>
          </a:p>
        </p:txBody>
      </p:sp>
      <p:pic>
        <p:nvPicPr>
          <p:cNvPr id="5" name="Picture 4" descr="A picture containing text, newspaper, photo&#10;&#10;Description automatically generated">
            <a:extLst>
              <a:ext uri="{FF2B5EF4-FFF2-40B4-BE49-F238E27FC236}">
                <a16:creationId xmlns:a16="http://schemas.microsoft.com/office/drawing/2014/main" id="{781D5A85-0F7C-4B9B-9F42-E3B000CD677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37485" y="1511020"/>
            <a:ext cx="3168655" cy="5160853"/>
          </a:xfrm>
          <a:prstGeom prst="rect">
            <a:avLst/>
          </a:prstGeom>
        </p:spPr>
      </p:pic>
      <p:sp>
        <p:nvSpPr>
          <p:cNvPr id="4" name="TextBox 3">
            <a:extLst>
              <a:ext uri="{FF2B5EF4-FFF2-40B4-BE49-F238E27FC236}">
                <a16:creationId xmlns:a16="http://schemas.microsoft.com/office/drawing/2014/main" id="{FAAB3565-8CAF-49A0-A7C1-B3B126AF19C1}"/>
              </a:ext>
            </a:extLst>
          </p:cNvPr>
          <p:cNvSpPr txBox="1"/>
          <p:nvPr/>
        </p:nvSpPr>
        <p:spPr>
          <a:xfrm>
            <a:off x="1540750" y="668466"/>
            <a:ext cx="6564863" cy="553998"/>
          </a:xfrm>
          <a:prstGeom prst="rect">
            <a:avLst/>
          </a:prstGeom>
          <a:noFill/>
        </p:spPr>
        <p:txBody>
          <a:bodyPr wrap="square" rtlCol="0">
            <a:spAutoFit/>
          </a:bodyPr>
          <a:lstStyle/>
          <a:p>
            <a:pPr defTabSz="685800" eaLnBrk="1" fontAlgn="auto" hangingPunct="1">
              <a:spcBef>
                <a:spcPts val="0"/>
              </a:spcBef>
              <a:spcAft>
                <a:spcPts val="0"/>
              </a:spcAft>
            </a:pPr>
            <a:r>
              <a:rPr lang="en-US" sz="3000" b="1" dirty="0">
                <a:solidFill>
                  <a:prstClr val="black"/>
                </a:solidFill>
                <a:latin typeface="Times New Roman" panose="02020603050405020304" pitchFamily="18" charset="0"/>
                <a:ea typeface="+mn-ea"/>
                <a:cs typeface="Times New Roman" panose="02020603050405020304" pitchFamily="18" charset="0"/>
              </a:rPr>
              <a:t>Please Join Us For Our Next Webinar</a:t>
            </a:r>
          </a:p>
        </p:txBody>
      </p:sp>
    </p:spTree>
    <p:extLst>
      <p:ext uri="{BB962C8B-B14F-4D97-AF65-F5344CB8AC3E}">
        <p14:creationId xmlns:p14="http://schemas.microsoft.com/office/powerpoint/2010/main" val="25867963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group of people standing in front of a crowd&#10;&#10;Description automatically generated">
            <a:extLst>
              <a:ext uri="{FF2B5EF4-FFF2-40B4-BE49-F238E27FC236}">
                <a16:creationId xmlns:a16="http://schemas.microsoft.com/office/drawing/2014/main" id="{07969B73-6E11-4B49-AE15-B74871B43F3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566" y="650173"/>
            <a:ext cx="9136435" cy="2778827"/>
          </a:xfrm>
          <a:prstGeom prst="rect">
            <a:avLst/>
          </a:prstGeom>
        </p:spPr>
      </p:pic>
      <p:sp>
        <p:nvSpPr>
          <p:cNvPr id="2" name="TextBox 1">
            <a:extLst>
              <a:ext uri="{FF2B5EF4-FFF2-40B4-BE49-F238E27FC236}">
                <a16:creationId xmlns:a16="http://schemas.microsoft.com/office/drawing/2014/main" id="{DB4D2C9D-347E-4710-B426-E2F945F2385B}"/>
              </a:ext>
            </a:extLst>
          </p:cNvPr>
          <p:cNvSpPr txBox="1"/>
          <p:nvPr/>
        </p:nvSpPr>
        <p:spPr>
          <a:xfrm>
            <a:off x="5245808" y="3944405"/>
            <a:ext cx="3206455" cy="1377813"/>
          </a:xfrm>
          <a:prstGeom prst="rect">
            <a:avLst/>
          </a:prstGeom>
          <a:noFill/>
        </p:spPr>
        <p:txBody>
          <a:bodyPr wrap="square" rtlCol="0">
            <a:spAutoFit/>
          </a:bodyPr>
          <a:lstStyle/>
          <a:p>
            <a:pPr algn="ctr" defTabSz="685800" eaLnBrk="1" fontAlgn="auto" hangingPunct="1">
              <a:lnSpc>
                <a:spcPct val="90000"/>
              </a:lnSpc>
              <a:spcBef>
                <a:spcPts val="360"/>
              </a:spcBef>
              <a:spcAft>
                <a:spcPts val="0"/>
              </a:spcAft>
              <a:buSzPct val="25000"/>
              <a:defRPr/>
            </a:pPr>
            <a:r>
              <a:rPr lang="en-US" b="1" kern="0" dirty="0">
                <a:solidFill>
                  <a:srgbClr val="000000"/>
                </a:solidFill>
                <a:latin typeface="Times New Roman" panose="02020603050405020304" pitchFamily="18" charset="0"/>
                <a:ea typeface="Libre Baskerville"/>
                <a:cs typeface="Times New Roman" panose="02020603050405020304" pitchFamily="18" charset="0"/>
                <a:sym typeface="Libre Baskerville"/>
              </a:rPr>
              <a:t>THANK YOU!</a:t>
            </a:r>
          </a:p>
          <a:p>
            <a:pPr algn="ctr" defTabSz="685800" eaLnBrk="1" fontAlgn="auto" hangingPunct="1">
              <a:lnSpc>
                <a:spcPct val="90000"/>
              </a:lnSpc>
              <a:spcBef>
                <a:spcPts val="360"/>
              </a:spcBef>
              <a:spcAft>
                <a:spcPts val="0"/>
              </a:spcAft>
              <a:buSzPct val="25000"/>
              <a:defRPr/>
            </a:pPr>
            <a:r>
              <a:rPr lang="en-US" sz="1500" kern="0" dirty="0">
                <a:solidFill>
                  <a:srgbClr val="000000"/>
                </a:solidFill>
                <a:latin typeface="Times New Roman" panose="02020603050405020304" pitchFamily="18" charset="0"/>
                <a:ea typeface="Libre Baskerville"/>
                <a:cs typeface="Times New Roman" panose="02020603050405020304" pitchFamily="18" charset="0"/>
                <a:sym typeface="Libre Baskerville"/>
              </a:rPr>
              <a:t>Jennifer Laszlo Mizrahi</a:t>
            </a:r>
          </a:p>
          <a:p>
            <a:pPr algn="ctr" defTabSz="685800" eaLnBrk="1" fontAlgn="auto" hangingPunct="1">
              <a:lnSpc>
                <a:spcPct val="90000"/>
              </a:lnSpc>
              <a:spcBef>
                <a:spcPts val="360"/>
              </a:spcBef>
              <a:spcAft>
                <a:spcPts val="0"/>
              </a:spcAft>
              <a:buSzPct val="25000"/>
              <a:defRPr/>
            </a:pPr>
            <a:r>
              <a:rPr lang="en-US" sz="1500" u="sng" kern="0" dirty="0">
                <a:solidFill>
                  <a:srgbClr val="000000"/>
                </a:solidFill>
                <a:latin typeface="Times New Roman" panose="02020603050405020304" pitchFamily="18" charset="0"/>
                <a:ea typeface="Libre Baskerville"/>
                <a:cs typeface="Times New Roman" panose="02020603050405020304" pitchFamily="18" charset="0"/>
                <a:sym typeface="Libre Baskerville"/>
                <a:hlinkClick r:id="rId4">
                  <a:extLst>
                    <a:ext uri="{A12FA001-AC4F-418D-AE19-62706E023703}">
                      <ahyp:hlinkClr xmlns:ahyp="http://schemas.microsoft.com/office/drawing/2018/hyperlinkcolor" val="tx"/>
                    </a:ext>
                  </a:extLst>
                </a:hlinkClick>
              </a:rPr>
              <a:t>www.RespectAbility.org</a:t>
            </a:r>
          </a:p>
          <a:p>
            <a:pPr algn="ctr" defTabSz="685800" eaLnBrk="1" fontAlgn="auto" hangingPunct="1">
              <a:lnSpc>
                <a:spcPct val="90000"/>
              </a:lnSpc>
              <a:spcBef>
                <a:spcPts val="360"/>
              </a:spcBef>
              <a:spcAft>
                <a:spcPts val="0"/>
              </a:spcAft>
              <a:buSzPct val="25000"/>
              <a:defRPr/>
            </a:pPr>
            <a:r>
              <a:rPr lang="en-US" sz="1500" kern="0" dirty="0">
                <a:solidFill>
                  <a:srgbClr val="000000"/>
                </a:solidFill>
                <a:latin typeface="Times New Roman" panose="02020603050405020304" pitchFamily="18" charset="0"/>
                <a:ea typeface="Libre Baskerville"/>
                <a:cs typeface="Times New Roman" panose="02020603050405020304" pitchFamily="18" charset="0"/>
                <a:sym typeface="Libre Baskerville"/>
              </a:rPr>
              <a:t>Cell: (202) 365-0787</a:t>
            </a:r>
          </a:p>
          <a:p>
            <a:pPr algn="ctr" defTabSz="685800" eaLnBrk="1" fontAlgn="auto" hangingPunct="1">
              <a:lnSpc>
                <a:spcPct val="90000"/>
              </a:lnSpc>
              <a:spcBef>
                <a:spcPts val="360"/>
              </a:spcBef>
              <a:spcAft>
                <a:spcPts val="0"/>
              </a:spcAft>
              <a:buSzPct val="25000"/>
              <a:defRPr/>
            </a:pPr>
            <a:r>
              <a:rPr lang="en-US" sz="1500" u="sng" kern="0" dirty="0">
                <a:solidFill>
                  <a:srgbClr val="000000"/>
                </a:solidFill>
                <a:latin typeface="Times New Roman" panose="02020603050405020304" pitchFamily="18" charset="0"/>
                <a:ea typeface="Libre Baskerville"/>
                <a:cs typeface="Times New Roman" panose="02020603050405020304" pitchFamily="18" charset="0"/>
                <a:sym typeface="Libre Baskerville"/>
                <a:hlinkClick r:id="rId5">
                  <a:extLst>
                    <a:ext uri="{A12FA001-AC4F-418D-AE19-62706E023703}">
                      <ahyp:hlinkClr xmlns:ahyp="http://schemas.microsoft.com/office/drawing/2018/hyperlinkcolor" val="tx"/>
                    </a:ext>
                  </a:extLst>
                </a:hlinkClick>
              </a:rPr>
              <a:t>JenniferM@RespectAbility.org</a:t>
            </a:r>
          </a:p>
        </p:txBody>
      </p:sp>
      <p:pic>
        <p:nvPicPr>
          <p:cNvPr id="8" name="Picture 7" descr="A close up of a sign&#10;&#10;Description automatically generated">
            <a:extLst>
              <a:ext uri="{FF2B5EF4-FFF2-40B4-BE49-F238E27FC236}">
                <a16:creationId xmlns:a16="http://schemas.microsoft.com/office/drawing/2014/main" id="{AFB8A443-DE0B-4628-8DFD-7EB3A7135CBD}"/>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14350" y="3696211"/>
            <a:ext cx="4057650" cy="1814513"/>
          </a:xfrm>
          <a:prstGeom prst="rect">
            <a:avLst/>
          </a:prstGeom>
        </p:spPr>
      </p:pic>
      <p:sp>
        <p:nvSpPr>
          <p:cNvPr id="4" name="Title 3">
            <a:extLst>
              <a:ext uri="{FF2B5EF4-FFF2-40B4-BE49-F238E27FC236}">
                <a16:creationId xmlns:a16="http://schemas.microsoft.com/office/drawing/2014/main" id="{A6968BB8-8D86-4DFA-992E-61ECB9D80F71}"/>
              </a:ext>
            </a:extLst>
          </p:cNvPr>
          <p:cNvSpPr>
            <a:spLocks noGrp="1"/>
          </p:cNvSpPr>
          <p:nvPr>
            <p:ph type="title" idx="4294967295"/>
          </p:nvPr>
        </p:nvSpPr>
        <p:spPr/>
        <p:txBody>
          <a:bodyPr/>
          <a:lstStyle/>
          <a:p>
            <a:r>
              <a:rPr lang="en-US" dirty="0"/>
              <a:t>THANK</a:t>
            </a:r>
            <a:r>
              <a:rPr lang="en-US" baseline="0" dirty="0"/>
              <a:t> YOU!</a:t>
            </a:r>
            <a:endParaRPr lang="en-US" dirty="0"/>
          </a:p>
        </p:txBody>
      </p:sp>
    </p:spTree>
    <p:extLst>
      <p:ext uri="{BB962C8B-B14F-4D97-AF65-F5344CB8AC3E}">
        <p14:creationId xmlns:p14="http://schemas.microsoft.com/office/powerpoint/2010/main" val="29926383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Shape 189"/>
          <p:cNvSpPr txBox="1">
            <a:spLocks noGrp="1"/>
          </p:cNvSpPr>
          <p:nvPr>
            <p:ph type="title"/>
          </p:nvPr>
        </p:nvSpPr>
        <p:spPr>
          <a:xfrm>
            <a:off x="142007" y="2107406"/>
            <a:ext cx="2400299" cy="1714500"/>
          </a:xfrm>
          <a:prstGeom prst="rect">
            <a:avLst/>
          </a:prstGeom>
          <a:noFill/>
          <a:ln>
            <a:noFill/>
          </a:ln>
        </p:spPr>
        <p:txBody>
          <a:bodyPr vert="horz" wrap="square" lIns="68569" tIns="34275" rIns="68569" bIns="34275" numCol="1" anchor="b" anchorCtr="0" compatLnSpc="1">
            <a:prstTxWarp prst="textNoShape">
              <a:avLst/>
            </a:prstTxWarp>
            <a:noAutofit/>
          </a:bodyPr>
          <a:lstStyle/>
          <a:p>
            <a:pPr>
              <a:buClr>
                <a:srgbClr val="9E3611"/>
              </a:buClr>
              <a:buSzPct val="25000"/>
            </a:pPr>
            <a:br>
              <a:rPr lang="en-US" sz="3300" b="1" dirty="0">
                <a:solidFill>
                  <a:schemeClr val="bg2"/>
                </a:solidFill>
              </a:rPr>
            </a:br>
            <a:br>
              <a:rPr lang="en-US" sz="3300" b="1" dirty="0">
                <a:solidFill>
                  <a:schemeClr val="bg2"/>
                </a:solidFill>
              </a:rPr>
            </a:br>
            <a:r>
              <a:rPr lang="en-US" sz="3300" b="1" dirty="0">
                <a:solidFill>
                  <a:schemeClr val="bg2"/>
                </a:solidFill>
              </a:rPr>
              <a:t>Employment Focus: </a:t>
            </a:r>
            <a:br>
              <a:rPr lang="en-US" sz="3300" b="1" dirty="0">
                <a:solidFill>
                  <a:schemeClr val="bg2"/>
                </a:solidFill>
              </a:rPr>
            </a:br>
            <a:br>
              <a:rPr lang="en-US" sz="3300" b="1" dirty="0">
                <a:solidFill>
                  <a:schemeClr val="bg2"/>
                </a:solidFill>
              </a:rPr>
            </a:br>
            <a:r>
              <a:rPr lang="en-US" sz="3300" b="1" dirty="0">
                <a:solidFill>
                  <a:schemeClr val="bg2"/>
                </a:solidFill>
              </a:rPr>
              <a:t>Progress in Maryland</a:t>
            </a:r>
          </a:p>
        </p:txBody>
      </p:sp>
      <p:sp>
        <p:nvSpPr>
          <p:cNvPr id="3" name="Text Placeholder 2"/>
          <p:cNvSpPr>
            <a:spLocks noGrp="1"/>
          </p:cNvSpPr>
          <p:nvPr>
            <p:ph idx="1"/>
          </p:nvPr>
        </p:nvSpPr>
        <p:spPr>
          <a:xfrm>
            <a:off x="3171825" y="471637"/>
            <a:ext cx="5519788" cy="6102417"/>
          </a:xfrm>
        </p:spPr>
        <p:txBody>
          <a:bodyPr/>
          <a:lstStyle/>
          <a:p>
            <a:pPr marL="0" indent="0" defTabSz="514350">
              <a:buClr>
                <a:srgbClr val="9B2D1F"/>
              </a:buClr>
              <a:buNone/>
            </a:pPr>
            <a:r>
              <a:rPr lang="en-US" sz="2400" dirty="0">
                <a:solidFill>
                  <a:prstClr val="black"/>
                </a:solidFill>
              </a:rPr>
              <a:t>MDOD collaborates with DLLR, DDA, DORS, MSDE, BHA and others around a number of employment related efforts.  Some of which include: </a:t>
            </a:r>
          </a:p>
          <a:p>
            <a:pPr marL="385763" indent="-385763" defTabSz="514350">
              <a:buClr>
                <a:srgbClr val="9B2D1F"/>
              </a:buClr>
              <a:buFont typeface="Wingdings" panose="05000000000000000000" pitchFamily="2" charset="2"/>
              <a:buChar char="Ø"/>
            </a:pPr>
            <a:r>
              <a:rPr lang="en-US" sz="2400" dirty="0">
                <a:solidFill>
                  <a:prstClr val="black"/>
                </a:solidFill>
              </a:rPr>
              <a:t>Disability Employment Awareness                                               Month Executive Order</a:t>
            </a:r>
          </a:p>
          <a:p>
            <a:pPr marL="385763" indent="-385763" defTabSz="514350">
              <a:buClr>
                <a:srgbClr val="9B2D1F"/>
              </a:buClr>
              <a:buFont typeface="Wingdings" panose="05000000000000000000" pitchFamily="2" charset="2"/>
              <a:buChar char="Ø"/>
            </a:pPr>
            <a:r>
              <a:rPr lang="en-US" sz="2400" dirty="0">
                <a:solidFill>
                  <a:prstClr val="black"/>
                </a:solidFill>
              </a:rPr>
              <a:t>Implementation of State Hiring Preference</a:t>
            </a:r>
          </a:p>
          <a:p>
            <a:pPr marL="385763" indent="-385763" defTabSz="514350">
              <a:buClr>
                <a:srgbClr val="9B2D1F"/>
              </a:buClr>
              <a:buFont typeface="Wingdings" panose="05000000000000000000" pitchFamily="2" charset="2"/>
              <a:buChar char="Ø"/>
            </a:pPr>
            <a:r>
              <a:rPr lang="en-US" sz="2400" dirty="0">
                <a:solidFill>
                  <a:prstClr val="black"/>
                </a:solidFill>
              </a:rPr>
              <a:t>MD Equal Employment Opportunity Act 2016</a:t>
            </a:r>
          </a:p>
          <a:p>
            <a:pPr marL="385763" indent="-385763" defTabSz="514350">
              <a:buClr>
                <a:srgbClr val="9B2D1F"/>
              </a:buClr>
              <a:buFont typeface="Wingdings" panose="05000000000000000000" pitchFamily="2" charset="2"/>
              <a:buChar char="Ø"/>
            </a:pPr>
            <a:r>
              <a:rPr lang="en-US" sz="2400" dirty="0">
                <a:solidFill>
                  <a:prstClr val="black"/>
                </a:solidFill>
              </a:rPr>
              <a:t>Maryland PROMISE</a:t>
            </a:r>
          </a:p>
          <a:p>
            <a:pPr marL="385763" indent="-385763" defTabSz="514350">
              <a:buClr>
                <a:srgbClr val="9B2D1F"/>
              </a:buClr>
              <a:buFont typeface="Wingdings" panose="05000000000000000000" pitchFamily="2" charset="2"/>
              <a:buChar char="Ø"/>
            </a:pPr>
            <a:r>
              <a:rPr lang="en-US" sz="2400" dirty="0">
                <a:solidFill>
                  <a:prstClr val="black"/>
                </a:solidFill>
              </a:rPr>
              <a:t>Employment First, NTACT, DEI, Workplace Learning and more!</a:t>
            </a:r>
          </a:p>
          <a:p>
            <a:pPr indent="0">
              <a:buNone/>
            </a:pPr>
            <a:endParaRPr lang="en-US" sz="2700" dirty="0">
              <a:solidFill>
                <a:schemeClr val="dk1"/>
              </a:solidFill>
            </a:endParaRPr>
          </a:p>
          <a:p>
            <a:pPr indent="0">
              <a:buNone/>
            </a:pPr>
            <a:endParaRPr lang="en-US" dirty="0"/>
          </a:p>
        </p:txBody>
      </p:sp>
      <p:pic>
        <p:nvPicPr>
          <p:cNvPr id="191" name="Shape 191" descr="MDOD logo"/>
          <p:cNvPicPr preferRelativeResize="0"/>
          <p:nvPr/>
        </p:nvPicPr>
        <p:blipFill rotWithShape="1">
          <a:blip r:embed="rId3">
            <a:alphaModFix/>
          </a:blip>
          <a:srcRect/>
          <a:stretch/>
        </p:blipFill>
        <p:spPr>
          <a:xfrm>
            <a:off x="142007" y="5072352"/>
            <a:ext cx="791024" cy="791024"/>
          </a:xfrm>
          <a:prstGeom prst="rect">
            <a:avLst/>
          </a:prstGeom>
          <a:noFill/>
          <a:ln>
            <a:noFill/>
          </a:ln>
        </p:spPr>
      </p:pic>
    </p:spTree>
    <p:extLst>
      <p:ext uri="{BB962C8B-B14F-4D97-AF65-F5344CB8AC3E}">
        <p14:creationId xmlns:p14="http://schemas.microsoft.com/office/powerpoint/2010/main" val="2113293554"/>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199"/>
        <p:cNvGrpSpPr/>
        <p:nvPr/>
      </p:nvGrpSpPr>
      <p:grpSpPr>
        <a:xfrm>
          <a:off x="0" y="0"/>
          <a:ext cx="0" cy="0"/>
          <a:chOff x="0" y="0"/>
          <a:chExt cx="0" cy="0"/>
        </a:xfrm>
      </p:grpSpPr>
      <p:sp>
        <p:nvSpPr>
          <p:cNvPr id="200" name="Shape 200"/>
          <p:cNvSpPr txBox="1">
            <a:spLocks noGrp="1"/>
          </p:cNvSpPr>
          <p:nvPr>
            <p:ph type="title"/>
          </p:nvPr>
        </p:nvSpPr>
        <p:spPr>
          <a:xfrm>
            <a:off x="259883" y="240632"/>
            <a:ext cx="6083165" cy="1078029"/>
          </a:xfrm>
          <a:prstGeom prst="rect">
            <a:avLst/>
          </a:prstGeom>
          <a:noFill/>
          <a:ln>
            <a:noFill/>
          </a:ln>
        </p:spPr>
        <p:txBody>
          <a:bodyPr vert="horz" wrap="square" lIns="68569" tIns="34275" rIns="68569" bIns="34275" numCol="1" anchor="b" anchorCtr="0" compatLnSpc="1">
            <a:prstTxWarp prst="textNoShape">
              <a:avLst/>
            </a:prstTxWarp>
            <a:noAutofit/>
          </a:bodyPr>
          <a:lstStyle/>
          <a:p>
            <a:pPr>
              <a:lnSpc>
                <a:spcPct val="85000"/>
              </a:lnSpc>
              <a:spcBef>
                <a:spcPts val="0"/>
              </a:spcBef>
              <a:buClr>
                <a:srgbClr val="9E3611"/>
              </a:buClr>
              <a:buSzPct val="25000"/>
            </a:pPr>
            <a:r>
              <a:rPr lang="en-US" sz="3300" b="1" dirty="0">
                <a:solidFill>
                  <a:srgbClr val="9E3611"/>
                </a:solidFill>
                <a:latin typeface="+mn-lt"/>
                <a:sym typeface="Calibri"/>
              </a:rPr>
              <a:t>Disability Employment Awareness Month Executive Order</a:t>
            </a:r>
            <a:endParaRPr lang="en-US" sz="3300" b="1" dirty="0">
              <a:solidFill>
                <a:srgbClr val="9E3611"/>
              </a:solidFill>
              <a:latin typeface="+mn-lt"/>
            </a:endParaRPr>
          </a:p>
        </p:txBody>
      </p:sp>
      <p:sp>
        <p:nvSpPr>
          <p:cNvPr id="201" name="Shape 201"/>
          <p:cNvSpPr txBox="1"/>
          <p:nvPr/>
        </p:nvSpPr>
        <p:spPr>
          <a:xfrm>
            <a:off x="971041" y="2172739"/>
            <a:ext cx="6626339" cy="3228862"/>
          </a:xfrm>
          <a:prstGeom prst="rect">
            <a:avLst/>
          </a:prstGeom>
          <a:noFill/>
          <a:ln>
            <a:noFill/>
          </a:ln>
        </p:spPr>
        <p:txBody>
          <a:bodyPr lIns="68569" tIns="34275" rIns="68569" bIns="34275" anchor="t" anchorCtr="0">
            <a:noAutofit/>
          </a:bodyPr>
          <a:lstStyle/>
          <a:p>
            <a:r>
              <a:rPr lang="en-US" sz="2400" dirty="0">
                <a:latin typeface="Calibri" panose="020F0502020204030204" pitchFamily="34" charset="0"/>
              </a:rPr>
              <a:t>Governor Larry Hogan signed Executive Order 01.01.2017.23 declaring every October Disability Employment Awareness Month in Maryland. The month will be used to highlight the immense contributions made by workers with disabilities and the increased economic strength gained through an inclusive workforce.</a:t>
            </a:r>
          </a:p>
        </p:txBody>
      </p:sp>
      <p:pic>
        <p:nvPicPr>
          <p:cNvPr id="202" name="Shape 202">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79942" y="5881036"/>
            <a:ext cx="791099" cy="788356"/>
          </a:xfrm>
          <a:prstGeom prst="rect">
            <a:avLst/>
          </a:prstGeom>
          <a:noFill/>
          <a:ln>
            <a:noFill/>
          </a:ln>
        </p:spPr>
      </p:pic>
      <p:pic>
        <p:nvPicPr>
          <p:cNvPr id="2" name="Picture 1" descr="Governor Hogan signing an Executive Order celebrating NDEAM.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1061" y="597350"/>
            <a:ext cx="1803277" cy="1442621"/>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8213438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222"/>
        <p:cNvGrpSpPr/>
        <p:nvPr/>
      </p:nvGrpSpPr>
      <p:grpSpPr>
        <a:xfrm>
          <a:off x="0" y="0"/>
          <a:ext cx="0" cy="0"/>
          <a:chOff x="0" y="0"/>
          <a:chExt cx="0" cy="0"/>
        </a:xfrm>
      </p:grpSpPr>
      <p:sp>
        <p:nvSpPr>
          <p:cNvPr id="223" name="Shape 223"/>
          <p:cNvSpPr txBox="1">
            <a:spLocks noGrp="1"/>
          </p:cNvSpPr>
          <p:nvPr>
            <p:ph type="title"/>
          </p:nvPr>
        </p:nvSpPr>
        <p:spPr>
          <a:xfrm>
            <a:off x="148186" y="286604"/>
            <a:ext cx="7706029" cy="1085087"/>
          </a:xfrm>
          <a:prstGeom prst="rect">
            <a:avLst/>
          </a:prstGeom>
          <a:noFill/>
          <a:ln>
            <a:noFill/>
          </a:ln>
        </p:spPr>
        <p:txBody>
          <a:bodyPr vert="horz" wrap="square" lIns="68569" tIns="34275" rIns="68569" bIns="34275" numCol="1" anchor="b" anchorCtr="0" compatLnSpc="1">
            <a:prstTxWarp prst="textNoShape">
              <a:avLst/>
            </a:prstTxWarp>
            <a:noAutofit/>
          </a:bodyPr>
          <a:lstStyle/>
          <a:p>
            <a:pPr defTabSz="514350">
              <a:buSzPct val="25000"/>
            </a:pPr>
            <a:r>
              <a:rPr lang="en-US" sz="3600" b="1" dirty="0">
                <a:solidFill>
                  <a:srgbClr val="9E3611"/>
                </a:solidFill>
                <a:latin typeface="+mn-lt"/>
              </a:rPr>
              <a:t>Maryland Equal Employment Opportunity Act</a:t>
            </a:r>
          </a:p>
        </p:txBody>
      </p:sp>
      <p:pic>
        <p:nvPicPr>
          <p:cNvPr id="226" name="Shape 226">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48186" y="5844514"/>
            <a:ext cx="791024" cy="721895"/>
          </a:xfrm>
          <a:prstGeom prst="rect">
            <a:avLst/>
          </a:prstGeom>
          <a:noFill/>
          <a:ln>
            <a:noFill/>
          </a:ln>
        </p:spPr>
      </p:pic>
      <p:sp>
        <p:nvSpPr>
          <p:cNvPr id="4" name="TextBox 3"/>
          <p:cNvSpPr txBox="1"/>
          <p:nvPr/>
        </p:nvSpPr>
        <p:spPr>
          <a:xfrm>
            <a:off x="67377" y="1742171"/>
            <a:ext cx="6708808" cy="3046988"/>
          </a:xfrm>
          <a:prstGeom prst="rect">
            <a:avLst/>
          </a:prstGeom>
          <a:noFill/>
        </p:spPr>
        <p:txBody>
          <a:bodyPr wrap="square" rtlCol="0">
            <a:spAutoFit/>
          </a:bodyPr>
          <a:lstStyle/>
          <a:p>
            <a:pPr marL="192881" indent="-192881" defTabSz="514350">
              <a:buClr>
                <a:srgbClr val="9B2D1F"/>
              </a:buClr>
              <a:buSzPct val="100000"/>
              <a:buFont typeface="Wingdings" panose="05000000000000000000" pitchFamily="2" charset="2"/>
              <a:buChar char="Ø"/>
            </a:pPr>
            <a:r>
              <a:rPr lang="en-US" sz="2400" dirty="0">
                <a:solidFill>
                  <a:prstClr val="black"/>
                </a:solidFill>
                <a:latin typeface="Calibri"/>
                <a:ea typeface="Calibri"/>
                <a:cs typeface="Calibri"/>
                <a:sym typeface="Calibri"/>
              </a:rPr>
              <a:t>Passed in 2016</a:t>
            </a:r>
          </a:p>
          <a:p>
            <a:pPr marL="192881" indent="-192881" defTabSz="514350">
              <a:buClr>
                <a:srgbClr val="9B2D1F"/>
              </a:buClr>
              <a:buSzPct val="100000"/>
              <a:buFont typeface="Wingdings" panose="05000000000000000000" pitchFamily="2" charset="2"/>
              <a:buChar char="Ø"/>
            </a:pPr>
            <a:r>
              <a:rPr lang="en-US" sz="2400" dirty="0">
                <a:solidFill>
                  <a:prstClr val="black"/>
                </a:solidFill>
                <a:latin typeface="Calibri"/>
                <a:ea typeface="Calibri"/>
                <a:cs typeface="Calibri"/>
                <a:sym typeface="Calibri"/>
              </a:rPr>
              <a:t>Eliminates the use in Maryland of federal 14c certificates (sub-minimum wage)</a:t>
            </a:r>
          </a:p>
          <a:p>
            <a:pPr marL="192881" indent="-192881" defTabSz="514350">
              <a:buClr>
                <a:srgbClr val="9B2D1F"/>
              </a:buClr>
              <a:buSzPct val="100000"/>
              <a:buFont typeface="Wingdings" panose="05000000000000000000" pitchFamily="2" charset="2"/>
              <a:buChar char="Ø"/>
            </a:pPr>
            <a:r>
              <a:rPr lang="en-US" sz="2400" dirty="0">
                <a:solidFill>
                  <a:prstClr val="black"/>
                </a:solidFill>
                <a:latin typeface="Calibri"/>
                <a:ea typeface="Calibri"/>
                <a:cs typeface="Calibri"/>
                <a:sym typeface="Calibri"/>
              </a:rPr>
              <a:t>Phases out over several years up to 2020</a:t>
            </a:r>
          </a:p>
          <a:p>
            <a:pPr marL="192881" indent="-192881" defTabSz="514350">
              <a:buClr>
                <a:srgbClr val="9B2D1F"/>
              </a:buClr>
              <a:buSzPct val="100000"/>
              <a:buFont typeface="Wingdings" panose="05000000000000000000" pitchFamily="2" charset="2"/>
              <a:buChar char="Ø"/>
            </a:pPr>
            <a:r>
              <a:rPr lang="en-US" sz="2400" dirty="0">
                <a:solidFill>
                  <a:prstClr val="black"/>
                </a:solidFill>
                <a:latin typeface="Calibri"/>
                <a:ea typeface="Calibri"/>
                <a:cs typeface="Calibri"/>
                <a:sym typeface="Calibri"/>
              </a:rPr>
              <a:t>Advisory group co-chaired by People on the Go and MDOD and including other key entities. </a:t>
            </a:r>
          </a:p>
          <a:p>
            <a:pPr defTabSz="514350">
              <a:buClr>
                <a:srgbClr val="9B2D1F"/>
              </a:buClr>
              <a:buSzPct val="100000"/>
            </a:pPr>
            <a:endParaRPr lang="en-US" sz="2400" dirty="0">
              <a:solidFill>
                <a:prstClr val="black"/>
              </a:solidFill>
              <a:latin typeface="Calibri"/>
              <a:ea typeface="Calibri"/>
              <a:cs typeface="Calibri"/>
              <a:sym typeface="Calibri"/>
            </a:endParaRPr>
          </a:p>
          <a:p>
            <a:pPr defTabSz="514350">
              <a:buClr>
                <a:srgbClr val="9B2D1F"/>
              </a:buClr>
              <a:buSzPct val="100000"/>
            </a:pPr>
            <a:endParaRPr lang="en-US" sz="2400" dirty="0">
              <a:solidFill>
                <a:prstClr val="black"/>
              </a:solidFill>
              <a:latin typeface="Calibri"/>
              <a:ea typeface="Calibri"/>
              <a:cs typeface="Calibri"/>
              <a:sym typeface="Calibri"/>
            </a:endParaRPr>
          </a:p>
        </p:txBody>
      </p:sp>
      <p:pic>
        <p:nvPicPr>
          <p:cNvPr id="3" name="Picture 2" descr="Annapolis State House signing ceremony for the signing ceremony of the MD Equal Employment Opportunity Act of 2016. "/>
          <p:cNvPicPr>
            <a:picLocks noChangeAspect="1"/>
          </p:cNvPicPr>
          <p:nvPr/>
        </p:nvPicPr>
        <p:blipFill>
          <a:blip r:embed="rId4"/>
          <a:stretch>
            <a:fillRect/>
          </a:stretch>
        </p:blipFill>
        <p:spPr>
          <a:xfrm>
            <a:off x="6613384" y="1830186"/>
            <a:ext cx="2329196" cy="1806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31880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199"/>
        <p:cNvGrpSpPr/>
        <p:nvPr/>
      </p:nvGrpSpPr>
      <p:grpSpPr>
        <a:xfrm>
          <a:off x="0" y="0"/>
          <a:ext cx="0" cy="0"/>
          <a:chOff x="0" y="0"/>
          <a:chExt cx="0" cy="0"/>
        </a:xfrm>
      </p:grpSpPr>
      <p:sp>
        <p:nvSpPr>
          <p:cNvPr id="200" name="Shape 200"/>
          <p:cNvSpPr txBox="1">
            <a:spLocks noGrp="1"/>
          </p:cNvSpPr>
          <p:nvPr>
            <p:ph type="title"/>
          </p:nvPr>
        </p:nvSpPr>
        <p:spPr>
          <a:xfrm>
            <a:off x="92366" y="322283"/>
            <a:ext cx="6957752" cy="804600"/>
          </a:xfrm>
          <a:prstGeom prst="rect">
            <a:avLst/>
          </a:prstGeom>
          <a:noFill/>
          <a:ln>
            <a:noFill/>
          </a:ln>
        </p:spPr>
        <p:txBody>
          <a:bodyPr vert="horz" wrap="square" lIns="68569" tIns="34275" rIns="68569" bIns="34275" numCol="1" anchor="b" anchorCtr="0" compatLnSpc="1">
            <a:prstTxWarp prst="textNoShape">
              <a:avLst/>
            </a:prstTxWarp>
            <a:noAutofit/>
          </a:bodyPr>
          <a:lstStyle/>
          <a:p>
            <a:r>
              <a:rPr lang="en-US" sz="3200" b="1" dirty="0">
                <a:solidFill>
                  <a:schemeClr val="accent1">
                    <a:lumMod val="75000"/>
                  </a:schemeClr>
                </a:solidFill>
                <a:latin typeface="+mn-lt"/>
              </a:rPr>
              <a:t>Implementation of State Hiring Preference </a:t>
            </a:r>
            <a:r>
              <a:rPr lang="en-US" sz="3000" dirty="0">
                <a:solidFill>
                  <a:schemeClr val="accent1"/>
                </a:solidFill>
              </a:rPr>
              <a:t>	</a:t>
            </a:r>
          </a:p>
        </p:txBody>
      </p:sp>
      <p:sp>
        <p:nvSpPr>
          <p:cNvPr id="201" name="Shape 201"/>
          <p:cNvSpPr txBox="1"/>
          <p:nvPr/>
        </p:nvSpPr>
        <p:spPr>
          <a:xfrm>
            <a:off x="827646" y="1880562"/>
            <a:ext cx="6629764" cy="3727783"/>
          </a:xfrm>
          <a:prstGeom prst="rect">
            <a:avLst/>
          </a:prstGeom>
          <a:noFill/>
          <a:ln>
            <a:noFill/>
          </a:ln>
        </p:spPr>
        <p:txBody>
          <a:bodyPr lIns="68569" tIns="34275" rIns="68569" bIns="34275" anchor="t" anchorCtr="0">
            <a:noAutofit/>
          </a:bodyPr>
          <a:lstStyle/>
          <a:p>
            <a:r>
              <a:rPr lang="en-US" sz="2400" dirty="0"/>
              <a:t>HB 928 passed during the 2016 MD Legislative session and requires all appointing authorities in the State Personnel Management System (SPMS) to apply a credit of five points on a selection test for an applicant with a disability, as defined by the federal Americans with Disabilities Act.  </a:t>
            </a:r>
          </a:p>
          <a:p>
            <a:pPr algn="ctr"/>
            <a:endParaRPr lang="en-US" dirty="0"/>
          </a:p>
          <a:p>
            <a:pPr algn="ctr"/>
            <a:r>
              <a:rPr lang="en-US" sz="1500" dirty="0"/>
              <a:t>For more information contact </a:t>
            </a:r>
            <a:r>
              <a:rPr lang="en-US" altLang="en-US" sz="1500" dirty="0">
                <a:cs typeface="Arial" panose="020B0604020202020204" pitchFamily="34" charset="0"/>
              </a:rPr>
              <a:t>Denise Carter McCormick at</a:t>
            </a:r>
            <a:endParaRPr lang="en-US" altLang="en-US" sz="1500" dirty="0"/>
          </a:p>
          <a:p>
            <a:pPr algn="ctr"/>
            <a:r>
              <a:rPr lang="en-US" altLang="en-US" sz="1500" dirty="0"/>
              <a:t> </a:t>
            </a:r>
            <a:r>
              <a:rPr lang="en-US" altLang="en-US" sz="1500" dirty="0">
                <a:solidFill>
                  <a:srgbClr val="1155CC"/>
                </a:solidFill>
                <a:cs typeface="Arial" panose="020B0604020202020204" pitchFamily="34" charset="0"/>
                <a:hlinkClick r:id="rId3"/>
              </a:rPr>
              <a:t>denise.carter-mccormick@maryland.gov</a:t>
            </a:r>
            <a:r>
              <a:rPr lang="en-US" altLang="en-US" sz="1500" dirty="0">
                <a:solidFill>
                  <a:srgbClr val="1155CC"/>
                </a:solidFill>
                <a:cs typeface="Arial" panose="020B0604020202020204" pitchFamily="34" charset="0"/>
              </a:rPr>
              <a:t>  </a:t>
            </a:r>
            <a:r>
              <a:rPr lang="en-US" altLang="en-US" sz="1500" dirty="0">
                <a:cs typeface="Arial" panose="020B0604020202020204" pitchFamily="34" charset="0"/>
              </a:rPr>
              <a:t>or visit</a:t>
            </a:r>
            <a:endParaRPr lang="en-US" altLang="en-US" sz="1500" dirty="0">
              <a:solidFill>
                <a:srgbClr val="1155CC"/>
              </a:solidFill>
              <a:cs typeface="Arial" panose="020B0604020202020204" pitchFamily="34" charset="0"/>
            </a:endParaRPr>
          </a:p>
          <a:p>
            <a:pPr algn="ctr"/>
            <a:r>
              <a:rPr lang="en-US" altLang="en-US" sz="1500" dirty="0">
                <a:solidFill>
                  <a:srgbClr val="1155CC"/>
                </a:solidFill>
                <a:cs typeface="Arial" panose="020B0604020202020204" pitchFamily="34" charset="0"/>
              </a:rPr>
              <a:t>http://dbm.maryland.gov/jobseekers/Pages/Disabilities.aspx </a:t>
            </a:r>
            <a:endParaRPr lang="en-US" altLang="en-US" sz="1500" dirty="0"/>
          </a:p>
          <a:p>
            <a:endParaRPr lang="en-US" sz="2400" dirty="0"/>
          </a:p>
          <a:p>
            <a:endParaRPr lang="en-US" sz="2400" dirty="0">
              <a:latin typeface="Calibri" panose="020F0502020204030204" pitchFamily="34" charset="0"/>
            </a:endParaRPr>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93780" y="161816"/>
            <a:ext cx="1352072" cy="1009997"/>
          </a:xfrm>
          <a:prstGeom prst="rect">
            <a:avLst/>
          </a:prstGeom>
          <a:ln w="88900" cap="sq" cmpd="thickThin">
            <a:solidFill>
              <a:srgbClr val="000000"/>
            </a:solidFill>
            <a:prstDash val="solid"/>
            <a:miter lim="800000"/>
          </a:ln>
          <a:effectLst>
            <a:innerShdw blurRad="76200">
              <a:srgbClr val="000000"/>
            </a:innerShdw>
          </a:effectLst>
        </p:spPr>
      </p:pic>
      <p:pic>
        <p:nvPicPr>
          <p:cNvPr id="12" name="Shape 202">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92366" y="5921544"/>
            <a:ext cx="791099" cy="791099"/>
          </a:xfrm>
          <a:prstGeom prst="rect">
            <a:avLst/>
          </a:prstGeom>
          <a:noFill/>
          <a:ln>
            <a:noFill/>
          </a:ln>
        </p:spPr>
      </p:pic>
    </p:spTree>
    <p:extLst>
      <p:ext uri="{BB962C8B-B14F-4D97-AF65-F5344CB8AC3E}">
        <p14:creationId xmlns:p14="http://schemas.microsoft.com/office/powerpoint/2010/main" val="29295159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2"/>
          <p:cNvSpPr>
            <a:spLocks noGrp="1"/>
          </p:cNvSpPr>
          <p:nvPr>
            <p:ph type="ctrTitle"/>
          </p:nvPr>
        </p:nvSpPr>
        <p:spPr>
          <a:xfrm>
            <a:off x="1012825" y="3005138"/>
            <a:ext cx="7772400" cy="1470025"/>
          </a:xfrm>
        </p:spPr>
        <p:txBody>
          <a:bodyPr/>
          <a:lstStyle/>
          <a:p>
            <a:r>
              <a:rPr lang="en-US" dirty="0">
                <a:latin typeface="Arial Narrow" panose="020B0606020202030204" pitchFamily="34" charset="0"/>
              </a:rPr>
              <a:t>Maryland PROMISE Program-It</a:t>
            </a:r>
            <a:r>
              <a:rPr lang="en-US" baseline="0" dirty="0">
                <a:latin typeface="Arial Narrow" panose="020B0606020202030204" pitchFamily="34" charset="0"/>
              </a:rPr>
              <a:t> Pays to Work</a:t>
            </a:r>
            <a:endParaRPr lang="en-US" dirty="0">
              <a:latin typeface="Arial Narrow" panose="020B0606020202030204" pitchFamily="34" charset="0"/>
            </a:endParaRPr>
          </a:p>
        </p:txBody>
      </p:sp>
      <p:pic>
        <p:nvPicPr>
          <p:cNvPr id="8195" name="Picture 4" descr="Picture of African American male in a classroom smiling with other students behind him on computers and statement it pays to work!   Maryland PROMISE logo in upper right hand corner. " title="Maryland PROMIS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4200" y="0"/>
            <a:ext cx="10299700"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5" descr="Maryland PROMISE logo"/>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84825" y="355600"/>
            <a:ext cx="3200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7" descr="&#10;It pays to work. " title="Maryland PROMISE"/>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8573" y="4475163"/>
            <a:ext cx="8785225" cy="201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5866"/>
            <a:ext cx="8229600" cy="1087045"/>
          </a:xfrm>
        </p:spPr>
        <p:txBody>
          <a:bodyPr>
            <a:normAutofit/>
          </a:bodyPr>
          <a:lstStyle/>
          <a:p>
            <a:br>
              <a:rPr lang="en-US" sz="3200" dirty="0">
                <a:solidFill>
                  <a:schemeClr val="tx1"/>
                </a:solidFill>
              </a:rPr>
            </a:br>
            <a:r>
              <a:rPr lang="en-US" sz="3200" dirty="0">
                <a:solidFill>
                  <a:schemeClr val="tx1"/>
                </a:solidFill>
              </a:rPr>
              <a:t>Purpose</a:t>
            </a:r>
          </a:p>
        </p:txBody>
      </p:sp>
      <p:sp>
        <p:nvSpPr>
          <p:cNvPr id="3" name="Content Placeholder 2"/>
          <p:cNvSpPr>
            <a:spLocks noGrp="1"/>
          </p:cNvSpPr>
          <p:nvPr>
            <p:ph idx="1"/>
          </p:nvPr>
        </p:nvSpPr>
        <p:spPr>
          <a:xfrm>
            <a:off x="315884" y="1910544"/>
            <a:ext cx="8229600" cy="4024743"/>
          </a:xfrm>
        </p:spPr>
        <p:txBody>
          <a:bodyPr/>
          <a:lstStyle/>
          <a:p>
            <a:pPr marL="171450" indent="0">
              <a:buNone/>
            </a:pPr>
            <a:r>
              <a:rPr lang="en-US" sz="2100" dirty="0">
                <a:latin typeface="Calibri" panose="020F0502020204030204" pitchFamily="34" charset="0"/>
                <a:cs typeface="Calibri" panose="020F0502020204030204" pitchFamily="34" charset="0"/>
              </a:rPr>
              <a:t>Six grants were awarded in FY2013 for 5 years to implement Model Demonstration Projects (MDPs) to promote positive outcomes for children who receive SSI and their families. </a:t>
            </a:r>
          </a:p>
          <a:p>
            <a:pPr marL="171450" indent="0">
              <a:buNone/>
            </a:pPr>
            <a:endParaRPr lang="en-US" sz="2100" dirty="0">
              <a:latin typeface="Calibri" panose="020F0502020204030204" pitchFamily="34" charset="0"/>
              <a:cs typeface="Calibri" panose="020F0502020204030204" pitchFamily="34" charset="0"/>
            </a:endParaRPr>
          </a:p>
          <a:p>
            <a:pPr marL="171450" indent="0">
              <a:buNone/>
            </a:pPr>
            <a:r>
              <a:rPr lang="en-US" sz="2100" dirty="0">
                <a:latin typeface="Calibri" panose="020F0502020204030204" pitchFamily="34" charset="0"/>
                <a:cs typeface="Calibri" panose="020F0502020204030204" pitchFamily="34" charset="0"/>
              </a:rPr>
              <a:t>PROMISE aims to encourage new ways of providing support and to build an evidence base on the effectiveness of promising interventions related to the transition from school to postsecondary education and employment.</a:t>
            </a:r>
          </a:p>
          <a:p>
            <a:pPr marL="171450" indent="0">
              <a:buNone/>
            </a:pPr>
            <a:endParaRPr lang="en-US" dirty="0"/>
          </a:p>
        </p:txBody>
      </p:sp>
    </p:spTree>
    <p:extLst>
      <p:ext uri="{BB962C8B-B14F-4D97-AF65-F5344CB8AC3E}">
        <p14:creationId xmlns:p14="http://schemas.microsoft.com/office/powerpoint/2010/main" val="6868715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ffice Theme">
  <a:themeElements>
    <a:clrScheme name="Custom 2">
      <a:dk1>
        <a:sysClr val="windowText" lastClr="000000"/>
      </a:dk1>
      <a:lt1>
        <a:sysClr val="window" lastClr="FFFFFF"/>
      </a:lt1>
      <a:dk2>
        <a:srgbClr val="C32026"/>
      </a:dk2>
      <a:lt2>
        <a:srgbClr val="FFFFFF"/>
      </a:lt2>
      <a:accent1>
        <a:srgbClr val="C32026"/>
      </a:accent1>
      <a:accent2>
        <a:srgbClr val="EA4724"/>
      </a:accent2>
      <a:accent3>
        <a:srgbClr val="FFB316"/>
      </a:accent3>
      <a:accent4>
        <a:srgbClr val="FDD94B"/>
      </a:accent4>
      <a:accent5>
        <a:srgbClr val="4BACC6"/>
      </a:accent5>
      <a:accent6>
        <a:srgbClr val="F79646"/>
      </a:accent6>
      <a:hlink>
        <a:srgbClr val="1F497D"/>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Office Theme">
  <a:themeElements>
    <a:clrScheme name="Custom 2">
      <a:dk1>
        <a:sysClr val="windowText" lastClr="000000"/>
      </a:dk1>
      <a:lt1>
        <a:sysClr val="window" lastClr="FFFFFF"/>
      </a:lt1>
      <a:dk2>
        <a:srgbClr val="C32026"/>
      </a:dk2>
      <a:lt2>
        <a:srgbClr val="FFFFFF"/>
      </a:lt2>
      <a:accent1>
        <a:srgbClr val="C32026"/>
      </a:accent1>
      <a:accent2>
        <a:srgbClr val="EA4724"/>
      </a:accent2>
      <a:accent3>
        <a:srgbClr val="FFB316"/>
      </a:accent3>
      <a:accent4>
        <a:srgbClr val="FDD94B"/>
      </a:accent4>
      <a:accent5>
        <a:srgbClr val="4BACC6"/>
      </a:accent5>
      <a:accent6>
        <a:srgbClr val="F79646"/>
      </a:accent6>
      <a:hlink>
        <a:srgbClr val="1F497D"/>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5_Office Theme">
  <a:themeElements>
    <a:clrScheme name="Custom 2">
      <a:dk1>
        <a:sysClr val="windowText" lastClr="000000"/>
      </a:dk1>
      <a:lt1>
        <a:sysClr val="window" lastClr="FFFFFF"/>
      </a:lt1>
      <a:dk2>
        <a:srgbClr val="C32026"/>
      </a:dk2>
      <a:lt2>
        <a:srgbClr val="FFFFFF"/>
      </a:lt2>
      <a:accent1>
        <a:srgbClr val="C32026"/>
      </a:accent1>
      <a:accent2>
        <a:srgbClr val="EA4724"/>
      </a:accent2>
      <a:accent3>
        <a:srgbClr val="FFB316"/>
      </a:accent3>
      <a:accent4>
        <a:srgbClr val="FDD94B"/>
      </a:accent4>
      <a:accent5>
        <a:srgbClr val="4BACC6"/>
      </a:accent5>
      <a:accent6>
        <a:srgbClr val="F79646"/>
      </a:accent6>
      <a:hlink>
        <a:srgbClr val="1F497D"/>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Retrospect">
  <a:themeElements>
    <a:clrScheme name="Retrospect">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02006FA4-1611-4B07-AF7F-85CF6D20EB3E}"/>
    </a:ext>
  </a:ext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344E62509971C489A5039221D658F41" ma:contentTypeVersion="0" ma:contentTypeDescription="Create a new document." ma:contentTypeScope="" ma:versionID="54c4debddc6c0b0006cdccb5970157a2">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31CEFB1-4CA4-4956-852E-4ABED127E3D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682CAF31-C8CF-4211-82D5-25C107CF6242}">
  <ds:schemaRefs>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www.w3.org/XML/1998/namespace"/>
    <ds:schemaRef ds:uri="http://purl.org/dc/dcmitype/"/>
  </ds:schemaRefs>
</ds:datastoreItem>
</file>

<file path=customXml/itemProps3.xml><?xml version="1.0" encoding="utf-8"?>
<ds:datastoreItem xmlns:ds="http://schemas.openxmlformats.org/officeDocument/2006/customXml" ds:itemID="{482B4FE4-9564-4A47-9CC7-D306193AF59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12632</TotalTime>
  <Words>2043</Words>
  <Application>Microsoft Office PowerPoint</Application>
  <PresentationFormat>On-screen Show (4:3)</PresentationFormat>
  <Paragraphs>311</Paragraphs>
  <Slides>37</Slides>
  <Notes>19</Notes>
  <HiddenSlides>0</HiddenSlides>
  <MMClips>0</MMClips>
  <ScaleCrop>false</ScaleCrop>
  <HeadingPairs>
    <vt:vector size="8" baseType="variant">
      <vt:variant>
        <vt:lpstr>Fonts Used</vt:lpstr>
      </vt:variant>
      <vt:variant>
        <vt:i4>9</vt:i4>
      </vt:variant>
      <vt:variant>
        <vt:lpstr>Theme</vt:lpstr>
      </vt:variant>
      <vt:variant>
        <vt:i4>8</vt:i4>
      </vt:variant>
      <vt:variant>
        <vt:lpstr>Embedded OLE Servers</vt:lpstr>
      </vt:variant>
      <vt:variant>
        <vt:i4>1</vt:i4>
      </vt:variant>
      <vt:variant>
        <vt:lpstr>Slide Titles</vt:lpstr>
      </vt:variant>
      <vt:variant>
        <vt:i4>37</vt:i4>
      </vt:variant>
    </vt:vector>
  </HeadingPairs>
  <TitlesOfParts>
    <vt:vector size="55" baseType="lpstr">
      <vt:lpstr>Arial</vt:lpstr>
      <vt:lpstr>Arial Narrow</vt:lpstr>
      <vt:lpstr>Calibri</vt:lpstr>
      <vt:lpstr>Calibri Light</vt:lpstr>
      <vt:lpstr>Courier New</vt:lpstr>
      <vt:lpstr>Georgia</vt:lpstr>
      <vt:lpstr>Times New Roman</vt:lpstr>
      <vt:lpstr>Tw Cen MT</vt:lpstr>
      <vt:lpstr>Wingdings</vt:lpstr>
      <vt:lpstr>Office Theme</vt:lpstr>
      <vt:lpstr>1_Office Theme</vt:lpstr>
      <vt:lpstr>2_Office Theme</vt:lpstr>
      <vt:lpstr>3_Office Theme</vt:lpstr>
      <vt:lpstr>4_Office Theme</vt:lpstr>
      <vt:lpstr>5_Office Theme</vt:lpstr>
      <vt:lpstr>Retrospect</vt:lpstr>
      <vt:lpstr>6_Office Theme</vt:lpstr>
      <vt:lpstr>Chart</vt:lpstr>
      <vt:lpstr>Welcome to Today’s Webinar!</vt:lpstr>
      <vt:lpstr>MD DOD </vt:lpstr>
      <vt:lpstr>History/Mission</vt:lpstr>
      <vt:lpstr>  Employment Focus:   Progress in Maryland</vt:lpstr>
      <vt:lpstr>Disability Employment Awareness Month Executive Order</vt:lpstr>
      <vt:lpstr>Maryland Equal Employment Opportunity Act</vt:lpstr>
      <vt:lpstr>Implementation of State Hiring Preference  </vt:lpstr>
      <vt:lpstr>Maryland PROMISE Program-It Pays to Work</vt:lpstr>
      <vt:lpstr> Purpose</vt:lpstr>
      <vt:lpstr>The Context FOR PROMISE</vt:lpstr>
      <vt:lpstr>PROMISE SITES</vt:lpstr>
      <vt:lpstr>Research Design</vt:lpstr>
      <vt:lpstr>Federal Partners</vt:lpstr>
      <vt:lpstr>PROMISE MDP Core Features</vt:lpstr>
      <vt:lpstr>PROBLEM</vt:lpstr>
      <vt:lpstr>MD PROMISE Intervention</vt:lpstr>
      <vt:lpstr>Intervention Components</vt:lpstr>
      <vt:lpstr>MD PROMISE Demographics</vt:lpstr>
      <vt:lpstr>MD PROMISE Demographics 2</vt:lpstr>
      <vt:lpstr>MD PROMISE Demographics 3</vt:lpstr>
      <vt:lpstr>MD PROMISE Demographics 4</vt:lpstr>
      <vt:lpstr>Core Interventions: % of 997</vt:lpstr>
      <vt:lpstr>MD PROMISE Key Features</vt:lpstr>
      <vt:lpstr>Coordinated Case Management</vt:lpstr>
      <vt:lpstr>MD PROMISE  Work Strategies</vt:lpstr>
      <vt:lpstr>MD PROMISE Success</vt:lpstr>
      <vt:lpstr>Benefits Counseling</vt:lpstr>
      <vt:lpstr>Addressing Challenges</vt:lpstr>
      <vt:lpstr>Continuous Quality Improvement</vt:lpstr>
      <vt:lpstr>Lessons Learned/Implications</vt:lpstr>
      <vt:lpstr>Engagement</vt:lpstr>
      <vt:lpstr> Poverty and Disability</vt:lpstr>
      <vt:lpstr>Systems Changes</vt:lpstr>
      <vt:lpstr>Gaps  </vt:lpstr>
      <vt:lpstr>https://mdtransitions.org/ </vt:lpstr>
      <vt:lpstr>Please Join Us for our Next Webinar!</vt:lpstr>
      <vt:lpstr>THANK YOU!</vt:lpstr>
    </vt:vector>
  </TitlesOfParts>
  <Company>TransCen,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HYUN MASIELLO</dc:creator>
  <cp:lastModifiedBy>Philip Kahn-Pauli</cp:lastModifiedBy>
  <cp:revision>167</cp:revision>
  <cp:lastPrinted>2019-04-01T18:36:54Z</cp:lastPrinted>
  <dcterms:created xsi:type="dcterms:W3CDTF">2014-10-17T11:33:19Z</dcterms:created>
  <dcterms:modified xsi:type="dcterms:W3CDTF">2019-07-10T13:47:26Z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0x010100E344E62509971C489A5039221D658F41</vt:lpwstr>
  </property>
</Properties>
</file>