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48" r:id="rId1"/>
  </p:sldMasterIdLst>
  <p:notesMasterIdLst>
    <p:notesMasterId r:id="rId99"/>
  </p:notesMasterIdLst>
  <p:sldIdLst>
    <p:sldId id="350" r:id="rId2"/>
    <p:sldId id="370" r:id="rId3"/>
    <p:sldId id="354" r:id="rId4"/>
    <p:sldId id="257" r:id="rId5"/>
    <p:sldId id="258" r:id="rId6"/>
    <p:sldId id="259" r:id="rId7"/>
    <p:sldId id="261" r:id="rId8"/>
    <p:sldId id="262" r:id="rId9"/>
    <p:sldId id="260"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348" r:id="rId26"/>
    <p:sldId id="282" r:id="rId27"/>
    <p:sldId id="278" r:id="rId28"/>
    <p:sldId id="279" r:id="rId29"/>
    <p:sldId id="280" r:id="rId30"/>
    <p:sldId id="281" r:id="rId31"/>
    <p:sldId id="283" r:id="rId32"/>
    <p:sldId id="284" r:id="rId33"/>
    <p:sldId id="285" r:id="rId34"/>
    <p:sldId id="286" r:id="rId35"/>
    <p:sldId id="292" r:id="rId36"/>
    <p:sldId id="287" r:id="rId37"/>
    <p:sldId id="288" r:id="rId38"/>
    <p:sldId id="289" r:id="rId39"/>
    <p:sldId id="290" r:id="rId40"/>
    <p:sldId id="291" r:id="rId41"/>
    <p:sldId id="293" r:id="rId42"/>
    <p:sldId id="294" r:id="rId43"/>
    <p:sldId id="295" r:id="rId44"/>
    <p:sldId id="297" r:id="rId45"/>
    <p:sldId id="296" r:id="rId46"/>
    <p:sldId id="298" r:id="rId47"/>
    <p:sldId id="299" r:id="rId48"/>
    <p:sldId id="300" r:id="rId49"/>
    <p:sldId id="301" r:id="rId50"/>
    <p:sldId id="302" r:id="rId51"/>
    <p:sldId id="310" r:id="rId52"/>
    <p:sldId id="303" r:id="rId53"/>
    <p:sldId id="304" r:id="rId54"/>
    <p:sldId id="305" r:id="rId55"/>
    <p:sldId id="306" r:id="rId56"/>
    <p:sldId id="307" r:id="rId57"/>
    <p:sldId id="308" r:id="rId58"/>
    <p:sldId id="311" r:id="rId59"/>
    <p:sldId id="309" r:id="rId60"/>
    <p:sldId id="312" r:id="rId61"/>
    <p:sldId id="313" r:id="rId62"/>
    <p:sldId id="314" r:id="rId63"/>
    <p:sldId id="315" r:id="rId64"/>
    <p:sldId id="326" r:id="rId65"/>
    <p:sldId id="316" r:id="rId66"/>
    <p:sldId id="317" r:id="rId67"/>
    <p:sldId id="318" r:id="rId68"/>
    <p:sldId id="319" r:id="rId69"/>
    <p:sldId id="320" r:id="rId70"/>
    <p:sldId id="321" r:id="rId71"/>
    <p:sldId id="322" r:id="rId72"/>
    <p:sldId id="323" r:id="rId73"/>
    <p:sldId id="324" r:id="rId74"/>
    <p:sldId id="327" r:id="rId75"/>
    <p:sldId id="325" r:id="rId76"/>
    <p:sldId id="329" r:id="rId77"/>
    <p:sldId id="330" r:id="rId78"/>
    <p:sldId id="331" r:id="rId79"/>
    <p:sldId id="332" r:id="rId80"/>
    <p:sldId id="333" r:id="rId81"/>
    <p:sldId id="334" r:id="rId82"/>
    <p:sldId id="335" r:id="rId83"/>
    <p:sldId id="336" r:id="rId84"/>
    <p:sldId id="337" r:id="rId85"/>
    <p:sldId id="338" r:id="rId86"/>
    <p:sldId id="339" r:id="rId87"/>
    <p:sldId id="340" r:id="rId88"/>
    <p:sldId id="342" r:id="rId89"/>
    <p:sldId id="343" r:id="rId90"/>
    <p:sldId id="347" r:id="rId91"/>
    <p:sldId id="344" r:id="rId92"/>
    <p:sldId id="345" r:id="rId93"/>
    <p:sldId id="374" r:id="rId94"/>
    <p:sldId id="375" r:id="rId95"/>
    <p:sldId id="372" r:id="rId96"/>
    <p:sldId id="373" r:id="rId97"/>
    <p:sldId id="371" r:id="rId98"/>
  </p:sldIdLst>
  <p:sldSz cx="9144000" cy="6858000" type="screen4x3"/>
  <p:notesSz cx="6858000" cy="9144000"/>
  <p:embeddedFontLst>
    <p:embeddedFont>
      <p:font typeface="Calibri" panose="020F0502020204030204" pitchFamily="34" charset="0"/>
      <p:regular r:id="rId100"/>
      <p:bold r:id="rId101"/>
      <p:italic r:id="rId102"/>
      <p:boldItalic r:id="rId103"/>
    </p:embeddedFont>
    <p:embeddedFont>
      <p:font typeface="Abadi MT Condensed Extra Bold" panose="020B0604020202020204" pitchFamily="34" charset="0"/>
      <p:regular r:id="rId104"/>
    </p:embeddedFont>
    <p:embeddedFont>
      <p:font typeface="Baskerville Old Face" panose="02020602080505020303" pitchFamily="18" charset="0"/>
      <p:regular r:id="rId105"/>
    </p:embeddedFont>
    <p:embeddedFont>
      <p:font typeface="Arial Black" panose="020B0A04020102020204" pitchFamily="34" charset="0"/>
      <p:bold r:id="rId106"/>
    </p:embeddedFont>
    <p:embeddedFont>
      <p:font typeface="David" panose="020E0502060401010101" pitchFamily="34" charset="-79"/>
      <p:regular r:id="rId107"/>
      <p:bold r:id="rId108"/>
    </p:embeddedFont>
  </p:embeddedFontLst>
  <p:defaultTextStyle>
    <a:defPPr>
      <a:defRPr lang="en-US"/>
    </a:defPPr>
    <a:lvl1pPr algn="l" rtl="0" fontAlgn="base">
      <a:spcBef>
        <a:spcPct val="0"/>
      </a:spcBef>
      <a:spcAft>
        <a:spcPct val="0"/>
      </a:spcAft>
      <a:defRPr sz="800" kern="1200">
        <a:solidFill>
          <a:srgbClr val="FFFF00"/>
        </a:solidFill>
        <a:latin typeface="Arial" pitchFamily="34" charset="0"/>
        <a:ea typeface="+mn-ea"/>
        <a:cs typeface="Arial" pitchFamily="34" charset="0"/>
      </a:defRPr>
    </a:lvl1pPr>
    <a:lvl2pPr marL="457200" algn="l" rtl="0" fontAlgn="base">
      <a:spcBef>
        <a:spcPct val="0"/>
      </a:spcBef>
      <a:spcAft>
        <a:spcPct val="0"/>
      </a:spcAft>
      <a:defRPr sz="800" kern="1200">
        <a:solidFill>
          <a:srgbClr val="FFFF00"/>
        </a:solidFill>
        <a:latin typeface="Arial" pitchFamily="34" charset="0"/>
        <a:ea typeface="+mn-ea"/>
        <a:cs typeface="Arial" pitchFamily="34" charset="0"/>
      </a:defRPr>
    </a:lvl2pPr>
    <a:lvl3pPr marL="914400" algn="l" rtl="0" fontAlgn="base">
      <a:spcBef>
        <a:spcPct val="0"/>
      </a:spcBef>
      <a:spcAft>
        <a:spcPct val="0"/>
      </a:spcAft>
      <a:defRPr sz="800" kern="1200">
        <a:solidFill>
          <a:srgbClr val="FFFF00"/>
        </a:solidFill>
        <a:latin typeface="Arial" pitchFamily="34" charset="0"/>
        <a:ea typeface="+mn-ea"/>
        <a:cs typeface="Arial" pitchFamily="34" charset="0"/>
      </a:defRPr>
    </a:lvl3pPr>
    <a:lvl4pPr marL="1371600" algn="l" rtl="0" fontAlgn="base">
      <a:spcBef>
        <a:spcPct val="0"/>
      </a:spcBef>
      <a:spcAft>
        <a:spcPct val="0"/>
      </a:spcAft>
      <a:defRPr sz="800" kern="1200">
        <a:solidFill>
          <a:srgbClr val="FFFF00"/>
        </a:solidFill>
        <a:latin typeface="Arial" pitchFamily="34" charset="0"/>
        <a:ea typeface="+mn-ea"/>
        <a:cs typeface="Arial" pitchFamily="34" charset="0"/>
      </a:defRPr>
    </a:lvl4pPr>
    <a:lvl5pPr marL="1828800" algn="l" rtl="0" fontAlgn="base">
      <a:spcBef>
        <a:spcPct val="0"/>
      </a:spcBef>
      <a:spcAft>
        <a:spcPct val="0"/>
      </a:spcAft>
      <a:defRPr sz="800" kern="1200">
        <a:solidFill>
          <a:srgbClr val="FFFF00"/>
        </a:solidFill>
        <a:latin typeface="Arial" pitchFamily="34" charset="0"/>
        <a:ea typeface="+mn-ea"/>
        <a:cs typeface="Arial" pitchFamily="34" charset="0"/>
      </a:defRPr>
    </a:lvl5pPr>
    <a:lvl6pPr marL="2286000" algn="l" defTabSz="914400" rtl="0" eaLnBrk="1" latinLnBrk="0" hangingPunct="1">
      <a:defRPr sz="800" kern="1200">
        <a:solidFill>
          <a:srgbClr val="FFFF00"/>
        </a:solidFill>
        <a:latin typeface="Arial" pitchFamily="34" charset="0"/>
        <a:ea typeface="+mn-ea"/>
        <a:cs typeface="Arial" pitchFamily="34" charset="0"/>
      </a:defRPr>
    </a:lvl6pPr>
    <a:lvl7pPr marL="2743200" algn="l" defTabSz="914400" rtl="0" eaLnBrk="1" latinLnBrk="0" hangingPunct="1">
      <a:defRPr sz="800" kern="1200">
        <a:solidFill>
          <a:srgbClr val="FFFF00"/>
        </a:solidFill>
        <a:latin typeface="Arial" pitchFamily="34" charset="0"/>
        <a:ea typeface="+mn-ea"/>
        <a:cs typeface="Arial" pitchFamily="34" charset="0"/>
      </a:defRPr>
    </a:lvl7pPr>
    <a:lvl8pPr marL="3200400" algn="l" defTabSz="914400" rtl="0" eaLnBrk="1" latinLnBrk="0" hangingPunct="1">
      <a:defRPr sz="800" kern="1200">
        <a:solidFill>
          <a:srgbClr val="FFFF00"/>
        </a:solidFill>
        <a:latin typeface="Arial" pitchFamily="34" charset="0"/>
        <a:ea typeface="+mn-ea"/>
        <a:cs typeface="Arial" pitchFamily="34" charset="0"/>
      </a:defRPr>
    </a:lvl8pPr>
    <a:lvl9pPr marL="3657600" algn="l" defTabSz="914400" rtl="0" eaLnBrk="1" latinLnBrk="0" hangingPunct="1">
      <a:defRPr sz="800" kern="1200">
        <a:solidFill>
          <a:srgbClr val="FFFF00"/>
        </a:solidFill>
        <a:latin typeface="Arial" pitchFamily="34" charset="0"/>
        <a:ea typeface="+mn-ea"/>
        <a:cs typeface="Arial" pitchFamily="34" charset="0"/>
      </a:defRPr>
    </a:lvl9pPr>
  </p:defaultTextStyle>
  <p:modifyVerifier cryptProviderType="rsaFull" cryptAlgorithmClass="hash" cryptAlgorithmType="typeAny" cryptAlgorithmSid="4" spinCount="100000" saltData="XOmp9szgAZiVb69Dztg2rQ==" hashData="Rzb5fcAZlQwjZYepkTXvIdsMoVs="/>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2B90"/>
    <a:srgbClr val="DA621C"/>
    <a:srgbClr val="E4661A"/>
    <a:srgbClr val="E47225"/>
    <a:srgbClr val="FF9104"/>
    <a:srgbClr val="FF66FF"/>
    <a:srgbClr val="66FF33"/>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705" autoAdjust="0"/>
  </p:normalViewPr>
  <p:slideViewPr>
    <p:cSldViewPr>
      <p:cViewPr>
        <p:scale>
          <a:sx n="85" d="100"/>
          <a:sy n="85" d="100"/>
        </p:scale>
        <p:origin x="-62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font" Target="fonts/font8.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font" Target="fonts/font3.fntdata"/><Relationship Id="rId110"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font" Target="fonts/font1.fntdata"/><Relationship Id="rId105"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font" Target="fonts/font4.fntdata"/><Relationship Id="rId108"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font" Target="fonts/font7.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font" Target="fonts/font5.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spcBef>
                <a:spcPct val="50000"/>
              </a:spcBef>
              <a:defRPr sz="1200">
                <a:latin typeface="Arial" charset="0"/>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spcBef>
                <a:spcPct val="50000"/>
              </a:spcBef>
              <a:defRPr sz="1200" smtClean="0">
                <a:latin typeface="Arial" charset="0"/>
                <a:cs typeface="+mn-cs"/>
              </a:defRPr>
            </a:lvl1pPr>
          </a:lstStyle>
          <a:p>
            <a:pPr>
              <a:defRPr/>
            </a:pPr>
            <a:fld id="{D46E7639-4F71-4CCA-ABAE-F2D04C2A3701}" type="datetimeFigureOut">
              <a:rPr lang="en-US"/>
              <a:pPr>
                <a:defRPr/>
              </a:pPr>
              <a:t>3/13/2014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spcBef>
                <a:spcPct val="50000"/>
              </a:spcBef>
              <a:defRPr sz="1200">
                <a:latin typeface="Arial" charset="0"/>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spcBef>
                <a:spcPct val="50000"/>
              </a:spcBef>
              <a:defRPr sz="1200" smtClean="0">
                <a:latin typeface="Arial" charset="0"/>
                <a:cs typeface="+mn-cs"/>
              </a:defRPr>
            </a:lvl1pPr>
          </a:lstStyle>
          <a:p>
            <a:pPr>
              <a:defRPr/>
            </a:pPr>
            <a:fld id="{236FC6F4-6548-4D7B-AA9D-D4F88FC1D753}" type="slidenum">
              <a:rPr lang="en-US"/>
              <a:pPr>
                <a:defRPr/>
              </a:pPr>
              <a:t>‹#›</a:t>
            </a:fld>
            <a:endParaRPr lang="en-US"/>
          </a:p>
        </p:txBody>
      </p:sp>
    </p:spTree>
    <p:extLst>
      <p:ext uri="{BB962C8B-B14F-4D97-AF65-F5344CB8AC3E}">
        <p14:creationId xmlns:p14="http://schemas.microsoft.com/office/powerpoint/2010/main" val="407550287"/>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Worked on for 30 minutes so far.</a:t>
            </a:r>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50000"/>
              </a:spcBef>
              <a:defRPr sz="800">
                <a:solidFill>
                  <a:srgbClr val="FFFF00"/>
                </a:solidFill>
                <a:latin typeface="Arial" pitchFamily="34" charset="0"/>
              </a:defRPr>
            </a:lvl1pPr>
            <a:lvl2pPr marL="742950" indent="-285750" eaLnBrk="0" hangingPunct="0">
              <a:spcBef>
                <a:spcPct val="50000"/>
              </a:spcBef>
              <a:defRPr sz="800">
                <a:solidFill>
                  <a:srgbClr val="FFFF00"/>
                </a:solidFill>
                <a:latin typeface="Arial" pitchFamily="34" charset="0"/>
              </a:defRPr>
            </a:lvl2pPr>
            <a:lvl3pPr marL="1143000" indent="-228600" eaLnBrk="0" hangingPunct="0">
              <a:spcBef>
                <a:spcPct val="50000"/>
              </a:spcBef>
              <a:defRPr sz="800">
                <a:solidFill>
                  <a:srgbClr val="FFFF00"/>
                </a:solidFill>
                <a:latin typeface="Arial" pitchFamily="34" charset="0"/>
              </a:defRPr>
            </a:lvl3pPr>
            <a:lvl4pPr marL="1600200" indent="-228600" eaLnBrk="0" hangingPunct="0">
              <a:spcBef>
                <a:spcPct val="50000"/>
              </a:spcBef>
              <a:defRPr sz="800">
                <a:solidFill>
                  <a:srgbClr val="FFFF00"/>
                </a:solidFill>
                <a:latin typeface="Arial" pitchFamily="34" charset="0"/>
              </a:defRPr>
            </a:lvl4pPr>
            <a:lvl5pPr marL="2057400" indent="-228600" eaLnBrk="0" hangingPunct="0">
              <a:spcBef>
                <a:spcPct val="50000"/>
              </a:spcBef>
              <a:defRPr sz="800">
                <a:solidFill>
                  <a:srgbClr val="FFFF00"/>
                </a:solidFill>
                <a:latin typeface="Arial" pitchFamily="34" charset="0"/>
              </a:defRPr>
            </a:lvl5pPr>
            <a:lvl6pPr marL="2514600" indent="-228600" eaLnBrk="0" fontAlgn="base" hangingPunct="0">
              <a:spcBef>
                <a:spcPct val="50000"/>
              </a:spcBef>
              <a:spcAft>
                <a:spcPct val="0"/>
              </a:spcAft>
              <a:defRPr sz="800">
                <a:solidFill>
                  <a:srgbClr val="FFFF00"/>
                </a:solidFill>
                <a:latin typeface="Arial" pitchFamily="34" charset="0"/>
              </a:defRPr>
            </a:lvl6pPr>
            <a:lvl7pPr marL="2971800" indent="-228600" eaLnBrk="0" fontAlgn="base" hangingPunct="0">
              <a:spcBef>
                <a:spcPct val="50000"/>
              </a:spcBef>
              <a:spcAft>
                <a:spcPct val="0"/>
              </a:spcAft>
              <a:defRPr sz="800">
                <a:solidFill>
                  <a:srgbClr val="FFFF00"/>
                </a:solidFill>
                <a:latin typeface="Arial" pitchFamily="34" charset="0"/>
              </a:defRPr>
            </a:lvl7pPr>
            <a:lvl8pPr marL="3429000" indent="-228600" eaLnBrk="0" fontAlgn="base" hangingPunct="0">
              <a:spcBef>
                <a:spcPct val="50000"/>
              </a:spcBef>
              <a:spcAft>
                <a:spcPct val="0"/>
              </a:spcAft>
              <a:defRPr sz="800">
                <a:solidFill>
                  <a:srgbClr val="FFFF00"/>
                </a:solidFill>
                <a:latin typeface="Arial" pitchFamily="34" charset="0"/>
              </a:defRPr>
            </a:lvl8pPr>
            <a:lvl9pPr marL="3886200" indent="-228600" eaLnBrk="0" fontAlgn="base" hangingPunct="0">
              <a:spcBef>
                <a:spcPct val="50000"/>
              </a:spcBef>
              <a:spcAft>
                <a:spcPct val="0"/>
              </a:spcAft>
              <a:defRPr sz="800">
                <a:solidFill>
                  <a:srgbClr val="FFFF00"/>
                </a:solidFill>
                <a:latin typeface="Arial" pitchFamily="34" charset="0"/>
              </a:defRPr>
            </a:lvl9pPr>
          </a:lstStyle>
          <a:p>
            <a:pPr eaLnBrk="1" hangingPunct="1"/>
            <a:fld id="{4569F1FA-0AF7-4A0D-A080-E1FE01D2B86A}" type="slidenum">
              <a:rPr lang="en-US" altLang="en-US" sz="1200"/>
              <a:pPr eaLnBrk="1" hangingPunct="1"/>
              <a:t>27</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FAAACF-9626-437F-A3D2-F133F6548C14}" type="slidenum">
              <a:rPr lang="en-US"/>
              <a:pPr>
                <a:defRPr/>
              </a:pPr>
              <a:t>‹#›</a:t>
            </a:fld>
            <a:endParaRPr lang="en-US"/>
          </a:p>
        </p:txBody>
      </p:sp>
    </p:spTree>
    <p:extLst>
      <p:ext uri="{BB962C8B-B14F-4D97-AF65-F5344CB8AC3E}">
        <p14:creationId xmlns:p14="http://schemas.microsoft.com/office/powerpoint/2010/main" val="768591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40642B3-EED6-42F6-94E1-83EF513C5EC0}" type="slidenum">
              <a:rPr lang="en-US"/>
              <a:pPr>
                <a:defRPr/>
              </a:pPr>
              <a:t>‹#›</a:t>
            </a:fld>
            <a:endParaRPr lang="en-US"/>
          </a:p>
        </p:txBody>
      </p:sp>
    </p:spTree>
    <p:extLst>
      <p:ext uri="{BB962C8B-B14F-4D97-AF65-F5344CB8AC3E}">
        <p14:creationId xmlns:p14="http://schemas.microsoft.com/office/powerpoint/2010/main" val="671823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9B3ED1-031C-43FF-86C9-81ECE8AEB00A}" type="slidenum">
              <a:rPr lang="en-US"/>
              <a:pPr>
                <a:defRPr/>
              </a:pPr>
              <a:t>‹#›</a:t>
            </a:fld>
            <a:endParaRPr lang="en-US"/>
          </a:p>
        </p:txBody>
      </p:sp>
    </p:spTree>
    <p:extLst>
      <p:ext uri="{BB962C8B-B14F-4D97-AF65-F5344CB8AC3E}">
        <p14:creationId xmlns:p14="http://schemas.microsoft.com/office/powerpoint/2010/main" val="4192435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A0AD8A6-049E-4A0E-A10F-20FC62920430}" type="slidenum">
              <a:rPr lang="en-US"/>
              <a:pPr>
                <a:defRPr/>
              </a:pPr>
              <a:t>‹#›</a:t>
            </a:fld>
            <a:endParaRPr lang="en-US"/>
          </a:p>
        </p:txBody>
      </p:sp>
    </p:spTree>
    <p:extLst>
      <p:ext uri="{BB962C8B-B14F-4D97-AF65-F5344CB8AC3E}">
        <p14:creationId xmlns:p14="http://schemas.microsoft.com/office/powerpoint/2010/main" val="1984792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205DB6-898B-4A5C-AFD7-CE3223B2EA31}" type="slidenum">
              <a:rPr lang="en-US"/>
              <a:pPr>
                <a:defRPr/>
              </a:pPr>
              <a:t>‹#›</a:t>
            </a:fld>
            <a:endParaRPr lang="en-US"/>
          </a:p>
        </p:txBody>
      </p:sp>
    </p:spTree>
    <p:extLst>
      <p:ext uri="{BB962C8B-B14F-4D97-AF65-F5344CB8AC3E}">
        <p14:creationId xmlns:p14="http://schemas.microsoft.com/office/powerpoint/2010/main" val="46913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7EDD77D-8213-4D13-9FBB-F5A364CB95DE}" type="slidenum">
              <a:rPr lang="en-US"/>
              <a:pPr>
                <a:defRPr/>
              </a:pPr>
              <a:t>‹#›</a:t>
            </a:fld>
            <a:endParaRPr lang="en-US"/>
          </a:p>
        </p:txBody>
      </p:sp>
    </p:spTree>
    <p:extLst>
      <p:ext uri="{BB962C8B-B14F-4D97-AF65-F5344CB8AC3E}">
        <p14:creationId xmlns:p14="http://schemas.microsoft.com/office/powerpoint/2010/main" val="659477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E8FEEB0-BE11-404A-BD22-7AA4B7B68BDE}" type="slidenum">
              <a:rPr lang="en-US"/>
              <a:pPr>
                <a:defRPr/>
              </a:pPr>
              <a:t>‹#›</a:t>
            </a:fld>
            <a:endParaRPr lang="en-US"/>
          </a:p>
        </p:txBody>
      </p:sp>
    </p:spTree>
    <p:extLst>
      <p:ext uri="{BB962C8B-B14F-4D97-AF65-F5344CB8AC3E}">
        <p14:creationId xmlns:p14="http://schemas.microsoft.com/office/powerpoint/2010/main" val="3649551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954391D-D9FC-4877-AFA4-82D1DCD70A3A}" type="slidenum">
              <a:rPr lang="en-US"/>
              <a:pPr>
                <a:defRPr/>
              </a:pPr>
              <a:t>‹#›</a:t>
            </a:fld>
            <a:endParaRPr lang="en-US"/>
          </a:p>
        </p:txBody>
      </p:sp>
    </p:spTree>
    <p:extLst>
      <p:ext uri="{BB962C8B-B14F-4D97-AF65-F5344CB8AC3E}">
        <p14:creationId xmlns:p14="http://schemas.microsoft.com/office/powerpoint/2010/main" val="2342635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4F607E9-3E5F-44BC-BC91-DEDEABF5FCB4}" type="slidenum">
              <a:rPr lang="en-US"/>
              <a:pPr>
                <a:defRPr/>
              </a:pPr>
              <a:t>‹#›</a:t>
            </a:fld>
            <a:endParaRPr lang="en-US"/>
          </a:p>
        </p:txBody>
      </p:sp>
    </p:spTree>
    <p:extLst>
      <p:ext uri="{BB962C8B-B14F-4D97-AF65-F5344CB8AC3E}">
        <p14:creationId xmlns:p14="http://schemas.microsoft.com/office/powerpoint/2010/main" val="1975769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57BD35F-0124-42CF-AB3D-689A71904D4A}" type="slidenum">
              <a:rPr lang="en-US"/>
              <a:pPr>
                <a:defRPr/>
              </a:pPr>
              <a:t>‹#›</a:t>
            </a:fld>
            <a:endParaRPr lang="en-US"/>
          </a:p>
        </p:txBody>
      </p:sp>
    </p:spTree>
    <p:extLst>
      <p:ext uri="{BB962C8B-B14F-4D97-AF65-F5344CB8AC3E}">
        <p14:creationId xmlns:p14="http://schemas.microsoft.com/office/powerpoint/2010/main" val="757429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1C37EB9-B3E5-41C5-BE92-11366F352AC8}" type="slidenum">
              <a:rPr lang="en-US"/>
              <a:pPr>
                <a:defRPr/>
              </a:pPr>
              <a:t>‹#›</a:t>
            </a:fld>
            <a:endParaRPr lang="en-US"/>
          </a:p>
        </p:txBody>
      </p:sp>
    </p:spTree>
    <p:extLst>
      <p:ext uri="{BB962C8B-B14F-4D97-AF65-F5344CB8AC3E}">
        <p14:creationId xmlns:p14="http://schemas.microsoft.com/office/powerpoint/2010/main" val="283484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9104"/>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solidFill>
                  <a:schemeClr val="tx1"/>
                </a:solidFill>
                <a:latin typeface="+mn-lt"/>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a:solidFill>
                  <a:schemeClr val="tx1"/>
                </a:solidFill>
                <a:latin typeface="+mn-lt"/>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solidFill>
                  <a:schemeClr val="tx1"/>
                </a:solidFill>
                <a:latin typeface="+mn-lt"/>
                <a:cs typeface="+mn-cs"/>
              </a:defRPr>
            </a:lvl1pPr>
          </a:lstStyle>
          <a:p>
            <a:pPr>
              <a:defRPr/>
            </a:pPr>
            <a:fld id="{AECABC7D-A8D9-49C1-8B97-570B6512175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http://www.chabadonline.com/tgij/images/new/content/MegillaBlessings.jpg" TargetMode="External"/><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jp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7.gif"/><Relationship Id="rId5" Type="http://schemas.openxmlformats.org/officeDocument/2006/relationships/image" Target="../media/image16.gif"/><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8.png"/><Relationship Id="rId7"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image" Target="../media/image20.png"/><Relationship Id="rId4" Type="http://schemas.openxmlformats.org/officeDocument/2006/relationships/image" Target="../media/image19.png"/></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4.png"/></Relationships>
</file>

<file path=ppt/slides/_rels/slide5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5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6.gi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image" Target="../media/image20.png"/><Relationship Id="rId4" Type="http://schemas.openxmlformats.org/officeDocument/2006/relationships/image" Target="../media/image19.png"/></Relationships>
</file>

<file path=ppt/slides/_rels/slide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6.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slide" Target="slide93.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 Target="slide94.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 Target="slide95.xml"/><Relationship Id="rId1" Type="http://schemas.openxmlformats.org/officeDocument/2006/relationships/slideLayout" Target="../slideLayouts/slideLayout2.xml"/><Relationship Id="rId4" Type="http://schemas.openxmlformats.org/officeDocument/2006/relationships/image" Target="http://www.chabadonline.com/tgij/images/new/content/shoshanas.jpg" TargetMode="External"/></Relationships>
</file>

<file path=ppt/slides/_rels/slide9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915988" y="20638"/>
            <a:ext cx="4191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defRPr sz="800">
                <a:solidFill>
                  <a:srgbClr val="FFFF00"/>
                </a:solidFill>
                <a:latin typeface="Arial" pitchFamily="34" charset="0"/>
              </a:defRPr>
            </a:lvl1pPr>
            <a:lvl2pPr marL="742950" indent="-285750" eaLnBrk="0" hangingPunct="0">
              <a:spcBef>
                <a:spcPct val="50000"/>
              </a:spcBef>
              <a:defRPr sz="800">
                <a:solidFill>
                  <a:srgbClr val="FFFF00"/>
                </a:solidFill>
                <a:latin typeface="Arial" pitchFamily="34" charset="0"/>
              </a:defRPr>
            </a:lvl2pPr>
            <a:lvl3pPr marL="1143000" indent="-228600" eaLnBrk="0" hangingPunct="0">
              <a:spcBef>
                <a:spcPct val="50000"/>
              </a:spcBef>
              <a:defRPr sz="800">
                <a:solidFill>
                  <a:srgbClr val="FFFF00"/>
                </a:solidFill>
                <a:latin typeface="Arial" pitchFamily="34" charset="0"/>
              </a:defRPr>
            </a:lvl3pPr>
            <a:lvl4pPr marL="1600200" indent="-228600" eaLnBrk="0" hangingPunct="0">
              <a:spcBef>
                <a:spcPct val="50000"/>
              </a:spcBef>
              <a:defRPr sz="800">
                <a:solidFill>
                  <a:srgbClr val="FFFF00"/>
                </a:solidFill>
                <a:latin typeface="Arial" pitchFamily="34" charset="0"/>
              </a:defRPr>
            </a:lvl4pPr>
            <a:lvl5pPr marL="2057400" indent="-228600" eaLnBrk="0" hangingPunct="0">
              <a:spcBef>
                <a:spcPct val="50000"/>
              </a:spcBef>
              <a:defRPr sz="800">
                <a:solidFill>
                  <a:srgbClr val="FFFF00"/>
                </a:solidFill>
                <a:latin typeface="Arial" pitchFamily="34" charset="0"/>
              </a:defRPr>
            </a:lvl5pPr>
            <a:lvl6pPr marL="2514600" indent="-228600" eaLnBrk="0" fontAlgn="base" hangingPunct="0">
              <a:spcBef>
                <a:spcPct val="50000"/>
              </a:spcBef>
              <a:spcAft>
                <a:spcPct val="0"/>
              </a:spcAft>
              <a:defRPr sz="800">
                <a:solidFill>
                  <a:srgbClr val="FFFF00"/>
                </a:solidFill>
                <a:latin typeface="Arial" pitchFamily="34" charset="0"/>
              </a:defRPr>
            </a:lvl6pPr>
            <a:lvl7pPr marL="2971800" indent="-228600" eaLnBrk="0" fontAlgn="base" hangingPunct="0">
              <a:spcBef>
                <a:spcPct val="50000"/>
              </a:spcBef>
              <a:spcAft>
                <a:spcPct val="0"/>
              </a:spcAft>
              <a:defRPr sz="800">
                <a:solidFill>
                  <a:srgbClr val="FFFF00"/>
                </a:solidFill>
                <a:latin typeface="Arial" pitchFamily="34" charset="0"/>
              </a:defRPr>
            </a:lvl7pPr>
            <a:lvl8pPr marL="3429000" indent="-228600" eaLnBrk="0" fontAlgn="base" hangingPunct="0">
              <a:spcBef>
                <a:spcPct val="50000"/>
              </a:spcBef>
              <a:spcAft>
                <a:spcPct val="0"/>
              </a:spcAft>
              <a:defRPr sz="800">
                <a:solidFill>
                  <a:srgbClr val="FFFF00"/>
                </a:solidFill>
                <a:latin typeface="Arial" pitchFamily="34" charset="0"/>
              </a:defRPr>
            </a:lvl8pPr>
            <a:lvl9pPr marL="3886200" indent="-228600" eaLnBrk="0" fontAlgn="base" hangingPunct="0">
              <a:spcBef>
                <a:spcPct val="50000"/>
              </a:spcBef>
              <a:spcAft>
                <a:spcPct val="0"/>
              </a:spcAft>
              <a:defRPr sz="800">
                <a:solidFill>
                  <a:srgbClr val="FFFF00"/>
                </a:solidFill>
                <a:latin typeface="Arial" pitchFamily="34" charset="0"/>
              </a:defRPr>
            </a:lvl9pPr>
          </a:lstStyle>
          <a:p>
            <a:pPr algn="ctr" eaLnBrk="1" hangingPunct="1"/>
            <a:endParaRPr lang="en-CA" altLang="en-US" sz="3200"/>
          </a:p>
        </p:txBody>
      </p:sp>
      <p:sp>
        <p:nvSpPr>
          <p:cNvPr id="2051" name="WordArt 3"/>
          <p:cNvSpPr>
            <a:spLocks noChangeArrowheads="1" noChangeShapeType="1" noTextEdit="1"/>
          </p:cNvSpPr>
          <p:nvPr/>
        </p:nvSpPr>
        <p:spPr bwMode="auto">
          <a:xfrm>
            <a:off x="647700" y="2209800"/>
            <a:ext cx="7848600" cy="2286000"/>
          </a:xfrm>
          <a:prstGeom prst="rect">
            <a:avLst/>
          </a:prstGeom>
        </p:spPr>
        <p:txBody>
          <a:bodyPr spcFirstLastPara="1" wrap="none" fromWordArt="1">
            <a:prstTxWarp prst="textArchDown">
              <a:avLst>
                <a:gd name="adj" fmla="val 0"/>
              </a:avLst>
            </a:prstTxWarp>
          </a:bodyPr>
          <a:lstStyle/>
          <a:p>
            <a:pPr algn="ctr"/>
            <a:r>
              <a:rPr lang="en-US" sz="8000" kern="10" spc="-800">
                <a:ln w="38100" cmpd="dbl">
                  <a:solidFill>
                    <a:srgbClr val="000000"/>
                  </a:solidFill>
                  <a:round/>
                  <a:headEnd/>
                  <a:tailEnd/>
                </a:ln>
                <a:solidFill>
                  <a:srgbClr val="0066FF"/>
                </a:solidFill>
                <a:effectLst>
                  <a:outerShdw dist="125724" dir="18900000" algn="ctr" rotWithShape="0">
                    <a:srgbClr val="000099"/>
                  </a:outerShdw>
                </a:effectLst>
                <a:latin typeface="Abadi MT Condensed Extra Bold"/>
              </a:rPr>
              <a:t>Megillat Esther</a:t>
            </a:r>
          </a:p>
        </p:txBody>
      </p:sp>
      <p:sp>
        <p:nvSpPr>
          <p:cNvPr id="2053" name="WordArt 5"/>
          <p:cNvSpPr>
            <a:spLocks noChangeArrowheads="1" noChangeShapeType="1" noTextEdit="1"/>
          </p:cNvSpPr>
          <p:nvPr/>
        </p:nvSpPr>
        <p:spPr bwMode="auto">
          <a:xfrm>
            <a:off x="609600" y="6248400"/>
            <a:ext cx="7972425" cy="466725"/>
          </a:xfrm>
          <a:prstGeom prst="rect">
            <a:avLst/>
          </a:prstGeom>
          <a:extLst>
            <a:ext uri="{91240B29-F687-4F45-9708-019B960494DF}">
              <a14:hiddenLine xmlns:a14="http://schemas.microsoft.com/office/drawing/2010/main" w="6350">
                <a:solidFill>
                  <a:srgbClr val="000000"/>
                </a:solidFill>
                <a:round/>
                <a:headEnd/>
                <a:tailEnd/>
              </a14:hiddenLine>
            </a:ext>
          </a:extLst>
        </p:spPr>
        <p:txBody>
          <a:bodyPr wrap="none" fromWordArt="1">
            <a:prstTxWarp prst="textPlain">
              <a:avLst>
                <a:gd name="adj" fmla="val 50000"/>
              </a:avLst>
            </a:prstTxWarp>
          </a:bodyPr>
          <a:lstStyle/>
          <a:p>
            <a:pPr algn="ctr"/>
            <a:r>
              <a:rPr lang="en-US" sz="3200" kern="10">
                <a:solidFill>
                  <a:srgbClr val="000000"/>
                </a:solidFill>
                <a:latin typeface="Mead Bold"/>
              </a:rPr>
              <a:t>The new and innovative megillah reading experience</a:t>
            </a:r>
          </a:p>
        </p:txBody>
      </p:sp>
      <p:sp>
        <p:nvSpPr>
          <p:cNvPr id="2054" name="Text Box 6"/>
          <p:cNvSpPr txBox="1">
            <a:spLocks noChangeArrowheads="1"/>
          </p:cNvSpPr>
          <p:nvPr/>
        </p:nvSpPr>
        <p:spPr bwMode="auto">
          <a:xfrm>
            <a:off x="0" y="2581275"/>
            <a:ext cx="914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defRPr sz="800">
                <a:solidFill>
                  <a:srgbClr val="FFFF00"/>
                </a:solidFill>
                <a:latin typeface="Arial" pitchFamily="34" charset="0"/>
              </a:defRPr>
            </a:lvl1pPr>
            <a:lvl2pPr marL="742950" indent="-285750" eaLnBrk="0" hangingPunct="0">
              <a:spcBef>
                <a:spcPct val="50000"/>
              </a:spcBef>
              <a:defRPr sz="800">
                <a:solidFill>
                  <a:srgbClr val="FFFF00"/>
                </a:solidFill>
                <a:latin typeface="Arial" pitchFamily="34" charset="0"/>
              </a:defRPr>
            </a:lvl2pPr>
            <a:lvl3pPr marL="1143000" indent="-228600" eaLnBrk="0" hangingPunct="0">
              <a:spcBef>
                <a:spcPct val="50000"/>
              </a:spcBef>
              <a:defRPr sz="800">
                <a:solidFill>
                  <a:srgbClr val="FFFF00"/>
                </a:solidFill>
                <a:latin typeface="Arial" pitchFamily="34" charset="0"/>
              </a:defRPr>
            </a:lvl3pPr>
            <a:lvl4pPr marL="1600200" indent="-228600" eaLnBrk="0" hangingPunct="0">
              <a:spcBef>
                <a:spcPct val="50000"/>
              </a:spcBef>
              <a:defRPr sz="800">
                <a:solidFill>
                  <a:srgbClr val="FFFF00"/>
                </a:solidFill>
                <a:latin typeface="Arial" pitchFamily="34" charset="0"/>
              </a:defRPr>
            </a:lvl4pPr>
            <a:lvl5pPr marL="2057400" indent="-228600" eaLnBrk="0" hangingPunct="0">
              <a:spcBef>
                <a:spcPct val="50000"/>
              </a:spcBef>
              <a:defRPr sz="800">
                <a:solidFill>
                  <a:srgbClr val="FFFF00"/>
                </a:solidFill>
                <a:latin typeface="Arial" pitchFamily="34" charset="0"/>
              </a:defRPr>
            </a:lvl5pPr>
            <a:lvl6pPr marL="2514600" indent="-228600" eaLnBrk="0" fontAlgn="base" hangingPunct="0">
              <a:spcBef>
                <a:spcPct val="50000"/>
              </a:spcBef>
              <a:spcAft>
                <a:spcPct val="0"/>
              </a:spcAft>
              <a:defRPr sz="800">
                <a:solidFill>
                  <a:srgbClr val="FFFF00"/>
                </a:solidFill>
                <a:latin typeface="Arial" pitchFamily="34" charset="0"/>
              </a:defRPr>
            </a:lvl6pPr>
            <a:lvl7pPr marL="2971800" indent="-228600" eaLnBrk="0" fontAlgn="base" hangingPunct="0">
              <a:spcBef>
                <a:spcPct val="50000"/>
              </a:spcBef>
              <a:spcAft>
                <a:spcPct val="0"/>
              </a:spcAft>
              <a:defRPr sz="800">
                <a:solidFill>
                  <a:srgbClr val="FFFF00"/>
                </a:solidFill>
                <a:latin typeface="Arial" pitchFamily="34" charset="0"/>
              </a:defRPr>
            </a:lvl7pPr>
            <a:lvl8pPr marL="3429000" indent="-228600" eaLnBrk="0" fontAlgn="base" hangingPunct="0">
              <a:spcBef>
                <a:spcPct val="50000"/>
              </a:spcBef>
              <a:spcAft>
                <a:spcPct val="0"/>
              </a:spcAft>
              <a:defRPr sz="800">
                <a:solidFill>
                  <a:srgbClr val="FFFF00"/>
                </a:solidFill>
                <a:latin typeface="Arial" pitchFamily="34" charset="0"/>
              </a:defRPr>
            </a:lvl8pPr>
            <a:lvl9pPr marL="3886200" indent="-228600" eaLnBrk="0" fontAlgn="base" hangingPunct="0">
              <a:spcBef>
                <a:spcPct val="50000"/>
              </a:spcBef>
              <a:spcAft>
                <a:spcPct val="0"/>
              </a:spcAft>
              <a:defRPr sz="800">
                <a:solidFill>
                  <a:srgbClr val="FFFF00"/>
                </a:solidFill>
                <a:latin typeface="Arial" pitchFamily="34" charset="0"/>
              </a:defRPr>
            </a:lvl9pPr>
          </a:lstStyle>
          <a:p>
            <a:pPr algn="ctr" eaLnBrk="1" hangingPunct="1"/>
            <a:r>
              <a:rPr lang="en-US" altLang="en-US" sz="5400">
                <a:solidFill>
                  <a:schemeClr val="tx1"/>
                </a:solidFill>
                <a:latin typeface="Mead Bold"/>
              </a:rPr>
              <a:t>presents</a:t>
            </a:r>
          </a:p>
        </p:txBody>
      </p:sp>
      <p:sp>
        <p:nvSpPr>
          <p:cNvPr id="2059" name="Text Box 11"/>
          <p:cNvSpPr txBox="1">
            <a:spLocks noChangeArrowheads="1"/>
          </p:cNvSpPr>
          <p:nvPr/>
        </p:nvSpPr>
        <p:spPr bwMode="auto">
          <a:xfrm>
            <a:off x="3352800" y="5322888"/>
            <a:ext cx="2590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defRPr sz="800">
                <a:solidFill>
                  <a:srgbClr val="FFFF00"/>
                </a:solidFill>
                <a:latin typeface="Arial" pitchFamily="34" charset="0"/>
              </a:defRPr>
            </a:lvl1pPr>
            <a:lvl2pPr marL="742950" indent="-285750" eaLnBrk="0" hangingPunct="0">
              <a:spcBef>
                <a:spcPct val="50000"/>
              </a:spcBef>
              <a:defRPr sz="800">
                <a:solidFill>
                  <a:srgbClr val="FFFF00"/>
                </a:solidFill>
                <a:latin typeface="Arial" pitchFamily="34" charset="0"/>
              </a:defRPr>
            </a:lvl2pPr>
            <a:lvl3pPr marL="1143000" indent="-228600" eaLnBrk="0" hangingPunct="0">
              <a:spcBef>
                <a:spcPct val="50000"/>
              </a:spcBef>
              <a:defRPr sz="800">
                <a:solidFill>
                  <a:srgbClr val="FFFF00"/>
                </a:solidFill>
                <a:latin typeface="Arial" pitchFamily="34" charset="0"/>
              </a:defRPr>
            </a:lvl3pPr>
            <a:lvl4pPr marL="1600200" indent="-228600" eaLnBrk="0" hangingPunct="0">
              <a:spcBef>
                <a:spcPct val="50000"/>
              </a:spcBef>
              <a:defRPr sz="800">
                <a:solidFill>
                  <a:srgbClr val="FFFF00"/>
                </a:solidFill>
                <a:latin typeface="Arial" pitchFamily="34" charset="0"/>
              </a:defRPr>
            </a:lvl4pPr>
            <a:lvl5pPr marL="2057400" indent="-228600" eaLnBrk="0" hangingPunct="0">
              <a:spcBef>
                <a:spcPct val="50000"/>
              </a:spcBef>
              <a:defRPr sz="800">
                <a:solidFill>
                  <a:srgbClr val="FFFF00"/>
                </a:solidFill>
                <a:latin typeface="Arial" pitchFamily="34" charset="0"/>
              </a:defRPr>
            </a:lvl5pPr>
            <a:lvl6pPr marL="2514600" indent="-228600" eaLnBrk="0" fontAlgn="base" hangingPunct="0">
              <a:spcBef>
                <a:spcPct val="50000"/>
              </a:spcBef>
              <a:spcAft>
                <a:spcPct val="0"/>
              </a:spcAft>
              <a:defRPr sz="800">
                <a:solidFill>
                  <a:srgbClr val="FFFF00"/>
                </a:solidFill>
                <a:latin typeface="Arial" pitchFamily="34" charset="0"/>
              </a:defRPr>
            </a:lvl6pPr>
            <a:lvl7pPr marL="2971800" indent="-228600" eaLnBrk="0" fontAlgn="base" hangingPunct="0">
              <a:spcBef>
                <a:spcPct val="50000"/>
              </a:spcBef>
              <a:spcAft>
                <a:spcPct val="0"/>
              </a:spcAft>
              <a:defRPr sz="800">
                <a:solidFill>
                  <a:srgbClr val="FFFF00"/>
                </a:solidFill>
                <a:latin typeface="Arial" pitchFamily="34" charset="0"/>
              </a:defRPr>
            </a:lvl7pPr>
            <a:lvl8pPr marL="3429000" indent="-228600" eaLnBrk="0" fontAlgn="base" hangingPunct="0">
              <a:spcBef>
                <a:spcPct val="50000"/>
              </a:spcBef>
              <a:spcAft>
                <a:spcPct val="0"/>
              </a:spcAft>
              <a:defRPr sz="800">
                <a:solidFill>
                  <a:srgbClr val="FFFF00"/>
                </a:solidFill>
                <a:latin typeface="Arial" pitchFamily="34" charset="0"/>
              </a:defRPr>
            </a:lvl8pPr>
            <a:lvl9pPr marL="3886200" indent="-228600" eaLnBrk="0" fontAlgn="base" hangingPunct="0">
              <a:spcBef>
                <a:spcPct val="50000"/>
              </a:spcBef>
              <a:spcAft>
                <a:spcPct val="0"/>
              </a:spcAft>
              <a:defRPr sz="800">
                <a:solidFill>
                  <a:srgbClr val="FFFF00"/>
                </a:solidFill>
                <a:latin typeface="Arial" pitchFamily="34" charset="0"/>
              </a:defRPr>
            </a:lvl9pPr>
          </a:lstStyle>
          <a:p>
            <a:pPr algn="ctr" eaLnBrk="1" hangingPunct="1"/>
            <a:r>
              <a:rPr lang="en-US" altLang="en-US" sz="5400">
                <a:solidFill>
                  <a:srgbClr val="000000"/>
                </a:solidFill>
                <a:latin typeface="Mead Bold"/>
              </a:rPr>
              <a:t>2014</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1512888"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152400"/>
            <a:ext cx="1512888"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yachad-naim-1.new.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180278"/>
            <a:ext cx="2565053" cy="2514600"/>
          </a:xfrm>
          <a:prstGeom prst="ellipse">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2" presetClass="entr" presetSubtype="8"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2000" fill="hold"/>
                                        <p:tgtEl>
                                          <p:spTgt spid="13"/>
                                        </p:tgtEl>
                                        <p:attrNameLst>
                                          <p:attrName>ppt_x</p:attrName>
                                        </p:attrNameLst>
                                      </p:cBhvr>
                                      <p:tavLst>
                                        <p:tav tm="0">
                                          <p:val>
                                            <p:strVal val="0-#ppt_w/2"/>
                                          </p:val>
                                        </p:tav>
                                        <p:tav tm="100000">
                                          <p:val>
                                            <p:strVal val="#ppt_x"/>
                                          </p:val>
                                        </p:tav>
                                      </p:tavLst>
                                    </p:anim>
                                    <p:anim calcmode="lin" valueType="num">
                                      <p:cBhvr additive="base">
                                        <p:cTn id="18" dur="2000" fill="hold"/>
                                        <p:tgtEl>
                                          <p:spTgt spid="13"/>
                                        </p:tgtEl>
                                        <p:attrNameLst>
                                          <p:attrName>ppt_y</p:attrName>
                                        </p:attrNameLst>
                                      </p:cBhvr>
                                      <p:tavLst>
                                        <p:tav tm="0">
                                          <p:val>
                                            <p:strVal val="#ppt_y"/>
                                          </p:val>
                                        </p:tav>
                                        <p:tav tm="100000">
                                          <p:val>
                                            <p:strVal val="#ppt_y"/>
                                          </p:val>
                                        </p:tav>
                                      </p:tavLst>
                                    </p:anim>
                                  </p:childTnLst>
                                </p:cTn>
                              </p:par>
                              <p:par>
                                <p:cTn id="19" presetID="8" presetClass="emph" presetSubtype="0" fill="hold" nodeType="withEffect">
                                  <p:stCondLst>
                                    <p:cond delay="0"/>
                                  </p:stCondLst>
                                  <p:childTnLst>
                                    <p:animRot by="43200000">
                                      <p:cBhvr>
                                        <p:cTn id="20" dur="2000" fill="hold"/>
                                        <p:tgtEl>
                                          <p:spTgt spid="13"/>
                                        </p:tgtEl>
                                        <p:attrNameLst>
                                          <p:attrName>r</p:attrName>
                                        </p:attrNameLst>
                                      </p:cBhvr>
                                    </p:animRot>
                                  </p:childTnLst>
                                </p:cTn>
                              </p:par>
                            </p:childTnLst>
                          </p:cTn>
                        </p:par>
                        <p:par>
                          <p:cTn id="21" fill="hold" nodeType="afterGroup">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054"/>
                                        </p:tgtEl>
                                        <p:attrNameLst>
                                          <p:attrName>style.visibility</p:attrName>
                                        </p:attrNameLst>
                                      </p:cBhvr>
                                      <p:to>
                                        <p:strVal val="visible"/>
                                      </p:to>
                                    </p:set>
                                    <p:anim calcmode="lin" valueType="num">
                                      <p:cBhvr>
                                        <p:cTn id="24" dur="500" fill="hold"/>
                                        <p:tgtEl>
                                          <p:spTgt spid="2054"/>
                                        </p:tgtEl>
                                        <p:attrNameLst>
                                          <p:attrName>ppt_w</p:attrName>
                                        </p:attrNameLst>
                                      </p:cBhvr>
                                      <p:tavLst>
                                        <p:tav tm="0">
                                          <p:val>
                                            <p:fltVal val="0"/>
                                          </p:val>
                                        </p:tav>
                                        <p:tav tm="100000">
                                          <p:val>
                                            <p:strVal val="#ppt_w"/>
                                          </p:val>
                                        </p:tav>
                                      </p:tavLst>
                                    </p:anim>
                                    <p:anim calcmode="lin" valueType="num">
                                      <p:cBhvr>
                                        <p:cTn id="25" dur="500" fill="hold"/>
                                        <p:tgtEl>
                                          <p:spTgt spid="2054"/>
                                        </p:tgtEl>
                                        <p:attrNameLst>
                                          <p:attrName>ppt_h</p:attrName>
                                        </p:attrNameLst>
                                      </p:cBhvr>
                                      <p:tavLst>
                                        <p:tav tm="0">
                                          <p:val>
                                            <p:fltVal val="0"/>
                                          </p:val>
                                        </p:tav>
                                        <p:tav tm="100000">
                                          <p:val>
                                            <p:strVal val="#ppt_h"/>
                                          </p:val>
                                        </p:tav>
                                      </p:tavLst>
                                    </p:anim>
                                    <p:animEffect transition="in" filter="fade">
                                      <p:cBhvr>
                                        <p:cTn id="26" dur="500"/>
                                        <p:tgtEl>
                                          <p:spTgt spid="2054"/>
                                        </p:tgtEl>
                                      </p:cBhvr>
                                    </p:animEffect>
                                  </p:childTnLst>
                                </p:cTn>
                              </p:par>
                            </p:childTnLst>
                          </p:cTn>
                        </p:par>
                        <p:par>
                          <p:cTn id="27" fill="hold" nodeType="afterGroup">
                            <p:stCondLst>
                              <p:cond delay="2500"/>
                            </p:stCondLst>
                            <p:childTnLst>
                              <p:par>
                                <p:cTn id="28" presetID="56" presetClass="entr" presetSubtype="0" fill="hold" grpId="0" nodeType="afterEffect">
                                  <p:stCondLst>
                                    <p:cond delay="0"/>
                                  </p:stCondLst>
                                  <p:iterate type="lt">
                                    <p:tmPct val="10000"/>
                                  </p:iterate>
                                  <p:childTnLst>
                                    <p:set>
                                      <p:cBhvr>
                                        <p:cTn id="29" dur="1" fill="hold">
                                          <p:stCondLst>
                                            <p:cond delay="0"/>
                                          </p:stCondLst>
                                        </p:cTn>
                                        <p:tgtEl>
                                          <p:spTgt spid="2051"/>
                                        </p:tgtEl>
                                        <p:attrNameLst>
                                          <p:attrName>style.visibility</p:attrName>
                                        </p:attrNameLst>
                                      </p:cBhvr>
                                      <p:to>
                                        <p:strVal val="visible"/>
                                      </p:to>
                                    </p:set>
                                    <p:anim by="(-#ppt_w*2)" calcmode="lin" valueType="num">
                                      <p:cBhvr rctx="PPT">
                                        <p:cTn id="30" dur="500" autoRev="1" fill="hold">
                                          <p:stCondLst>
                                            <p:cond delay="0"/>
                                          </p:stCondLst>
                                        </p:cTn>
                                        <p:tgtEl>
                                          <p:spTgt spid="2051"/>
                                        </p:tgtEl>
                                        <p:attrNameLst>
                                          <p:attrName>ppt_w</p:attrName>
                                        </p:attrNameLst>
                                      </p:cBhvr>
                                    </p:anim>
                                    <p:anim by="(#ppt_w*0.50)" calcmode="lin" valueType="num">
                                      <p:cBhvr>
                                        <p:cTn id="31" dur="500" decel="50000" autoRev="1" fill="hold">
                                          <p:stCondLst>
                                            <p:cond delay="0"/>
                                          </p:stCondLst>
                                        </p:cTn>
                                        <p:tgtEl>
                                          <p:spTgt spid="2051"/>
                                        </p:tgtEl>
                                        <p:attrNameLst>
                                          <p:attrName>ppt_x</p:attrName>
                                        </p:attrNameLst>
                                      </p:cBhvr>
                                    </p:anim>
                                    <p:anim from="(-#ppt_h/2)" to="(#ppt_y)" calcmode="lin" valueType="num">
                                      <p:cBhvr>
                                        <p:cTn id="32" dur="1000" fill="hold">
                                          <p:stCondLst>
                                            <p:cond delay="0"/>
                                          </p:stCondLst>
                                        </p:cTn>
                                        <p:tgtEl>
                                          <p:spTgt spid="2051"/>
                                        </p:tgtEl>
                                        <p:attrNameLst>
                                          <p:attrName>ppt_y</p:attrName>
                                        </p:attrNameLst>
                                      </p:cBhvr>
                                    </p:anim>
                                    <p:animRot by="21600000">
                                      <p:cBhvr>
                                        <p:cTn id="33" dur="1000" fill="hold">
                                          <p:stCondLst>
                                            <p:cond delay="0"/>
                                          </p:stCondLst>
                                        </p:cTn>
                                        <p:tgtEl>
                                          <p:spTgt spid="2051"/>
                                        </p:tgtEl>
                                        <p:attrNameLst>
                                          <p:attrName>r</p:attrName>
                                        </p:attrNameLst>
                                      </p:cBhvr>
                                    </p:animRot>
                                  </p:childTnLst>
                                </p:cTn>
                              </p:par>
                            </p:childTnLst>
                          </p:cTn>
                        </p:par>
                        <p:par>
                          <p:cTn id="34" fill="hold" nodeType="afterGroup">
                            <p:stCondLst>
                              <p:cond delay="4800"/>
                            </p:stCondLst>
                            <p:childTnLst>
                              <p:par>
                                <p:cTn id="35" presetID="56" presetClass="entr" presetSubtype="0" fill="hold" grpId="0" nodeType="afterEffect">
                                  <p:stCondLst>
                                    <p:cond delay="0"/>
                                  </p:stCondLst>
                                  <p:iterate type="lt">
                                    <p:tmPct val="10000"/>
                                  </p:iterate>
                                  <p:childTnLst>
                                    <p:set>
                                      <p:cBhvr>
                                        <p:cTn id="36" dur="1" fill="hold">
                                          <p:stCondLst>
                                            <p:cond delay="0"/>
                                          </p:stCondLst>
                                        </p:cTn>
                                        <p:tgtEl>
                                          <p:spTgt spid="2059"/>
                                        </p:tgtEl>
                                        <p:attrNameLst>
                                          <p:attrName>style.visibility</p:attrName>
                                        </p:attrNameLst>
                                      </p:cBhvr>
                                      <p:to>
                                        <p:strVal val="visible"/>
                                      </p:to>
                                    </p:set>
                                    <p:anim by="(-#ppt_w*2)" calcmode="lin" valueType="num">
                                      <p:cBhvr rctx="PPT">
                                        <p:cTn id="37" dur="500" autoRev="1" fill="hold">
                                          <p:stCondLst>
                                            <p:cond delay="0"/>
                                          </p:stCondLst>
                                        </p:cTn>
                                        <p:tgtEl>
                                          <p:spTgt spid="2059"/>
                                        </p:tgtEl>
                                        <p:attrNameLst>
                                          <p:attrName>ppt_w</p:attrName>
                                        </p:attrNameLst>
                                      </p:cBhvr>
                                    </p:anim>
                                    <p:anim by="(#ppt_w*0.50)" calcmode="lin" valueType="num">
                                      <p:cBhvr>
                                        <p:cTn id="38" dur="500" decel="50000" autoRev="1" fill="hold">
                                          <p:stCondLst>
                                            <p:cond delay="0"/>
                                          </p:stCondLst>
                                        </p:cTn>
                                        <p:tgtEl>
                                          <p:spTgt spid="2059"/>
                                        </p:tgtEl>
                                        <p:attrNameLst>
                                          <p:attrName>ppt_x</p:attrName>
                                        </p:attrNameLst>
                                      </p:cBhvr>
                                    </p:anim>
                                    <p:anim from="(-#ppt_h/2)" to="(#ppt_y)" calcmode="lin" valueType="num">
                                      <p:cBhvr>
                                        <p:cTn id="39" dur="1000" fill="hold">
                                          <p:stCondLst>
                                            <p:cond delay="0"/>
                                          </p:stCondLst>
                                        </p:cTn>
                                        <p:tgtEl>
                                          <p:spTgt spid="2059"/>
                                        </p:tgtEl>
                                        <p:attrNameLst>
                                          <p:attrName>ppt_y</p:attrName>
                                        </p:attrNameLst>
                                      </p:cBhvr>
                                    </p:anim>
                                    <p:animRot by="21600000">
                                      <p:cBhvr>
                                        <p:cTn id="40" dur="1000" fill="hold">
                                          <p:stCondLst>
                                            <p:cond delay="0"/>
                                          </p:stCondLst>
                                        </p:cTn>
                                        <p:tgtEl>
                                          <p:spTgt spid="2059"/>
                                        </p:tgtEl>
                                        <p:attrNameLst>
                                          <p:attrName>r</p:attrName>
                                        </p:attrNameLst>
                                      </p:cBhvr>
                                    </p:animRot>
                                  </p:childTnLst>
                                </p:cTn>
                              </p:par>
                            </p:childTnLst>
                          </p:cTn>
                        </p:par>
                        <p:par>
                          <p:cTn id="41" fill="hold" nodeType="afterGroup">
                            <p:stCondLst>
                              <p:cond delay="6100"/>
                            </p:stCondLst>
                            <p:childTnLst>
                              <p:par>
                                <p:cTn id="42" presetID="35" presetClass="entr" presetSubtype="0" fill="hold" grpId="0" nodeType="afterEffect">
                                  <p:stCondLst>
                                    <p:cond delay="0"/>
                                  </p:stCondLst>
                                  <p:childTnLst>
                                    <p:set>
                                      <p:cBhvr>
                                        <p:cTn id="43" dur="1" fill="hold">
                                          <p:stCondLst>
                                            <p:cond delay="0"/>
                                          </p:stCondLst>
                                        </p:cTn>
                                        <p:tgtEl>
                                          <p:spTgt spid="2053"/>
                                        </p:tgtEl>
                                        <p:attrNameLst>
                                          <p:attrName>style.visibility</p:attrName>
                                        </p:attrNameLst>
                                      </p:cBhvr>
                                      <p:to>
                                        <p:strVal val="visible"/>
                                      </p:to>
                                    </p:set>
                                    <p:animEffect transition="in" filter="fade">
                                      <p:cBhvr>
                                        <p:cTn id="44" dur="2000"/>
                                        <p:tgtEl>
                                          <p:spTgt spid="2053"/>
                                        </p:tgtEl>
                                      </p:cBhvr>
                                    </p:animEffect>
                                    <p:anim calcmode="lin" valueType="num">
                                      <p:cBhvr>
                                        <p:cTn id="45" dur="2000" fill="hold"/>
                                        <p:tgtEl>
                                          <p:spTgt spid="2053"/>
                                        </p:tgtEl>
                                        <p:attrNameLst>
                                          <p:attrName>style.rotation</p:attrName>
                                        </p:attrNameLst>
                                      </p:cBhvr>
                                      <p:tavLst>
                                        <p:tav tm="0">
                                          <p:val>
                                            <p:fltVal val="720"/>
                                          </p:val>
                                        </p:tav>
                                        <p:tav tm="100000">
                                          <p:val>
                                            <p:fltVal val="0"/>
                                          </p:val>
                                        </p:tav>
                                      </p:tavLst>
                                    </p:anim>
                                    <p:anim calcmode="lin" valueType="num">
                                      <p:cBhvr>
                                        <p:cTn id="46" dur="2000" fill="hold"/>
                                        <p:tgtEl>
                                          <p:spTgt spid="2053"/>
                                        </p:tgtEl>
                                        <p:attrNameLst>
                                          <p:attrName>ppt_h</p:attrName>
                                        </p:attrNameLst>
                                      </p:cBhvr>
                                      <p:tavLst>
                                        <p:tav tm="0">
                                          <p:val>
                                            <p:fltVal val="0"/>
                                          </p:val>
                                        </p:tav>
                                        <p:tav tm="100000">
                                          <p:val>
                                            <p:strVal val="#ppt_h"/>
                                          </p:val>
                                        </p:tav>
                                      </p:tavLst>
                                    </p:anim>
                                    <p:anim calcmode="lin" valueType="num">
                                      <p:cBhvr>
                                        <p:cTn id="47" dur="2000" fill="hold"/>
                                        <p:tgtEl>
                                          <p:spTgt spid="205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animBg="1"/>
      <p:bldP spid="2053" grpId="0" animBg="1"/>
      <p:bldP spid="2054" grpId="0"/>
      <p:bldP spid="205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0" y="0"/>
            <a:ext cx="4343400"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50000"/>
              </a:spcBef>
              <a:defRPr sz="800">
                <a:solidFill>
                  <a:srgbClr val="FFFF00"/>
                </a:solidFill>
                <a:latin typeface="Arial" pitchFamily="34" charset="0"/>
              </a:defRPr>
            </a:lvl1pPr>
            <a:lvl2pPr marL="742950" indent="-285750" eaLnBrk="0" hangingPunct="0">
              <a:spcBef>
                <a:spcPct val="50000"/>
              </a:spcBef>
              <a:defRPr sz="800">
                <a:solidFill>
                  <a:srgbClr val="FFFF00"/>
                </a:solidFill>
                <a:latin typeface="Arial" pitchFamily="34" charset="0"/>
              </a:defRPr>
            </a:lvl2pPr>
            <a:lvl3pPr marL="1143000" indent="-228600" eaLnBrk="0" hangingPunct="0">
              <a:spcBef>
                <a:spcPct val="50000"/>
              </a:spcBef>
              <a:defRPr sz="800">
                <a:solidFill>
                  <a:srgbClr val="FFFF00"/>
                </a:solidFill>
                <a:latin typeface="Arial" pitchFamily="34" charset="0"/>
              </a:defRPr>
            </a:lvl3pPr>
            <a:lvl4pPr marL="1600200" indent="-228600" eaLnBrk="0" hangingPunct="0">
              <a:spcBef>
                <a:spcPct val="50000"/>
              </a:spcBef>
              <a:defRPr sz="800">
                <a:solidFill>
                  <a:srgbClr val="FFFF00"/>
                </a:solidFill>
                <a:latin typeface="Arial" pitchFamily="34" charset="0"/>
              </a:defRPr>
            </a:lvl4pPr>
            <a:lvl5pPr marL="2057400" indent="-228600" eaLnBrk="0" hangingPunct="0">
              <a:spcBef>
                <a:spcPct val="50000"/>
              </a:spcBef>
              <a:defRPr sz="800">
                <a:solidFill>
                  <a:srgbClr val="FFFF00"/>
                </a:solidFill>
                <a:latin typeface="Arial" pitchFamily="34" charset="0"/>
              </a:defRPr>
            </a:lvl5pPr>
            <a:lvl6pPr marL="2514600" indent="-228600" eaLnBrk="0" fontAlgn="base" hangingPunct="0">
              <a:spcBef>
                <a:spcPct val="50000"/>
              </a:spcBef>
              <a:spcAft>
                <a:spcPct val="0"/>
              </a:spcAft>
              <a:defRPr sz="800">
                <a:solidFill>
                  <a:srgbClr val="FFFF00"/>
                </a:solidFill>
                <a:latin typeface="Arial" pitchFamily="34" charset="0"/>
              </a:defRPr>
            </a:lvl6pPr>
            <a:lvl7pPr marL="2971800" indent="-228600" eaLnBrk="0" fontAlgn="base" hangingPunct="0">
              <a:spcBef>
                <a:spcPct val="50000"/>
              </a:spcBef>
              <a:spcAft>
                <a:spcPct val="0"/>
              </a:spcAft>
              <a:defRPr sz="800">
                <a:solidFill>
                  <a:srgbClr val="FFFF00"/>
                </a:solidFill>
                <a:latin typeface="Arial" pitchFamily="34" charset="0"/>
              </a:defRPr>
            </a:lvl7pPr>
            <a:lvl8pPr marL="3429000" indent="-228600" eaLnBrk="0" fontAlgn="base" hangingPunct="0">
              <a:spcBef>
                <a:spcPct val="50000"/>
              </a:spcBef>
              <a:spcAft>
                <a:spcPct val="0"/>
              </a:spcAft>
              <a:defRPr sz="800">
                <a:solidFill>
                  <a:srgbClr val="FFFF00"/>
                </a:solidFill>
                <a:latin typeface="Arial" pitchFamily="34" charset="0"/>
              </a:defRPr>
            </a:lvl8pPr>
            <a:lvl9pPr marL="3886200" indent="-228600" eaLnBrk="0" fontAlgn="base" hangingPunct="0">
              <a:spcBef>
                <a:spcPct val="50000"/>
              </a:spcBef>
              <a:spcAft>
                <a:spcPct val="0"/>
              </a:spcAft>
              <a:defRPr sz="800">
                <a:solidFill>
                  <a:srgbClr val="FFFF00"/>
                </a:solidFill>
                <a:latin typeface="Arial" pitchFamily="34" charset="0"/>
              </a:defRPr>
            </a:lvl9pPr>
          </a:lstStyle>
          <a:p>
            <a:pPr eaLnBrk="1" hangingPunct="1">
              <a:buFontTx/>
              <a:buAutoNum type="arabicPeriod" startAt="15"/>
            </a:pPr>
            <a:r>
              <a:rPr lang="en-US" altLang="en-US" sz="2400">
                <a:solidFill>
                  <a:srgbClr val="0D0D0D"/>
                </a:solidFill>
                <a:latin typeface="Times New Roman" pitchFamily="18" charset="0"/>
                <a:cs typeface="Times New Roman" pitchFamily="18" charset="0"/>
              </a:rPr>
              <a:t>[He asked them:] "By law, what should be done with Queen Vashti for failing to obey the order of King Achashverosh, brought by the chamberlains?" </a:t>
            </a:r>
          </a:p>
          <a:p>
            <a:pPr eaLnBrk="1" hangingPunct="1"/>
            <a:endParaRPr lang="en-US" altLang="en-US" sz="2400">
              <a:solidFill>
                <a:srgbClr val="0D0D0D"/>
              </a:solidFill>
              <a:latin typeface="Times New Roman" pitchFamily="18" charset="0"/>
              <a:cs typeface="Times New Roman" pitchFamily="18" charset="0"/>
            </a:endParaRPr>
          </a:p>
          <a:p>
            <a:pPr eaLnBrk="1" hangingPunct="1"/>
            <a:r>
              <a:rPr lang="en-US" altLang="en-US" sz="2400">
                <a:solidFill>
                  <a:srgbClr val="0D0D0D"/>
                </a:solidFill>
                <a:latin typeface="Times New Roman" pitchFamily="18" charset="0"/>
                <a:cs typeface="Times New Roman" pitchFamily="18" charset="0"/>
              </a:rPr>
              <a:t>16. Memuchan declared before the king and the ministers: "It is not against the King alone that Queen Vashti has sinned, but against all the ministers and all the nations in all the provinces of King Achashverosh.</a:t>
            </a:r>
          </a:p>
        </p:txBody>
      </p:sp>
      <p:sp>
        <p:nvSpPr>
          <p:cNvPr id="11267" name="Text Box 3"/>
          <p:cNvSpPr txBox="1">
            <a:spLocks noChangeArrowheads="1"/>
          </p:cNvSpPr>
          <p:nvPr/>
        </p:nvSpPr>
        <p:spPr bwMode="auto">
          <a:xfrm>
            <a:off x="4267200" y="0"/>
            <a:ext cx="4876800"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defRPr sz="800">
                <a:solidFill>
                  <a:srgbClr val="FFFF00"/>
                </a:solidFill>
                <a:latin typeface="Arial" pitchFamily="34" charset="0"/>
              </a:defRPr>
            </a:lvl1pPr>
            <a:lvl2pPr marL="742950" indent="-285750" eaLnBrk="0" hangingPunct="0">
              <a:spcBef>
                <a:spcPct val="50000"/>
              </a:spcBef>
              <a:defRPr sz="800">
                <a:solidFill>
                  <a:srgbClr val="FFFF00"/>
                </a:solidFill>
                <a:latin typeface="Arial" pitchFamily="34" charset="0"/>
              </a:defRPr>
            </a:lvl2pPr>
            <a:lvl3pPr marL="1143000" indent="-228600" eaLnBrk="0" hangingPunct="0">
              <a:spcBef>
                <a:spcPct val="50000"/>
              </a:spcBef>
              <a:defRPr sz="800">
                <a:solidFill>
                  <a:srgbClr val="FFFF00"/>
                </a:solidFill>
                <a:latin typeface="Arial" pitchFamily="34" charset="0"/>
              </a:defRPr>
            </a:lvl3pPr>
            <a:lvl4pPr marL="1600200" indent="-228600" eaLnBrk="0" hangingPunct="0">
              <a:spcBef>
                <a:spcPct val="50000"/>
              </a:spcBef>
              <a:defRPr sz="800">
                <a:solidFill>
                  <a:srgbClr val="FFFF00"/>
                </a:solidFill>
                <a:latin typeface="Arial" pitchFamily="34" charset="0"/>
              </a:defRPr>
            </a:lvl4pPr>
            <a:lvl5pPr marL="2057400" indent="-228600" eaLnBrk="0" hangingPunct="0">
              <a:spcBef>
                <a:spcPct val="50000"/>
              </a:spcBef>
              <a:defRPr sz="800">
                <a:solidFill>
                  <a:srgbClr val="FFFF00"/>
                </a:solidFill>
                <a:latin typeface="Arial" pitchFamily="34" charset="0"/>
              </a:defRPr>
            </a:lvl5pPr>
            <a:lvl6pPr marL="2514600" indent="-228600" eaLnBrk="0" fontAlgn="base" hangingPunct="0">
              <a:spcBef>
                <a:spcPct val="50000"/>
              </a:spcBef>
              <a:spcAft>
                <a:spcPct val="0"/>
              </a:spcAft>
              <a:defRPr sz="800">
                <a:solidFill>
                  <a:srgbClr val="FFFF00"/>
                </a:solidFill>
                <a:latin typeface="Arial" pitchFamily="34" charset="0"/>
              </a:defRPr>
            </a:lvl6pPr>
            <a:lvl7pPr marL="2971800" indent="-228600" eaLnBrk="0" fontAlgn="base" hangingPunct="0">
              <a:spcBef>
                <a:spcPct val="50000"/>
              </a:spcBef>
              <a:spcAft>
                <a:spcPct val="0"/>
              </a:spcAft>
              <a:defRPr sz="800">
                <a:solidFill>
                  <a:srgbClr val="FFFF00"/>
                </a:solidFill>
                <a:latin typeface="Arial" pitchFamily="34" charset="0"/>
              </a:defRPr>
            </a:lvl7pPr>
            <a:lvl8pPr marL="3429000" indent="-228600" eaLnBrk="0" fontAlgn="base" hangingPunct="0">
              <a:spcBef>
                <a:spcPct val="50000"/>
              </a:spcBef>
              <a:spcAft>
                <a:spcPct val="0"/>
              </a:spcAft>
              <a:defRPr sz="800">
                <a:solidFill>
                  <a:srgbClr val="FFFF00"/>
                </a:solidFill>
                <a:latin typeface="Arial" pitchFamily="34" charset="0"/>
              </a:defRPr>
            </a:lvl8pPr>
            <a:lvl9pPr marL="3886200" indent="-228600" eaLnBrk="0" fontAlgn="base" hangingPunct="0">
              <a:spcBef>
                <a:spcPct val="50000"/>
              </a:spcBef>
              <a:spcAft>
                <a:spcPct val="0"/>
              </a:spcAft>
              <a:defRPr sz="800">
                <a:solidFill>
                  <a:srgbClr val="FFFF00"/>
                </a:solidFill>
                <a:latin typeface="Arial" pitchFamily="34" charset="0"/>
              </a:defRPr>
            </a:lvl9pPr>
          </a:lstStyle>
          <a:p>
            <a:pPr algn="r" rtl="1" eaLnBrk="1" hangingPunct="1"/>
            <a:r>
              <a:rPr lang="he-IL" altLang="en-US" sz="3200" b="1">
                <a:solidFill>
                  <a:srgbClr val="0D0D0D"/>
                </a:solidFill>
                <a:latin typeface="Times New Roman" pitchFamily="18" charset="0"/>
                <a:cs typeface="David" pitchFamily="34" charset="-79"/>
              </a:rPr>
              <a:t>טו</a:t>
            </a:r>
            <a:r>
              <a:rPr lang="en-US" altLang="en-US" sz="3200" b="1">
                <a:solidFill>
                  <a:srgbClr val="0D0D0D"/>
                </a:solidFill>
                <a:latin typeface="Times New Roman" pitchFamily="18" charset="0"/>
                <a:cs typeface="David" pitchFamily="34" charset="-79"/>
              </a:rPr>
              <a:t>.</a:t>
            </a:r>
            <a:r>
              <a:rPr lang="he-IL" altLang="en-US" sz="3200">
                <a:solidFill>
                  <a:srgbClr val="0D0D0D"/>
                </a:solidFill>
                <a:latin typeface="Times New Roman" pitchFamily="18" charset="0"/>
                <a:cs typeface="David" pitchFamily="34" charset="-79"/>
              </a:rPr>
              <a:t> כְּדָת, מַה לַּעֲשׂוֹת, בַּמַּלְכָּה,</a:t>
            </a:r>
            <a:r>
              <a:rPr lang="en-US" altLang="en-US" sz="3200">
                <a:solidFill>
                  <a:srgbClr val="0D0D0D"/>
                </a:solidFill>
                <a:latin typeface="Times New Roman" pitchFamily="18" charset="0"/>
                <a:cs typeface="David" pitchFamily="34" charset="-79"/>
              </a:rPr>
              <a:t>  </a:t>
            </a:r>
            <a:r>
              <a:rPr lang="he-IL" altLang="en-US" sz="3200">
                <a:solidFill>
                  <a:srgbClr val="0D0D0D"/>
                </a:solidFill>
                <a:latin typeface="Times New Roman" pitchFamily="18" charset="0"/>
                <a:cs typeface="David" pitchFamily="34" charset="-79"/>
              </a:rPr>
              <a:t> </a:t>
            </a:r>
            <a:r>
              <a:rPr lang="en-US" altLang="en-US" sz="3200">
                <a:solidFill>
                  <a:srgbClr val="0D0D0D"/>
                </a:solidFill>
                <a:latin typeface="Times New Roman" pitchFamily="18" charset="0"/>
                <a:cs typeface="David" pitchFamily="34" charset="-79"/>
              </a:rPr>
              <a:t>       </a:t>
            </a:r>
            <a:r>
              <a:rPr lang="he-IL" altLang="en-US" sz="3200">
                <a:solidFill>
                  <a:srgbClr val="0D0D0D"/>
                </a:solidFill>
                <a:latin typeface="Times New Roman" pitchFamily="18" charset="0"/>
                <a:cs typeface="David" pitchFamily="34" charset="-79"/>
              </a:rPr>
              <a:t>וַשְׁתִּי--עַל אֲשֶׁר לֹא עָשְׂתָה, </a:t>
            </a:r>
            <a:r>
              <a:rPr lang="en-US" altLang="en-US" sz="3200">
                <a:solidFill>
                  <a:srgbClr val="0D0D0D"/>
                </a:solidFill>
                <a:latin typeface="Times New Roman" pitchFamily="18" charset="0"/>
                <a:cs typeface="David" pitchFamily="34" charset="-79"/>
              </a:rPr>
              <a:t>       </a:t>
            </a:r>
            <a:r>
              <a:rPr lang="he-IL" altLang="en-US" sz="3200">
                <a:solidFill>
                  <a:srgbClr val="0D0D0D"/>
                </a:solidFill>
                <a:latin typeface="Times New Roman" pitchFamily="18" charset="0"/>
                <a:cs typeface="David" pitchFamily="34" charset="-79"/>
              </a:rPr>
              <a:t>אֶת מַאֲמַר הַמֶּלֶךְ אֲחַשְׁוֵרוֹשׁ, </a:t>
            </a:r>
            <a:r>
              <a:rPr lang="en-US" altLang="en-US" sz="3200">
                <a:solidFill>
                  <a:srgbClr val="0D0D0D"/>
                </a:solidFill>
                <a:latin typeface="Times New Roman" pitchFamily="18" charset="0"/>
                <a:cs typeface="David" pitchFamily="34" charset="-79"/>
              </a:rPr>
              <a:t>      </a:t>
            </a:r>
            <a:r>
              <a:rPr lang="he-IL" altLang="en-US" sz="3200">
                <a:solidFill>
                  <a:srgbClr val="0D0D0D"/>
                </a:solidFill>
                <a:latin typeface="Times New Roman" pitchFamily="18" charset="0"/>
                <a:cs typeface="David" pitchFamily="34" charset="-79"/>
              </a:rPr>
              <a:t>בְּיַד, הַסָּרִיסִים.  {ס}</a:t>
            </a:r>
            <a:endParaRPr lang="en-US" altLang="en-US" sz="3200">
              <a:solidFill>
                <a:srgbClr val="0D0D0D"/>
              </a:solidFill>
              <a:latin typeface="Times New Roman" pitchFamily="18" charset="0"/>
              <a:cs typeface="David" pitchFamily="34" charset="-79"/>
            </a:endParaRPr>
          </a:p>
          <a:p>
            <a:pPr rtl="1" eaLnBrk="1" hangingPunct="1"/>
            <a:endParaRPr lang="en-US" altLang="en-US" sz="3200">
              <a:solidFill>
                <a:srgbClr val="0D0D0D"/>
              </a:solidFill>
              <a:latin typeface="Times New Roman" pitchFamily="18" charset="0"/>
              <a:cs typeface="David" pitchFamily="34" charset="-79"/>
            </a:endParaRPr>
          </a:p>
          <a:p>
            <a:pPr algn="r" rtl="1" eaLnBrk="1" hangingPunct="1"/>
            <a:r>
              <a:rPr lang="he-IL" altLang="en-US" sz="3200" b="1">
                <a:solidFill>
                  <a:srgbClr val="0D0D0D"/>
                </a:solidFill>
                <a:latin typeface="Times New Roman" pitchFamily="18" charset="0"/>
                <a:cs typeface="David" pitchFamily="34" charset="-79"/>
              </a:rPr>
              <a:t>טז</a:t>
            </a:r>
            <a:r>
              <a:rPr lang="en-US" altLang="en-US" sz="3200" b="1">
                <a:solidFill>
                  <a:srgbClr val="0D0D0D"/>
                </a:solidFill>
                <a:latin typeface="Times New Roman" pitchFamily="18" charset="0"/>
                <a:cs typeface="David" pitchFamily="34" charset="-79"/>
              </a:rPr>
              <a:t>.</a:t>
            </a:r>
            <a:r>
              <a:rPr lang="he-IL" altLang="en-US" sz="3200">
                <a:solidFill>
                  <a:srgbClr val="0D0D0D"/>
                </a:solidFill>
                <a:latin typeface="Times New Roman" pitchFamily="18" charset="0"/>
                <a:cs typeface="David" pitchFamily="34" charset="-79"/>
              </a:rPr>
              <a:t> וַיֹּאמֶר מְומֻכָן (מְמוּכָן), לִפְנֵי </a:t>
            </a:r>
            <a:r>
              <a:rPr lang="en-US" altLang="en-US" sz="3200">
                <a:solidFill>
                  <a:srgbClr val="0D0D0D"/>
                </a:solidFill>
                <a:latin typeface="Times New Roman" pitchFamily="18" charset="0"/>
                <a:cs typeface="David" pitchFamily="34" charset="-79"/>
              </a:rPr>
              <a:t>      </a:t>
            </a:r>
            <a:r>
              <a:rPr lang="he-IL" altLang="en-US" sz="3200">
                <a:solidFill>
                  <a:srgbClr val="0D0D0D"/>
                </a:solidFill>
                <a:latin typeface="Times New Roman" pitchFamily="18" charset="0"/>
                <a:cs typeface="David" pitchFamily="34" charset="-79"/>
              </a:rPr>
              <a:t>הַמֶּלֶךְ וְהַשָּׂרִים, לֹא עַל הַמֶּלֶךְ </a:t>
            </a:r>
            <a:r>
              <a:rPr lang="en-US" altLang="en-US" sz="3200">
                <a:solidFill>
                  <a:srgbClr val="0D0D0D"/>
                </a:solidFill>
                <a:latin typeface="Times New Roman" pitchFamily="18" charset="0"/>
                <a:cs typeface="David" pitchFamily="34" charset="-79"/>
              </a:rPr>
              <a:t>      </a:t>
            </a:r>
            <a:r>
              <a:rPr lang="he-IL" altLang="en-US" sz="3200">
                <a:solidFill>
                  <a:srgbClr val="0D0D0D"/>
                </a:solidFill>
                <a:latin typeface="Times New Roman" pitchFamily="18" charset="0"/>
                <a:cs typeface="David" pitchFamily="34" charset="-79"/>
              </a:rPr>
              <a:t>לְבַדּוֹ, עָוְתָה וַשְׁתִּי </a:t>
            </a:r>
            <a:r>
              <a:rPr lang="en-US" altLang="en-US" sz="3200">
                <a:solidFill>
                  <a:srgbClr val="0D0D0D"/>
                </a:solidFill>
                <a:latin typeface="Times New Roman" pitchFamily="18" charset="0"/>
                <a:cs typeface="David" pitchFamily="34" charset="-79"/>
              </a:rPr>
              <a:t>                     </a:t>
            </a:r>
            <a:r>
              <a:rPr lang="he-IL" altLang="en-US" sz="3200">
                <a:solidFill>
                  <a:srgbClr val="0D0D0D"/>
                </a:solidFill>
                <a:latin typeface="Times New Roman" pitchFamily="18" charset="0"/>
                <a:cs typeface="David" pitchFamily="34" charset="-79"/>
              </a:rPr>
              <a:t>הַמַּלְכָּה:  כִּי עַל כָּל הַשָּׂרִים, </a:t>
            </a:r>
            <a:r>
              <a:rPr lang="en-US" altLang="en-US" sz="3200">
                <a:solidFill>
                  <a:srgbClr val="0D0D0D"/>
                </a:solidFill>
                <a:latin typeface="Times New Roman" pitchFamily="18" charset="0"/>
                <a:cs typeface="David" pitchFamily="34" charset="-79"/>
              </a:rPr>
              <a:t>       </a:t>
            </a:r>
            <a:r>
              <a:rPr lang="he-IL" altLang="en-US" sz="3200">
                <a:solidFill>
                  <a:srgbClr val="0D0D0D"/>
                </a:solidFill>
                <a:latin typeface="Times New Roman" pitchFamily="18" charset="0"/>
                <a:cs typeface="David" pitchFamily="34" charset="-79"/>
              </a:rPr>
              <a:t>וְעַל כָּל הָעַמִּים, אֲשֶׁר, בְּכָל </a:t>
            </a:r>
            <a:r>
              <a:rPr lang="en-US" altLang="en-US" sz="3200">
                <a:solidFill>
                  <a:srgbClr val="0D0D0D"/>
                </a:solidFill>
                <a:latin typeface="Times New Roman" pitchFamily="18" charset="0"/>
                <a:cs typeface="David" pitchFamily="34" charset="-79"/>
              </a:rPr>
              <a:t>         </a:t>
            </a:r>
            <a:r>
              <a:rPr lang="he-IL" altLang="en-US" sz="3200">
                <a:solidFill>
                  <a:srgbClr val="0D0D0D"/>
                </a:solidFill>
                <a:latin typeface="Times New Roman" pitchFamily="18" charset="0"/>
                <a:cs typeface="David" pitchFamily="34" charset="-79"/>
              </a:rPr>
              <a:t>מְדִינוֹת הַמֶּלֶךְ אֲחַשְׁוֵרוֹשׁ.</a:t>
            </a:r>
            <a:endParaRPr lang="en-US" altLang="en-US" sz="3200">
              <a:solidFill>
                <a:srgbClr val="0D0D0D"/>
              </a:solidFill>
              <a:latin typeface="Times New Roman" pitchFamily="18" charset="0"/>
              <a:cs typeface="David" pitchFamily="34" charset="-79"/>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0" y="0"/>
            <a:ext cx="4419600" cy="627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50000"/>
              </a:spcBef>
              <a:defRPr sz="800">
                <a:solidFill>
                  <a:srgbClr val="FFFF00"/>
                </a:solidFill>
                <a:latin typeface="Arial" pitchFamily="34" charset="0"/>
              </a:defRPr>
            </a:lvl1pPr>
            <a:lvl2pPr marL="742950" indent="-285750" eaLnBrk="0" hangingPunct="0">
              <a:spcBef>
                <a:spcPct val="50000"/>
              </a:spcBef>
              <a:defRPr sz="800">
                <a:solidFill>
                  <a:srgbClr val="FFFF00"/>
                </a:solidFill>
                <a:latin typeface="Arial" pitchFamily="34" charset="0"/>
              </a:defRPr>
            </a:lvl2pPr>
            <a:lvl3pPr marL="1143000" indent="-228600" eaLnBrk="0" hangingPunct="0">
              <a:spcBef>
                <a:spcPct val="50000"/>
              </a:spcBef>
              <a:defRPr sz="800">
                <a:solidFill>
                  <a:srgbClr val="FFFF00"/>
                </a:solidFill>
                <a:latin typeface="Arial" pitchFamily="34" charset="0"/>
              </a:defRPr>
            </a:lvl3pPr>
            <a:lvl4pPr marL="1600200" indent="-228600" eaLnBrk="0" hangingPunct="0">
              <a:spcBef>
                <a:spcPct val="50000"/>
              </a:spcBef>
              <a:defRPr sz="800">
                <a:solidFill>
                  <a:srgbClr val="FFFF00"/>
                </a:solidFill>
                <a:latin typeface="Arial" pitchFamily="34" charset="0"/>
              </a:defRPr>
            </a:lvl4pPr>
            <a:lvl5pPr marL="2057400" indent="-228600" eaLnBrk="0" hangingPunct="0">
              <a:spcBef>
                <a:spcPct val="50000"/>
              </a:spcBef>
              <a:defRPr sz="800">
                <a:solidFill>
                  <a:srgbClr val="FFFF00"/>
                </a:solidFill>
                <a:latin typeface="Arial" pitchFamily="34" charset="0"/>
              </a:defRPr>
            </a:lvl5pPr>
            <a:lvl6pPr marL="2514600" indent="-228600" eaLnBrk="0" fontAlgn="base" hangingPunct="0">
              <a:spcBef>
                <a:spcPct val="50000"/>
              </a:spcBef>
              <a:spcAft>
                <a:spcPct val="0"/>
              </a:spcAft>
              <a:defRPr sz="800">
                <a:solidFill>
                  <a:srgbClr val="FFFF00"/>
                </a:solidFill>
                <a:latin typeface="Arial" pitchFamily="34" charset="0"/>
              </a:defRPr>
            </a:lvl6pPr>
            <a:lvl7pPr marL="2971800" indent="-228600" eaLnBrk="0" fontAlgn="base" hangingPunct="0">
              <a:spcBef>
                <a:spcPct val="50000"/>
              </a:spcBef>
              <a:spcAft>
                <a:spcPct val="0"/>
              </a:spcAft>
              <a:defRPr sz="800">
                <a:solidFill>
                  <a:srgbClr val="FFFF00"/>
                </a:solidFill>
                <a:latin typeface="Arial" pitchFamily="34" charset="0"/>
              </a:defRPr>
            </a:lvl7pPr>
            <a:lvl8pPr marL="3429000" indent="-228600" eaLnBrk="0" fontAlgn="base" hangingPunct="0">
              <a:spcBef>
                <a:spcPct val="50000"/>
              </a:spcBef>
              <a:spcAft>
                <a:spcPct val="0"/>
              </a:spcAft>
              <a:defRPr sz="800">
                <a:solidFill>
                  <a:srgbClr val="FFFF00"/>
                </a:solidFill>
                <a:latin typeface="Arial" pitchFamily="34" charset="0"/>
              </a:defRPr>
            </a:lvl8pPr>
            <a:lvl9pPr marL="3886200" indent="-228600" eaLnBrk="0" fontAlgn="base" hangingPunct="0">
              <a:spcBef>
                <a:spcPct val="50000"/>
              </a:spcBef>
              <a:spcAft>
                <a:spcPct val="0"/>
              </a:spcAft>
              <a:defRPr sz="800">
                <a:solidFill>
                  <a:srgbClr val="FFFF00"/>
                </a:solidFill>
                <a:latin typeface="Arial" pitchFamily="34" charset="0"/>
              </a:defRPr>
            </a:lvl9pPr>
          </a:lstStyle>
          <a:p>
            <a:pPr eaLnBrk="1" hangingPunct="1">
              <a:buFontTx/>
              <a:buAutoNum type="arabicPeriod" startAt="17"/>
            </a:pPr>
            <a:r>
              <a:rPr lang="en-US" altLang="en-US" sz="2400">
                <a:solidFill>
                  <a:srgbClr val="0D0D0D"/>
                </a:solidFill>
                <a:latin typeface="Times New Roman" pitchFamily="18" charset="0"/>
                <a:cs typeface="Times New Roman" pitchFamily="18" charset="0"/>
              </a:rPr>
              <a:t>For word of the queen's deed will reach all the women and it will belittle their husbands in their eyes. For they will say: 'King Achashverosh commanded that Queen Vashti be brought before him, yet she did not come!' </a:t>
            </a:r>
          </a:p>
          <a:p>
            <a:pPr eaLnBrk="1" hangingPunct="1">
              <a:buFontTx/>
              <a:buAutoNum type="arabicPeriod" startAt="17"/>
            </a:pPr>
            <a:endParaRPr lang="en-US" altLang="en-US" sz="2000">
              <a:solidFill>
                <a:srgbClr val="0D0D0D"/>
              </a:solidFill>
              <a:latin typeface="Times New Roman" pitchFamily="18" charset="0"/>
              <a:cs typeface="Times New Roman" pitchFamily="18" charset="0"/>
            </a:endParaRPr>
          </a:p>
          <a:p>
            <a:pPr eaLnBrk="1" hangingPunct="1">
              <a:buFontTx/>
              <a:buAutoNum type="arabicPeriod" startAt="17"/>
            </a:pPr>
            <a:r>
              <a:rPr lang="en-US" altLang="en-US" sz="2400">
                <a:solidFill>
                  <a:srgbClr val="0D0D0D"/>
                </a:solidFill>
                <a:latin typeface="Times New Roman" pitchFamily="18" charset="0"/>
                <a:cs typeface="Times New Roman" pitchFamily="18" charset="0"/>
              </a:rPr>
              <a:t>This very day, the noblewomen of Persia and Media who have heard of the queen's deed will repeat it to all the King's nobles and there will be much disgrace and anger.</a:t>
            </a:r>
          </a:p>
        </p:txBody>
      </p:sp>
      <p:sp>
        <p:nvSpPr>
          <p:cNvPr id="12291" name="Text Box 3"/>
          <p:cNvSpPr txBox="1">
            <a:spLocks noChangeArrowheads="1"/>
          </p:cNvSpPr>
          <p:nvPr/>
        </p:nvSpPr>
        <p:spPr bwMode="auto">
          <a:xfrm>
            <a:off x="4191000" y="0"/>
            <a:ext cx="4953000" cy="567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defRPr sz="800">
                <a:solidFill>
                  <a:srgbClr val="FFFF00"/>
                </a:solidFill>
                <a:latin typeface="Arial" pitchFamily="34" charset="0"/>
              </a:defRPr>
            </a:lvl1pPr>
            <a:lvl2pPr marL="742950" indent="-285750" eaLnBrk="0" hangingPunct="0">
              <a:spcBef>
                <a:spcPct val="50000"/>
              </a:spcBef>
              <a:defRPr sz="800">
                <a:solidFill>
                  <a:srgbClr val="FFFF00"/>
                </a:solidFill>
                <a:latin typeface="Arial" pitchFamily="34" charset="0"/>
              </a:defRPr>
            </a:lvl2pPr>
            <a:lvl3pPr marL="1143000" indent="-228600" eaLnBrk="0" hangingPunct="0">
              <a:spcBef>
                <a:spcPct val="50000"/>
              </a:spcBef>
              <a:defRPr sz="800">
                <a:solidFill>
                  <a:srgbClr val="FFFF00"/>
                </a:solidFill>
                <a:latin typeface="Arial" pitchFamily="34" charset="0"/>
              </a:defRPr>
            </a:lvl3pPr>
            <a:lvl4pPr marL="1600200" indent="-228600" eaLnBrk="0" hangingPunct="0">
              <a:spcBef>
                <a:spcPct val="50000"/>
              </a:spcBef>
              <a:defRPr sz="800">
                <a:solidFill>
                  <a:srgbClr val="FFFF00"/>
                </a:solidFill>
                <a:latin typeface="Arial" pitchFamily="34" charset="0"/>
              </a:defRPr>
            </a:lvl4pPr>
            <a:lvl5pPr marL="2057400" indent="-228600" eaLnBrk="0" hangingPunct="0">
              <a:spcBef>
                <a:spcPct val="50000"/>
              </a:spcBef>
              <a:defRPr sz="800">
                <a:solidFill>
                  <a:srgbClr val="FFFF00"/>
                </a:solidFill>
                <a:latin typeface="Arial" pitchFamily="34" charset="0"/>
              </a:defRPr>
            </a:lvl5pPr>
            <a:lvl6pPr marL="2514600" indent="-228600" eaLnBrk="0" fontAlgn="base" hangingPunct="0">
              <a:spcBef>
                <a:spcPct val="50000"/>
              </a:spcBef>
              <a:spcAft>
                <a:spcPct val="0"/>
              </a:spcAft>
              <a:defRPr sz="800">
                <a:solidFill>
                  <a:srgbClr val="FFFF00"/>
                </a:solidFill>
                <a:latin typeface="Arial" pitchFamily="34" charset="0"/>
              </a:defRPr>
            </a:lvl6pPr>
            <a:lvl7pPr marL="2971800" indent="-228600" eaLnBrk="0" fontAlgn="base" hangingPunct="0">
              <a:spcBef>
                <a:spcPct val="50000"/>
              </a:spcBef>
              <a:spcAft>
                <a:spcPct val="0"/>
              </a:spcAft>
              <a:defRPr sz="800">
                <a:solidFill>
                  <a:srgbClr val="FFFF00"/>
                </a:solidFill>
                <a:latin typeface="Arial" pitchFamily="34" charset="0"/>
              </a:defRPr>
            </a:lvl7pPr>
            <a:lvl8pPr marL="3429000" indent="-228600" eaLnBrk="0" fontAlgn="base" hangingPunct="0">
              <a:spcBef>
                <a:spcPct val="50000"/>
              </a:spcBef>
              <a:spcAft>
                <a:spcPct val="0"/>
              </a:spcAft>
              <a:defRPr sz="800">
                <a:solidFill>
                  <a:srgbClr val="FFFF00"/>
                </a:solidFill>
                <a:latin typeface="Arial" pitchFamily="34" charset="0"/>
              </a:defRPr>
            </a:lvl8pPr>
            <a:lvl9pPr marL="3886200" indent="-228600" eaLnBrk="0" fontAlgn="base" hangingPunct="0">
              <a:spcBef>
                <a:spcPct val="50000"/>
              </a:spcBef>
              <a:spcAft>
                <a:spcPct val="0"/>
              </a:spcAft>
              <a:defRPr sz="800">
                <a:solidFill>
                  <a:srgbClr val="FFFF00"/>
                </a:solidFill>
                <a:latin typeface="Arial" pitchFamily="34" charset="0"/>
              </a:defRPr>
            </a:lvl9pPr>
          </a:lstStyle>
          <a:p>
            <a:pPr algn="r" rtl="1" eaLnBrk="1" hangingPunct="1"/>
            <a:r>
              <a:rPr lang="he-IL" altLang="en-US" sz="3200" b="1">
                <a:solidFill>
                  <a:srgbClr val="0D0D0D"/>
                </a:solidFill>
                <a:latin typeface="Times New Roman" pitchFamily="18" charset="0"/>
                <a:cs typeface="David" pitchFamily="34" charset="-79"/>
              </a:rPr>
              <a:t>יז</a:t>
            </a:r>
            <a:r>
              <a:rPr lang="he-IL" altLang="en-US" sz="3200">
                <a:solidFill>
                  <a:srgbClr val="0D0D0D"/>
                </a:solidFill>
                <a:latin typeface="Times New Roman" pitchFamily="18" charset="0"/>
                <a:cs typeface="David" pitchFamily="34" charset="-79"/>
              </a:rPr>
              <a:t> כִּי יֵצֵא דְבַר הַמַּלְכָּה עַל כָּל </a:t>
            </a:r>
            <a:r>
              <a:rPr lang="en-US" altLang="en-US" sz="3200">
                <a:solidFill>
                  <a:srgbClr val="0D0D0D"/>
                </a:solidFill>
                <a:latin typeface="Times New Roman" pitchFamily="18" charset="0"/>
                <a:cs typeface="David" pitchFamily="34" charset="-79"/>
              </a:rPr>
              <a:t>          </a:t>
            </a:r>
            <a:r>
              <a:rPr lang="he-IL" altLang="en-US" sz="3200">
                <a:solidFill>
                  <a:srgbClr val="0D0D0D"/>
                </a:solidFill>
                <a:latin typeface="Times New Roman" pitchFamily="18" charset="0"/>
                <a:cs typeface="David" pitchFamily="34" charset="-79"/>
              </a:rPr>
              <a:t>הַנָּשִׁים, לְהַבְזוֹת בַּעְלֵיהֶן</a:t>
            </a:r>
            <a:r>
              <a:rPr lang="en-US" altLang="en-US" sz="3200">
                <a:solidFill>
                  <a:srgbClr val="0D0D0D"/>
                </a:solidFill>
                <a:latin typeface="Times New Roman" pitchFamily="18" charset="0"/>
                <a:cs typeface="David" pitchFamily="34" charset="-79"/>
              </a:rPr>
              <a:t>             </a:t>
            </a:r>
            <a:r>
              <a:rPr lang="he-IL" altLang="en-US" sz="3200">
                <a:solidFill>
                  <a:srgbClr val="0D0D0D"/>
                </a:solidFill>
                <a:latin typeface="Times New Roman" pitchFamily="18" charset="0"/>
                <a:cs typeface="David" pitchFamily="34" charset="-79"/>
              </a:rPr>
              <a:t>בְּעֵינֵיהֶן:  בְּאָמְרָם, הַמֶּלֶךְ </a:t>
            </a:r>
            <a:r>
              <a:rPr lang="en-US" altLang="en-US" sz="3200">
                <a:solidFill>
                  <a:srgbClr val="0D0D0D"/>
                </a:solidFill>
                <a:latin typeface="Times New Roman" pitchFamily="18" charset="0"/>
                <a:cs typeface="David" pitchFamily="34" charset="-79"/>
              </a:rPr>
              <a:t>           </a:t>
            </a:r>
            <a:r>
              <a:rPr lang="he-IL" altLang="en-US" sz="3200">
                <a:solidFill>
                  <a:srgbClr val="0D0D0D"/>
                </a:solidFill>
                <a:latin typeface="Times New Roman" pitchFamily="18" charset="0"/>
                <a:cs typeface="David" pitchFamily="34" charset="-79"/>
              </a:rPr>
              <a:t>אֲחַשְׁוֵרוֹשׁ אָמַר לְהָבִיא אֶת </a:t>
            </a:r>
            <a:r>
              <a:rPr lang="en-US" altLang="en-US" sz="3200">
                <a:solidFill>
                  <a:srgbClr val="0D0D0D"/>
                </a:solidFill>
                <a:latin typeface="Times New Roman" pitchFamily="18" charset="0"/>
                <a:cs typeface="David" pitchFamily="34" charset="-79"/>
              </a:rPr>
              <a:t>         </a:t>
            </a:r>
            <a:r>
              <a:rPr lang="he-IL" altLang="en-US" sz="3200">
                <a:solidFill>
                  <a:srgbClr val="0D0D0D"/>
                </a:solidFill>
                <a:latin typeface="Times New Roman" pitchFamily="18" charset="0"/>
                <a:cs typeface="David" pitchFamily="34" charset="-79"/>
              </a:rPr>
              <a:t>וַשְׁתִּי הַמַּלְכָּה לְפָנָיו--וְלֹא </a:t>
            </a:r>
            <a:r>
              <a:rPr lang="en-US" altLang="en-US" sz="3200">
                <a:solidFill>
                  <a:srgbClr val="0D0D0D"/>
                </a:solidFill>
                <a:latin typeface="Times New Roman" pitchFamily="18" charset="0"/>
                <a:cs typeface="David" pitchFamily="34" charset="-79"/>
              </a:rPr>
              <a:t>           </a:t>
            </a:r>
            <a:r>
              <a:rPr lang="he-IL" altLang="en-US" sz="3200">
                <a:solidFill>
                  <a:srgbClr val="0D0D0D"/>
                </a:solidFill>
                <a:latin typeface="Times New Roman" pitchFamily="18" charset="0"/>
                <a:cs typeface="David" pitchFamily="34" charset="-79"/>
              </a:rPr>
              <a:t>בָאָה. </a:t>
            </a:r>
            <a:endParaRPr lang="en-US" altLang="en-US" sz="3200">
              <a:solidFill>
                <a:srgbClr val="0D0D0D"/>
              </a:solidFill>
              <a:latin typeface="Times New Roman" pitchFamily="18" charset="0"/>
              <a:cs typeface="David" pitchFamily="34" charset="-79"/>
            </a:endParaRPr>
          </a:p>
          <a:p>
            <a:pPr algn="r" rtl="1" eaLnBrk="1" hangingPunct="1"/>
            <a:endParaRPr lang="en-US" altLang="en-US" sz="1800">
              <a:solidFill>
                <a:srgbClr val="0D0D0D"/>
              </a:solidFill>
              <a:latin typeface="Times New Roman" pitchFamily="18" charset="0"/>
              <a:cs typeface="David" pitchFamily="34" charset="-79"/>
            </a:endParaRPr>
          </a:p>
          <a:p>
            <a:pPr algn="r" rtl="1" eaLnBrk="1" hangingPunct="1"/>
            <a:r>
              <a:rPr lang="he-IL" altLang="en-US" sz="3200">
                <a:solidFill>
                  <a:srgbClr val="0D0D0D"/>
                </a:solidFill>
                <a:latin typeface="Times New Roman" pitchFamily="18" charset="0"/>
                <a:cs typeface="David" pitchFamily="34" charset="-79"/>
              </a:rPr>
              <a:t> </a:t>
            </a:r>
            <a:r>
              <a:rPr lang="he-IL" altLang="en-US" sz="3200" b="1">
                <a:solidFill>
                  <a:srgbClr val="0D0D0D"/>
                </a:solidFill>
                <a:latin typeface="Times New Roman" pitchFamily="18" charset="0"/>
                <a:cs typeface="David" pitchFamily="34" charset="-79"/>
              </a:rPr>
              <a:t>יח</a:t>
            </a:r>
            <a:r>
              <a:rPr lang="en-US" altLang="en-US" sz="3200" b="1">
                <a:solidFill>
                  <a:srgbClr val="0D0D0D"/>
                </a:solidFill>
                <a:latin typeface="Times New Roman" pitchFamily="18" charset="0"/>
                <a:cs typeface="David" pitchFamily="34" charset="-79"/>
              </a:rPr>
              <a:t>.</a:t>
            </a:r>
            <a:r>
              <a:rPr lang="he-IL" altLang="en-US" sz="3200">
                <a:solidFill>
                  <a:srgbClr val="0D0D0D"/>
                </a:solidFill>
                <a:latin typeface="Times New Roman" pitchFamily="18" charset="0"/>
                <a:cs typeface="David" pitchFamily="34" charset="-79"/>
              </a:rPr>
              <a:t> וְהַיּוֹם הַזֶּה תֹּאמַרְנָה </a:t>
            </a:r>
            <a:r>
              <a:rPr lang="en-US" altLang="en-US" sz="3200">
                <a:solidFill>
                  <a:srgbClr val="0D0D0D"/>
                </a:solidFill>
                <a:latin typeface="Times New Roman" pitchFamily="18" charset="0"/>
                <a:cs typeface="David" pitchFamily="34" charset="-79"/>
              </a:rPr>
              <a:t>              </a:t>
            </a:r>
            <a:r>
              <a:rPr lang="he-IL" altLang="en-US" sz="3200">
                <a:solidFill>
                  <a:srgbClr val="0D0D0D"/>
                </a:solidFill>
                <a:latin typeface="Times New Roman" pitchFamily="18" charset="0"/>
                <a:cs typeface="David" pitchFamily="34" charset="-79"/>
              </a:rPr>
              <a:t>שָׂרוֹת </a:t>
            </a:r>
            <a:r>
              <a:rPr lang="en-US" altLang="en-US" sz="3200">
                <a:solidFill>
                  <a:srgbClr val="0D0D0D"/>
                </a:solidFill>
                <a:latin typeface="Times New Roman" pitchFamily="18" charset="0"/>
                <a:cs typeface="David" pitchFamily="34" charset="-79"/>
              </a:rPr>
              <a:t> </a:t>
            </a:r>
            <a:r>
              <a:rPr lang="he-IL" altLang="en-US" sz="3200">
                <a:solidFill>
                  <a:srgbClr val="0D0D0D"/>
                </a:solidFill>
                <a:latin typeface="Times New Roman" pitchFamily="18" charset="0"/>
                <a:cs typeface="David" pitchFamily="34" charset="-79"/>
              </a:rPr>
              <a:t>פָּרַס וּמָדַי, אֲשֶׁר </a:t>
            </a:r>
            <a:r>
              <a:rPr lang="en-US" altLang="en-US" sz="3200">
                <a:solidFill>
                  <a:srgbClr val="0D0D0D"/>
                </a:solidFill>
                <a:latin typeface="Times New Roman" pitchFamily="18" charset="0"/>
                <a:cs typeface="David" pitchFamily="34" charset="-79"/>
              </a:rPr>
              <a:t>              </a:t>
            </a:r>
            <a:r>
              <a:rPr lang="he-IL" altLang="en-US" sz="3200">
                <a:solidFill>
                  <a:srgbClr val="0D0D0D"/>
                </a:solidFill>
                <a:latin typeface="Times New Roman" pitchFamily="18" charset="0"/>
                <a:cs typeface="David" pitchFamily="34" charset="-79"/>
              </a:rPr>
              <a:t>שָׁמְעוּ אֶת</a:t>
            </a:r>
            <a:r>
              <a:rPr lang="en-US" altLang="en-US" sz="3200">
                <a:solidFill>
                  <a:srgbClr val="0D0D0D"/>
                </a:solidFill>
                <a:latin typeface="Times New Roman" pitchFamily="18" charset="0"/>
                <a:cs typeface="David" pitchFamily="34" charset="-79"/>
              </a:rPr>
              <a:t>  </a:t>
            </a:r>
            <a:r>
              <a:rPr lang="he-IL" altLang="en-US" sz="3200">
                <a:solidFill>
                  <a:srgbClr val="0D0D0D"/>
                </a:solidFill>
                <a:latin typeface="Times New Roman" pitchFamily="18" charset="0"/>
                <a:cs typeface="David" pitchFamily="34" charset="-79"/>
              </a:rPr>
              <a:t>דְּבַר הַמַּלְכָּה, לְכֹל, </a:t>
            </a:r>
            <a:r>
              <a:rPr lang="en-US" altLang="en-US" sz="3200">
                <a:solidFill>
                  <a:srgbClr val="0D0D0D"/>
                </a:solidFill>
                <a:latin typeface="Times New Roman" pitchFamily="18" charset="0"/>
                <a:cs typeface="David" pitchFamily="34" charset="-79"/>
              </a:rPr>
              <a:t>     </a:t>
            </a:r>
            <a:r>
              <a:rPr lang="he-IL" altLang="en-US" sz="3200">
                <a:solidFill>
                  <a:srgbClr val="0D0D0D"/>
                </a:solidFill>
                <a:latin typeface="Times New Roman" pitchFamily="18" charset="0"/>
                <a:cs typeface="David" pitchFamily="34" charset="-79"/>
              </a:rPr>
              <a:t>שָׂרֵי </a:t>
            </a:r>
            <a:r>
              <a:rPr lang="en-US" altLang="en-US" sz="3200">
                <a:solidFill>
                  <a:srgbClr val="0D0D0D"/>
                </a:solidFill>
                <a:latin typeface="Times New Roman" pitchFamily="18" charset="0"/>
                <a:cs typeface="David" pitchFamily="34" charset="-79"/>
              </a:rPr>
              <a:t>  </a:t>
            </a:r>
            <a:r>
              <a:rPr lang="he-IL" altLang="en-US" sz="3200">
                <a:solidFill>
                  <a:srgbClr val="0D0D0D"/>
                </a:solidFill>
                <a:latin typeface="Times New Roman" pitchFamily="18" charset="0"/>
                <a:cs typeface="David" pitchFamily="34" charset="-79"/>
              </a:rPr>
              <a:t>הַמֶּלֶךְ; וּכְדַי, בִּזָּיוֹן וָקָצֶף.</a:t>
            </a:r>
            <a:endParaRPr lang="en-US" altLang="en-US" sz="3200">
              <a:solidFill>
                <a:srgbClr val="0D0D0D"/>
              </a:solidFill>
              <a:latin typeface="Times New Roman" pitchFamily="18" charset="0"/>
              <a:cs typeface="David" pitchFamily="34" charset="-79"/>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0" y="0"/>
            <a:ext cx="4495800"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50000"/>
              </a:spcBef>
              <a:defRPr sz="800">
                <a:solidFill>
                  <a:srgbClr val="FFFF00"/>
                </a:solidFill>
                <a:latin typeface="Arial" pitchFamily="34" charset="0"/>
              </a:defRPr>
            </a:lvl1pPr>
            <a:lvl2pPr marL="742950" indent="-285750" eaLnBrk="0" hangingPunct="0">
              <a:spcBef>
                <a:spcPct val="50000"/>
              </a:spcBef>
              <a:defRPr sz="800">
                <a:solidFill>
                  <a:srgbClr val="FFFF00"/>
                </a:solidFill>
                <a:latin typeface="Arial" pitchFamily="34" charset="0"/>
              </a:defRPr>
            </a:lvl2pPr>
            <a:lvl3pPr marL="1143000" indent="-228600" eaLnBrk="0" hangingPunct="0">
              <a:spcBef>
                <a:spcPct val="50000"/>
              </a:spcBef>
              <a:defRPr sz="800">
                <a:solidFill>
                  <a:srgbClr val="FFFF00"/>
                </a:solidFill>
                <a:latin typeface="Arial" pitchFamily="34" charset="0"/>
              </a:defRPr>
            </a:lvl3pPr>
            <a:lvl4pPr marL="1600200" indent="-228600" eaLnBrk="0" hangingPunct="0">
              <a:spcBef>
                <a:spcPct val="50000"/>
              </a:spcBef>
              <a:defRPr sz="800">
                <a:solidFill>
                  <a:srgbClr val="FFFF00"/>
                </a:solidFill>
                <a:latin typeface="Arial" pitchFamily="34" charset="0"/>
              </a:defRPr>
            </a:lvl4pPr>
            <a:lvl5pPr marL="2057400" indent="-228600" eaLnBrk="0" hangingPunct="0">
              <a:spcBef>
                <a:spcPct val="50000"/>
              </a:spcBef>
              <a:defRPr sz="800">
                <a:solidFill>
                  <a:srgbClr val="FFFF00"/>
                </a:solidFill>
                <a:latin typeface="Arial" pitchFamily="34" charset="0"/>
              </a:defRPr>
            </a:lvl5pPr>
            <a:lvl6pPr marL="2514600" indent="-228600" eaLnBrk="0" fontAlgn="base" hangingPunct="0">
              <a:spcBef>
                <a:spcPct val="50000"/>
              </a:spcBef>
              <a:spcAft>
                <a:spcPct val="0"/>
              </a:spcAft>
              <a:defRPr sz="800">
                <a:solidFill>
                  <a:srgbClr val="FFFF00"/>
                </a:solidFill>
                <a:latin typeface="Arial" pitchFamily="34" charset="0"/>
              </a:defRPr>
            </a:lvl6pPr>
            <a:lvl7pPr marL="2971800" indent="-228600" eaLnBrk="0" fontAlgn="base" hangingPunct="0">
              <a:spcBef>
                <a:spcPct val="50000"/>
              </a:spcBef>
              <a:spcAft>
                <a:spcPct val="0"/>
              </a:spcAft>
              <a:defRPr sz="800">
                <a:solidFill>
                  <a:srgbClr val="FFFF00"/>
                </a:solidFill>
                <a:latin typeface="Arial" pitchFamily="34" charset="0"/>
              </a:defRPr>
            </a:lvl7pPr>
            <a:lvl8pPr marL="3429000" indent="-228600" eaLnBrk="0" fontAlgn="base" hangingPunct="0">
              <a:spcBef>
                <a:spcPct val="50000"/>
              </a:spcBef>
              <a:spcAft>
                <a:spcPct val="0"/>
              </a:spcAft>
              <a:defRPr sz="800">
                <a:solidFill>
                  <a:srgbClr val="FFFF00"/>
                </a:solidFill>
                <a:latin typeface="Arial" pitchFamily="34" charset="0"/>
              </a:defRPr>
            </a:lvl8pPr>
            <a:lvl9pPr marL="3886200" indent="-228600" eaLnBrk="0" fontAlgn="base" hangingPunct="0">
              <a:spcBef>
                <a:spcPct val="50000"/>
              </a:spcBef>
              <a:spcAft>
                <a:spcPct val="0"/>
              </a:spcAft>
              <a:defRPr sz="800">
                <a:solidFill>
                  <a:srgbClr val="FFFF00"/>
                </a:solidFill>
                <a:latin typeface="Arial" pitchFamily="34" charset="0"/>
              </a:defRPr>
            </a:lvl9pPr>
          </a:lstStyle>
          <a:p>
            <a:pPr eaLnBrk="1" hangingPunct="1">
              <a:buFontTx/>
              <a:buAutoNum type="arabicPeriod" startAt="19"/>
            </a:pPr>
            <a:r>
              <a:rPr lang="en-US" altLang="en-US" sz="2400">
                <a:solidFill>
                  <a:srgbClr val="0D0D0D"/>
                </a:solidFill>
                <a:latin typeface="Times New Roman" pitchFamily="18" charset="0"/>
                <a:cs typeface="Times New Roman" pitchFamily="18" charset="0"/>
              </a:rPr>
              <a:t>If it please the King, let a royal edict be issued by him, and let it be written into the laws of Persia and Media and let it not be revoked, that Queen Vashti may never again appear before King Achashverosh, and let the King confer her royal title upon another woman who is better than she. </a:t>
            </a:r>
          </a:p>
          <a:p>
            <a:pPr eaLnBrk="1" hangingPunct="1">
              <a:buFontTx/>
              <a:buAutoNum type="arabicPeriod" startAt="19"/>
            </a:pPr>
            <a:r>
              <a:rPr lang="en-US" altLang="en-US" sz="2400">
                <a:solidFill>
                  <a:srgbClr val="0D0D0D"/>
                </a:solidFill>
                <a:latin typeface="Times New Roman" pitchFamily="18" charset="0"/>
                <a:cs typeface="Times New Roman" pitchFamily="18" charset="0"/>
              </a:rPr>
              <a:t>And the King's decree which he shall proclaim will be heard throughout his kingdom, for it is indeed significant, and all the women will respect their husbands, nobleman and commoner."</a:t>
            </a:r>
          </a:p>
        </p:txBody>
      </p:sp>
      <p:sp>
        <p:nvSpPr>
          <p:cNvPr id="13315" name="Text Box 3"/>
          <p:cNvSpPr txBox="1">
            <a:spLocks noChangeArrowheads="1"/>
          </p:cNvSpPr>
          <p:nvPr/>
        </p:nvSpPr>
        <p:spPr bwMode="auto">
          <a:xfrm>
            <a:off x="4419600" y="0"/>
            <a:ext cx="4724400" cy="647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defRPr sz="800">
                <a:solidFill>
                  <a:srgbClr val="FFFF00"/>
                </a:solidFill>
                <a:latin typeface="Arial" pitchFamily="34" charset="0"/>
              </a:defRPr>
            </a:lvl1pPr>
            <a:lvl2pPr marL="742950" indent="-285750" eaLnBrk="0" hangingPunct="0">
              <a:spcBef>
                <a:spcPct val="50000"/>
              </a:spcBef>
              <a:defRPr sz="800">
                <a:solidFill>
                  <a:srgbClr val="FFFF00"/>
                </a:solidFill>
                <a:latin typeface="Arial" pitchFamily="34" charset="0"/>
              </a:defRPr>
            </a:lvl2pPr>
            <a:lvl3pPr marL="1143000" indent="-228600" eaLnBrk="0" hangingPunct="0">
              <a:spcBef>
                <a:spcPct val="50000"/>
              </a:spcBef>
              <a:defRPr sz="800">
                <a:solidFill>
                  <a:srgbClr val="FFFF00"/>
                </a:solidFill>
                <a:latin typeface="Arial" pitchFamily="34" charset="0"/>
              </a:defRPr>
            </a:lvl3pPr>
            <a:lvl4pPr marL="1600200" indent="-228600" eaLnBrk="0" hangingPunct="0">
              <a:spcBef>
                <a:spcPct val="50000"/>
              </a:spcBef>
              <a:defRPr sz="800">
                <a:solidFill>
                  <a:srgbClr val="FFFF00"/>
                </a:solidFill>
                <a:latin typeface="Arial" pitchFamily="34" charset="0"/>
              </a:defRPr>
            </a:lvl4pPr>
            <a:lvl5pPr marL="2057400" indent="-228600" eaLnBrk="0" hangingPunct="0">
              <a:spcBef>
                <a:spcPct val="50000"/>
              </a:spcBef>
              <a:defRPr sz="800">
                <a:solidFill>
                  <a:srgbClr val="FFFF00"/>
                </a:solidFill>
                <a:latin typeface="Arial" pitchFamily="34" charset="0"/>
              </a:defRPr>
            </a:lvl5pPr>
            <a:lvl6pPr marL="2514600" indent="-228600" eaLnBrk="0" fontAlgn="base" hangingPunct="0">
              <a:spcBef>
                <a:spcPct val="50000"/>
              </a:spcBef>
              <a:spcAft>
                <a:spcPct val="0"/>
              </a:spcAft>
              <a:defRPr sz="800">
                <a:solidFill>
                  <a:srgbClr val="FFFF00"/>
                </a:solidFill>
                <a:latin typeface="Arial" pitchFamily="34" charset="0"/>
              </a:defRPr>
            </a:lvl6pPr>
            <a:lvl7pPr marL="2971800" indent="-228600" eaLnBrk="0" fontAlgn="base" hangingPunct="0">
              <a:spcBef>
                <a:spcPct val="50000"/>
              </a:spcBef>
              <a:spcAft>
                <a:spcPct val="0"/>
              </a:spcAft>
              <a:defRPr sz="800">
                <a:solidFill>
                  <a:srgbClr val="FFFF00"/>
                </a:solidFill>
                <a:latin typeface="Arial" pitchFamily="34" charset="0"/>
              </a:defRPr>
            </a:lvl7pPr>
            <a:lvl8pPr marL="3429000" indent="-228600" eaLnBrk="0" fontAlgn="base" hangingPunct="0">
              <a:spcBef>
                <a:spcPct val="50000"/>
              </a:spcBef>
              <a:spcAft>
                <a:spcPct val="0"/>
              </a:spcAft>
              <a:defRPr sz="800">
                <a:solidFill>
                  <a:srgbClr val="FFFF00"/>
                </a:solidFill>
                <a:latin typeface="Arial" pitchFamily="34" charset="0"/>
              </a:defRPr>
            </a:lvl8pPr>
            <a:lvl9pPr marL="3886200" indent="-228600" eaLnBrk="0" fontAlgn="base" hangingPunct="0">
              <a:spcBef>
                <a:spcPct val="50000"/>
              </a:spcBef>
              <a:spcAft>
                <a:spcPct val="0"/>
              </a:spcAft>
              <a:defRPr sz="800">
                <a:solidFill>
                  <a:srgbClr val="FFFF00"/>
                </a:solidFill>
                <a:latin typeface="Arial" pitchFamily="34" charset="0"/>
              </a:defRPr>
            </a:lvl9pPr>
          </a:lstStyle>
          <a:p>
            <a:pPr algn="r" rtl="1" eaLnBrk="1" hangingPunct="1"/>
            <a:r>
              <a:rPr lang="he-IL" altLang="en-US" sz="3200" b="1">
                <a:solidFill>
                  <a:srgbClr val="0D0D0D"/>
                </a:solidFill>
                <a:latin typeface="Times New Roman" pitchFamily="18" charset="0"/>
                <a:cs typeface="David" pitchFamily="34" charset="-79"/>
              </a:rPr>
              <a:t>יט</a:t>
            </a:r>
            <a:r>
              <a:rPr lang="en-US" altLang="en-US" sz="3200" b="1">
                <a:solidFill>
                  <a:srgbClr val="0D0D0D"/>
                </a:solidFill>
                <a:latin typeface="Times New Roman" pitchFamily="18" charset="0"/>
                <a:cs typeface="David" pitchFamily="34" charset="-79"/>
              </a:rPr>
              <a:t>.</a:t>
            </a:r>
            <a:r>
              <a:rPr lang="he-IL" altLang="en-US" sz="3200">
                <a:solidFill>
                  <a:srgbClr val="0D0D0D"/>
                </a:solidFill>
                <a:latin typeface="Times New Roman" pitchFamily="18" charset="0"/>
                <a:cs typeface="David" pitchFamily="34" charset="-79"/>
              </a:rPr>
              <a:t> אִם עַל הַמֶּלֶךְ טוֹב, יֵצֵא </a:t>
            </a:r>
            <a:r>
              <a:rPr lang="en-US" altLang="en-US" sz="3200">
                <a:solidFill>
                  <a:srgbClr val="0D0D0D"/>
                </a:solidFill>
                <a:latin typeface="Times New Roman" pitchFamily="18" charset="0"/>
                <a:cs typeface="David" pitchFamily="34" charset="-79"/>
              </a:rPr>
              <a:t>            </a:t>
            </a:r>
            <a:r>
              <a:rPr lang="he-IL" altLang="en-US" sz="3200">
                <a:solidFill>
                  <a:srgbClr val="0D0D0D"/>
                </a:solidFill>
                <a:latin typeface="Times New Roman" pitchFamily="18" charset="0"/>
                <a:cs typeface="David" pitchFamily="34" charset="-79"/>
              </a:rPr>
              <a:t>דְבַר</a:t>
            </a:r>
            <a:r>
              <a:rPr lang="en-US" altLang="en-US" sz="3200">
                <a:solidFill>
                  <a:srgbClr val="0D0D0D"/>
                </a:solidFill>
                <a:latin typeface="Times New Roman" pitchFamily="18" charset="0"/>
                <a:cs typeface="David" pitchFamily="34" charset="-79"/>
              </a:rPr>
              <a:t> </a:t>
            </a:r>
            <a:r>
              <a:rPr lang="he-IL" altLang="en-US" sz="3200">
                <a:solidFill>
                  <a:srgbClr val="0D0D0D"/>
                </a:solidFill>
                <a:latin typeface="Times New Roman" pitchFamily="18" charset="0"/>
                <a:cs typeface="David" pitchFamily="34" charset="-79"/>
              </a:rPr>
              <a:t>מַלְכוּת מִלְּפָנָיו,</a:t>
            </a:r>
            <a:r>
              <a:rPr lang="en-US" altLang="en-US" sz="3200">
                <a:solidFill>
                  <a:srgbClr val="0D0D0D"/>
                </a:solidFill>
                <a:latin typeface="Times New Roman" pitchFamily="18" charset="0"/>
                <a:cs typeface="David" pitchFamily="34" charset="-79"/>
              </a:rPr>
              <a:t>  </a:t>
            </a:r>
            <a:r>
              <a:rPr lang="he-IL" altLang="en-US" sz="3200">
                <a:solidFill>
                  <a:srgbClr val="0D0D0D"/>
                </a:solidFill>
                <a:latin typeface="Times New Roman" pitchFamily="18" charset="0"/>
                <a:cs typeface="David" pitchFamily="34" charset="-79"/>
              </a:rPr>
              <a:t> </a:t>
            </a:r>
            <a:r>
              <a:rPr lang="en-US" altLang="en-US" sz="3200">
                <a:solidFill>
                  <a:srgbClr val="0D0D0D"/>
                </a:solidFill>
                <a:latin typeface="Times New Roman" pitchFamily="18" charset="0"/>
                <a:cs typeface="David" pitchFamily="34" charset="-79"/>
              </a:rPr>
              <a:t>              </a:t>
            </a:r>
            <a:r>
              <a:rPr lang="he-IL" altLang="en-US" sz="3200">
                <a:solidFill>
                  <a:srgbClr val="0D0D0D"/>
                </a:solidFill>
                <a:latin typeface="Times New Roman" pitchFamily="18" charset="0"/>
                <a:cs typeface="David" pitchFamily="34" charset="-79"/>
              </a:rPr>
              <a:t>וְיִכָּתֵב בְּדָתֵי</a:t>
            </a:r>
            <a:r>
              <a:rPr lang="en-US" altLang="en-US" sz="3200">
                <a:solidFill>
                  <a:srgbClr val="0D0D0D"/>
                </a:solidFill>
                <a:latin typeface="Times New Roman" pitchFamily="18" charset="0"/>
                <a:cs typeface="David" pitchFamily="34" charset="-79"/>
              </a:rPr>
              <a:t>  </a:t>
            </a:r>
            <a:r>
              <a:rPr lang="he-IL" altLang="en-US" sz="3200">
                <a:solidFill>
                  <a:srgbClr val="0D0D0D"/>
                </a:solidFill>
                <a:latin typeface="Times New Roman" pitchFamily="18" charset="0"/>
                <a:cs typeface="David" pitchFamily="34" charset="-79"/>
              </a:rPr>
              <a:t>פָרַס וּמָדַי, </a:t>
            </a:r>
            <a:r>
              <a:rPr lang="en-US" altLang="en-US" sz="3200">
                <a:solidFill>
                  <a:srgbClr val="0D0D0D"/>
                </a:solidFill>
                <a:latin typeface="Times New Roman" pitchFamily="18" charset="0"/>
                <a:cs typeface="David" pitchFamily="34" charset="-79"/>
              </a:rPr>
              <a:t>          </a:t>
            </a:r>
            <a:r>
              <a:rPr lang="he-IL" altLang="en-US" sz="3200">
                <a:solidFill>
                  <a:srgbClr val="0D0D0D"/>
                </a:solidFill>
                <a:latin typeface="Times New Roman" pitchFamily="18" charset="0"/>
                <a:cs typeface="David" pitchFamily="34" charset="-79"/>
              </a:rPr>
              <a:t>וְלֹא יַעֲבוֹר: אֲשֶׁר לֹא תָבוֹא </a:t>
            </a:r>
            <a:r>
              <a:rPr lang="en-US" altLang="en-US" sz="3200">
                <a:solidFill>
                  <a:srgbClr val="0D0D0D"/>
                </a:solidFill>
                <a:latin typeface="Times New Roman" pitchFamily="18" charset="0"/>
                <a:cs typeface="David" pitchFamily="34" charset="-79"/>
              </a:rPr>
              <a:t>       </a:t>
            </a:r>
            <a:r>
              <a:rPr lang="he-IL" altLang="en-US" sz="3200">
                <a:solidFill>
                  <a:srgbClr val="0D0D0D"/>
                </a:solidFill>
                <a:latin typeface="Times New Roman" pitchFamily="18" charset="0"/>
                <a:cs typeface="David" pitchFamily="34" charset="-79"/>
              </a:rPr>
              <a:t>וַשְׁתִּי, לִפְנֵי</a:t>
            </a:r>
            <a:r>
              <a:rPr lang="en-US" altLang="en-US" sz="3200">
                <a:solidFill>
                  <a:srgbClr val="0D0D0D"/>
                </a:solidFill>
                <a:latin typeface="Times New Roman" pitchFamily="18" charset="0"/>
                <a:cs typeface="David" pitchFamily="34" charset="-79"/>
              </a:rPr>
              <a:t> </a:t>
            </a:r>
            <a:r>
              <a:rPr lang="he-IL" altLang="en-US" sz="3200">
                <a:solidFill>
                  <a:srgbClr val="0D0D0D"/>
                </a:solidFill>
                <a:latin typeface="Times New Roman" pitchFamily="18" charset="0"/>
                <a:cs typeface="David" pitchFamily="34" charset="-79"/>
              </a:rPr>
              <a:t>הַמֶּלֶךְ </a:t>
            </a:r>
            <a:r>
              <a:rPr lang="en-US" altLang="en-US" sz="3200">
                <a:solidFill>
                  <a:srgbClr val="0D0D0D"/>
                </a:solidFill>
                <a:latin typeface="Times New Roman" pitchFamily="18" charset="0"/>
                <a:cs typeface="David" pitchFamily="34" charset="-79"/>
              </a:rPr>
              <a:t>                   </a:t>
            </a:r>
            <a:r>
              <a:rPr lang="he-IL" altLang="en-US" sz="3200">
                <a:solidFill>
                  <a:srgbClr val="0D0D0D"/>
                </a:solidFill>
                <a:latin typeface="Times New Roman" pitchFamily="18" charset="0"/>
                <a:cs typeface="David" pitchFamily="34" charset="-79"/>
              </a:rPr>
              <a:t>אֲחַשְׁוֵרוֹשׁ, וּמַלְכוּתָהּ </a:t>
            </a:r>
            <a:r>
              <a:rPr lang="en-US" altLang="en-US" sz="3200">
                <a:solidFill>
                  <a:srgbClr val="0D0D0D"/>
                </a:solidFill>
                <a:latin typeface="Times New Roman" pitchFamily="18" charset="0"/>
                <a:cs typeface="David" pitchFamily="34" charset="-79"/>
              </a:rPr>
              <a:t>               </a:t>
            </a:r>
            <a:r>
              <a:rPr lang="he-IL" altLang="en-US" sz="3200">
                <a:solidFill>
                  <a:srgbClr val="0D0D0D"/>
                </a:solidFill>
                <a:latin typeface="Times New Roman" pitchFamily="18" charset="0"/>
                <a:cs typeface="David" pitchFamily="34" charset="-79"/>
              </a:rPr>
              <a:t>יִתֵּן הַמֶּלֶךְ, לִרְעוּתָהּ הַטּוֹבָה </a:t>
            </a:r>
            <a:r>
              <a:rPr lang="en-US" altLang="en-US" sz="3200">
                <a:solidFill>
                  <a:srgbClr val="0D0D0D"/>
                </a:solidFill>
                <a:latin typeface="Times New Roman" pitchFamily="18" charset="0"/>
                <a:cs typeface="David" pitchFamily="34" charset="-79"/>
              </a:rPr>
              <a:t>       </a:t>
            </a:r>
            <a:r>
              <a:rPr lang="he-IL" altLang="en-US" sz="3200">
                <a:solidFill>
                  <a:srgbClr val="0D0D0D"/>
                </a:solidFill>
                <a:latin typeface="Times New Roman" pitchFamily="18" charset="0"/>
                <a:cs typeface="David" pitchFamily="34" charset="-79"/>
              </a:rPr>
              <a:t>מִמֶּנָּה. </a:t>
            </a:r>
            <a:endParaRPr lang="en-US" altLang="en-US" sz="3200">
              <a:solidFill>
                <a:srgbClr val="0D0D0D"/>
              </a:solidFill>
              <a:latin typeface="Times New Roman" pitchFamily="18" charset="0"/>
              <a:cs typeface="David" pitchFamily="34" charset="-79"/>
            </a:endParaRPr>
          </a:p>
          <a:p>
            <a:pPr algn="r" rtl="1" eaLnBrk="1" hangingPunct="1"/>
            <a:endParaRPr lang="en-US" altLang="en-US" sz="1000">
              <a:solidFill>
                <a:srgbClr val="0D0D0D"/>
              </a:solidFill>
              <a:latin typeface="Times New Roman" pitchFamily="18" charset="0"/>
              <a:cs typeface="David" pitchFamily="34" charset="-79"/>
            </a:endParaRPr>
          </a:p>
          <a:p>
            <a:pPr algn="r" rtl="1" eaLnBrk="1" hangingPunct="1"/>
            <a:r>
              <a:rPr lang="he-IL" altLang="en-US" sz="3200">
                <a:solidFill>
                  <a:srgbClr val="0D0D0D"/>
                </a:solidFill>
                <a:latin typeface="Times New Roman" pitchFamily="18" charset="0"/>
                <a:cs typeface="David" pitchFamily="34" charset="-79"/>
              </a:rPr>
              <a:t> </a:t>
            </a:r>
            <a:r>
              <a:rPr lang="he-IL" altLang="en-US" sz="3200" b="1">
                <a:solidFill>
                  <a:srgbClr val="0D0D0D"/>
                </a:solidFill>
                <a:latin typeface="Times New Roman" pitchFamily="18" charset="0"/>
                <a:cs typeface="David" pitchFamily="34" charset="-79"/>
              </a:rPr>
              <a:t>כ</a:t>
            </a:r>
            <a:r>
              <a:rPr lang="en-US" altLang="en-US" sz="3200" b="1">
                <a:solidFill>
                  <a:srgbClr val="0D0D0D"/>
                </a:solidFill>
                <a:latin typeface="Times New Roman" pitchFamily="18" charset="0"/>
                <a:cs typeface="David" pitchFamily="34" charset="-79"/>
              </a:rPr>
              <a:t>.</a:t>
            </a:r>
            <a:r>
              <a:rPr lang="he-IL" altLang="en-US" sz="3200">
                <a:solidFill>
                  <a:srgbClr val="0D0D0D"/>
                </a:solidFill>
                <a:latin typeface="Times New Roman" pitchFamily="18" charset="0"/>
                <a:cs typeface="David" pitchFamily="34" charset="-79"/>
              </a:rPr>
              <a:t> וְנִשְׁמַע פִּתְגָם הַמֶּלֶךְ אֲשֶׁר </a:t>
            </a:r>
            <a:r>
              <a:rPr lang="en-US" altLang="en-US" sz="3200">
                <a:solidFill>
                  <a:srgbClr val="0D0D0D"/>
                </a:solidFill>
                <a:latin typeface="Times New Roman" pitchFamily="18" charset="0"/>
                <a:cs typeface="David" pitchFamily="34" charset="-79"/>
              </a:rPr>
              <a:t>        </a:t>
            </a:r>
            <a:r>
              <a:rPr lang="he-IL" altLang="en-US" sz="3200">
                <a:solidFill>
                  <a:srgbClr val="0D0D0D"/>
                </a:solidFill>
                <a:latin typeface="Times New Roman" pitchFamily="18" charset="0"/>
                <a:cs typeface="David" pitchFamily="34" charset="-79"/>
              </a:rPr>
              <a:t>יַעֲשֶׂה בְּכָל מַלְכוּתוֹ, כִּי רַבָּה </a:t>
            </a:r>
            <a:r>
              <a:rPr lang="en-US" altLang="en-US" sz="3200">
                <a:solidFill>
                  <a:srgbClr val="0D0D0D"/>
                </a:solidFill>
                <a:latin typeface="Times New Roman" pitchFamily="18" charset="0"/>
                <a:cs typeface="David" pitchFamily="34" charset="-79"/>
              </a:rPr>
              <a:t>      </a:t>
            </a:r>
            <a:r>
              <a:rPr lang="he-IL" altLang="en-US" sz="3200">
                <a:solidFill>
                  <a:srgbClr val="0D0D0D"/>
                </a:solidFill>
                <a:latin typeface="Times New Roman" pitchFamily="18" charset="0"/>
                <a:cs typeface="David" pitchFamily="34" charset="-79"/>
              </a:rPr>
              <a:t>הִיא; וְכָל הַנָּשִׁים, יִתְּנוּ יְקָר </a:t>
            </a:r>
            <a:r>
              <a:rPr lang="en-US" altLang="en-US" sz="3200">
                <a:solidFill>
                  <a:srgbClr val="0D0D0D"/>
                </a:solidFill>
                <a:latin typeface="Times New Roman" pitchFamily="18" charset="0"/>
                <a:cs typeface="David" pitchFamily="34" charset="-79"/>
              </a:rPr>
              <a:t>      </a:t>
            </a:r>
            <a:r>
              <a:rPr lang="he-IL" altLang="en-US" sz="3200">
                <a:solidFill>
                  <a:srgbClr val="0D0D0D"/>
                </a:solidFill>
                <a:latin typeface="Times New Roman" pitchFamily="18" charset="0"/>
                <a:cs typeface="David" pitchFamily="34" charset="-79"/>
              </a:rPr>
              <a:t>לְבַעְלֵיהֶן--לְמִגָּדוֹל, וְעַד קָטָן.</a:t>
            </a:r>
            <a:endParaRPr lang="en-US" altLang="en-US" sz="3200">
              <a:solidFill>
                <a:srgbClr val="0D0D0D"/>
              </a:solidFill>
              <a:latin typeface="Times New Roman" pitchFamily="18" charset="0"/>
              <a:cs typeface="David" pitchFamily="34" charset="-79"/>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0" y="0"/>
            <a:ext cx="4114800" cy="581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50000"/>
              </a:spcBef>
              <a:defRPr sz="800">
                <a:solidFill>
                  <a:srgbClr val="FFFF00"/>
                </a:solidFill>
                <a:latin typeface="Arial" pitchFamily="34" charset="0"/>
              </a:defRPr>
            </a:lvl1pPr>
            <a:lvl2pPr marL="742950" indent="-285750" eaLnBrk="0" hangingPunct="0">
              <a:spcBef>
                <a:spcPct val="50000"/>
              </a:spcBef>
              <a:defRPr sz="800">
                <a:solidFill>
                  <a:srgbClr val="FFFF00"/>
                </a:solidFill>
                <a:latin typeface="Arial" pitchFamily="34" charset="0"/>
              </a:defRPr>
            </a:lvl2pPr>
            <a:lvl3pPr marL="1143000" indent="-228600" eaLnBrk="0" hangingPunct="0">
              <a:spcBef>
                <a:spcPct val="50000"/>
              </a:spcBef>
              <a:defRPr sz="800">
                <a:solidFill>
                  <a:srgbClr val="FFFF00"/>
                </a:solidFill>
                <a:latin typeface="Arial" pitchFamily="34" charset="0"/>
              </a:defRPr>
            </a:lvl3pPr>
            <a:lvl4pPr marL="1600200" indent="-228600" eaLnBrk="0" hangingPunct="0">
              <a:spcBef>
                <a:spcPct val="50000"/>
              </a:spcBef>
              <a:defRPr sz="800">
                <a:solidFill>
                  <a:srgbClr val="FFFF00"/>
                </a:solidFill>
                <a:latin typeface="Arial" pitchFamily="34" charset="0"/>
              </a:defRPr>
            </a:lvl4pPr>
            <a:lvl5pPr marL="2057400" indent="-228600" eaLnBrk="0" hangingPunct="0">
              <a:spcBef>
                <a:spcPct val="50000"/>
              </a:spcBef>
              <a:defRPr sz="800">
                <a:solidFill>
                  <a:srgbClr val="FFFF00"/>
                </a:solidFill>
                <a:latin typeface="Arial" pitchFamily="34" charset="0"/>
              </a:defRPr>
            </a:lvl5pPr>
            <a:lvl6pPr marL="2514600" indent="-228600" eaLnBrk="0" fontAlgn="base" hangingPunct="0">
              <a:spcBef>
                <a:spcPct val="50000"/>
              </a:spcBef>
              <a:spcAft>
                <a:spcPct val="0"/>
              </a:spcAft>
              <a:defRPr sz="800">
                <a:solidFill>
                  <a:srgbClr val="FFFF00"/>
                </a:solidFill>
                <a:latin typeface="Arial" pitchFamily="34" charset="0"/>
              </a:defRPr>
            </a:lvl6pPr>
            <a:lvl7pPr marL="2971800" indent="-228600" eaLnBrk="0" fontAlgn="base" hangingPunct="0">
              <a:spcBef>
                <a:spcPct val="50000"/>
              </a:spcBef>
              <a:spcAft>
                <a:spcPct val="0"/>
              </a:spcAft>
              <a:defRPr sz="800">
                <a:solidFill>
                  <a:srgbClr val="FFFF00"/>
                </a:solidFill>
                <a:latin typeface="Arial" pitchFamily="34" charset="0"/>
              </a:defRPr>
            </a:lvl7pPr>
            <a:lvl8pPr marL="3429000" indent="-228600" eaLnBrk="0" fontAlgn="base" hangingPunct="0">
              <a:spcBef>
                <a:spcPct val="50000"/>
              </a:spcBef>
              <a:spcAft>
                <a:spcPct val="0"/>
              </a:spcAft>
              <a:defRPr sz="800">
                <a:solidFill>
                  <a:srgbClr val="FFFF00"/>
                </a:solidFill>
                <a:latin typeface="Arial" pitchFamily="34" charset="0"/>
              </a:defRPr>
            </a:lvl8pPr>
            <a:lvl9pPr marL="3886200" indent="-228600" eaLnBrk="0" fontAlgn="base" hangingPunct="0">
              <a:spcBef>
                <a:spcPct val="50000"/>
              </a:spcBef>
              <a:spcAft>
                <a:spcPct val="0"/>
              </a:spcAft>
              <a:defRPr sz="800">
                <a:solidFill>
                  <a:srgbClr val="FFFF00"/>
                </a:solidFill>
                <a:latin typeface="Arial" pitchFamily="34" charset="0"/>
              </a:defRPr>
            </a:lvl9pPr>
          </a:lstStyle>
          <a:p>
            <a:pPr eaLnBrk="1" hangingPunct="1">
              <a:buFontTx/>
              <a:buAutoNum type="arabicPeriod" startAt="21"/>
            </a:pPr>
            <a:r>
              <a:rPr lang="en-US" altLang="en-US" sz="2400">
                <a:solidFill>
                  <a:srgbClr val="0D0D0D"/>
                </a:solidFill>
                <a:latin typeface="Times New Roman" pitchFamily="18" charset="0"/>
                <a:cs typeface="Times New Roman" pitchFamily="18" charset="0"/>
              </a:rPr>
              <a:t>The idea pleased the king and the ministers, and the king did as Memuchan had advised.</a:t>
            </a:r>
          </a:p>
          <a:p>
            <a:pPr eaLnBrk="1" hangingPunct="1"/>
            <a:endParaRPr lang="en-US" altLang="en-US" sz="2400">
              <a:solidFill>
                <a:srgbClr val="0D0D0D"/>
              </a:solidFill>
              <a:latin typeface="Times New Roman" pitchFamily="18" charset="0"/>
              <a:cs typeface="Times New Roman" pitchFamily="18" charset="0"/>
            </a:endParaRPr>
          </a:p>
          <a:p>
            <a:pPr eaLnBrk="1" hangingPunct="1"/>
            <a:endParaRPr lang="en-US" altLang="en-US" sz="2400">
              <a:solidFill>
                <a:srgbClr val="0D0D0D"/>
              </a:solidFill>
              <a:latin typeface="Times New Roman" pitchFamily="18" charset="0"/>
              <a:cs typeface="Times New Roman" pitchFamily="18" charset="0"/>
            </a:endParaRPr>
          </a:p>
          <a:p>
            <a:pPr eaLnBrk="1" hangingPunct="1"/>
            <a:r>
              <a:rPr lang="en-US" altLang="en-US" sz="2400">
                <a:solidFill>
                  <a:srgbClr val="0D0D0D"/>
                </a:solidFill>
                <a:latin typeface="Times New Roman" pitchFamily="18" charset="0"/>
                <a:cs typeface="Times New Roman" pitchFamily="18" charset="0"/>
              </a:rPr>
              <a:t>22. He sent letters to all the king's provinces to each province in its script and to each nation in its language [saying] that every man shall be master in his home and that he speak the language of his nation.</a:t>
            </a:r>
          </a:p>
        </p:txBody>
      </p:sp>
      <p:sp>
        <p:nvSpPr>
          <p:cNvPr id="14339" name="Text Box 3"/>
          <p:cNvSpPr txBox="1">
            <a:spLocks noChangeArrowheads="1"/>
          </p:cNvSpPr>
          <p:nvPr/>
        </p:nvSpPr>
        <p:spPr bwMode="auto">
          <a:xfrm>
            <a:off x="4495800" y="0"/>
            <a:ext cx="4648200" cy="578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defRPr sz="800">
                <a:solidFill>
                  <a:srgbClr val="FFFF00"/>
                </a:solidFill>
                <a:latin typeface="Arial" pitchFamily="34" charset="0"/>
              </a:defRPr>
            </a:lvl1pPr>
            <a:lvl2pPr marL="742950" indent="-285750" eaLnBrk="0" hangingPunct="0">
              <a:spcBef>
                <a:spcPct val="50000"/>
              </a:spcBef>
              <a:defRPr sz="800">
                <a:solidFill>
                  <a:srgbClr val="FFFF00"/>
                </a:solidFill>
                <a:latin typeface="Arial" pitchFamily="34" charset="0"/>
              </a:defRPr>
            </a:lvl2pPr>
            <a:lvl3pPr marL="1143000" indent="-228600" eaLnBrk="0" hangingPunct="0">
              <a:spcBef>
                <a:spcPct val="50000"/>
              </a:spcBef>
              <a:defRPr sz="800">
                <a:solidFill>
                  <a:srgbClr val="FFFF00"/>
                </a:solidFill>
                <a:latin typeface="Arial" pitchFamily="34" charset="0"/>
              </a:defRPr>
            </a:lvl3pPr>
            <a:lvl4pPr marL="1600200" indent="-228600" eaLnBrk="0" hangingPunct="0">
              <a:spcBef>
                <a:spcPct val="50000"/>
              </a:spcBef>
              <a:defRPr sz="800">
                <a:solidFill>
                  <a:srgbClr val="FFFF00"/>
                </a:solidFill>
                <a:latin typeface="Arial" pitchFamily="34" charset="0"/>
              </a:defRPr>
            </a:lvl4pPr>
            <a:lvl5pPr marL="2057400" indent="-228600" eaLnBrk="0" hangingPunct="0">
              <a:spcBef>
                <a:spcPct val="50000"/>
              </a:spcBef>
              <a:defRPr sz="800">
                <a:solidFill>
                  <a:srgbClr val="FFFF00"/>
                </a:solidFill>
                <a:latin typeface="Arial" pitchFamily="34" charset="0"/>
              </a:defRPr>
            </a:lvl5pPr>
            <a:lvl6pPr marL="2514600" indent="-228600" eaLnBrk="0" fontAlgn="base" hangingPunct="0">
              <a:spcBef>
                <a:spcPct val="50000"/>
              </a:spcBef>
              <a:spcAft>
                <a:spcPct val="0"/>
              </a:spcAft>
              <a:defRPr sz="800">
                <a:solidFill>
                  <a:srgbClr val="FFFF00"/>
                </a:solidFill>
                <a:latin typeface="Arial" pitchFamily="34" charset="0"/>
              </a:defRPr>
            </a:lvl6pPr>
            <a:lvl7pPr marL="2971800" indent="-228600" eaLnBrk="0" fontAlgn="base" hangingPunct="0">
              <a:spcBef>
                <a:spcPct val="50000"/>
              </a:spcBef>
              <a:spcAft>
                <a:spcPct val="0"/>
              </a:spcAft>
              <a:defRPr sz="800">
                <a:solidFill>
                  <a:srgbClr val="FFFF00"/>
                </a:solidFill>
                <a:latin typeface="Arial" pitchFamily="34" charset="0"/>
              </a:defRPr>
            </a:lvl7pPr>
            <a:lvl8pPr marL="3429000" indent="-228600" eaLnBrk="0" fontAlgn="base" hangingPunct="0">
              <a:spcBef>
                <a:spcPct val="50000"/>
              </a:spcBef>
              <a:spcAft>
                <a:spcPct val="0"/>
              </a:spcAft>
              <a:defRPr sz="800">
                <a:solidFill>
                  <a:srgbClr val="FFFF00"/>
                </a:solidFill>
                <a:latin typeface="Arial" pitchFamily="34" charset="0"/>
              </a:defRPr>
            </a:lvl8pPr>
            <a:lvl9pPr marL="3886200" indent="-228600" eaLnBrk="0" fontAlgn="base" hangingPunct="0">
              <a:spcBef>
                <a:spcPct val="50000"/>
              </a:spcBef>
              <a:spcAft>
                <a:spcPct val="0"/>
              </a:spcAft>
              <a:defRPr sz="800">
                <a:solidFill>
                  <a:srgbClr val="FFFF00"/>
                </a:solidFill>
                <a:latin typeface="Arial" pitchFamily="34" charset="0"/>
              </a:defRPr>
            </a:lvl9pPr>
          </a:lstStyle>
          <a:p>
            <a:pPr algn="r" rtl="1" eaLnBrk="1" hangingPunct="1"/>
            <a:r>
              <a:rPr lang="he-IL" altLang="en-US" sz="3200" b="1">
                <a:solidFill>
                  <a:srgbClr val="0D0D0D"/>
                </a:solidFill>
                <a:latin typeface="Times New Roman" pitchFamily="18" charset="0"/>
                <a:cs typeface="David" pitchFamily="34" charset="-79"/>
              </a:rPr>
              <a:t>כא</a:t>
            </a:r>
            <a:r>
              <a:rPr lang="en-US" altLang="en-US" sz="3200" b="1">
                <a:solidFill>
                  <a:srgbClr val="0D0D0D"/>
                </a:solidFill>
                <a:latin typeface="Times New Roman" pitchFamily="18" charset="0"/>
                <a:cs typeface="David" pitchFamily="34" charset="-79"/>
              </a:rPr>
              <a:t>.</a:t>
            </a:r>
            <a:r>
              <a:rPr lang="he-IL" altLang="en-US" sz="3200">
                <a:solidFill>
                  <a:srgbClr val="0D0D0D"/>
                </a:solidFill>
                <a:latin typeface="Times New Roman" pitchFamily="18" charset="0"/>
                <a:cs typeface="David" pitchFamily="34" charset="-79"/>
              </a:rPr>
              <a:t> וַיִּיטַב, הַדָּבָר, בְּעֵינֵי הַמֶּלֶךְ, </a:t>
            </a:r>
            <a:r>
              <a:rPr lang="en-US" altLang="en-US" sz="3200">
                <a:solidFill>
                  <a:srgbClr val="0D0D0D"/>
                </a:solidFill>
                <a:latin typeface="Times New Roman" pitchFamily="18" charset="0"/>
                <a:cs typeface="David" pitchFamily="34" charset="-79"/>
              </a:rPr>
              <a:t>       </a:t>
            </a:r>
            <a:r>
              <a:rPr lang="he-IL" altLang="en-US" sz="3200">
                <a:solidFill>
                  <a:srgbClr val="0D0D0D"/>
                </a:solidFill>
                <a:latin typeface="Times New Roman" pitchFamily="18" charset="0"/>
                <a:cs typeface="David" pitchFamily="34" charset="-79"/>
              </a:rPr>
              <a:t>וְהַשָּׂרִים; וַיַּעַשׂ הַמֶּלֶךְ, </a:t>
            </a:r>
            <a:r>
              <a:rPr lang="en-US" altLang="en-US" sz="3200">
                <a:solidFill>
                  <a:srgbClr val="0D0D0D"/>
                </a:solidFill>
                <a:latin typeface="Times New Roman" pitchFamily="18" charset="0"/>
                <a:cs typeface="David" pitchFamily="34" charset="-79"/>
              </a:rPr>
              <a:t>           </a:t>
            </a:r>
            <a:r>
              <a:rPr lang="he-IL" altLang="en-US" sz="3200">
                <a:solidFill>
                  <a:srgbClr val="0D0D0D"/>
                </a:solidFill>
                <a:latin typeface="Times New Roman" pitchFamily="18" charset="0"/>
                <a:cs typeface="David" pitchFamily="34" charset="-79"/>
              </a:rPr>
              <a:t>כִּדְבַר</a:t>
            </a:r>
            <a:r>
              <a:rPr lang="en-US" altLang="en-US" sz="3200">
                <a:solidFill>
                  <a:srgbClr val="0D0D0D"/>
                </a:solidFill>
                <a:latin typeface="Times New Roman" pitchFamily="18" charset="0"/>
                <a:cs typeface="David" pitchFamily="34" charset="-79"/>
              </a:rPr>
              <a:t> </a:t>
            </a:r>
            <a:r>
              <a:rPr lang="he-IL" altLang="en-US" sz="3200">
                <a:solidFill>
                  <a:srgbClr val="0D0D0D"/>
                </a:solidFill>
                <a:latin typeface="Times New Roman" pitchFamily="18" charset="0"/>
                <a:cs typeface="David" pitchFamily="34" charset="-79"/>
              </a:rPr>
              <a:t>מְמוּכָן.</a:t>
            </a:r>
            <a:endParaRPr lang="en-US" altLang="en-US" sz="3200">
              <a:solidFill>
                <a:srgbClr val="0D0D0D"/>
              </a:solidFill>
              <a:latin typeface="Times New Roman" pitchFamily="18" charset="0"/>
              <a:cs typeface="David" pitchFamily="34" charset="-79"/>
            </a:endParaRPr>
          </a:p>
          <a:p>
            <a:pPr algn="r" rtl="1" eaLnBrk="1" hangingPunct="1"/>
            <a:endParaRPr lang="en-US" altLang="en-US" sz="3200">
              <a:solidFill>
                <a:srgbClr val="0D0D0D"/>
              </a:solidFill>
              <a:latin typeface="Times New Roman" pitchFamily="18" charset="0"/>
              <a:cs typeface="David" pitchFamily="34" charset="-79"/>
            </a:endParaRPr>
          </a:p>
          <a:p>
            <a:pPr algn="r" rtl="1" eaLnBrk="1" hangingPunct="1"/>
            <a:endParaRPr lang="en-US" altLang="en-US" sz="1200">
              <a:solidFill>
                <a:srgbClr val="0D0D0D"/>
              </a:solidFill>
              <a:latin typeface="Times New Roman" pitchFamily="18" charset="0"/>
              <a:cs typeface="David" pitchFamily="34" charset="-79"/>
            </a:endParaRPr>
          </a:p>
          <a:p>
            <a:pPr algn="r" rtl="1" eaLnBrk="1" hangingPunct="1"/>
            <a:r>
              <a:rPr lang="he-IL" altLang="en-US" sz="3200" b="1">
                <a:solidFill>
                  <a:srgbClr val="0D0D0D"/>
                </a:solidFill>
                <a:latin typeface="Times New Roman" pitchFamily="18" charset="0"/>
                <a:cs typeface="David" pitchFamily="34" charset="-79"/>
              </a:rPr>
              <a:t>כב</a:t>
            </a:r>
            <a:r>
              <a:rPr lang="en-US" altLang="en-US" sz="3200" b="1">
                <a:solidFill>
                  <a:srgbClr val="0D0D0D"/>
                </a:solidFill>
                <a:latin typeface="Times New Roman" pitchFamily="18" charset="0"/>
                <a:cs typeface="David" pitchFamily="34" charset="-79"/>
              </a:rPr>
              <a:t>.</a:t>
            </a:r>
            <a:r>
              <a:rPr lang="he-IL" altLang="en-US" sz="3200">
                <a:solidFill>
                  <a:srgbClr val="0D0D0D"/>
                </a:solidFill>
                <a:latin typeface="Times New Roman" pitchFamily="18" charset="0"/>
                <a:cs typeface="David" pitchFamily="34" charset="-79"/>
              </a:rPr>
              <a:t> וַיִּשְׁלַח סְפָרִים, אֶל כָּל </a:t>
            </a:r>
            <a:r>
              <a:rPr lang="en-US" altLang="en-US" sz="3200">
                <a:solidFill>
                  <a:srgbClr val="0D0D0D"/>
                </a:solidFill>
                <a:latin typeface="Times New Roman" pitchFamily="18" charset="0"/>
                <a:cs typeface="David" pitchFamily="34" charset="-79"/>
              </a:rPr>
              <a:t>            </a:t>
            </a:r>
            <a:r>
              <a:rPr lang="he-IL" altLang="en-US" sz="3200">
                <a:solidFill>
                  <a:srgbClr val="0D0D0D"/>
                </a:solidFill>
                <a:latin typeface="Times New Roman" pitchFamily="18" charset="0"/>
                <a:cs typeface="David" pitchFamily="34" charset="-79"/>
              </a:rPr>
              <a:t>מְדִינוֹת הַמֶּלֶךְ--אֶל מְדִינָה </a:t>
            </a:r>
            <a:r>
              <a:rPr lang="en-US" altLang="en-US" sz="3200">
                <a:solidFill>
                  <a:srgbClr val="0D0D0D"/>
                </a:solidFill>
                <a:latin typeface="Times New Roman" pitchFamily="18" charset="0"/>
                <a:cs typeface="David" pitchFamily="34" charset="-79"/>
              </a:rPr>
              <a:t>        </a:t>
            </a:r>
            <a:r>
              <a:rPr lang="he-IL" altLang="en-US" sz="3200">
                <a:solidFill>
                  <a:srgbClr val="0D0D0D"/>
                </a:solidFill>
                <a:latin typeface="Times New Roman" pitchFamily="18" charset="0"/>
                <a:cs typeface="David" pitchFamily="34" charset="-79"/>
              </a:rPr>
              <a:t>וּמְדִינָה כִּכְתָבָהּ, וְאֶל עַם </a:t>
            </a:r>
            <a:r>
              <a:rPr lang="en-US" altLang="en-US" sz="3200">
                <a:solidFill>
                  <a:srgbClr val="0D0D0D"/>
                </a:solidFill>
                <a:latin typeface="Times New Roman" pitchFamily="18" charset="0"/>
                <a:cs typeface="David" pitchFamily="34" charset="-79"/>
              </a:rPr>
              <a:t>         </a:t>
            </a:r>
            <a:r>
              <a:rPr lang="he-IL" altLang="en-US" sz="3200">
                <a:solidFill>
                  <a:srgbClr val="0D0D0D"/>
                </a:solidFill>
                <a:latin typeface="Times New Roman" pitchFamily="18" charset="0"/>
                <a:cs typeface="David" pitchFamily="34" charset="-79"/>
              </a:rPr>
              <a:t>וָעָם </a:t>
            </a:r>
            <a:r>
              <a:rPr lang="en-US" altLang="en-US" sz="3200">
                <a:solidFill>
                  <a:srgbClr val="0D0D0D"/>
                </a:solidFill>
                <a:latin typeface="Times New Roman" pitchFamily="18" charset="0"/>
                <a:cs typeface="David" pitchFamily="34" charset="-79"/>
              </a:rPr>
              <a:t>    </a:t>
            </a:r>
            <a:r>
              <a:rPr lang="he-IL" altLang="en-US" sz="3200">
                <a:solidFill>
                  <a:srgbClr val="0D0D0D"/>
                </a:solidFill>
                <a:latin typeface="Times New Roman" pitchFamily="18" charset="0"/>
                <a:cs typeface="David" pitchFamily="34" charset="-79"/>
              </a:rPr>
              <a:t>כִּלְשׁוֹנוֹ:  לִהְיוֹת כָּל </a:t>
            </a:r>
            <a:r>
              <a:rPr lang="en-US" altLang="en-US" sz="3200">
                <a:solidFill>
                  <a:srgbClr val="0D0D0D"/>
                </a:solidFill>
                <a:latin typeface="Times New Roman" pitchFamily="18" charset="0"/>
                <a:cs typeface="David" pitchFamily="34" charset="-79"/>
              </a:rPr>
              <a:t>       </a:t>
            </a:r>
            <a:r>
              <a:rPr lang="he-IL" altLang="en-US" sz="3200">
                <a:solidFill>
                  <a:srgbClr val="0D0D0D"/>
                </a:solidFill>
                <a:latin typeface="Times New Roman" pitchFamily="18" charset="0"/>
                <a:cs typeface="David" pitchFamily="34" charset="-79"/>
              </a:rPr>
              <a:t>אִישׁ שֹׂרֵר</a:t>
            </a:r>
            <a:r>
              <a:rPr lang="en-US" altLang="en-US" sz="3200">
                <a:solidFill>
                  <a:srgbClr val="0D0D0D"/>
                </a:solidFill>
                <a:latin typeface="Times New Roman" pitchFamily="18" charset="0"/>
                <a:cs typeface="David" pitchFamily="34" charset="-79"/>
              </a:rPr>
              <a:t> </a:t>
            </a:r>
            <a:r>
              <a:rPr lang="he-IL" altLang="en-US" sz="3200">
                <a:solidFill>
                  <a:srgbClr val="0D0D0D"/>
                </a:solidFill>
                <a:latin typeface="Times New Roman" pitchFamily="18" charset="0"/>
                <a:cs typeface="David" pitchFamily="34" charset="-79"/>
              </a:rPr>
              <a:t>בְּבֵיתוֹ, וּמְדַבֵּר </a:t>
            </a:r>
            <a:r>
              <a:rPr lang="en-US" altLang="en-US" sz="3200">
                <a:solidFill>
                  <a:srgbClr val="0D0D0D"/>
                </a:solidFill>
                <a:latin typeface="Times New Roman" pitchFamily="18" charset="0"/>
                <a:cs typeface="David" pitchFamily="34" charset="-79"/>
              </a:rPr>
              <a:t>         </a:t>
            </a:r>
            <a:r>
              <a:rPr lang="he-IL" altLang="en-US" sz="3200">
                <a:solidFill>
                  <a:srgbClr val="0D0D0D"/>
                </a:solidFill>
                <a:latin typeface="Times New Roman" pitchFamily="18" charset="0"/>
                <a:cs typeface="David" pitchFamily="34" charset="-79"/>
              </a:rPr>
              <a:t>כִּלְשׁוֹן עַמּוֹ.</a:t>
            </a:r>
            <a:endParaRPr lang="en-US" altLang="en-US" sz="3200">
              <a:solidFill>
                <a:srgbClr val="0D0D0D"/>
              </a:solidFill>
              <a:latin typeface="Times New Roman" pitchFamily="18" charset="0"/>
              <a:cs typeface="David" pitchFamily="34" charset="-79"/>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533400" y="533400"/>
            <a:ext cx="7848600" cy="3384550"/>
          </a:xfrm>
          <a:prstGeom prst="rect">
            <a:avLst/>
          </a:prstGeom>
          <a:noFill/>
          <a:ln w="9525">
            <a:noFill/>
            <a:miter lim="800000"/>
            <a:headEnd/>
            <a:tailEnd/>
          </a:ln>
          <a:effectLst/>
        </p:spPr>
        <p:txBody>
          <a:bodyPr>
            <a:spAutoFit/>
          </a:bodyPr>
          <a:lstStyle/>
          <a:p>
            <a:pPr algn="ctr">
              <a:spcBef>
                <a:spcPct val="50000"/>
              </a:spcBef>
              <a:defRPr/>
            </a:pPr>
            <a:endParaRPr lang="en-US" sz="7200" dirty="0">
              <a:solidFill>
                <a:srgbClr val="66FFFF"/>
              </a:solidFill>
              <a:effectLst>
                <a:outerShdw blurRad="38100" dist="38100" dir="2700000" algn="tl">
                  <a:srgbClr val="FFFFFF"/>
                </a:outerShdw>
              </a:effectLst>
              <a:latin typeface="Mead Bold" pitchFamily="2" charset="0"/>
              <a:cs typeface="+mn-cs"/>
            </a:endParaRPr>
          </a:p>
          <a:p>
            <a:pPr algn="ctr">
              <a:spcBef>
                <a:spcPct val="50000"/>
              </a:spcBef>
              <a:defRPr/>
            </a:pPr>
            <a:r>
              <a:rPr lang="en-US" sz="9600" b="1" dirty="0">
                <a:ln w="57150" cmpd="sng">
                  <a:solidFill>
                    <a:srgbClr val="3366FF"/>
                  </a:solidFill>
                  <a:prstDash val="solid"/>
                  <a:miter lim="800000"/>
                </a:ln>
                <a:solidFill>
                  <a:srgbClr val="0D0D0D"/>
                </a:solidFill>
                <a:effectLst>
                  <a:outerShdw blurRad="25500" dist="23000" dir="7020000" algn="tl">
                    <a:srgbClr val="000000">
                      <a:alpha val="50000"/>
                    </a:srgbClr>
                  </a:outerShdw>
                </a:effectLst>
                <a:latin typeface="Arial Black"/>
                <a:cs typeface="Arial Black"/>
              </a:rPr>
              <a:t>Perek 2</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4572000" y="0"/>
            <a:ext cx="4572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defRPr sz="800">
                <a:solidFill>
                  <a:srgbClr val="FFFF00"/>
                </a:solidFill>
                <a:latin typeface="Arial" pitchFamily="34" charset="0"/>
              </a:defRPr>
            </a:lvl1pPr>
            <a:lvl2pPr marL="742950" indent="-285750" eaLnBrk="0" hangingPunct="0">
              <a:spcBef>
                <a:spcPct val="50000"/>
              </a:spcBef>
              <a:defRPr sz="800">
                <a:solidFill>
                  <a:srgbClr val="FFFF00"/>
                </a:solidFill>
                <a:latin typeface="Arial" pitchFamily="34" charset="0"/>
              </a:defRPr>
            </a:lvl2pPr>
            <a:lvl3pPr marL="1143000" indent="-228600" eaLnBrk="0" hangingPunct="0">
              <a:spcBef>
                <a:spcPct val="50000"/>
              </a:spcBef>
              <a:defRPr sz="800">
                <a:solidFill>
                  <a:srgbClr val="FFFF00"/>
                </a:solidFill>
                <a:latin typeface="Arial" pitchFamily="34" charset="0"/>
              </a:defRPr>
            </a:lvl3pPr>
            <a:lvl4pPr marL="1600200" indent="-228600" eaLnBrk="0" hangingPunct="0">
              <a:spcBef>
                <a:spcPct val="50000"/>
              </a:spcBef>
              <a:defRPr sz="800">
                <a:solidFill>
                  <a:srgbClr val="FFFF00"/>
                </a:solidFill>
                <a:latin typeface="Arial" pitchFamily="34" charset="0"/>
              </a:defRPr>
            </a:lvl4pPr>
            <a:lvl5pPr marL="2057400" indent="-228600" eaLnBrk="0" hangingPunct="0">
              <a:spcBef>
                <a:spcPct val="50000"/>
              </a:spcBef>
              <a:defRPr sz="800">
                <a:solidFill>
                  <a:srgbClr val="FFFF00"/>
                </a:solidFill>
                <a:latin typeface="Arial" pitchFamily="34" charset="0"/>
              </a:defRPr>
            </a:lvl5pPr>
            <a:lvl6pPr marL="2514600" indent="-228600" eaLnBrk="0" fontAlgn="base" hangingPunct="0">
              <a:spcBef>
                <a:spcPct val="50000"/>
              </a:spcBef>
              <a:spcAft>
                <a:spcPct val="0"/>
              </a:spcAft>
              <a:defRPr sz="800">
                <a:solidFill>
                  <a:srgbClr val="FFFF00"/>
                </a:solidFill>
                <a:latin typeface="Arial" pitchFamily="34" charset="0"/>
              </a:defRPr>
            </a:lvl6pPr>
            <a:lvl7pPr marL="2971800" indent="-228600" eaLnBrk="0" fontAlgn="base" hangingPunct="0">
              <a:spcBef>
                <a:spcPct val="50000"/>
              </a:spcBef>
              <a:spcAft>
                <a:spcPct val="0"/>
              </a:spcAft>
              <a:defRPr sz="800">
                <a:solidFill>
                  <a:srgbClr val="FFFF00"/>
                </a:solidFill>
                <a:latin typeface="Arial" pitchFamily="34" charset="0"/>
              </a:defRPr>
            </a:lvl7pPr>
            <a:lvl8pPr marL="3429000" indent="-228600" eaLnBrk="0" fontAlgn="base" hangingPunct="0">
              <a:spcBef>
                <a:spcPct val="50000"/>
              </a:spcBef>
              <a:spcAft>
                <a:spcPct val="0"/>
              </a:spcAft>
              <a:defRPr sz="800">
                <a:solidFill>
                  <a:srgbClr val="FFFF00"/>
                </a:solidFill>
                <a:latin typeface="Arial" pitchFamily="34" charset="0"/>
              </a:defRPr>
            </a:lvl8pPr>
            <a:lvl9pPr marL="3886200" indent="-228600" eaLnBrk="0" fontAlgn="base" hangingPunct="0">
              <a:spcBef>
                <a:spcPct val="50000"/>
              </a:spcBef>
              <a:spcAft>
                <a:spcPct val="0"/>
              </a:spcAft>
              <a:defRPr sz="800">
                <a:solidFill>
                  <a:srgbClr val="FFFF00"/>
                </a:solidFill>
                <a:latin typeface="Arial" pitchFamily="34" charset="0"/>
              </a:defRPr>
            </a:lvl9pPr>
          </a:lstStyle>
          <a:p>
            <a:pPr algn="r" rtl="1" eaLnBrk="1" hangingPunct="1"/>
            <a:r>
              <a:rPr lang="he-IL" altLang="en-US" sz="3200" b="1">
                <a:solidFill>
                  <a:srgbClr val="000000"/>
                </a:solidFill>
                <a:latin typeface="Times New Roman" pitchFamily="18" charset="0"/>
                <a:cs typeface="David" pitchFamily="34" charset="-79"/>
              </a:rPr>
              <a:t>א</a:t>
            </a:r>
            <a:r>
              <a:rPr lang="en-US" altLang="en-US" sz="3200" b="1">
                <a:solidFill>
                  <a:srgbClr val="000000"/>
                </a:solidFill>
                <a:latin typeface="Times New Roman" pitchFamily="18" charset="0"/>
                <a:cs typeface="David" pitchFamily="34" charset="-79"/>
              </a:rPr>
              <a:t>.</a:t>
            </a:r>
            <a:r>
              <a:rPr lang="he-IL" altLang="en-US" sz="3200">
                <a:solidFill>
                  <a:srgbClr val="000000"/>
                </a:solidFill>
                <a:latin typeface="Times New Roman" pitchFamily="18" charset="0"/>
                <a:cs typeface="David" pitchFamily="34" charset="-79"/>
              </a:rPr>
              <a:t> אַחַר, הַדְּבָרִים הָאֵלֶּה, </a:t>
            </a:r>
            <a:r>
              <a:rPr lang="en-US" altLang="en-US" sz="3200">
                <a:solidFill>
                  <a:srgbClr val="000000"/>
                </a:solidFill>
                <a:latin typeface="Times New Roman" pitchFamily="18" charset="0"/>
                <a:cs typeface="David" pitchFamily="34" charset="-79"/>
              </a:rPr>
              <a:t>           </a:t>
            </a:r>
            <a:r>
              <a:rPr lang="he-IL" altLang="en-US" sz="3200">
                <a:solidFill>
                  <a:srgbClr val="000000"/>
                </a:solidFill>
                <a:latin typeface="Times New Roman" pitchFamily="18" charset="0"/>
                <a:cs typeface="David" pitchFamily="34" charset="-79"/>
              </a:rPr>
              <a:t>כְּשֹׁךְ, </a:t>
            </a:r>
            <a:r>
              <a:rPr lang="en-US" altLang="en-US" sz="3200">
                <a:solidFill>
                  <a:srgbClr val="000000"/>
                </a:solidFill>
                <a:latin typeface="Times New Roman" pitchFamily="18" charset="0"/>
                <a:cs typeface="David" pitchFamily="34" charset="-79"/>
              </a:rPr>
              <a:t>    </a:t>
            </a:r>
            <a:r>
              <a:rPr lang="he-IL" altLang="en-US" sz="3200">
                <a:solidFill>
                  <a:srgbClr val="000000"/>
                </a:solidFill>
                <a:latin typeface="Times New Roman" pitchFamily="18" charset="0"/>
                <a:cs typeface="David" pitchFamily="34" charset="-79"/>
              </a:rPr>
              <a:t>חֲמַת הַמֶּלֶךְ </a:t>
            </a:r>
            <a:r>
              <a:rPr lang="en-US" altLang="en-US" sz="3200">
                <a:solidFill>
                  <a:srgbClr val="000000"/>
                </a:solidFill>
                <a:latin typeface="Times New Roman" pitchFamily="18" charset="0"/>
                <a:cs typeface="David" pitchFamily="34" charset="-79"/>
              </a:rPr>
              <a:t>             </a:t>
            </a:r>
            <a:r>
              <a:rPr lang="he-IL" altLang="en-US" sz="3200">
                <a:solidFill>
                  <a:srgbClr val="000000"/>
                </a:solidFill>
                <a:latin typeface="Times New Roman" pitchFamily="18" charset="0"/>
                <a:cs typeface="David" pitchFamily="34" charset="-79"/>
              </a:rPr>
              <a:t>אֲחַשְׁוֵרוֹשׁ--זָכַר </a:t>
            </a:r>
            <a:r>
              <a:rPr lang="en-US" altLang="en-US" sz="3200">
                <a:solidFill>
                  <a:srgbClr val="000000"/>
                </a:solidFill>
                <a:latin typeface="Times New Roman" pitchFamily="18" charset="0"/>
                <a:cs typeface="David" pitchFamily="34" charset="-79"/>
              </a:rPr>
              <a:t>    </a:t>
            </a:r>
            <a:r>
              <a:rPr lang="he-IL" altLang="en-US" sz="3200">
                <a:solidFill>
                  <a:srgbClr val="000000"/>
                </a:solidFill>
                <a:latin typeface="Times New Roman" pitchFamily="18" charset="0"/>
                <a:cs typeface="David" pitchFamily="34" charset="-79"/>
              </a:rPr>
              <a:t>אֶת </a:t>
            </a:r>
            <a:r>
              <a:rPr lang="en-US" altLang="en-US" sz="3200">
                <a:solidFill>
                  <a:srgbClr val="000000"/>
                </a:solidFill>
                <a:latin typeface="Times New Roman" pitchFamily="18" charset="0"/>
                <a:cs typeface="David" pitchFamily="34" charset="-79"/>
              </a:rPr>
              <a:t>           </a:t>
            </a:r>
            <a:r>
              <a:rPr lang="he-IL" altLang="en-US" sz="3200">
                <a:solidFill>
                  <a:srgbClr val="000000"/>
                </a:solidFill>
                <a:latin typeface="Times New Roman" pitchFamily="18" charset="0"/>
                <a:cs typeface="David" pitchFamily="34" charset="-79"/>
              </a:rPr>
              <a:t>וַשְׁתִּי וְאֵת אֲשֶׁר עָשָׂתָה, </a:t>
            </a:r>
            <a:r>
              <a:rPr lang="en-US" altLang="en-US" sz="3200">
                <a:solidFill>
                  <a:srgbClr val="000000"/>
                </a:solidFill>
                <a:latin typeface="Times New Roman" pitchFamily="18" charset="0"/>
                <a:cs typeface="David" pitchFamily="34" charset="-79"/>
              </a:rPr>
              <a:t>          </a:t>
            </a:r>
            <a:r>
              <a:rPr lang="he-IL" altLang="en-US" sz="3200">
                <a:solidFill>
                  <a:srgbClr val="000000"/>
                </a:solidFill>
                <a:latin typeface="Times New Roman" pitchFamily="18" charset="0"/>
                <a:cs typeface="David" pitchFamily="34" charset="-79"/>
              </a:rPr>
              <a:t>וְאֵת אֲשֶׁר נִגְזַר עָלֶיהָ. </a:t>
            </a:r>
            <a:endParaRPr lang="en-US" altLang="en-US" sz="3200">
              <a:solidFill>
                <a:srgbClr val="000000"/>
              </a:solidFill>
              <a:latin typeface="Times New Roman" pitchFamily="18" charset="0"/>
              <a:cs typeface="David" pitchFamily="34" charset="-79"/>
            </a:endParaRPr>
          </a:p>
          <a:p>
            <a:pPr algn="r" rtl="1" eaLnBrk="1" hangingPunct="1"/>
            <a:endParaRPr lang="en-US" altLang="en-US" sz="1600">
              <a:solidFill>
                <a:srgbClr val="000000"/>
              </a:solidFill>
              <a:latin typeface="Times New Roman" pitchFamily="18" charset="0"/>
              <a:cs typeface="David" pitchFamily="34" charset="-79"/>
            </a:endParaRPr>
          </a:p>
          <a:p>
            <a:pPr algn="r" rtl="1" eaLnBrk="1" hangingPunct="1"/>
            <a:endParaRPr lang="en-US" altLang="en-US" sz="1600">
              <a:solidFill>
                <a:srgbClr val="000000"/>
              </a:solidFill>
              <a:latin typeface="Times New Roman" pitchFamily="18" charset="0"/>
              <a:cs typeface="David" pitchFamily="34" charset="-79"/>
            </a:endParaRPr>
          </a:p>
          <a:p>
            <a:pPr algn="r" rtl="1" eaLnBrk="1" hangingPunct="1"/>
            <a:endParaRPr lang="en-US" altLang="en-US" sz="1600">
              <a:solidFill>
                <a:srgbClr val="000000"/>
              </a:solidFill>
              <a:latin typeface="Times New Roman" pitchFamily="18" charset="0"/>
              <a:cs typeface="David" pitchFamily="34" charset="-79"/>
            </a:endParaRPr>
          </a:p>
          <a:p>
            <a:pPr algn="r" rtl="1" eaLnBrk="1" hangingPunct="1"/>
            <a:endParaRPr lang="en-US" altLang="en-US" sz="1600">
              <a:solidFill>
                <a:srgbClr val="000000"/>
              </a:solidFill>
              <a:latin typeface="Times New Roman" pitchFamily="18" charset="0"/>
              <a:cs typeface="David" pitchFamily="34" charset="-79"/>
            </a:endParaRPr>
          </a:p>
          <a:p>
            <a:pPr algn="r" rtl="1" eaLnBrk="1" hangingPunct="1"/>
            <a:r>
              <a:rPr lang="he-IL" altLang="en-US" sz="3200" b="1">
                <a:solidFill>
                  <a:srgbClr val="000000"/>
                </a:solidFill>
                <a:latin typeface="Times New Roman" pitchFamily="18" charset="0"/>
                <a:cs typeface="David" pitchFamily="34" charset="-79"/>
              </a:rPr>
              <a:t>ב</a:t>
            </a:r>
            <a:r>
              <a:rPr lang="en-US" altLang="en-US" sz="3200" b="1">
                <a:solidFill>
                  <a:srgbClr val="000000"/>
                </a:solidFill>
                <a:latin typeface="Times New Roman" pitchFamily="18" charset="0"/>
                <a:cs typeface="David" pitchFamily="34" charset="-79"/>
              </a:rPr>
              <a:t>.</a:t>
            </a:r>
            <a:r>
              <a:rPr lang="he-IL" altLang="en-US" sz="3200">
                <a:solidFill>
                  <a:srgbClr val="000000"/>
                </a:solidFill>
                <a:latin typeface="Times New Roman" pitchFamily="18" charset="0"/>
                <a:cs typeface="David" pitchFamily="34" charset="-79"/>
              </a:rPr>
              <a:t> וַיֹּאמְרוּ נַעֲרֵי הַמֶּלֶךְ,</a:t>
            </a:r>
            <a:r>
              <a:rPr lang="en-US" altLang="en-US" sz="3200">
                <a:solidFill>
                  <a:srgbClr val="000000"/>
                </a:solidFill>
                <a:latin typeface="Times New Roman" pitchFamily="18" charset="0"/>
                <a:cs typeface="David" pitchFamily="34" charset="-79"/>
              </a:rPr>
              <a:t>    </a:t>
            </a:r>
            <a:r>
              <a:rPr lang="he-IL" altLang="en-US" sz="3200">
                <a:solidFill>
                  <a:srgbClr val="000000"/>
                </a:solidFill>
                <a:latin typeface="Times New Roman" pitchFamily="18" charset="0"/>
                <a:cs typeface="David" pitchFamily="34" charset="-79"/>
              </a:rPr>
              <a:t> </a:t>
            </a:r>
            <a:r>
              <a:rPr lang="en-US" altLang="en-US" sz="3200">
                <a:solidFill>
                  <a:srgbClr val="000000"/>
                </a:solidFill>
                <a:latin typeface="Times New Roman" pitchFamily="18" charset="0"/>
                <a:cs typeface="David" pitchFamily="34" charset="-79"/>
              </a:rPr>
              <a:t>          </a:t>
            </a:r>
            <a:r>
              <a:rPr lang="he-IL" altLang="en-US" sz="3200">
                <a:solidFill>
                  <a:srgbClr val="000000"/>
                </a:solidFill>
                <a:latin typeface="Times New Roman" pitchFamily="18" charset="0"/>
                <a:cs typeface="David" pitchFamily="34" charset="-79"/>
              </a:rPr>
              <a:t>מְשָׁרְתָיו:  יְבַקְשׁוּ לַמֶּלֶךְ </a:t>
            </a:r>
            <a:r>
              <a:rPr lang="en-US" altLang="en-US" sz="3200">
                <a:solidFill>
                  <a:srgbClr val="000000"/>
                </a:solidFill>
                <a:latin typeface="Times New Roman" pitchFamily="18" charset="0"/>
                <a:cs typeface="David" pitchFamily="34" charset="-79"/>
              </a:rPr>
              <a:t>         </a:t>
            </a:r>
            <a:r>
              <a:rPr lang="he-IL" altLang="en-US" sz="3200">
                <a:solidFill>
                  <a:srgbClr val="000000"/>
                </a:solidFill>
                <a:latin typeface="Times New Roman" pitchFamily="18" charset="0"/>
                <a:cs typeface="David" pitchFamily="34" charset="-79"/>
              </a:rPr>
              <a:t>נְעָרוֹת בְּתוּלוֹת, טוֹבוֹת </a:t>
            </a:r>
            <a:r>
              <a:rPr lang="en-US" altLang="en-US" sz="3200">
                <a:solidFill>
                  <a:srgbClr val="000000"/>
                </a:solidFill>
                <a:latin typeface="Times New Roman" pitchFamily="18" charset="0"/>
                <a:cs typeface="David" pitchFamily="34" charset="-79"/>
              </a:rPr>
              <a:t>           </a:t>
            </a:r>
            <a:r>
              <a:rPr lang="he-IL" altLang="en-US" sz="3200">
                <a:solidFill>
                  <a:srgbClr val="000000"/>
                </a:solidFill>
                <a:latin typeface="Times New Roman" pitchFamily="18" charset="0"/>
                <a:cs typeface="David" pitchFamily="34" charset="-79"/>
              </a:rPr>
              <a:t>מַרְאֶה. </a:t>
            </a:r>
            <a:r>
              <a:rPr lang="he-IL" altLang="en-US" sz="3200">
                <a:solidFill>
                  <a:srgbClr val="000000"/>
                </a:solidFill>
                <a:latin typeface="Times New Roman" pitchFamily="18" charset="0"/>
              </a:rPr>
              <a:t>      </a:t>
            </a:r>
            <a:endParaRPr lang="en-US" altLang="en-US" sz="3200">
              <a:solidFill>
                <a:srgbClr val="000000"/>
              </a:solidFill>
              <a:latin typeface="Times New Roman" pitchFamily="18" charset="0"/>
            </a:endParaRPr>
          </a:p>
        </p:txBody>
      </p:sp>
      <p:sp>
        <p:nvSpPr>
          <p:cNvPr id="16387" name="Text Box 3"/>
          <p:cNvSpPr txBox="1">
            <a:spLocks noChangeArrowheads="1"/>
          </p:cNvSpPr>
          <p:nvPr/>
        </p:nvSpPr>
        <p:spPr bwMode="auto">
          <a:xfrm>
            <a:off x="0" y="228600"/>
            <a:ext cx="46482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50000"/>
              </a:spcBef>
              <a:defRPr sz="800">
                <a:solidFill>
                  <a:srgbClr val="FFFF00"/>
                </a:solidFill>
                <a:latin typeface="Arial" pitchFamily="34" charset="0"/>
              </a:defRPr>
            </a:lvl1pPr>
            <a:lvl2pPr marL="742950" indent="-285750" eaLnBrk="0" hangingPunct="0">
              <a:spcBef>
                <a:spcPct val="50000"/>
              </a:spcBef>
              <a:defRPr sz="800">
                <a:solidFill>
                  <a:srgbClr val="FFFF00"/>
                </a:solidFill>
                <a:latin typeface="Arial" pitchFamily="34" charset="0"/>
              </a:defRPr>
            </a:lvl2pPr>
            <a:lvl3pPr marL="1143000" indent="-228600" eaLnBrk="0" hangingPunct="0">
              <a:spcBef>
                <a:spcPct val="50000"/>
              </a:spcBef>
              <a:defRPr sz="800">
                <a:solidFill>
                  <a:srgbClr val="FFFF00"/>
                </a:solidFill>
                <a:latin typeface="Arial" pitchFamily="34" charset="0"/>
              </a:defRPr>
            </a:lvl3pPr>
            <a:lvl4pPr marL="1600200" indent="-228600" eaLnBrk="0" hangingPunct="0">
              <a:spcBef>
                <a:spcPct val="50000"/>
              </a:spcBef>
              <a:defRPr sz="800">
                <a:solidFill>
                  <a:srgbClr val="FFFF00"/>
                </a:solidFill>
                <a:latin typeface="Arial" pitchFamily="34" charset="0"/>
              </a:defRPr>
            </a:lvl4pPr>
            <a:lvl5pPr marL="2057400" indent="-228600" eaLnBrk="0" hangingPunct="0">
              <a:spcBef>
                <a:spcPct val="50000"/>
              </a:spcBef>
              <a:defRPr sz="800">
                <a:solidFill>
                  <a:srgbClr val="FFFF00"/>
                </a:solidFill>
                <a:latin typeface="Arial" pitchFamily="34" charset="0"/>
              </a:defRPr>
            </a:lvl5pPr>
            <a:lvl6pPr marL="2514600" indent="-228600" eaLnBrk="0" fontAlgn="base" hangingPunct="0">
              <a:spcBef>
                <a:spcPct val="50000"/>
              </a:spcBef>
              <a:spcAft>
                <a:spcPct val="0"/>
              </a:spcAft>
              <a:defRPr sz="800">
                <a:solidFill>
                  <a:srgbClr val="FFFF00"/>
                </a:solidFill>
                <a:latin typeface="Arial" pitchFamily="34" charset="0"/>
              </a:defRPr>
            </a:lvl6pPr>
            <a:lvl7pPr marL="2971800" indent="-228600" eaLnBrk="0" fontAlgn="base" hangingPunct="0">
              <a:spcBef>
                <a:spcPct val="50000"/>
              </a:spcBef>
              <a:spcAft>
                <a:spcPct val="0"/>
              </a:spcAft>
              <a:defRPr sz="800">
                <a:solidFill>
                  <a:srgbClr val="FFFF00"/>
                </a:solidFill>
                <a:latin typeface="Arial" pitchFamily="34" charset="0"/>
              </a:defRPr>
            </a:lvl7pPr>
            <a:lvl8pPr marL="3429000" indent="-228600" eaLnBrk="0" fontAlgn="base" hangingPunct="0">
              <a:spcBef>
                <a:spcPct val="50000"/>
              </a:spcBef>
              <a:spcAft>
                <a:spcPct val="0"/>
              </a:spcAft>
              <a:defRPr sz="800">
                <a:solidFill>
                  <a:srgbClr val="FFFF00"/>
                </a:solidFill>
                <a:latin typeface="Arial" pitchFamily="34" charset="0"/>
              </a:defRPr>
            </a:lvl8pPr>
            <a:lvl9pPr marL="3886200" indent="-228600" eaLnBrk="0" fontAlgn="base" hangingPunct="0">
              <a:spcBef>
                <a:spcPct val="50000"/>
              </a:spcBef>
              <a:spcAft>
                <a:spcPct val="0"/>
              </a:spcAft>
              <a:defRPr sz="800">
                <a:solidFill>
                  <a:srgbClr val="FFFF00"/>
                </a:solidFill>
                <a:latin typeface="Arial" pitchFamily="34" charset="0"/>
              </a:defRPr>
            </a:lvl9pPr>
          </a:lstStyle>
          <a:p>
            <a:pPr eaLnBrk="1" hangingPunct="1">
              <a:buFontTx/>
              <a:buAutoNum type="arabicPeriod"/>
            </a:pPr>
            <a:r>
              <a:rPr lang="en-US" altLang="en-US" sz="2400">
                <a:solidFill>
                  <a:srgbClr val="000000"/>
                </a:solidFill>
                <a:latin typeface="Times New Roman" pitchFamily="18" charset="0"/>
                <a:cs typeface="Times New Roman" pitchFamily="18" charset="0"/>
              </a:rPr>
              <a:t>After these events, when King Achashverosh's wrath had abated, he remembered Vashti and what she had done and what had been decreed upon her. </a:t>
            </a:r>
          </a:p>
          <a:p>
            <a:pPr eaLnBrk="1" hangingPunct="1">
              <a:buFontTx/>
              <a:buAutoNum type="arabicPeriod"/>
            </a:pPr>
            <a:endParaRPr lang="en-US" altLang="en-US" sz="2400">
              <a:solidFill>
                <a:srgbClr val="000000"/>
              </a:solidFill>
              <a:latin typeface="Times New Roman" pitchFamily="18" charset="0"/>
              <a:cs typeface="Times New Roman" pitchFamily="18" charset="0"/>
            </a:endParaRPr>
          </a:p>
          <a:p>
            <a:pPr eaLnBrk="1" hangingPunct="1"/>
            <a:endParaRPr lang="en-US" altLang="en-US" sz="2400">
              <a:solidFill>
                <a:srgbClr val="000000"/>
              </a:solidFill>
              <a:latin typeface="Times New Roman" pitchFamily="18" charset="0"/>
              <a:cs typeface="Times New Roman" pitchFamily="18" charset="0"/>
            </a:endParaRPr>
          </a:p>
          <a:p>
            <a:pPr eaLnBrk="1" hangingPunct="1"/>
            <a:endParaRPr lang="en-US" altLang="en-US" sz="2400">
              <a:solidFill>
                <a:srgbClr val="000000"/>
              </a:solidFill>
              <a:latin typeface="Times New Roman" pitchFamily="18" charset="0"/>
              <a:cs typeface="Times New Roman" pitchFamily="18" charset="0"/>
            </a:endParaRPr>
          </a:p>
          <a:p>
            <a:pPr eaLnBrk="1" hangingPunct="1"/>
            <a:r>
              <a:rPr lang="en-US" altLang="en-US" sz="2400">
                <a:solidFill>
                  <a:srgbClr val="000000"/>
                </a:solidFill>
                <a:latin typeface="Times New Roman" pitchFamily="18" charset="0"/>
                <a:cs typeface="Times New Roman" pitchFamily="18" charset="0"/>
              </a:rPr>
              <a:t>2.  So the king's attendants advised: "Let beautiful virgin girls be sought for the King.</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0" y="0"/>
            <a:ext cx="4419600" cy="609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50000"/>
              </a:spcBef>
              <a:defRPr sz="800">
                <a:solidFill>
                  <a:srgbClr val="FFFF00"/>
                </a:solidFill>
                <a:latin typeface="Arial" pitchFamily="34" charset="0"/>
              </a:defRPr>
            </a:lvl1pPr>
            <a:lvl2pPr marL="742950" indent="-285750" eaLnBrk="0" hangingPunct="0">
              <a:spcBef>
                <a:spcPct val="50000"/>
              </a:spcBef>
              <a:defRPr sz="800">
                <a:solidFill>
                  <a:srgbClr val="FFFF00"/>
                </a:solidFill>
                <a:latin typeface="Arial" pitchFamily="34" charset="0"/>
              </a:defRPr>
            </a:lvl2pPr>
            <a:lvl3pPr marL="1143000" indent="-228600" eaLnBrk="0" hangingPunct="0">
              <a:spcBef>
                <a:spcPct val="50000"/>
              </a:spcBef>
              <a:defRPr sz="800">
                <a:solidFill>
                  <a:srgbClr val="FFFF00"/>
                </a:solidFill>
                <a:latin typeface="Arial" pitchFamily="34" charset="0"/>
              </a:defRPr>
            </a:lvl3pPr>
            <a:lvl4pPr marL="1600200" indent="-228600" eaLnBrk="0" hangingPunct="0">
              <a:spcBef>
                <a:spcPct val="50000"/>
              </a:spcBef>
              <a:defRPr sz="800">
                <a:solidFill>
                  <a:srgbClr val="FFFF00"/>
                </a:solidFill>
                <a:latin typeface="Arial" pitchFamily="34" charset="0"/>
              </a:defRPr>
            </a:lvl4pPr>
            <a:lvl5pPr marL="2057400" indent="-228600" eaLnBrk="0" hangingPunct="0">
              <a:spcBef>
                <a:spcPct val="50000"/>
              </a:spcBef>
              <a:defRPr sz="800">
                <a:solidFill>
                  <a:srgbClr val="FFFF00"/>
                </a:solidFill>
                <a:latin typeface="Arial" pitchFamily="34" charset="0"/>
              </a:defRPr>
            </a:lvl5pPr>
            <a:lvl6pPr marL="2514600" indent="-228600" eaLnBrk="0" fontAlgn="base" hangingPunct="0">
              <a:spcBef>
                <a:spcPct val="50000"/>
              </a:spcBef>
              <a:spcAft>
                <a:spcPct val="0"/>
              </a:spcAft>
              <a:defRPr sz="800">
                <a:solidFill>
                  <a:srgbClr val="FFFF00"/>
                </a:solidFill>
                <a:latin typeface="Arial" pitchFamily="34" charset="0"/>
              </a:defRPr>
            </a:lvl6pPr>
            <a:lvl7pPr marL="2971800" indent="-228600" eaLnBrk="0" fontAlgn="base" hangingPunct="0">
              <a:spcBef>
                <a:spcPct val="50000"/>
              </a:spcBef>
              <a:spcAft>
                <a:spcPct val="0"/>
              </a:spcAft>
              <a:defRPr sz="800">
                <a:solidFill>
                  <a:srgbClr val="FFFF00"/>
                </a:solidFill>
                <a:latin typeface="Arial" pitchFamily="34" charset="0"/>
              </a:defRPr>
            </a:lvl7pPr>
            <a:lvl8pPr marL="3429000" indent="-228600" eaLnBrk="0" fontAlgn="base" hangingPunct="0">
              <a:spcBef>
                <a:spcPct val="50000"/>
              </a:spcBef>
              <a:spcAft>
                <a:spcPct val="0"/>
              </a:spcAft>
              <a:defRPr sz="800">
                <a:solidFill>
                  <a:srgbClr val="FFFF00"/>
                </a:solidFill>
                <a:latin typeface="Arial" pitchFamily="34" charset="0"/>
              </a:defRPr>
            </a:lvl8pPr>
            <a:lvl9pPr marL="3886200" indent="-228600" eaLnBrk="0" fontAlgn="base" hangingPunct="0">
              <a:spcBef>
                <a:spcPct val="50000"/>
              </a:spcBef>
              <a:spcAft>
                <a:spcPct val="0"/>
              </a:spcAft>
              <a:defRPr sz="800">
                <a:solidFill>
                  <a:srgbClr val="FFFF00"/>
                </a:solidFill>
                <a:latin typeface="Arial" pitchFamily="34" charset="0"/>
              </a:defRPr>
            </a:lvl9pPr>
          </a:lstStyle>
          <a:p>
            <a:pPr eaLnBrk="1" hangingPunct="1">
              <a:buFontTx/>
              <a:buAutoNum type="arabicPeriod" startAt="3"/>
            </a:pPr>
            <a:r>
              <a:rPr lang="en-US" altLang="en-US" sz="2400">
                <a:solidFill>
                  <a:srgbClr val="000000"/>
                </a:solidFill>
                <a:latin typeface="Times New Roman" pitchFamily="18" charset="0"/>
                <a:cs typeface="Times New Roman" pitchFamily="18" charset="0"/>
              </a:rPr>
              <a:t>And let the King appoint officers in all the provinces of his kingdom, and let them gather every beautiful virgin girl to Shushan the capital, to the harem, under the charge of Heigai, chamberlain of the King, custodian of the women, and let their cosmetics be provided. </a:t>
            </a:r>
          </a:p>
          <a:p>
            <a:pPr eaLnBrk="1" hangingPunct="1"/>
            <a:endParaRPr lang="en-US" altLang="en-US" sz="1200" b="1">
              <a:solidFill>
                <a:srgbClr val="000000"/>
              </a:solidFill>
              <a:latin typeface="Times New Roman" pitchFamily="18" charset="0"/>
              <a:cs typeface="Times New Roman" pitchFamily="18" charset="0"/>
            </a:endParaRPr>
          </a:p>
          <a:p>
            <a:pPr eaLnBrk="1" hangingPunct="1"/>
            <a:r>
              <a:rPr lang="en-US" altLang="en-US" sz="2400">
                <a:solidFill>
                  <a:srgbClr val="000000"/>
                </a:solidFill>
                <a:latin typeface="Times New Roman" pitchFamily="18" charset="0"/>
                <a:cs typeface="Times New Roman" pitchFamily="18" charset="0"/>
              </a:rPr>
              <a:t>4.  Then let the girl who finds favor in the King's eyes become queen in Vashti's stead." The plan pleased the king and he acted accordingly. </a:t>
            </a:r>
          </a:p>
        </p:txBody>
      </p:sp>
      <p:sp>
        <p:nvSpPr>
          <p:cNvPr id="17411" name="Text Box 3"/>
          <p:cNvSpPr txBox="1">
            <a:spLocks noChangeArrowheads="1"/>
          </p:cNvSpPr>
          <p:nvPr/>
        </p:nvSpPr>
        <p:spPr bwMode="auto">
          <a:xfrm>
            <a:off x="4419600" y="0"/>
            <a:ext cx="4724400" cy="607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defRPr sz="800">
                <a:solidFill>
                  <a:srgbClr val="FFFF00"/>
                </a:solidFill>
                <a:latin typeface="Arial" pitchFamily="34" charset="0"/>
              </a:defRPr>
            </a:lvl1pPr>
            <a:lvl2pPr marL="742950" indent="-285750" eaLnBrk="0" hangingPunct="0">
              <a:spcBef>
                <a:spcPct val="50000"/>
              </a:spcBef>
              <a:defRPr sz="800">
                <a:solidFill>
                  <a:srgbClr val="FFFF00"/>
                </a:solidFill>
                <a:latin typeface="Arial" pitchFamily="34" charset="0"/>
              </a:defRPr>
            </a:lvl2pPr>
            <a:lvl3pPr marL="1143000" indent="-228600" eaLnBrk="0" hangingPunct="0">
              <a:spcBef>
                <a:spcPct val="50000"/>
              </a:spcBef>
              <a:defRPr sz="800">
                <a:solidFill>
                  <a:srgbClr val="FFFF00"/>
                </a:solidFill>
                <a:latin typeface="Arial" pitchFamily="34" charset="0"/>
              </a:defRPr>
            </a:lvl3pPr>
            <a:lvl4pPr marL="1600200" indent="-228600" eaLnBrk="0" hangingPunct="0">
              <a:spcBef>
                <a:spcPct val="50000"/>
              </a:spcBef>
              <a:defRPr sz="800">
                <a:solidFill>
                  <a:srgbClr val="FFFF00"/>
                </a:solidFill>
                <a:latin typeface="Arial" pitchFamily="34" charset="0"/>
              </a:defRPr>
            </a:lvl4pPr>
            <a:lvl5pPr marL="2057400" indent="-228600" eaLnBrk="0" hangingPunct="0">
              <a:spcBef>
                <a:spcPct val="50000"/>
              </a:spcBef>
              <a:defRPr sz="800">
                <a:solidFill>
                  <a:srgbClr val="FFFF00"/>
                </a:solidFill>
                <a:latin typeface="Arial" pitchFamily="34" charset="0"/>
              </a:defRPr>
            </a:lvl5pPr>
            <a:lvl6pPr marL="2514600" indent="-228600" eaLnBrk="0" fontAlgn="base" hangingPunct="0">
              <a:spcBef>
                <a:spcPct val="50000"/>
              </a:spcBef>
              <a:spcAft>
                <a:spcPct val="0"/>
              </a:spcAft>
              <a:defRPr sz="800">
                <a:solidFill>
                  <a:srgbClr val="FFFF00"/>
                </a:solidFill>
                <a:latin typeface="Arial" pitchFamily="34" charset="0"/>
              </a:defRPr>
            </a:lvl6pPr>
            <a:lvl7pPr marL="2971800" indent="-228600" eaLnBrk="0" fontAlgn="base" hangingPunct="0">
              <a:spcBef>
                <a:spcPct val="50000"/>
              </a:spcBef>
              <a:spcAft>
                <a:spcPct val="0"/>
              </a:spcAft>
              <a:defRPr sz="800">
                <a:solidFill>
                  <a:srgbClr val="FFFF00"/>
                </a:solidFill>
                <a:latin typeface="Arial" pitchFamily="34" charset="0"/>
              </a:defRPr>
            </a:lvl7pPr>
            <a:lvl8pPr marL="3429000" indent="-228600" eaLnBrk="0" fontAlgn="base" hangingPunct="0">
              <a:spcBef>
                <a:spcPct val="50000"/>
              </a:spcBef>
              <a:spcAft>
                <a:spcPct val="0"/>
              </a:spcAft>
              <a:defRPr sz="800">
                <a:solidFill>
                  <a:srgbClr val="FFFF00"/>
                </a:solidFill>
                <a:latin typeface="Arial" pitchFamily="34" charset="0"/>
              </a:defRPr>
            </a:lvl8pPr>
            <a:lvl9pPr marL="3886200" indent="-228600" eaLnBrk="0" fontAlgn="base" hangingPunct="0">
              <a:spcBef>
                <a:spcPct val="50000"/>
              </a:spcBef>
              <a:spcAft>
                <a:spcPct val="0"/>
              </a:spcAft>
              <a:defRPr sz="800">
                <a:solidFill>
                  <a:srgbClr val="FFFF00"/>
                </a:solidFill>
                <a:latin typeface="Arial" pitchFamily="34" charset="0"/>
              </a:defRPr>
            </a:lvl9pPr>
          </a:lstStyle>
          <a:p>
            <a:pPr algn="r" rtl="1" eaLnBrk="1" hangingPunct="1"/>
            <a:r>
              <a:rPr lang="he-IL" altLang="en-US" sz="3200" b="1">
                <a:solidFill>
                  <a:srgbClr val="000000"/>
                </a:solidFill>
                <a:latin typeface="Times New Roman" pitchFamily="18" charset="0"/>
                <a:cs typeface="David" pitchFamily="34" charset="-79"/>
              </a:rPr>
              <a:t>ג</a:t>
            </a:r>
            <a:r>
              <a:rPr lang="en-US" altLang="en-US" sz="3200" b="1">
                <a:solidFill>
                  <a:srgbClr val="000000"/>
                </a:solidFill>
                <a:latin typeface="Times New Roman" pitchFamily="18" charset="0"/>
                <a:cs typeface="David" pitchFamily="34" charset="-79"/>
              </a:rPr>
              <a:t>.</a:t>
            </a:r>
            <a:r>
              <a:rPr lang="he-IL" altLang="en-US" sz="3200">
                <a:solidFill>
                  <a:srgbClr val="000000"/>
                </a:solidFill>
                <a:latin typeface="Times New Roman" pitchFamily="18" charset="0"/>
                <a:cs typeface="David" pitchFamily="34" charset="-79"/>
              </a:rPr>
              <a:t> וְיַפְקֵד הַמֶּלֶךְ פְּקִידִים, בְּכָל </a:t>
            </a:r>
            <a:r>
              <a:rPr lang="en-US" altLang="en-US" sz="3200">
                <a:solidFill>
                  <a:srgbClr val="000000"/>
                </a:solidFill>
                <a:latin typeface="Times New Roman" pitchFamily="18" charset="0"/>
                <a:cs typeface="David" pitchFamily="34" charset="-79"/>
              </a:rPr>
              <a:t>      </a:t>
            </a:r>
            <a:r>
              <a:rPr lang="he-IL" altLang="en-US" sz="3200">
                <a:solidFill>
                  <a:srgbClr val="000000"/>
                </a:solidFill>
                <a:latin typeface="Times New Roman" pitchFamily="18" charset="0"/>
                <a:cs typeface="David" pitchFamily="34" charset="-79"/>
              </a:rPr>
              <a:t>מְדִינוֹת מַלְכוּתוֹ, וְיִקְבְּצוּ אֶת </a:t>
            </a:r>
            <a:r>
              <a:rPr lang="en-US" altLang="en-US" sz="3200">
                <a:solidFill>
                  <a:srgbClr val="000000"/>
                </a:solidFill>
                <a:latin typeface="Times New Roman" pitchFamily="18" charset="0"/>
                <a:cs typeface="David" pitchFamily="34" charset="-79"/>
              </a:rPr>
              <a:t>    </a:t>
            </a:r>
            <a:r>
              <a:rPr lang="he-IL" altLang="en-US" sz="3200">
                <a:solidFill>
                  <a:srgbClr val="000000"/>
                </a:solidFill>
                <a:latin typeface="Times New Roman" pitchFamily="18" charset="0"/>
                <a:cs typeface="David" pitchFamily="34" charset="-79"/>
              </a:rPr>
              <a:t>כָּל נַעֲרָה בְתוּלָה טוֹבַת מַרְאֶה </a:t>
            </a:r>
            <a:r>
              <a:rPr lang="en-US" altLang="en-US" sz="3200">
                <a:solidFill>
                  <a:srgbClr val="000000"/>
                </a:solidFill>
                <a:latin typeface="Times New Roman" pitchFamily="18" charset="0"/>
                <a:cs typeface="David" pitchFamily="34" charset="-79"/>
              </a:rPr>
              <a:t>    </a:t>
            </a:r>
            <a:r>
              <a:rPr lang="he-IL" altLang="en-US" sz="3200">
                <a:solidFill>
                  <a:srgbClr val="000000"/>
                </a:solidFill>
                <a:latin typeface="Times New Roman" pitchFamily="18" charset="0"/>
                <a:cs typeface="David" pitchFamily="34" charset="-79"/>
              </a:rPr>
              <a:t>אֶל שׁוּשַׁן הַבִּירָה אֶל בֵּית </a:t>
            </a:r>
            <a:r>
              <a:rPr lang="en-US" altLang="en-US" sz="3200">
                <a:solidFill>
                  <a:srgbClr val="000000"/>
                </a:solidFill>
                <a:latin typeface="Times New Roman" pitchFamily="18" charset="0"/>
                <a:cs typeface="David" pitchFamily="34" charset="-79"/>
              </a:rPr>
              <a:t>         </a:t>
            </a:r>
            <a:r>
              <a:rPr lang="he-IL" altLang="en-US" sz="3200">
                <a:solidFill>
                  <a:srgbClr val="000000"/>
                </a:solidFill>
                <a:latin typeface="Times New Roman" pitchFamily="18" charset="0"/>
                <a:cs typeface="David" pitchFamily="34" charset="-79"/>
              </a:rPr>
              <a:t>הַנָּשִׁים, אֶל יַד הֵגֶא סְרִיס </a:t>
            </a:r>
            <a:r>
              <a:rPr lang="en-US" altLang="en-US" sz="3200">
                <a:solidFill>
                  <a:srgbClr val="000000"/>
                </a:solidFill>
                <a:latin typeface="Times New Roman" pitchFamily="18" charset="0"/>
                <a:cs typeface="David" pitchFamily="34" charset="-79"/>
              </a:rPr>
              <a:t>        </a:t>
            </a:r>
            <a:r>
              <a:rPr lang="he-IL" altLang="en-US" sz="3200">
                <a:solidFill>
                  <a:srgbClr val="000000"/>
                </a:solidFill>
                <a:latin typeface="Times New Roman" pitchFamily="18" charset="0"/>
                <a:cs typeface="David" pitchFamily="34" charset="-79"/>
              </a:rPr>
              <a:t>הַמֶּלֶךְ שֹׁמֵר הַנָּשִׁים; וְנָתוֹן, </a:t>
            </a:r>
            <a:r>
              <a:rPr lang="en-US" altLang="en-US" sz="3200">
                <a:solidFill>
                  <a:srgbClr val="000000"/>
                </a:solidFill>
                <a:latin typeface="Times New Roman" pitchFamily="18" charset="0"/>
                <a:cs typeface="David" pitchFamily="34" charset="-79"/>
              </a:rPr>
              <a:t>      </a:t>
            </a:r>
            <a:r>
              <a:rPr lang="he-IL" altLang="en-US" sz="3200">
                <a:solidFill>
                  <a:srgbClr val="000000"/>
                </a:solidFill>
                <a:latin typeface="Times New Roman" pitchFamily="18" charset="0"/>
                <a:cs typeface="David" pitchFamily="34" charset="-79"/>
              </a:rPr>
              <a:t>תַּמְרֻקֵיהֶן.  </a:t>
            </a:r>
            <a:endParaRPr lang="en-US" altLang="en-US" sz="3200">
              <a:solidFill>
                <a:srgbClr val="000000"/>
              </a:solidFill>
              <a:latin typeface="Times New Roman" pitchFamily="18" charset="0"/>
              <a:cs typeface="David" pitchFamily="34" charset="-79"/>
            </a:endParaRPr>
          </a:p>
          <a:p>
            <a:pPr algn="r" rtl="1" eaLnBrk="1" hangingPunct="1"/>
            <a:endParaRPr lang="en-US" altLang="en-US" sz="1400">
              <a:solidFill>
                <a:srgbClr val="000000"/>
              </a:solidFill>
              <a:latin typeface="Times New Roman" pitchFamily="18" charset="0"/>
              <a:cs typeface="David" pitchFamily="34" charset="-79"/>
            </a:endParaRPr>
          </a:p>
          <a:p>
            <a:pPr algn="r" rtl="1" eaLnBrk="1" hangingPunct="1"/>
            <a:r>
              <a:rPr lang="he-IL" altLang="en-US" sz="3200" b="1">
                <a:solidFill>
                  <a:srgbClr val="000000"/>
                </a:solidFill>
                <a:latin typeface="Times New Roman" pitchFamily="18" charset="0"/>
                <a:cs typeface="David" pitchFamily="34" charset="-79"/>
              </a:rPr>
              <a:t>ד</a:t>
            </a:r>
            <a:r>
              <a:rPr lang="en-US" altLang="en-US" sz="3200" b="1">
                <a:solidFill>
                  <a:srgbClr val="000000"/>
                </a:solidFill>
                <a:latin typeface="Times New Roman" pitchFamily="18" charset="0"/>
                <a:cs typeface="David" pitchFamily="34" charset="-79"/>
              </a:rPr>
              <a:t>.</a:t>
            </a:r>
            <a:r>
              <a:rPr lang="he-IL" altLang="en-US" sz="3200">
                <a:solidFill>
                  <a:srgbClr val="000000"/>
                </a:solidFill>
                <a:latin typeface="Times New Roman" pitchFamily="18" charset="0"/>
                <a:cs typeface="David" pitchFamily="34" charset="-79"/>
              </a:rPr>
              <a:t> וְהַנַּעֲרָה, אֲשֶׁר תִּיטַב בְּעֵינֵי </a:t>
            </a:r>
            <a:r>
              <a:rPr lang="en-US" altLang="en-US" sz="3200">
                <a:solidFill>
                  <a:srgbClr val="000000"/>
                </a:solidFill>
                <a:latin typeface="Times New Roman" pitchFamily="18" charset="0"/>
                <a:cs typeface="David" pitchFamily="34" charset="-79"/>
              </a:rPr>
              <a:t>       </a:t>
            </a:r>
            <a:r>
              <a:rPr lang="he-IL" altLang="en-US" sz="3200">
                <a:solidFill>
                  <a:srgbClr val="000000"/>
                </a:solidFill>
                <a:latin typeface="Times New Roman" pitchFamily="18" charset="0"/>
                <a:cs typeface="David" pitchFamily="34" charset="-79"/>
              </a:rPr>
              <a:t>הַמֶּלֶךְ--תִּמְלֹךְ, תַּחַת וַשְׁתִּי; </a:t>
            </a:r>
            <a:r>
              <a:rPr lang="en-US" altLang="en-US" sz="3200">
                <a:solidFill>
                  <a:srgbClr val="000000"/>
                </a:solidFill>
                <a:latin typeface="Times New Roman" pitchFamily="18" charset="0"/>
                <a:cs typeface="David" pitchFamily="34" charset="-79"/>
              </a:rPr>
              <a:t>     </a:t>
            </a:r>
            <a:r>
              <a:rPr lang="he-IL" altLang="en-US" sz="3200">
                <a:solidFill>
                  <a:srgbClr val="000000"/>
                </a:solidFill>
                <a:latin typeface="Times New Roman" pitchFamily="18" charset="0"/>
                <a:cs typeface="David" pitchFamily="34" charset="-79"/>
              </a:rPr>
              <a:t>וַיִּיטַב הַדָּבָר בְּעֵינֵי הַמֶּלֶךְ, </a:t>
            </a:r>
            <a:r>
              <a:rPr lang="en-US" altLang="en-US" sz="3200">
                <a:solidFill>
                  <a:srgbClr val="000000"/>
                </a:solidFill>
                <a:latin typeface="Times New Roman" pitchFamily="18" charset="0"/>
                <a:cs typeface="David" pitchFamily="34" charset="-79"/>
              </a:rPr>
              <a:t>        </a:t>
            </a:r>
            <a:r>
              <a:rPr lang="he-IL" altLang="en-US" sz="3200">
                <a:solidFill>
                  <a:srgbClr val="000000"/>
                </a:solidFill>
                <a:latin typeface="Times New Roman" pitchFamily="18" charset="0"/>
                <a:cs typeface="David" pitchFamily="34" charset="-79"/>
              </a:rPr>
              <a:t>וַיַּעַשׂ כֵּן.  {ס}</a:t>
            </a:r>
            <a:endParaRPr lang="en-US" altLang="en-US" sz="3200">
              <a:solidFill>
                <a:srgbClr val="000000"/>
              </a:solidFill>
              <a:latin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0" y="0"/>
            <a:ext cx="4419600" cy="6001642"/>
          </a:xfrm>
          <a:prstGeom prst="rect">
            <a:avLst/>
          </a:prstGeom>
          <a:noFill/>
          <a:ln w="9525">
            <a:noFill/>
            <a:miter lim="800000"/>
            <a:headEnd/>
            <a:tailEnd/>
          </a:ln>
          <a:effectLst/>
        </p:spPr>
        <p:txBody>
          <a:bodyPr>
            <a:spAutoFit/>
          </a:bodyPr>
          <a:lstStyle/>
          <a:p>
            <a:pPr marL="457200" indent="-457200">
              <a:spcBef>
                <a:spcPct val="50000"/>
              </a:spcBef>
              <a:buFontTx/>
              <a:buAutoNum type="arabicPeriod" startAt="5"/>
              <a:defRPr/>
            </a:pPr>
            <a:r>
              <a:rPr lang="en-US" sz="2400" dirty="0">
                <a:ln>
                  <a:solidFill>
                    <a:srgbClr val="000090"/>
                  </a:solidFill>
                </a:ln>
                <a:solidFill>
                  <a:srgbClr val="3366FF"/>
                </a:solidFill>
                <a:latin typeface="Times New Roman" pitchFamily="18" charset="0"/>
                <a:cs typeface="Times New Roman" pitchFamily="18" charset="0"/>
              </a:rPr>
              <a:t>There was a Jewish man in </a:t>
            </a:r>
            <a:r>
              <a:rPr lang="en-US" sz="2400" dirty="0" err="1">
                <a:ln>
                  <a:solidFill>
                    <a:srgbClr val="000090"/>
                  </a:solidFill>
                </a:ln>
                <a:solidFill>
                  <a:srgbClr val="3366FF"/>
                </a:solidFill>
                <a:latin typeface="Times New Roman" pitchFamily="18" charset="0"/>
                <a:cs typeface="Times New Roman" pitchFamily="18" charset="0"/>
              </a:rPr>
              <a:t>Shushan</a:t>
            </a:r>
            <a:r>
              <a:rPr lang="en-US" sz="2400" dirty="0">
                <a:ln>
                  <a:solidFill>
                    <a:srgbClr val="000090"/>
                  </a:solidFill>
                </a:ln>
                <a:solidFill>
                  <a:srgbClr val="3366FF"/>
                </a:solidFill>
                <a:latin typeface="Times New Roman" pitchFamily="18" charset="0"/>
                <a:cs typeface="Times New Roman" pitchFamily="18" charset="0"/>
              </a:rPr>
              <a:t> the capital, whose name was </a:t>
            </a:r>
            <a:r>
              <a:rPr lang="en-US" sz="2400" dirty="0" err="1">
                <a:ln>
                  <a:solidFill>
                    <a:srgbClr val="000090"/>
                  </a:solidFill>
                </a:ln>
                <a:solidFill>
                  <a:srgbClr val="3366FF"/>
                </a:solidFill>
                <a:latin typeface="Times New Roman" pitchFamily="18" charset="0"/>
                <a:cs typeface="Times New Roman" pitchFamily="18" charset="0"/>
              </a:rPr>
              <a:t>Mordechai</a:t>
            </a:r>
            <a:r>
              <a:rPr lang="en-US" sz="2400" dirty="0">
                <a:ln>
                  <a:solidFill>
                    <a:srgbClr val="000090"/>
                  </a:solidFill>
                </a:ln>
                <a:solidFill>
                  <a:srgbClr val="3366FF"/>
                </a:solidFill>
                <a:latin typeface="Times New Roman" pitchFamily="18" charset="0"/>
                <a:cs typeface="Times New Roman" pitchFamily="18" charset="0"/>
              </a:rPr>
              <a:t>, son of </a:t>
            </a:r>
            <a:r>
              <a:rPr lang="en-US" sz="2400" dirty="0" err="1">
                <a:ln>
                  <a:solidFill>
                    <a:srgbClr val="000090"/>
                  </a:solidFill>
                </a:ln>
                <a:solidFill>
                  <a:srgbClr val="3366FF"/>
                </a:solidFill>
                <a:latin typeface="Times New Roman" pitchFamily="18" charset="0"/>
                <a:cs typeface="Times New Roman" pitchFamily="18" charset="0"/>
              </a:rPr>
              <a:t>Yair</a:t>
            </a:r>
            <a:r>
              <a:rPr lang="en-US" sz="2400" dirty="0">
                <a:ln>
                  <a:solidFill>
                    <a:srgbClr val="000090"/>
                  </a:solidFill>
                </a:ln>
                <a:solidFill>
                  <a:srgbClr val="3366FF"/>
                </a:solidFill>
                <a:latin typeface="Times New Roman" pitchFamily="18" charset="0"/>
                <a:cs typeface="Times New Roman" pitchFamily="18" charset="0"/>
              </a:rPr>
              <a:t>, son of </a:t>
            </a:r>
            <a:r>
              <a:rPr lang="en-US" sz="2400" dirty="0" err="1">
                <a:ln>
                  <a:solidFill>
                    <a:srgbClr val="000090"/>
                  </a:solidFill>
                </a:ln>
                <a:solidFill>
                  <a:srgbClr val="3366FF"/>
                </a:solidFill>
                <a:latin typeface="Times New Roman" pitchFamily="18" charset="0"/>
                <a:cs typeface="Times New Roman" pitchFamily="18" charset="0"/>
              </a:rPr>
              <a:t>Shim'iy</a:t>
            </a:r>
            <a:r>
              <a:rPr lang="en-US" sz="2400" dirty="0">
                <a:ln>
                  <a:solidFill>
                    <a:srgbClr val="000090"/>
                  </a:solidFill>
                </a:ln>
                <a:solidFill>
                  <a:srgbClr val="3366FF"/>
                </a:solidFill>
                <a:latin typeface="Times New Roman" pitchFamily="18" charset="0"/>
                <a:cs typeface="Times New Roman" pitchFamily="18" charset="0"/>
              </a:rPr>
              <a:t>, son of Kish, a </a:t>
            </a:r>
            <a:r>
              <a:rPr lang="en-US" sz="2400" dirty="0" err="1">
                <a:ln>
                  <a:solidFill>
                    <a:srgbClr val="000090"/>
                  </a:solidFill>
                </a:ln>
                <a:solidFill>
                  <a:srgbClr val="3366FF"/>
                </a:solidFill>
                <a:latin typeface="Times New Roman" pitchFamily="18" charset="0"/>
                <a:cs typeface="Times New Roman" pitchFamily="18" charset="0"/>
              </a:rPr>
              <a:t>Benjaminite</a:t>
            </a:r>
            <a:r>
              <a:rPr lang="en-US" sz="2400" dirty="0">
                <a:ln>
                  <a:solidFill>
                    <a:srgbClr val="000090"/>
                  </a:solidFill>
                </a:ln>
                <a:solidFill>
                  <a:srgbClr val="3366FF"/>
                </a:solidFill>
                <a:latin typeface="Times New Roman" pitchFamily="18" charset="0"/>
                <a:cs typeface="Times New Roman" pitchFamily="18" charset="0"/>
              </a:rPr>
              <a:t>, </a:t>
            </a:r>
          </a:p>
          <a:p>
            <a:pPr marL="457200" indent="-457200">
              <a:spcBef>
                <a:spcPct val="50000"/>
              </a:spcBef>
              <a:buFontTx/>
              <a:buAutoNum type="arabicPeriod" startAt="5"/>
              <a:defRPr/>
            </a:pPr>
            <a:endParaRPr lang="en-US" sz="2400" dirty="0">
              <a:solidFill>
                <a:srgbClr val="66FFFF"/>
              </a:solidFill>
              <a:latin typeface="Times New Roman" pitchFamily="18" charset="0"/>
              <a:cs typeface="Times New Roman" pitchFamily="18" charset="0"/>
            </a:endParaRPr>
          </a:p>
          <a:p>
            <a:pPr marL="457200" indent="-457200">
              <a:spcBef>
                <a:spcPct val="50000"/>
              </a:spcBef>
              <a:defRPr/>
            </a:pPr>
            <a:endParaRPr lang="en-US" b="1" dirty="0">
              <a:latin typeface="Times New Roman" pitchFamily="18" charset="0"/>
              <a:cs typeface="Times New Roman" pitchFamily="18" charset="0"/>
            </a:endParaRPr>
          </a:p>
          <a:p>
            <a:pPr marL="457200" indent="-457200">
              <a:spcBef>
                <a:spcPct val="50000"/>
              </a:spcBef>
              <a:defRPr/>
            </a:pPr>
            <a:endParaRPr lang="en-US" b="1" dirty="0">
              <a:latin typeface="Times New Roman" pitchFamily="18" charset="0"/>
              <a:cs typeface="Times New Roman" pitchFamily="18" charset="0"/>
            </a:endParaRPr>
          </a:p>
          <a:p>
            <a:pPr marL="457200" indent="-457200">
              <a:spcBef>
                <a:spcPct val="50000"/>
              </a:spcBef>
              <a:defRPr/>
            </a:pPr>
            <a:endParaRPr lang="en-US" b="1" dirty="0">
              <a:latin typeface="Times New Roman" pitchFamily="18" charset="0"/>
              <a:cs typeface="Times New Roman" pitchFamily="18" charset="0"/>
            </a:endParaRPr>
          </a:p>
          <a:p>
            <a:pPr marL="457200" indent="-457200">
              <a:spcBef>
                <a:spcPct val="50000"/>
              </a:spcBef>
              <a:defRPr/>
            </a:pPr>
            <a:endParaRPr lang="en-US" sz="2400" dirty="0">
              <a:latin typeface="Times New Roman" pitchFamily="18" charset="0"/>
              <a:cs typeface="Times New Roman" pitchFamily="18" charset="0"/>
            </a:endParaRPr>
          </a:p>
          <a:p>
            <a:pPr marL="457200" indent="-457200">
              <a:spcBef>
                <a:spcPct val="50000"/>
              </a:spcBef>
              <a:defRPr/>
            </a:pPr>
            <a:r>
              <a:rPr lang="en-US" sz="2400" dirty="0">
                <a:solidFill>
                  <a:schemeClr val="tx1"/>
                </a:solidFill>
                <a:latin typeface="Times New Roman" pitchFamily="18" charset="0"/>
                <a:cs typeface="Times New Roman" pitchFamily="18" charset="0"/>
              </a:rPr>
              <a:t>6.  who had been exiled from Jerusalem with the exiles that had been exiled along with </a:t>
            </a:r>
            <a:r>
              <a:rPr lang="en-US" sz="2400" dirty="0" err="1">
                <a:solidFill>
                  <a:schemeClr val="tx1"/>
                </a:solidFill>
                <a:latin typeface="Times New Roman" pitchFamily="18" charset="0"/>
                <a:cs typeface="Times New Roman" pitchFamily="18" charset="0"/>
              </a:rPr>
              <a:t>Jechoniah</a:t>
            </a:r>
            <a:r>
              <a:rPr lang="en-US" sz="2400" dirty="0">
                <a:solidFill>
                  <a:schemeClr val="tx1"/>
                </a:solidFill>
                <a:latin typeface="Times New Roman" pitchFamily="18" charset="0"/>
                <a:cs typeface="Times New Roman" pitchFamily="18" charset="0"/>
              </a:rPr>
              <a:t>, King of Judah, whom Nebuchadnezzar, King of Babylon, had sent into exile</a:t>
            </a:r>
          </a:p>
        </p:txBody>
      </p:sp>
      <p:sp>
        <p:nvSpPr>
          <p:cNvPr id="18435" name="Text Box 3"/>
          <p:cNvSpPr txBox="1">
            <a:spLocks noChangeArrowheads="1"/>
          </p:cNvSpPr>
          <p:nvPr/>
        </p:nvSpPr>
        <p:spPr bwMode="auto">
          <a:xfrm>
            <a:off x="4495800" y="0"/>
            <a:ext cx="4648200" cy="5616922"/>
          </a:xfrm>
          <a:prstGeom prst="rect">
            <a:avLst/>
          </a:prstGeom>
          <a:noFill/>
          <a:ln w="9525">
            <a:noFill/>
            <a:miter lim="800000"/>
            <a:headEnd/>
            <a:tailEnd/>
          </a:ln>
          <a:effectLst/>
        </p:spPr>
        <p:txBody>
          <a:bodyPr>
            <a:spAutoFit/>
          </a:bodyPr>
          <a:lstStyle/>
          <a:p>
            <a:pPr algn="r" rtl="1">
              <a:spcBef>
                <a:spcPct val="50000"/>
              </a:spcBef>
              <a:defRPr/>
            </a:pPr>
            <a:r>
              <a:rPr lang="he-IL" sz="3200" dirty="0">
                <a:ln>
                  <a:solidFill>
                    <a:srgbClr val="000090"/>
                  </a:solidFill>
                </a:ln>
                <a:solidFill>
                  <a:srgbClr val="3366FF"/>
                </a:solidFill>
                <a:latin typeface="Times New Roman" pitchFamily="18" charset="0"/>
                <a:cs typeface="David" pitchFamily="2" charset="-79"/>
              </a:rPr>
              <a:t>ה</a:t>
            </a:r>
            <a:r>
              <a:rPr lang="en-US" sz="3200" dirty="0">
                <a:ln>
                  <a:solidFill>
                    <a:srgbClr val="000090"/>
                  </a:solidFill>
                </a:ln>
                <a:solidFill>
                  <a:srgbClr val="3366FF"/>
                </a:solidFill>
                <a:latin typeface="Times New Roman" pitchFamily="18" charset="0"/>
                <a:cs typeface="David" pitchFamily="2" charset="-79"/>
              </a:rPr>
              <a:t>.</a:t>
            </a:r>
            <a:r>
              <a:rPr lang="he-IL" sz="3200" dirty="0">
                <a:ln>
                  <a:solidFill>
                    <a:srgbClr val="000090"/>
                  </a:solidFill>
                </a:ln>
                <a:solidFill>
                  <a:srgbClr val="3366FF"/>
                </a:solidFill>
                <a:latin typeface="Times New Roman" pitchFamily="18" charset="0"/>
                <a:cs typeface="David" pitchFamily="2" charset="-79"/>
              </a:rPr>
              <a:t> אִישׁ יְהוּדִי, הָיָה בְּשׁוּשַׁן </a:t>
            </a:r>
            <a:r>
              <a:rPr lang="en-US" sz="3200" dirty="0">
                <a:ln>
                  <a:solidFill>
                    <a:srgbClr val="000090"/>
                  </a:solidFill>
                </a:ln>
                <a:solidFill>
                  <a:srgbClr val="3366FF"/>
                </a:solidFill>
                <a:latin typeface="Times New Roman" pitchFamily="18" charset="0"/>
                <a:cs typeface="David" pitchFamily="2" charset="-79"/>
              </a:rPr>
              <a:t>           </a:t>
            </a:r>
            <a:r>
              <a:rPr lang="he-IL" sz="3200" dirty="0">
                <a:ln>
                  <a:solidFill>
                    <a:srgbClr val="000090"/>
                  </a:solidFill>
                </a:ln>
                <a:solidFill>
                  <a:srgbClr val="3366FF"/>
                </a:solidFill>
                <a:latin typeface="Times New Roman" pitchFamily="18" charset="0"/>
                <a:cs typeface="David" pitchFamily="2" charset="-79"/>
              </a:rPr>
              <a:t>הַבִּירָה; וּשְׁמוֹ מָרְדֳּכַי, בֶּן </a:t>
            </a:r>
            <a:r>
              <a:rPr lang="en-US" sz="3200" dirty="0">
                <a:ln>
                  <a:solidFill>
                    <a:srgbClr val="000090"/>
                  </a:solidFill>
                </a:ln>
                <a:solidFill>
                  <a:srgbClr val="3366FF"/>
                </a:solidFill>
                <a:latin typeface="Times New Roman" pitchFamily="18" charset="0"/>
                <a:cs typeface="David" pitchFamily="2" charset="-79"/>
              </a:rPr>
              <a:t>         </a:t>
            </a:r>
            <a:r>
              <a:rPr lang="he-IL" sz="3200" dirty="0">
                <a:ln>
                  <a:solidFill>
                    <a:srgbClr val="000090"/>
                  </a:solidFill>
                </a:ln>
                <a:solidFill>
                  <a:srgbClr val="3366FF"/>
                </a:solidFill>
                <a:latin typeface="Times New Roman" pitchFamily="18" charset="0"/>
                <a:cs typeface="David" pitchFamily="2" charset="-79"/>
              </a:rPr>
              <a:t>יָאִיר בֶּן שִׁמְעִי בֶּן קִישׁ--</a:t>
            </a:r>
            <a:r>
              <a:rPr lang="en-US" sz="3200" dirty="0">
                <a:ln>
                  <a:solidFill>
                    <a:srgbClr val="000090"/>
                  </a:solidFill>
                </a:ln>
                <a:solidFill>
                  <a:srgbClr val="3366FF"/>
                </a:solidFill>
                <a:latin typeface="Times New Roman" pitchFamily="18" charset="0"/>
                <a:cs typeface="David" pitchFamily="2" charset="-79"/>
              </a:rPr>
              <a:t>           </a:t>
            </a:r>
            <a:r>
              <a:rPr lang="he-IL" sz="3200" dirty="0">
                <a:ln>
                  <a:solidFill>
                    <a:srgbClr val="000090"/>
                  </a:solidFill>
                </a:ln>
                <a:solidFill>
                  <a:srgbClr val="3366FF"/>
                </a:solidFill>
                <a:latin typeface="Times New Roman" pitchFamily="18" charset="0"/>
                <a:cs typeface="David" pitchFamily="2" charset="-79"/>
              </a:rPr>
              <a:t>אִישׁ יְמִינִי.</a:t>
            </a:r>
            <a:r>
              <a:rPr lang="he-IL" sz="3200" b="1" dirty="0">
                <a:ln>
                  <a:solidFill>
                    <a:srgbClr val="000090"/>
                  </a:solidFill>
                </a:ln>
                <a:solidFill>
                  <a:srgbClr val="3366FF"/>
                </a:solidFill>
                <a:latin typeface="Times New Roman" pitchFamily="18" charset="0"/>
                <a:cs typeface="David" pitchFamily="2" charset="-79"/>
              </a:rPr>
              <a:t> </a:t>
            </a:r>
            <a:endParaRPr lang="en-US" sz="3200" b="1" dirty="0">
              <a:ln>
                <a:solidFill>
                  <a:srgbClr val="000090"/>
                </a:solidFill>
              </a:ln>
              <a:solidFill>
                <a:srgbClr val="3366FF"/>
              </a:solidFill>
              <a:latin typeface="Times New Roman" pitchFamily="18" charset="0"/>
              <a:cs typeface="David" pitchFamily="2" charset="-79"/>
            </a:endParaRPr>
          </a:p>
          <a:p>
            <a:pPr algn="r" rtl="1">
              <a:spcBef>
                <a:spcPct val="50000"/>
              </a:spcBef>
              <a:defRPr/>
            </a:pPr>
            <a:endParaRPr lang="en-US" sz="4400" dirty="0">
              <a:solidFill>
                <a:schemeClr val="bg1"/>
              </a:solidFill>
              <a:latin typeface="Times New Roman" pitchFamily="18" charset="0"/>
              <a:cs typeface="David" pitchFamily="2" charset="-79"/>
            </a:endParaRPr>
          </a:p>
          <a:p>
            <a:pPr algn="r" rtl="1">
              <a:spcBef>
                <a:spcPct val="50000"/>
              </a:spcBef>
              <a:defRPr/>
            </a:pPr>
            <a:endParaRPr lang="en-US" sz="1600" dirty="0">
              <a:solidFill>
                <a:srgbClr val="66FF33"/>
              </a:solidFill>
              <a:latin typeface="Times New Roman" pitchFamily="18" charset="0"/>
              <a:cs typeface="David" pitchFamily="2" charset="-79"/>
            </a:endParaRPr>
          </a:p>
          <a:p>
            <a:pPr algn="r" rtl="1">
              <a:spcBef>
                <a:spcPct val="50000"/>
              </a:spcBef>
              <a:defRPr/>
            </a:pPr>
            <a:r>
              <a:rPr lang="he-IL" sz="3200" b="1" dirty="0">
                <a:solidFill>
                  <a:srgbClr val="000000"/>
                </a:solidFill>
                <a:latin typeface="Times New Roman" pitchFamily="18" charset="0"/>
                <a:cs typeface="David" pitchFamily="2" charset="-79"/>
              </a:rPr>
              <a:t>ו</a:t>
            </a:r>
            <a:r>
              <a:rPr lang="en-US" sz="3200" b="1" dirty="0">
                <a:solidFill>
                  <a:srgbClr val="000000"/>
                </a:solidFill>
                <a:latin typeface="Times New Roman" pitchFamily="18" charset="0"/>
                <a:cs typeface="David" pitchFamily="2" charset="-79"/>
              </a:rPr>
              <a:t>.</a:t>
            </a:r>
            <a:r>
              <a:rPr lang="he-IL" sz="3200" dirty="0">
                <a:solidFill>
                  <a:srgbClr val="000000"/>
                </a:solidFill>
                <a:latin typeface="Times New Roman" pitchFamily="18" charset="0"/>
                <a:cs typeface="David" pitchFamily="2" charset="-79"/>
              </a:rPr>
              <a:t> אֲשֶׁר הָגְלָה, מִירוּשָׁלַיִם, עִם </a:t>
            </a:r>
            <a:r>
              <a:rPr lang="en-US" sz="3200" dirty="0">
                <a:solidFill>
                  <a:srgbClr val="000000"/>
                </a:solidFill>
                <a:latin typeface="Times New Roman" pitchFamily="18" charset="0"/>
                <a:cs typeface="David" pitchFamily="2" charset="-79"/>
              </a:rPr>
              <a:t>      </a:t>
            </a:r>
            <a:r>
              <a:rPr lang="he-IL" sz="3200" dirty="0">
                <a:solidFill>
                  <a:srgbClr val="000000"/>
                </a:solidFill>
                <a:latin typeface="Times New Roman" pitchFamily="18" charset="0"/>
                <a:cs typeface="David" pitchFamily="2" charset="-79"/>
              </a:rPr>
              <a:t>הַגֹּלָה אֲשֶׁר הָגְלְתָה, עִם </a:t>
            </a:r>
            <a:r>
              <a:rPr lang="en-US" sz="3200" dirty="0">
                <a:solidFill>
                  <a:srgbClr val="000000"/>
                </a:solidFill>
                <a:latin typeface="Times New Roman" pitchFamily="18" charset="0"/>
                <a:cs typeface="David" pitchFamily="2" charset="-79"/>
              </a:rPr>
              <a:t>          </a:t>
            </a:r>
            <a:r>
              <a:rPr lang="he-IL" sz="3200" dirty="0">
                <a:solidFill>
                  <a:srgbClr val="000000"/>
                </a:solidFill>
                <a:latin typeface="Times New Roman" pitchFamily="18" charset="0"/>
                <a:cs typeface="David" pitchFamily="2" charset="-79"/>
              </a:rPr>
              <a:t>יְכָנְיָה</a:t>
            </a:r>
            <a:r>
              <a:rPr lang="en-US" sz="3200" dirty="0">
                <a:solidFill>
                  <a:srgbClr val="000000"/>
                </a:solidFill>
                <a:latin typeface="Times New Roman" pitchFamily="18" charset="0"/>
                <a:cs typeface="David" pitchFamily="2" charset="-79"/>
              </a:rPr>
              <a:t> </a:t>
            </a:r>
            <a:r>
              <a:rPr lang="he-IL" sz="3200" dirty="0">
                <a:solidFill>
                  <a:srgbClr val="000000"/>
                </a:solidFill>
                <a:latin typeface="Times New Roman" pitchFamily="18" charset="0"/>
                <a:cs typeface="David" pitchFamily="2" charset="-79"/>
              </a:rPr>
              <a:t>מֶלֶךְ יְהוּדָה--אֲשֶׁר </a:t>
            </a:r>
            <a:r>
              <a:rPr lang="en-US" sz="3200" dirty="0">
                <a:solidFill>
                  <a:srgbClr val="000000"/>
                </a:solidFill>
                <a:latin typeface="Times New Roman" pitchFamily="18" charset="0"/>
                <a:cs typeface="David" pitchFamily="2" charset="-79"/>
              </a:rPr>
              <a:t>          </a:t>
            </a:r>
            <a:r>
              <a:rPr lang="he-IL" sz="3200" dirty="0">
                <a:solidFill>
                  <a:srgbClr val="000000"/>
                </a:solidFill>
                <a:latin typeface="Times New Roman" pitchFamily="18" charset="0"/>
                <a:cs typeface="David" pitchFamily="2" charset="-79"/>
              </a:rPr>
              <a:t>הֶגְלָה</a:t>
            </a:r>
            <a:r>
              <a:rPr lang="he-IL" sz="3200" dirty="0">
                <a:solidFill>
                  <a:srgbClr val="000000"/>
                </a:solidFill>
                <a:latin typeface="Times New Roman" pitchFamily="18" charset="0"/>
                <a:cs typeface="David" pitchFamily="2" charset="-79"/>
              </a:rPr>
              <a:t>, </a:t>
            </a:r>
            <a:r>
              <a:rPr lang="en-US" sz="3200" dirty="0">
                <a:solidFill>
                  <a:srgbClr val="000000"/>
                </a:solidFill>
                <a:latin typeface="Times New Roman" pitchFamily="18" charset="0"/>
                <a:cs typeface="David" pitchFamily="2" charset="-79"/>
              </a:rPr>
              <a:t> </a:t>
            </a:r>
            <a:r>
              <a:rPr lang="he-IL" sz="3200" dirty="0">
                <a:solidFill>
                  <a:srgbClr val="000000"/>
                </a:solidFill>
                <a:latin typeface="Times New Roman" pitchFamily="18" charset="0"/>
                <a:cs typeface="David" pitchFamily="2" charset="-79"/>
              </a:rPr>
              <a:t>נְבוּכַדְנֶצַּר </a:t>
            </a:r>
            <a:r>
              <a:rPr lang="he-IL" sz="3200" dirty="0">
                <a:solidFill>
                  <a:srgbClr val="000000"/>
                </a:solidFill>
                <a:latin typeface="Times New Roman" pitchFamily="18" charset="0"/>
                <a:cs typeface="David" pitchFamily="2" charset="-79"/>
              </a:rPr>
              <a:t>מֶלֶךְ בָּבֶל.</a:t>
            </a:r>
            <a:endParaRPr lang="en-US" sz="3200" dirty="0">
              <a:solidFill>
                <a:srgbClr val="000000"/>
              </a:solidFill>
              <a:latin typeface="Times New Roman" pitchFamily="18" charset="0"/>
              <a:cs typeface="David" pitchFamily="2" charset="-79"/>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0" y="0"/>
            <a:ext cx="4495800" cy="660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50000"/>
              </a:spcBef>
              <a:defRPr sz="800">
                <a:solidFill>
                  <a:srgbClr val="FFFF00"/>
                </a:solidFill>
                <a:latin typeface="Arial" pitchFamily="34" charset="0"/>
              </a:defRPr>
            </a:lvl1pPr>
            <a:lvl2pPr marL="742950" indent="-285750" eaLnBrk="0" hangingPunct="0">
              <a:spcBef>
                <a:spcPct val="50000"/>
              </a:spcBef>
              <a:defRPr sz="800">
                <a:solidFill>
                  <a:srgbClr val="FFFF00"/>
                </a:solidFill>
                <a:latin typeface="Arial" pitchFamily="34" charset="0"/>
              </a:defRPr>
            </a:lvl2pPr>
            <a:lvl3pPr marL="1143000" indent="-228600" eaLnBrk="0" hangingPunct="0">
              <a:spcBef>
                <a:spcPct val="50000"/>
              </a:spcBef>
              <a:defRPr sz="800">
                <a:solidFill>
                  <a:srgbClr val="FFFF00"/>
                </a:solidFill>
                <a:latin typeface="Arial" pitchFamily="34" charset="0"/>
              </a:defRPr>
            </a:lvl3pPr>
            <a:lvl4pPr marL="1600200" indent="-228600" eaLnBrk="0" hangingPunct="0">
              <a:spcBef>
                <a:spcPct val="50000"/>
              </a:spcBef>
              <a:defRPr sz="800">
                <a:solidFill>
                  <a:srgbClr val="FFFF00"/>
                </a:solidFill>
                <a:latin typeface="Arial" pitchFamily="34" charset="0"/>
              </a:defRPr>
            </a:lvl4pPr>
            <a:lvl5pPr marL="2057400" indent="-228600" eaLnBrk="0" hangingPunct="0">
              <a:spcBef>
                <a:spcPct val="50000"/>
              </a:spcBef>
              <a:defRPr sz="800">
                <a:solidFill>
                  <a:srgbClr val="FFFF00"/>
                </a:solidFill>
                <a:latin typeface="Arial" pitchFamily="34" charset="0"/>
              </a:defRPr>
            </a:lvl5pPr>
            <a:lvl6pPr marL="2514600" indent="-228600" eaLnBrk="0" fontAlgn="base" hangingPunct="0">
              <a:spcBef>
                <a:spcPct val="50000"/>
              </a:spcBef>
              <a:spcAft>
                <a:spcPct val="0"/>
              </a:spcAft>
              <a:defRPr sz="800">
                <a:solidFill>
                  <a:srgbClr val="FFFF00"/>
                </a:solidFill>
                <a:latin typeface="Arial" pitchFamily="34" charset="0"/>
              </a:defRPr>
            </a:lvl6pPr>
            <a:lvl7pPr marL="2971800" indent="-228600" eaLnBrk="0" fontAlgn="base" hangingPunct="0">
              <a:spcBef>
                <a:spcPct val="50000"/>
              </a:spcBef>
              <a:spcAft>
                <a:spcPct val="0"/>
              </a:spcAft>
              <a:defRPr sz="800">
                <a:solidFill>
                  <a:srgbClr val="FFFF00"/>
                </a:solidFill>
                <a:latin typeface="Arial" pitchFamily="34" charset="0"/>
              </a:defRPr>
            </a:lvl7pPr>
            <a:lvl8pPr marL="3429000" indent="-228600" eaLnBrk="0" fontAlgn="base" hangingPunct="0">
              <a:spcBef>
                <a:spcPct val="50000"/>
              </a:spcBef>
              <a:spcAft>
                <a:spcPct val="0"/>
              </a:spcAft>
              <a:defRPr sz="800">
                <a:solidFill>
                  <a:srgbClr val="FFFF00"/>
                </a:solidFill>
                <a:latin typeface="Arial" pitchFamily="34" charset="0"/>
              </a:defRPr>
            </a:lvl8pPr>
            <a:lvl9pPr marL="3886200" indent="-228600" eaLnBrk="0" fontAlgn="base" hangingPunct="0">
              <a:spcBef>
                <a:spcPct val="50000"/>
              </a:spcBef>
              <a:spcAft>
                <a:spcPct val="0"/>
              </a:spcAft>
              <a:defRPr sz="800">
                <a:solidFill>
                  <a:srgbClr val="FFFF00"/>
                </a:solidFill>
                <a:latin typeface="Arial" pitchFamily="34" charset="0"/>
              </a:defRPr>
            </a:lvl9pPr>
          </a:lstStyle>
          <a:p>
            <a:pPr eaLnBrk="1" hangingPunct="1">
              <a:buFontTx/>
              <a:buAutoNum type="arabicPeriod" startAt="7"/>
            </a:pPr>
            <a:r>
              <a:rPr lang="en-US" altLang="en-US" sz="2400">
                <a:solidFill>
                  <a:srgbClr val="000000"/>
                </a:solidFill>
                <a:latin typeface="Times New Roman" pitchFamily="18" charset="0"/>
                <a:cs typeface="Times New Roman" pitchFamily="18" charset="0"/>
              </a:rPr>
              <a:t>He had raised his cousin Hadassah, also called Esther, for she had neither father nor mother. The girl was shapely and beautiful, and when her father and mother died, Mordechai adopted her as his daughter. </a:t>
            </a:r>
          </a:p>
          <a:p>
            <a:pPr eaLnBrk="1" hangingPunct="1"/>
            <a:endParaRPr lang="en-US" altLang="en-US" sz="1800">
              <a:solidFill>
                <a:srgbClr val="000000"/>
              </a:solidFill>
              <a:latin typeface="Times New Roman" pitchFamily="18" charset="0"/>
              <a:cs typeface="Times New Roman" pitchFamily="18" charset="0"/>
            </a:endParaRPr>
          </a:p>
          <a:p>
            <a:pPr eaLnBrk="1" hangingPunct="1"/>
            <a:r>
              <a:rPr lang="en-US" altLang="en-US" sz="2400">
                <a:solidFill>
                  <a:srgbClr val="000000"/>
                </a:solidFill>
                <a:latin typeface="Times New Roman" pitchFamily="18" charset="0"/>
                <a:cs typeface="Times New Roman" pitchFamily="18" charset="0"/>
              </a:rPr>
              <a:t>8.   Now when the king's order and edict became known, and many girls were gathered to Shushan the capital under the charge of Heigai, Esther was also taken to the palace under the charge of Heigai, custodian of the women.</a:t>
            </a:r>
            <a:r>
              <a:rPr lang="en-US" altLang="en-US" sz="2400">
                <a:solidFill>
                  <a:srgbClr val="000000"/>
                </a:solidFill>
              </a:rPr>
              <a:t> </a:t>
            </a:r>
          </a:p>
        </p:txBody>
      </p:sp>
      <p:sp>
        <p:nvSpPr>
          <p:cNvPr id="19459" name="Text Box 3"/>
          <p:cNvSpPr txBox="1">
            <a:spLocks noChangeArrowheads="1"/>
          </p:cNvSpPr>
          <p:nvPr/>
        </p:nvSpPr>
        <p:spPr bwMode="auto">
          <a:xfrm>
            <a:off x="4343400" y="0"/>
            <a:ext cx="480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defRPr sz="800">
                <a:solidFill>
                  <a:srgbClr val="FFFF00"/>
                </a:solidFill>
                <a:latin typeface="Arial" pitchFamily="34" charset="0"/>
              </a:defRPr>
            </a:lvl1pPr>
            <a:lvl2pPr marL="742950" indent="-285750" eaLnBrk="0" hangingPunct="0">
              <a:spcBef>
                <a:spcPct val="50000"/>
              </a:spcBef>
              <a:defRPr sz="800">
                <a:solidFill>
                  <a:srgbClr val="FFFF00"/>
                </a:solidFill>
                <a:latin typeface="Arial" pitchFamily="34" charset="0"/>
              </a:defRPr>
            </a:lvl2pPr>
            <a:lvl3pPr marL="1143000" indent="-228600" eaLnBrk="0" hangingPunct="0">
              <a:spcBef>
                <a:spcPct val="50000"/>
              </a:spcBef>
              <a:defRPr sz="800">
                <a:solidFill>
                  <a:srgbClr val="FFFF00"/>
                </a:solidFill>
                <a:latin typeface="Arial" pitchFamily="34" charset="0"/>
              </a:defRPr>
            </a:lvl3pPr>
            <a:lvl4pPr marL="1600200" indent="-228600" eaLnBrk="0" hangingPunct="0">
              <a:spcBef>
                <a:spcPct val="50000"/>
              </a:spcBef>
              <a:defRPr sz="800">
                <a:solidFill>
                  <a:srgbClr val="FFFF00"/>
                </a:solidFill>
                <a:latin typeface="Arial" pitchFamily="34" charset="0"/>
              </a:defRPr>
            </a:lvl4pPr>
            <a:lvl5pPr marL="2057400" indent="-228600" eaLnBrk="0" hangingPunct="0">
              <a:spcBef>
                <a:spcPct val="50000"/>
              </a:spcBef>
              <a:defRPr sz="800">
                <a:solidFill>
                  <a:srgbClr val="FFFF00"/>
                </a:solidFill>
                <a:latin typeface="Arial" pitchFamily="34" charset="0"/>
              </a:defRPr>
            </a:lvl5pPr>
            <a:lvl6pPr marL="2514600" indent="-228600" eaLnBrk="0" fontAlgn="base" hangingPunct="0">
              <a:spcBef>
                <a:spcPct val="50000"/>
              </a:spcBef>
              <a:spcAft>
                <a:spcPct val="0"/>
              </a:spcAft>
              <a:defRPr sz="800">
                <a:solidFill>
                  <a:srgbClr val="FFFF00"/>
                </a:solidFill>
                <a:latin typeface="Arial" pitchFamily="34" charset="0"/>
              </a:defRPr>
            </a:lvl6pPr>
            <a:lvl7pPr marL="2971800" indent="-228600" eaLnBrk="0" fontAlgn="base" hangingPunct="0">
              <a:spcBef>
                <a:spcPct val="50000"/>
              </a:spcBef>
              <a:spcAft>
                <a:spcPct val="0"/>
              </a:spcAft>
              <a:defRPr sz="800">
                <a:solidFill>
                  <a:srgbClr val="FFFF00"/>
                </a:solidFill>
                <a:latin typeface="Arial" pitchFamily="34" charset="0"/>
              </a:defRPr>
            </a:lvl7pPr>
            <a:lvl8pPr marL="3429000" indent="-228600" eaLnBrk="0" fontAlgn="base" hangingPunct="0">
              <a:spcBef>
                <a:spcPct val="50000"/>
              </a:spcBef>
              <a:spcAft>
                <a:spcPct val="0"/>
              </a:spcAft>
              <a:defRPr sz="800">
                <a:solidFill>
                  <a:srgbClr val="FFFF00"/>
                </a:solidFill>
                <a:latin typeface="Arial" pitchFamily="34" charset="0"/>
              </a:defRPr>
            </a:lvl8pPr>
            <a:lvl9pPr marL="3886200" indent="-228600" eaLnBrk="0" fontAlgn="base" hangingPunct="0">
              <a:spcBef>
                <a:spcPct val="50000"/>
              </a:spcBef>
              <a:spcAft>
                <a:spcPct val="0"/>
              </a:spcAft>
              <a:defRPr sz="800">
                <a:solidFill>
                  <a:srgbClr val="FFFF00"/>
                </a:solidFill>
                <a:latin typeface="Arial" pitchFamily="34" charset="0"/>
              </a:defRPr>
            </a:lvl9pPr>
          </a:lstStyle>
          <a:p>
            <a:pPr eaLnBrk="1" hangingPunct="1"/>
            <a:endParaRPr lang="en-CA" altLang="en-US" sz="2400">
              <a:solidFill>
                <a:srgbClr val="000000"/>
              </a:solidFill>
              <a:latin typeface="Times New Roman" pitchFamily="18" charset="0"/>
            </a:endParaRPr>
          </a:p>
        </p:txBody>
      </p:sp>
      <p:sp>
        <p:nvSpPr>
          <p:cNvPr id="19460" name="Text Box 4"/>
          <p:cNvSpPr txBox="1">
            <a:spLocks noChangeArrowheads="1"/>
          </p:cNvSpPr>
          <p:nvPr/>
        </p:nvSpPr>
        <p:spPr bwMode="auto">
          <a:xfrm>
            <a:off x="4419600" y="0"/>
            <a:ext cx="4724400" cy="658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defRPr sz="800">
                <a:solidFill>
                  <a:srgbClr val="FFFF00"/>
                </a:solidFill>
                <a:latin typeface="Arial" pitchFamily="34" charset="0"/>
              </a:defRPr>
            </a:lvl1pPr>
            <a:lvl2pPr marL="742950" indent="-285750" eaLnBrk="0" hangingPunct="0">
              <a:spcBef>
                <a:spcPct val="50000"/>
              </a:spcBef>
              <a:defRPr sz="800">
                <a:solidFill>
                  <a:srgbClr val="FFFF00"/>
                </a:solidFill>
                <a:latin typeface="Arial" pitchFamily="34" charset="0"/>
              </a:defRPr>
            </a:lvl2pPr>
            <a:lvl3pPr marL="1143000" indent="-228600" eaLnBrk="0" hangingPunct="0">
              <a:spcBef>
                <a:spcPct val="50000"/>
              </a:spcBef>
              <a:defRPr sz="800">
                <a:solidFill>
                  <a:srgbClr val="FFFF00"/>
                </a:solidFill>
                <a:latin typeface="Arial" pitchFamily="34" charset="0"/>
              </a:defRPr>
            </a:lvl3pPr>
            <a:lvl4pPr marL="1600200" indent="-228600" eaLnBrk="0" hangingPunct="0">
              <a:spcBef>
                <a:spcPct val="50000"/>
              </a:spcBef>
              <a:defRPr sz="800">
                <a:solidFill>
                  <a:srgbClr val="FFFF00"/>
                </a:solidFill>
                <a:latin typeface="Arial" pitchFamily="34" charset="0"/>
              </a:defRPr>
            </a:lvl4pPr>
            <a:lvl5pPr marL="2057400" indent="-228600" eaLnBrk="0" hangingPunct="0">
              <a:spcBef>
                <a:spcPct val="50000"/>
              </a:spcBef>
              <a:defRPr sz="800">
                <a:solidFill>
                  <a:srgbClr val="FFFF00"/>
                </a:solidFill>
                <a:latin typeface="Arial" pitchFamily="34" charset="0"/>
              </a:defRPr>
            </a:lvl5pPr>
            <a:lvl6pPr marL="2514600" indent="-228600" eaLnBrk="0" fontAlgn="base" hangingPunct="0">
              <a:spcBef>
                <a:spcPct val="50000"/>
              </a:spcBef>
              <a:spcAft>
                <a:spcPct val="0"/>
              </a:spcAft>
              <a:defRPr sz="800">
                <a:solidFill>
                  <a:srgbClr val="FFFF00"/>
                </a:solidFill>
                <a:latin typeface="Arial" pitchFamily="34" charset="0"/>
              </a:defRPr>
            </a:lvl6pPr>
            <a:lvl7pPr marL="2971800" indent="-228600" eaLnBrk="0" fontAlgn="base" hangingPunct="0">
              <a:spcBef>
                <a:spcPct val="50000"/>
              </a:spcBef>
              <a:spcAft>
                <a:spcPct val="0"/>
              </a:spcAft>
              <a:defRPr sz="800">
                <a:solidFill>
                  <a:srgbClr val="FFFF00"/>
                </a:solidFill>
                <a:latin typeface="Arial" pitchFamily="34" charset="0"/>
              </a:defRPr>
            </a:lvl7pPr>
            <a:lvl8pPr marL="3429000" indent="-228600" eaLnBrk="0" fontAlgn="base" hangingPunct="0">
              <a:spcBef>
                <a:spcPct val="50000"/>
              </a:spcBef>
              <a:spcAft>
                <a:spcPct val="0"/>
              </a:spcAft>
              <a:defRPr sz="800">
                <a:solidFill>
                  <a:srgbClr val="FFFF00"/>
                </a:solidFill>
                <a:latin typeface="Arial" pitchFamily="34" charset="0"/>
              </a:defRPr>
            </a:lvl8pPr>
            <a:lvl9pPr marL="3886200" indent="-228600" eaLnBrk="0" fontAlgn="base" hangingPunct="0">
              <a:spcBef>
                <a:spcPct val="50000"/>
              </a:spcBef>
              <a:spcAft>
                <a:spcPct val="0"/>
              </a:spcAft>
              <a:defRPr sz="800">
                <a:solidFill>
                  <a:srgbClr val="FFFF00"/>
                </a:solidFill>
                <a:latin typeface="Arial" pitchFamily="34" charset="0"/>
              </a:defRPr>
            </a:lvl9pPr>
          </a:lstStyle>
          <a:p>
            <a:pPr algn="r" rtl="1" eaLnBrk="1" hangingPunct="1"/>
            <a:r>
              <a:rPr lang="he-IL" altLang="en-US" sz="3200" b="1">
                <a:solidFill>
                  <a:srgbClr val="000000"/>
                </a:solidFill>
                <a:latin typeface="Times New Roman" pitchFamily="18" charset="0"/>
                <a:cs typeface="David" pitchFamily="34" charset="-79"/>
              </a:rPr>
              <a:t>ז</a:t>
            </a:r>
            <a:r>
              <a:rPr lang="en-US" altLang="en-US" sz="3200" b="1">
                <a:solidFill>
                  <a:srgbClr val="000000"/>
                </a:solidFill>
                <a:latin typeface="Times New Roman" pitchFamily="18" charset="0"/>
                <a:cs typeface="David" pitchFamily="34" charset="-79"/>
              </a:rPr>
              <a:t>.</a:t>
            </a:r>
            <a:r>
              <a:rPr lang="he-IL" altLang="en-US" sz="3200">
                <a:solidFill>
                  <a:srgbClr val="000000"/>
                </a:solidFill>
                <a:latin typeface="Times New Roman" pitchFamily="18" charset="0"/>
                <a:cs typeface="David" pitchFamily="34" charset="-79"/>
              </a:rPr>
              <a:t> וַיְהִי אֹמֵן אֶת הֲדַסָּה, הִיא </a:t>
            </a:r>
            <a:r>
              <a:rPr lang="en-US" altLang="en-US" sz="3200">
                <a:solidFill>
                  <a:srgbClr val="000000"/>
                </a:solidFill>
                <a:latin typeface="Times New Roman" pitchFamily="18" charset="0"/>
                <a:cs typeface="David" pitchFamily="34" charset="-79"/>
              </a:rPr>
              <a:t>       </a:t>
            </a:r>
            <a:r>
              <a:rPr lang="he-IL" altLang="en-US" sz="3200">
                <a:solidFill>
                  <a:srgbClr val="000000"/>
                </a:solidFill>
                <a:latin typeface="Times New Roman" pitchFamily="18" charset="0"/>
                <a:cs typeface="David" pitchFamily="34" charset="-79"/>
              </a:rPr>
              <a:t>אֶסְתֵּר בַּת דֹּדוֹ--כִּי אֵין לָהּ, </a:t>
            </a:r>
            <a:r>
              <a:rPr lang="en-US" altLang="en-US" sz="3200">
                <a:solidFill>
                  <a:srgbClr val="000000"/>
                </a:solidFill>
                <a:latin typeface="Times New Roman" pitchFamily="18" charset="0"/>
                <a:cs typeface="David" pitchFamily="34" charset="-79"/>
              </a:rPr>
              <a:t>      </a:t>
            </a:r>
            <a:r>
              <a:rPr lang="he-IL" altLang="en-US" sz="3200">
                <a:solidFill>
                  <a:srgbClr val="000000"/>
                </a:solidFill>
                <a:latin typeface="Times New Roman" pitchFamily="18" charset="0"/>
                <a:cs typeface="David" pitchFamily="34" charset="-79"/>
              </a:rPr>
              <a:t>אָב וָאֵם; וְהַנַּעֲרָה יְפַת תֹּאַר, </a:t>
            </a:r>
            <a:r>
              <a:rPr lang="en-US" altLang="en-US" sz="3200">
                <a:solidFill>
                  <a:srgbClr val="000000"/>
                </a:solidFill>
                <a:latin typeface="Times New Roman" pitchFamily="18" charset="0"/>
                <a:cs typeface="David" pitchFamily="34" charset="-79"/>
              </a:rPr>
              <a:t>    </a:t>
            </a:r>
            <a:r>
              <a:rPr lang="he-IL" altLang="en-US" sz="3200">
                <a:solidFill>
                  <a:srgbClr val="000000"/>
                </a:solidFill>
                <a:latin typeface="Times New Roman" pitchFamily="18" charset="0"/>
                <a:cs typeface="David" pitchFamily="34" charset="-79"/>
              </a:rPr>
              <a:t>וְטוֹבַת מַרְאֶה, וּבְמוֹת אָבִיהָ </a:t>
            </a:r>
            <a:r>
              <a:rPr lang="en-US" altLang="en-US" sz="3200">
                <a:solidFill>
                  <a:srgbClr val="000000"/>
                </a:solidFill>
                <a:latin typeface="Times New Roman" pitchFamily="18" charset="0"/>
                <a:cs typeface="David" pitchFamily="34" charset="-79"/>
              </a:rPr>
              <a:t>     </a:t>
            </a:r>
            <a:r>
              <a:rPr lang="he-IL" altLang="en-US" sz="3200">
                <a:solidFill>
                  <a:srgbClr val="000000"/>
                </a:solidFill>
                <a:latin typeface="Times New Roman" pitchFamily="18" charset="0"/>
                <a:cs typeface="David" pitchFamily="34" charset="-79"/>
              </a:rPr>
              <a:t>וְאִמָּהּ, לְקָחָהּ מָרְדֳּכַי לוֹ לְבַת.</a:t>
            </a:r>
            <a:endParaRPr lang="en-US" altLang="en-US" sz="3200">
              <a:solidFill>
                <a:srgbClr val="000000"/>
              </a:solidFill>
              <a:latin typeface="Times New Roman" pitchFamily="18" charset="0"/>
              <a:cs typeface="David" pitchFamily="34" charset="-79"/>
            </a:endParaRPr>
          </a:p>
          <a:p>
            <a:pPr eaLnBrk="1" hangingPunct="1"/>
            <a:endParaRPr lang="en-US" altLang="en-US" sz="3600">
              <a:solidFill>
                <a:srgbClr val="000000"/>
              </a:solidFill>
              <a:latin typeface="Times New Roman" pitchFamily="18" charset="0"/>
              <a:cs typeface="David" pitchFamily="34" charset="-79"/>
            </a:endParaRPr>
          </a:p>
          <a:p>
            <a:pPr algn="r" rtl="1" eaLnBrk="1" hangingPunct="1"/>
            <a:r>
              <a:rPr lang="he-IL" altLang="en-US" sz="3200" b="1">
                <a:solidFill>
                  <a:srgbClr val="000000"/>
                </a:solidFill>
                <a:latin typeface="Times New Roman" pitchFamily="18" charset="0"/>
                <a:cs typeface="David" pitchFamily="34" charset="-79"/>
              </a:rPr>
              <a:t>ח</a:t>
            </a:r>
            <a:r>
              <a:rPr lang="en-US" altLang="en-US" sz="3200" b="1">
                <a:solidFill>
                  <a:srgbClr val="000000"/>
                </a:solidFill>
                <a:latin typeface="Times New Roman" pitchFamily="18" charset="0"/>
                <a:cs typeface="David" pitchFamily="34" charset="-79"/>
              </a:rPr>
              <a:t>.</a:t>
            </a:r>
            <a:r>
              <a:rPr lang="he-IL" altLang="en-US" sz="3200">
                <a:solidFill>
                  <a:srgbClr val="000000"/>
                </a:solidFill>
                <a:latin typeface="Times New Roman" pitchFamily="18" charset="0"/>
                <a:cs typeface="David" pitchFamily="34" charset="-79"/>
              </a:rPr>
              <a:t> וַיְהִי, בְּהִשָּׁמַע דְּבַר הַמֶּלֶךְ </a:t>
            </a:r>
            <a:r>
              <a:rPr lang="en-US" altLang="en-US" sz="3200">
                <a:solidFill>
                  <a:srgbClr val="000000"/>
                </a:solidFill>
                <a:latin typeface="Times New Roman" pitchFamily="18" charset="0"/>
                <a:cs typeface="David" pitchFamily="34" charset="-79"/>
              </a:rPr>
              <a:t>         </a:t>
            </a:r>
            <a:r>
              <a:rPr lang="he-IL" altLang="en-US" sz="3200">
                <a:solidFill>
                  <a:srgbClr val="000000"/>
                </a:solidFill>
                <a:latin typeface="Times New Roman" pitchFamily="18" charset="0"/>
                <a:cs typeface="David" pitchFamily="34" charset="-79"/>
              </a:rPr>
              <a:t>וְדָתוֹ, וּבְהִקָּבֵץ נְעָרוֹת רַבּוֹת </a:t>
            </a:r>
            <a:r>
              <a:rPr lang="en-US" altLang="en-US" sz="3200">
                <a:solidFill>
                  <a:srgbClr val="000000"/>
                </a:solidFill>
                <a:latin typeface="Times New Roman" pitchFamily="18" charset="0"/>
                <a:cs typeface="David" pitchFamily="34" charset="-79"/>
              </a:rPr>
              <a:t>      </a:t>
            </a:r>
            <a:r>
              <a:rPr lang="he-IL" altLang="en-US" sz="3200">
                <a:solidFill>
                  <a:srgbClr val="000000"/>
                </a:solidFill>
                <a:latin typeface="Times New Roman" pitchFamily="18" charset="0"/>
                <a:cs typeface="David" pitchFamily="34" charset="-79"/>
              </a:rPr>
              <a:t>אֶל שׁוּשַׁן הַבִּירָה, אֶל יַד הֵגָי; </a:t>
            </a:r>
            <a:r>
              <a:rPr lang="en-US" altLang="en-US" sz="3200">
                <a:solidFill>
                  <a:srgbClr val="000000"/>
                </a:solidFill>
                <a:latin typeface="Times New Roman" pitchFamily="18" charset="0"/>
                <a:cs typeface="David" pitchFamily="34" charset="-79"/>
              </a:rPr>
              <a:t>     </a:t>
            </a:r>
            <a:r>
              <a:rPr lang="he-IL" altLang="en-US" sz="3200">
                <a:solidFill>
                  <a:srgbClr val="000000"/>
                </a:solidFill>
                <a:latin typeface="Times New Roman" pitchFamily="18" charset="0"/>
                <a:cs typeface="David" pitchFamily="34" charset="-79"/>
              </a:rPr>
              <a:t>וַתִּלָּקַח אֶסְתֵּר אֶל בֵּית </a:t>
            </a:r>
            <a:r>
              <a:rPr lang="en-US" altLang="en-US" sz="3200">
                <a:solidFill>
                  <a:srgbClr val="000000"/>
                </a:solidFill>
                <a:latin typeface="Times New Roman" pitchFamily="18" charset="0"/>
                <a:cs typeface="David" pitchFamily="34" charset="-79"/>
              </a:rPr>
              <a:t>            </a:t>
            </a:r>
            <a:r>
              <a:rPr lang="he-IL" altLang="en-US" sz="3200">
                <a:solidFill>
                  <a:srgbClr val="000000"/>
                </a:solidFill>
                <a:latin typeface="Times New Roman" pitchFamily="18" charset="0"/>
                <a:cs typeface="David" pitchFamily="34" charset="-79"/>
              </a:rPr>
              <a:t>הַמֶּלֶךְ, </a:t>
            </a:r>
            <a:r>
              <a:rPr lang="en-US" altLang="en-US" sz="3200">
                <a:solidFill>
                  <a:srgbClr val="000000"/>
                </a:solidFill>
                <a:latin typeface="Times New Roman" pitchFamily="18" charset="0"/>
                <a:cs typeface="David" pitchFamily="34" charset="-79"/>
              </a:rPr>
              <a:t>  </a:t>
            </a:r>
            <a:r>
              <a:rPr lang="he-IL" altLang="en-US" sz="3200">
                <a:solidFill>
                  <a:srgbClr val="000000"/>
                </a:solidFill>
                <a:latin typeface="Times New Roman" pitchFamily="18" charset="0"/>
                <a:cs typeface="David" pitchFamily="34" charset="-79"/>
              </a:rPr>
              <a:t>אֶל יַד הֵגַי שֹׁמֵר </a:t>
            </a:r>
            <a:r>
              <a:rPr lang="en-US" altLang="en-US" sz="3200">
                <a:solidFill>
                  <a:srgbClr val="000000"/>
                </a:solidFill>
                <a:latin typeface="Times New Roman" pitchFamily="18" charset="0"/>
                <a:cs typeface="David" pitchFamily="34" charset="-79"/>
              </a:rPr>
              <a:t>          </a:t>
            </a:r>
            <a:r>
              <a:rPr lang="he-IL" altLang="en-US" sz="3200">
                <a:solidFill>
                  <a:srgbClr val="000000"/>
                </a:solidFill>
                <a:latin typeface="Times New Roman" pitchFamily="18" charset="0"/>
                <a:cs typeface="David" pitchFamily="34" charset="-79"/>
              </a:rPr>
              <a:t>הַנָּשִׁים.</a:t>
            </a:r>
            <a:endParaRPr lang="en-US" altLang="en-US" sz="3200">
              <a:solidFill>
                <a:srgbClr val="000000"/>
              </a:solidFill>
              <a:latin typeface="Times New Roman" pitchFamily="18" charset="0"/>
              <a:cs typeface="David" pitchFamily="34" charset="-79"/>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0" y="0"/>
            <a:ext cx="44958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50000"/>
              </a:spcBef>
              <a:defRPr sz="800">
                <a:solidFill>
                  <a:srgbClr val="FFFF00"/>
                </a:solidFill>
                <a:latin typeface="Arial" pitchFamily="34" charset="0"/>
              </a:defRPr>
            </a:lvl1pPr>
            <a:lvl2pPr marL="742950" indent="-285750" eaLnBrk="0" hangingPunct="0">
              <a:spcBef>
                <a:spcPct val="50000"/>
              </a:spcBef>
              <a:defRPr sz="800">
                <a:solidFill>
                  <a:srgbClr val="FFFF00"/>
                </a:solidFill>
                <a:latin typeface="Arial" pitchFamily="34" charset="0"/>
              </a:defRPr>
            </a:lvl2pPr>
            <a:lvl3pPr marL="1143000" indent="-228600" eaLnBrk="0" hangingPunct="0">
              <a:spcBef>
                <a:spcPct val="50000"/>
              </a:spcBef>
              <a:defRPr sz="800">
                <a:solidFill>
                  <a:srgbClr val="FFFF00"/>
                </a:solidFill>
                <a:latin typeface="Arial" pitchFamily="34" charset="0"/>
              </a:defRPr>
            </a:lvl3pPr>
            <a:lvl4pPr marL="1600200" indent="-228600" eaLnBrk="0" hangingPunct="0">
              <a:spcBef>
                <a:spcPct val="50000"/>
              </a:spcBef>
              <a:defRPr sz="800">
                <a:solidFill>
                  <a:srgbClr val="FFFF00"/>
                </a:solidFill>
                <a:latin typeface="Arial" pitchFamily="34" charset="0"/>
              </a:defRPr>
            </a:lvl4pPr>
            <a:lvl5pPr marL="2057400" indent="-228600" eaLnBrk="0" hangingPunct="0">
              <a:spcBef>
                <a:spcPct val="50000"/>
              </a:spcBef>
              <a:defRPr sz="800">
                <a:solidFill>
                  <a:srgbClr val="FFFF00"/>
                </a:solidFill>
                <a:latin typeface="Arial" pitchFamily="34" charset="0"/>
              </a:defRPr>
            </a:lvl5pPr>
            <a:lvl6pPr marL="2514600" indent="-228600" eaLnBrk="0" fontAlgn="base" hangingPunct="0">
              <a:spcBef>
                <a:spcPct val="50000"/>
              </a:spcBef>
              <a:spcAft>
                <a:spcPct val="0"/>
              </a:spcAft>
              <a:defRPr sz="800">
                <a:solidFill>
                  <a:srgbClr val="FFFF00"/>
                </a:solidFill>
                <a:latin typeface="Arial" pitchFamily="34" charset="0"/>
              </a:defRPr>
            </a:lvl6pPr>
            <a:lvl7pPr marL="2971800" indent="-228600" eaLnBrk="0" fontAlgn="base" hangingPunct="0">
              <a:spcBef>
                <a:spcPct val="50000"/>
              </a:spcBef>
              <a:spcAft>
                <a:spcPct val="0"/>
              </a:spcAft>
              <a:defRPr sz="800">
                <a:solidFill>
                  <a:srgbClr val="FFFF00"/>
                </a:solidFill>
                <a:latin typeface="Arial" pitchFamily="34" charset="0"/>
              </a:defRPr>
            </a:lvl7pPr>
            <a:lvl8pPr marL="3429000" indent="-228600" eaLnBrk="0" fontAlgn="base" hangingPunct="0">
              <a:spcBef>
                <a:spcPct val="50000"/>
              </a:spcBef>
              <a:spcAft>
                <a:spcPct val="0"/>
              </a:spcAft>
              <a:defRPr sz="800">
                <a:solidFill>
                  <a:srgbClr val="FFFF00"/>
                </a:solidFill>
                <a:latin typeface="Arial" pitchFamily="34" charset="0"/>
              </a:defRPr>
            </a:lvl8pPr>
            <a:lvl9pPr marL="3886200" indent="-228600" eaLnBrk="0" fontAlgn="base" hangingPunct="0">
              <a:spcBef>
                <a:spcPct val="50000"/>
              </a:spcBef>
              <a:spcAft>
                <a:spcPct val="0"/>
              </a:spcAft>
              <a:defRPr sz="800">
                <a:solidFill>
                  <a:srgbClr val="FFFF00"/>
                </a:solidFill>
                <a:latin typeface="Arial" pitchFamily="34" charset="0"/>
              </a:defRPr>
            </a:lvl9pPr>
          </a:lstStyle>
          <a:p>
            <a:pPr eaLnBrk="1" hangingPunct="1">
              <a:buFontTx/>
              <a:buAutoNum type="arabicPeriod" startAt="9"/>
            </a:pPr>
            <a:r>
              <a:rPr lang="en-US" altLang="en-US" sz="2400">
                <a:solidFill>
                  <a:srgbClr val="000000"/>
                </a:solidFill>
                <a:latin typeface="Times New Roman" pitchFamily="18" charset="0"/>
                <a:cs typeface="Times New Roman" pitchFamily="18" charset="0"/>
              </a:rPr>
              <a:t>The girl found favor in his eyes and won his kindness, so that he hurried to provide her with her cosmetics and meals, and the seven maids that were to be given her from the palace. He also transferred her and her maids to the best quarters in the harem. </a:t>
            </a:r>
          </a:p>
          <a:p>
            <a:pPr eaLnBrk="1" hangingPunct="1"/>
            <a:endParaRPr lang="en-US" altLang="en-US" sz="2400">
              <a:solidFill>
                <a:srgbClr val="000000"/>
              </a:solidFill>
              <a:latin typeface="Times New Roman" pitchFamily="18" charset="0"/>
              <a:cs typeface="Times New Roman" pitchFamily="18" charset="0"/>
            </a:endParaRPr>
          </a:p>
          <a:p>
            <a:pPr eaLnBrk="1" hangingPunct="1"/>
            <a:r>
              <a:rPr lang="en-US" altLang="en-US" sz="2400">
                <a:solidFill>
                  <a:srgbClr val="000000"/>
                </a:solidFill>
                <a:latin typeface="Times New Roman" pitchFamily="18" charset="0"/>
                <a:cs typeface="Times New Roman" pitchFamily="18" charset="0"/>
              </a:rPr>
              <a:t>10. [All the while] Esther did not divulge her race or ancestry, for Mordechai had instructed her not to tell.</a:t>
            </a:r>
          </a:p>
        </p:txBody>
      </p:sp>
      <p:sp>
        <p:nvSpPr>
          <p:cNvPr id="20483" name="Text Box 3"/>
          <p:cNvSpPr txBox="1">
            <a:spLocks noChangeArrowheads="1"/>
          </p:cNvSpPr>
          <p:nvPr/>
        </p:nvSpPr>
        <p:spPr bwMode="auto">
          <a:xfrm>
            <a:off x="4419600" y="0"/>
            <a:ext cx="4724400" cy="621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defRPr sz="800">
                <a:solidFill>
                  <a:srgbClr val="FFFF00"/>
                </a:solidFill>
                <a:latin typeface="Arial" pitchFamily="34" charset="0"/>
              </a:defRPr>
            </a:lvl1pPr>
            <a:lvl2pPr marL="742950" indent="-285750" eaLnBrk="0" hangingPunct="0">
              <a:spcBef>
                <a:spcPct val="50000"/>
              </a:spcBef>
              <a:defRPr sz="800">
                <a:solidFill>
                  <a:srgbClr val="FFFF00"/>
                </a:solidFill>
                <a:latin typeface="Arial" pitchFamily="34" charset="0"/>
              </a:defRPr>
            </a:lvl2pPr>
            <a:lvl3pPr marL="1143000" indent="-228600" eaLnBrk="0" hangingPunct="0">
              <a:spcBef>
                <a:spcPct val="50000"/>
              </a:spcBef>
              <a:defRPr sz="800">
                <a:solidFill>
                  <a:srgbClr val="FFFF00"/>
                </a:solidFill>
                <a:latin typeface="Arial" pitchFamily="34" charset="0"/>
              </a:defRPr>
            </a:lvl3pPr>
            <a:lvl4pPr marL="1600200" indent="-228600" eaLnBrk="0" hangingPunct="0">
              <a:spcBef>
                <a:spcPct val="50000"/>
              </a:spcBef>
              <a:defRPr sz="800">
                <a:solidFill>
                  <a:srgbClr val="FFFF00"/>
                </a:solidFill>
                <a:latin typeface="Arial" pitchFamily="34" charset="0"/>
              </a:defRPr>
            </a:lvl4pPr>
            <a:lvl5pPr marL="2057400" indent="-228600" eaLnBrk="0" hangingPunct="0">
              <a:spcBef>
                <a:spcPct val="50000"/>
              </a:spcBef>
              <a:defRPr sz="800">
                <a:solidFill>
                  <a:srgbClr val="FFFF00"/>
                </a:solidFill>
                <a:latin typeface="Arial" pitchFamily="34" charset="0"/>
              </a:defRPr>
            </a:lvl5pPr>
            <a:lvl6pPr marL="2514600" indent="-228600" eaLnBrk="0" fontAlgn="base" hangingPunct="0">
              <a:spcBef>
                <a:spcPct val="50000"/>
              </a:spcBef>
              <a:spcAft>
                <a:spcPct val="0"/>
              </a:spcAft>
              <a:defRPr sz="800">
                <a:solidFill>
                  <a:srgbClr val="FFFF00"/>
                </a:solidFill>
                <a:latin typeface="Arial" pitchFamily="34" charset="0"/>
              </a:defRPr>
            </a:lvl6pPr>
            <a:lvl7pPr marL="2971800" indent="-228600" eaLnBrk="0" fontAlgn="base" hangingPunct="0">
              <a:spcBef>
                <a:spcPct val="50000"/>
              </a:spcBef>
              <a:spcAft>
                <a:spcPct val="0"/>
              </a:spcAft>
              <a:defRPr sz="800">
                <a:solidFill>
                  <a:srgbClr val="FFFF00"/>
                </a:solidFill>
                <a:latin typeface="Arial" pitchFamily="34" charset="0"/>
              </a:defRPr>
            </a:lvl7pPr>
            <a:lvl8pPr marL="3429000" indent="-228600" eaLnBrk="0" fontAlgn="base" hangingPunct="0">
              <a:spcBef>
                <a:spcPct val="50000"/>
              </a:spcBef>
              <a:spcAft>
                <a:spcPct val="0"/>
              </a:spcAft>
              <a:defRPr sz="800">
                <a:solidFill>
                  <a:srgbClr val="FFFF00"/>
                </a:solidFill>
                <a:latin typeface="Arial" pitchFamily="34" charset="0"/>
              </a:defRPr>
            </a:lvl8pPr>
            <a:lvl9pPr marL="3886200" indent="-228600" eaLnBrk="0" fontAlgn="base" hangingPunct="0">
              <a:spcBef>
                <a:spcPct val="50000"/>
              </a:spcBef>
              <a:spcAft>
                <a:spcPct val="0"/>
              </a:spcAft>
              <a:defRPr sz="800">
                <a:solidFill>
                  <a:srgbClr val="FFFF00"/>
                </a:solidFill>
                <a:latin typeface="Arial" pitchFamily="34" charset="0"/>
              </a:defRPr>
            </a:lvl9pPr>
          </a:lstStyle>
          <a:p>
            <a:pPr algn="r" rtl="1" eaLnBrk="1" hangingPunct="1"/>
            <a:r>
              <a:rPr lang="he-IL" altLang="en-US" sz="3200" b="1">
                <a:solidFill>
                  <a:srgbClr val="000000"/>
                </a:solidFill>
                <a:latin typeface="Times New Roman" pitchFamily="18" charset="0"/>
                <a:cs typeface="David" pitchFamily="34" charset="-79"/>
              </a:rPr>
              <a:t>ט</a:t>
            </a:r>
            <a:r>
              <a:rPr lang="en-US" altLang="en-US" sz="3200" b="1">
                <a:solidFill>
                  <a:srgbClr val="000000"/>
                </a:solidFill>
                <a:latin typeface="Times New Roman" pitchFamily="18" charset="0"/>
                <a:cs typeface="David" pitchFamily="34" charset="-79"/>
              </a:rPr>
              <a:t>.</a:t>
            </a:r>
            <a:r>
              <a:rPr lang="he-IL" altLang="en-US" sz="3200">
                <a:solidFill>
                  <a:srgbClr val="000000"/>
                </a:solidFill>
                <a:latin typeface="Times New Roman" pitchFamily="18" charset="0"/>
                <a:cs typeface="David" pitchFamily="34" charset="-79"/>
              </a:rPr>
              <a:t> וַתִּיטַב הַנַּעֲרָה בְעֵינָיו, וַתִּשָּׂא </a:t>
            </a:r>
            <a:r>
              <a:rPr lang="en-US" altLang="en-US" sz="3200">
                <a:solidFill>
                  <a:srgbClr val="000000"/>
                </a:solidFill>
                <a:latin typeface="Times New Roman" pitchFamily="18" charset="0"/>
                <a:cs typeface="David" pitchFamily="34" charset="-79"/>
              </a:rPr>
              <a:t>     </a:t>
            </a:r>
            <a:r>
              <a:rPr lang="he-IL" altLang="en-US" sz="3200">
                <a:solidFill>
                  <a:srgbClr val="000000"/>
                </a:solidFill>
                <a:latin typeface="Times New Roman" pitchFamily="18" charset="0"/>
                <a:cs typeface="David" pitchFamily="34" charset="-79"/>
              </a:rPr>
              <a:t>חֶסֶד לְפָנָיו, וַיְבַהֵל אֶת </a:t>
            </a:r>
            <a:r>
              <a:rPr lang="en-US" altLang="en-US" sz="3200">
                <a:solidFill>
                  <a:srgbClr val="000000"/>
                </a:solidFill>
                <a:latin typeface="Times New Roman" pitchFamily="18" charset="0"/>
                <a:cs typeface="David" pitchFamily="34" charset="-79"/>
              </a:rPr>
              <a:t>             </a:t>
            </a:r>
            <a:r>
              <a:rPr lang="he-IL" altLang="en-US" sz="3200">
                <a:solidFill>
                  <a:srgbClr val="000000"/>
                </a:solidFill>
                <a:latin typeface="Times New Roman" pitchFamily="18" charset="0"/>
                <a:cs typeface="David" pitchFamily="34" charset="-79"/>
              </a:rPr>
              <a:t>תַּמְרוּקֶיהָ וְאֶת מָנוֹתֶהָ לָתֵת </a:t>
            </a:r>
            <a:r>
              <a:rPr lang="en-US" altLang="en-US" sz="3200">
                <a:solidFill>
                  <a:srgbClr val="000000"/>
                </a:solidFill>
                <a:latin typeface="Times New Roman" pitchFamily="18" charset="0"/>
                <a:cs typeface="David" pitchFamily="34" charset="-79"/>
              </a:rPr>
              <a:t>      </a:t>
            </a:r>
            <a:r>
              <a:rPr lang="he-IL" altLang="en-US" sz="3200">
                <a:solidFill>
                  <a:srgbClr val="000000"/>
                </a:solidFill>
                <a:latin typeface="Times New Roman" pitchFamily="18" charset="0"/>
                <a:cs typeface="David" pitchFamily="34" charset="-79"/>
              </a:rPr>
              <a:t>לָהּ, וְאֵת שֶׁבַע הַנְּעָרוֹת </a:t>
            </a:r>
            <a:r>
              <a:rPr lang="en-US" altLang="en-US" sz="3200">
                <a:solidFill>
                  <a:srgbClr val="000000"/>
                </a:solidFill>
                <a:latin typeface="Times New Roman" pitchFamily="18" charset="0"/>
                <a:cs typeface="David" pitchFamily="34" charset="-79"/>
              </a:rPr>
              <a:t>             </a:t>
            </a:r>
            <a:r>
              <a:rPr lang="he-IL" altLang="en-US" sz="3200">
                <a:solidFill>
                  <a:srgbClr val="000000"/>
                </a:solidFill>
                <a:latin typeface="Times New Roman" pitchFamily="18" charset="0"/>
                <a:cs typeface="David" pitchFamily="34" charset="-79"/>
              </a:rPr>
              <a:t>הָרְאֻיוֹת לָתֶת לָהּ מִבֵּית </a:t>
            </a:r>
            <a:r>
              <a:rPr lang="en-US" altLang="en-US" sz="3200">
                <a:solidFill>
                  <a:srgbClr val="000000"/>
                </a:solidFill>
                <a:latin typeface="Times New Roman" pitchFamily="18" charset="0"/>
                <a:cs typeface="David" pitchFamily="34" charset="-79"/>
              </a:rPr>
              <a:t>           </a:t>
            </a:r>
            <a:r>
              <a:rPr lang="he-IL" altLang="en-US" sz="3200">
                <a:solidFill>
                  <a:srgbClr val="000000"/>
                </a:solidFill>
                <a:latin typeface="Times New Roman" pitchFamily="18" charset="0"/>
                <a:cs typeface="David" pitchFamily="34" charset="-79"/>
              </a:rPr>
              <a:t>הַמֶּלֶךְ; וַיְשַׁנֶּהָ וְאֶת נַעֲרוֹתֶיהָ </a:t>
            </a:r>
            <a:r>
              <a:rPr lang="en-US" altLang="en-US" sz="3200">
                <a:solidFill>
                  <a:srgbClr val="000000"/>
                </a:solidFill>
                <a:latin typeface="Times New Roman" pitchFamily="18" charset="0"/>
                <a:cs typeface="David" pitchFamily="34" charset="-79"/>
              </a:rPr>
              <a:t>     </a:t>
            </a:r>
            <a:r>
              <a:rPr lang="he-IL" altLang="en-US" sz="3200">
                <a:solidFill>
                  <a:srgbClr val="000000"/>
                </a:solidFill>
                <a:latin typeface="Times New Roman" pitchFamily="18" charset="0"/>
                <a:cs typeface="David" pitchFamily="34" charset="-79"/>
              </a:rPr>
              <a:t>לְטוֹב, בֵּית הַנָּשִׁים.  </a:t>
            </a:r>
            <a:endParaRPr lang="en-US" altLang="en-US" sz="3200">
              <a:solidFill>
                <a:srgbClr val="000000"/>
              </a:solidFill>
              <a:latin typeface="Times New Roman" pitchFamily="18" charset="0"/>
              <a:cs typeface="David" pitchFamily="34" charset="-79"/>
            </a:endParaRPr>
          </a:p>
          <a:p>
            <a:pPr algn="r" eaLnBrk="1" hangingPunct="1"/>
            <a:endParaRPr lang="en-US" altLang="en-US" sz="2000">
              <a:solidFill>
                <a:srgbClr val="000000"/>
              </a:solidFill>
              <a:latin typeface="Times New Roman" pitchFamily="18" charset="0"/>
              <a:cs typeface="David" pitchFamily="34" charset="-79"/>
            </a:endParaRPr>
          </a:p>
          <a:p>
            <a:pPr algn="r" rtl="1" eaLnBrk="1" hangingPunct="1"/>
            <a:r>
              <a:rPr lang="he-IL" altLang="en-US" sz="3200" b="1">
                <a:solidFill>
                  <a:srgbClr val="000000"/>
                </a:solidFill>
                <a:latin typeface="Times New Roman" pitchFamily="18" charset="0"/>
                <a:cs typeface="David" pitchFamily="34" charset="-79"/>
              </a:rPr>
              <a:t>י</a:t>
            </a:r>
            <a:r>
              <a:rPr lang="en-US" altLang="en-US" sz="3200" b="1">
                <a:solidFill>
                  <a:srgbClr val="000000"/>
                </a:solidFill>
                <a:latin typeface="Times New Roman" pitchFamily="18" charset="0"/>
                <a:cs typeface="David" pitchFamily="34" charset="-79"/>
              </a:rPr>
              <a:t>.</a:t>
            </a:r>
            <a:r>
              <a:rPr lang="he-IL" altLang="en-US" sz="3200">
                <a:solidFill>
                  <a:srgbClr val="000000"/>
                </a:solidFill>
                <a:latin typeface="Times New Roman" pitchFamily="18" charset="0"/>
                <a:cs typeface="David" pitchFamily="34" charset="-79"/>
              </a:rPr>
              <a:t> לֹא הִגִּידָה אֶסְתֵּר, אֶת עַמָּהּ </a:t>
            </a:r>
            <a:r>
              <a:rPr lang="en-US" altLang="en-US" sz="3200">
                <a:solidFill>
                  <a:srgbClr val="000000"/>
                </a:solidFill>
                <a:latin typeface="Times New Roman" pitchFamily="18" charset="0"/>
                <a:cs typeface="David" pitchFamily="34" charset="-79"/>
              </a:rPr>
              <a:t>     </a:t>
            </a:r>
            <a:r>
              <a:rPr lang="he-IL" altLang="en-US" sz="3200">
                <a:solidFill>
                  <a:srgbClr val="000000"/>
                </a:solidFill>
                <a:latin typeface="Times New Roman" pitchFamily="18" charset="0"/>
                <a:cs typeface="David" pitchFamily="34" charset="-79"/>
              </a:rPr>
              <a:t>וְאֶת מוֹלַדְתָּהּ:  כִּי מָרְדֳּכַי </a:t>
            </a:r>
            <a:r>
              <a:rPr lang="en-US" altLang="en-US" sz="3200">
                <a:solidFill>
                  <a:srgbClr val="000000"/>
                </a:solidFill>
                <a:latin typeface="Times New Roman" pitchFamily="18" charset="0"/>
                <a:cs typeface="David" pitchFamily="34" charset="-79"/>
              </a:rPr>
              <a:t>       </a:t>
            </a:r>
            <a:r>
              <a:rPr lang="he-IL" altLang="en-US" sz="3200">
                <a:solidFill>
                  <a:srgbClr val="000000"/>
                </a:solidFill>
                <a:latin typeface="Times New Roman" pitchFamily="18" charset="0"/>
                <a:cs typeface="David" pitchFamily="34" charset="-79"/>
              </a:rPr>
              <a:t>צִוָּה </a:t>
            </a:r>
            <a:r>
              <a:rPr lang="en-US" altLang="en-US" sz="3200">
                <a:solidFill>
                  <a:srgbClr val="000000"/>
                </a:solidFill>
                <a:latin typeface="Times New Roman" pitchFamily="18" charset="0"/>
                <a:cs typeface="David" pitchFamily="34" charset="-79"/>
              </a:rPr>
              <a:t>   </a:t>
            </a:r>
            <a:r>
              <a:rPr lang="he-IL" altLang="en-US" sz="3200">
                <a:solidFill>
                  <a:srgbClr val="000000"/>
                </a:solidFill>
                <a:latin typeface="Times New Roman" pitchFamily="18" charset="0"/>
                <a:cs typeface="David" pitchFamily="34" charset="-79"/>
              </a:rPr>
              <a:t>עָלֶיהָ, אֲשֶׁר לֹא תַגִּיד.</a:t>
            </a:r>
            <a:endParaRPr lang="en-US" altLang="en-US" sz="3200">
              <a:solidFill>
                <a:srgbClr val="000000"/>
              </a:solidFill>
              <a:latin typeface="Times New Roman" pitchFamily="18" charset="0"/>
              <a:cs typeface="David" pitchFamily="34" charset="-79"/>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2205038" y="15049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defRPr sz="800">
                <a:solidFill>
                  <a:srgbClr val="FFFF00"/>
                </a:solidFill>
                <a:latin typeface="Arial" pitchFamily="34" charset="0"/>
              </a:defRPr>
            </a:lvl1pPr>
            <a:lvl2pPr marL="742950" indent="-285750" eaLnBrk="0" hangingPunct="0">
              <a:spcBef>
                <a:spcPct val="50000"/>
              </a:spcBef>
              <a:defRPr sz="800">
                <a:solidFill>
                  <a:srgbClr val="FFFF00"/>
                </a:solidFill>
                <a:latin typeface="Arial" pitchFamily="34" charset="0"/>
              </a:defRPr>
            </a:lvl2pPr>
            <a:lvl3pPr marL="1143000" indent="-228600" eaLnBrk="0" hangingPunct="0">
              <a:spcBef>
                <a:spcPct val="50000"/>
              </a:spcBef>
              <a:defRPr sz="800">
                <a:solidFill>
                  <a:srgbClr val="FFFF00"/>
                </a:solidFill>
                <a:latin typeface="Arial" pitchFamily="34" charset="0"/>
              </a:defRPr>
            </a:lvl3pPr>
            <a:lvl4pPr marL="1600200" indent="-228600" eaLnBrk="0" hangingPunct="0">
              <a:spcBef>
                <a:spcPct val="50000"/>
              </a:spcBef>
              <a:defRPr sz="800">
                <a:solidFill>
                  <a:srgbClr val="FFFF00"/>
                </a:solidFill>
                <a:latin typeface="Arial" pitchFamily="34" charset="0"/>
              </a:defRPr>
            </a:lvl4pPr>
            <a:lvl5pPr marL="2057400" indent="-228600" eaLnBrk="0" hangingPunct="0">
              <a:spcBef>
                <a:spcPct val="50000"/>
              </a:spcBef>
              <a:defRPr sz="800">
                <a:solidFill>
                  <a:srgbClr val="FFFF00"/>
                </a:solidFill>
                <a:latin typeface="Arial" pitchFamily="34" charset="0"/>
              </a:defRPr>
            </a:lvl5pPr>
            <a:lvl6pPr marL="2514600" indent="-228600" eaLnBrk="0" fontAlgn="base" hangingPunct="0">
              <a:spcBef>
                <a:spcPct val="50000"/>
              </a:spcBef>
              <a:spcAft>
                <a:spcPct val="0"/>
              </a:spcAft>
              <a:defRPr sz="800">
                <a:solidFill>
                  <a:srgbClr val="FFFF00"/>
                </a:solidFill>
                <a:latin typeface="Arial" pitchFamily="34" charset="0"/>
              </a:defRPr>
            </a:lvl6pPr>
            <a:lvl7pPr marL="2971800" indent="-228600" eaLnBrk="0" fontAlgn="base" hangingPunct="0">
              <a:spcBef>
                <a:spcPct val="50000"/>
              </a:spcBef>
              <a:spcAft>
                <a:spcPct val="0"/>
              </a:spcAft>
              <a:defRPr sz="800">
                <a:solidFill>
                  <a:srgbClr val="FFFF00"/>
                </a:solidFill>
                <a:latin typeface="Arial" pitchFamily="34" charset="0"/>
              </a:defRPr>
            </a:lvl7pPr>
            <a:lvl8pPr marL="3429000" indent="-228600" eaLnBrk="0" fontAlgn="base" hangingPunct="0">
              <a:spcBef>
                <a:spcPct val="50000"/>
              </a:spcBef>
              <a:spcAft>
                <a:spcPct val="0"/>
              </a:spcAft>
              <a:defRPr sz="800">
                <a:solidFill>
                  <a:srgbClr val="FFFF00"/>
                </a:solidFill>
                <a:latin typeface="Arial" pitchFamily="34" charset="0"/>
              </a:defRPr>
            </a:lvl8pPr>
            <a:lvl9pPr marL="3886200" indent="-228600" eaLnBrk="0" fontAlgn="base" hangingPunct="0">
              <a:spcBef>
                <a:spcPct val="50000"/>
              </a:spcBef>
              <a:spcAft>
                <a:spcPct val="0"/>
              </a:spcAft>
              <a:defRPr sz="800">
                <a:solidFill>
                  <a:srgbClr val="FFFF00"/>
                </a:solidFill>
                <a:latin typeface="Arial" pitchFamily="34" charset="0"/>
              </a:defRPr>
            </a:lvl9pPr>
          </a:lstStyle>
          <a:p>
            <a:pPr eaLnBrk="1" hangingPunct="1"/>
            <a:endParaRPr lang="en-US" altLang="en-US"/>
          </a:p>
        </p:txBody>
      </p:sp>
      <p:pic>
        <p:nvPicPr>
          <p:cNvPr id="3075" name="Picture 3" descr="http://www.chabadonline.com/tgij/images/new/content/MegillaBlessings.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762000" y="228600"/>
            <a:ext cx="7853363" cy="638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zoom dir="in"/>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0" y="0"/>
            <a:ext cx="4648200" cy="61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50000"/>
              </a:spcBef>
              <a:defRPr sz="800">
                <a:solidFill>
                  <a:srgbClr val="FFFF00"/>
                </a:solidFill>
                <a:latin typeface="Arial" pitchFamily="34" charset="0"/>
              </a:defRPr>
            </a:lvl1pPr>
            <a:lvl2pPr marL="742950" indent="-285750" eaLnBrk="0" hangingPunct="0">
              <a:spcBef>
                <a:spcPct val="50000"/>
              </a:spcBef>
              <a:defRPr sz="800">
                <a:solidFill>
                  <a:srgbClr val="FFFF00"/>
                </a:solidFill>
                <a:latin typeface="Arial" pitchFamily="34" charset="0"/>
              </a:defRPr>
            </a:lvl2pPr>
            <a:lvl3pPr marL="1143000" indent="-228600" eaLnBrk="0" hangingPunct="0">
              <a:spcBef>
                <a:spcPct val="50000"/>
              </a:spcBef>
              <a:defRPr sz="800">
                <a:solidFill>
                  <a:srgbClr val="FFFF00"/>
                </a:solidFill>
                <a:latin typeface="Arial" pitchFamily="34" charset="0"/>
              </a:defRPr>
            </a:lvl3pPr>
            <a:lvl4pPr marL="1600200" indent="-228600" eaLnBrk="0" hangingPunct="0">
              <a:spcBef>
                <a:spcPct val="50000"/>
              </a:spcBef>
              <a:defRPr sz="800">
                <a:solidFill>
                  <a:srgbClr val="FFFF00"/>
                </a:solidFill>
                <a:latin typeface="Arial" pitchFamily="34" charset="0"/>
              </a:defRPr>
            </a:lvl4pPr>
            <a:lvl5pPr marL="2057400" indent="-228600" eaLnBrk="0" hangingPunct="0">
              <a:spcBef>
                <a:spcPct val="50000"/>
              </a:spcBef>
              <a:defRPr sz="800">
                <a:solidFill>
                  <a:srgbClr val="FFFF00"/>
                </a:solidFill>
                <a:latin typeface="Arial" pitchFamily="34" charset="0"/>
              </a:defRPr>
            </a:lvl5pPr>
            <a:lvl6pPr marL="2514600" indent="-228600" eaLnBrk="0" fontAlgn="base" hangingPunct="0">
              <a:spcBef>
                <a:spcPct val="50000"/>
              </a:spcBef>
              <a:spcAft>
                <a:spcPct val="0"/>
              </a:spcAft>
              <a:defRPr sz="800">
                <a:solidFill>
                  <a:srgbClr val="FFFF00"/>
                </a:solidFill>
                <a:latin typeface="Arial" pitchFamily="34" charset="0"/>
              </a:defRPr>
            </a:lvl6pPr>
            <a:lvl7pPr marL="2971800" indent="-228600" eaLnBrk="0" fontAlgn="base" hangingPunct="0">
              <a:spcBef>
                <a:spcPct val="50000"/>
              </a:spcBef>
              <a:spcAft>
                <a:spcPct val="0"/>
              </a:spcAft>
              <a:defRPr sz="800">
                <a:solidFill>
                  <a:srgbClr val="FFFF00"/>
                </a:solidFill>
                <a:latin typeface="Arial" pitchFamily="34" charset="0"/>
              </a:defRPr>
            </a:lvl7pPr>
            <a:lvl8pPr marL="3429000" indent="-228600" eaLnBrk="0" fontAlgn="base" hangingPunct="0">
              <a:spcBef>
                <a:spcPct val="50000"/>
              </a:spcBef>
              <a:spcAft>
                <a:spcPct val="0"/>
              </a:spcAft>
              <a:defRPr sz="800">
                <a:solidFill>
                  <a:srgbClr val="FFFF00"/>
                </a:solidFill>
                <a:latin typeface="Arial" pitchFamily="34" charset="0"/>
              </a:defRPr>
            </a:lvl8pPr>
            <a:lvl9pPr marL="3886200" indent="-228600" eaLnBrk="0" fontAlgn="base" hangingPunct="0">
              <a:spcBef>
                <a:spcPct val="50000"/>
              </a:spcBef>
              <a:spcAft>
                <a:spcPct val="0"/>
              </a:spcAft>
              <a:defRPr sz="800">
                <a:solidFill>
                  <a:srgbClr val="FFFF00"/>
                </a:solidFill>
                <a:latin typeface="Arial" pitchFamily="34" charset="0"/>
              </a:defRPr>
            </a:lvl9pPr>
          </a:lstStyle>
          <a:p>
            <a:pPr eaLnBrk="1" hangingPunct="1">
              <a:buFontTx/>
              <a:buAutoNum type="arabicPeriod" startAt="11"/>
            </a:pPr>
            <a:r>
              <a:rPr lang="en-US" altLang="en-US" sz="2400">
                <a:solidFill>
                  <a:srgbClr val="000000"/>
                </a:solidFill>
                <a:latin typeface="Times New Roman" pitchFamily="18" charset="0"/>
                <a:cs typeface="Times New Roman" pitchFamily="18" charset="0"/>
              </a:rPr>
              <a:t>Every day Mordechai would stroll in front of the harem courtyard to find out how Esther was faring and what would be done with her. </a:t>
            </a:r>
          </a:p>
          <a:p>
            <a:pPr eaLnBrk="1" hangingPunct="1"/>
            <a:endParaRPr lang="en-US" altLang="en-US" sz="3200">
              <a:solidFill>
                <a:srgbClr val="000000"/>
              </a:solidFill>
              <a:latin typeface="Times New Roman" pitchFamily="18" charset="0"/>
              <a:cs typeface="Times New Roman" pitchFamily="18" charset="0"/>
            </a:endParaRPr>
          </a:p>
          <a:p>
            <a:pPr eaLnBrk="1" hangingPunct="1"/>
            <a:r>
              <a:rPr lang="en-US" altLang="en-US" sz="2400">
                <a:solidFill>
                  <a:srgbClr val="000000"/>
                </a:solidFill>
                <a:latin typeface="Times New Roman" pitchFamily="18" charset="0"/>
                <a:cs typeface="Times New Roman" pitchFamily="18" charset="0"/>
              </a:rPr>
              <a:t>12. Now when each girl's turn came to go to King Achashverosh, after undergoing the prescribed twelve-month care for women (for only then would their period of beauty-care be completed: six months with oil of myrrh and six months with perfumes and women's cosmetics,</a:t>
            </a:r>
          </a:p>
        </p:txBody>
      </p:sp>
      <p:sp>
        <p:nvSpPr>
          <p:cNvPr id="21507" name="Text Box 3"/>
          <p:cNvSpPr txBox="1">
            <a:spLocks noChangeArrowheads="1"/>
          </p:cNvSpPr>
          <p:nvPr/>
        </p:nvSpPr>
        <p:spPr bwMode="auto">
          <a:xfrm>
            <a:off x="4572000" y="0"/>
            <a:ext cx="4572000" cy="670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defRPr sz="800">
                <a:solidFill>
                  <a:srgbClr val="FFFF00"/>
                </a:solidFill>
                <a:latin typeface="Arial" pitchFamily="34" charset="0"/>
              </a:defRPr>
            </a:lvl1pPr>
            <a:lvl2pPr marL="742950" indent="-285750" eaLnBrk="0" hangingPunct="0">
              <a:spcBef>
                <a:spcPct val="50000"/>
              </a:spcBef>
              <a:defRPr sz="800">
                <a:solidFill>
                  <a:srgbClr val="FFFF00"/>
                </a:solidFill>
                <a:latin typeface="Arial" pitchFamily="34" charset="0"/>
              </a:defRPr>
            </a:lvl2pPr>
            <a:lvl3pPr marL="1143000" indent="-228600" eaLnBrk="0" hangingPunct="0">
              <a:spcBef>
                <a:spcPct val="50000"/>
              </a:spcBef>
              <a:defRPr sz="800">
                <a:solidFill>
                  <a:srgbClr val="FFFF00"/>
                </a:solidFill>
                <a:latin typeface="Arial" pitchFamily="34" charset="0"/>
              </a:defRPr>
            </a:lvl3pPr>
            <a:lvl4pPr marL="1600200" indent="-228600" eaLnBrk="0" hangingPunct="0">
              <a:spcBef>
                <a:spcPct val="50000"/>
              </a:spcBef>
              <a:defRPr sz="800">
                <a:solidFill>
                  <a:srgbClr val="FFFF00"/>
                </a:solidFill>
                <a:latin typeface="Arial" pitchFamily="34" charset="0"/>
              </a:defRPr>
            </a:lvl4pPr>
            <a:lvl5pPr marL="2057400" indent="-228600" eaLnBrk="0" hangingPunct="0">
              <a:spcBef>
                <a:spcPct val="50000"/>
              </a:spcBef>
              <a:defRPr sz="800">
                <a:solidFill>
                  <a:srgbClr val="FFFF00"/>
                </a:solidFill>
                <a:latin typeface="Arial" pitchFamily="34" charset="0"/>
              </a:defRPr>
            </a:lvl5pPr>
            <a:lvl6pPr marL="2514600" indent="-228600" eaLnBrk="0" fontAlgn="base" hangingPunct="0">
              <a:spcBef>
                <a:spcPct val="50000"/>
              </a:spcBef>
              <a:spcAft>
                <a:spcPct val="0"/>
              </a:spcAft>
              <a:defRPr sz="800">
                <a:solidFill>
                  <a:srgbClr val="FFFF00"/>
                </a:solidFill>
                <a:latin typeface="Arial" pitchFamily="34" charset="0"/>
              </a:defRPr>
            </a:lvl6pPr>
            <a:lvl7pPr marL="2971800" indent="-228600" eaLnBrk="0" fontAlgn="base" hangingPunct="0">
              <a:spcBef>
                <a:spcPct val="50000"/>
              </a:spcBef>
              <a:spcAft>
                <a:spcPct val="0"/>
              </a:spcAft>
              <a:defRPr sz="800">
                <a:solidFill>
                  <a:srgbClr val="FFFF00"/>
                </a:solidFill>
                <a:latin typeface="Arial" pitchFamily="34" charset="0"/>
              </a:defRPr>
            </a:lvl7pPr>
            <a:lvl8pPr marL="3429000" indent="-228600" eaLnBrk="0" fontAlgn="base" hangingPunct="0">
              <a:spcBef>
                <a:spcPct val="50000"/>
              </a:spcBef>
              <a:spcAft>
                <a:spcPct val="0"/>
              </a:spcAft>
              <a:defRPr sz="800">
                <a:solidFill>
                  <a:srgbClr val="FFFF00"/>
                </a:solidFill>
                <a:latin typeface="Arial" pitchFamily="34" charset="0"/>
              </a:defRPr>
            </a:lvl8pPr>
            <a:lvl9pPr marL="3886200" indent="-228600" eaLnBrk="0" fontAlgn="base" hangingPunct="0">
              <a:spcBef>
                <a:spcPct val="50000"/>
              </a:spcBef>
              <a:spcAft>
                <a:spcPct val="0"/>
              </a:spcAft>
              <a:defRPr sz="800">
                <a:solidFill>
                  <a:srgbClr val="FFFF00"/>
                </a:solidFill>
                <a:latin typeface="Arial" pitchFamily="34" charset="0"/>
              </a:defRPr>
            </a:lvl9pPr>
          </a:lstStyle>
          <a:p>
            <a:pPr algn="r" rtl="1" eaLnBrk="1" hangingPunct="1"/>
            <a:r>
              <a:rPr lang="he-IL" altLang="en-US" sz="3200" b="1">
                <a:solidFill>
                  <a:srgbClr val="000000"/>
                </a:solidFill>
                <a:latin typeface="Times New Roman" pitchFamily="18" charset="0"/>
                <a:cs typeface="David" pitchFamily="34" charset="-79"/>
              </a:rPr>
              <a:t>יא</a:t>
            </a:r>
            <a:r>
              <a:rPr lang="en-US" altLang="en-US" sz="3200" b="1">
                <a:solidFill>
                  <a:srgbClr val="000000"/>
                </a:solidFill>
                <a:latin typeface="Times New Roman" pitchFamily="18" charset="0"/>
                <a:cs typeface="David" pitchFamily="34" charset="-79"/>
              </a:rPr>
              <a:t>.</a:t>
            </a:r>
            <a:r>
              <a:rPr lang="he-IL" altLang="en-US" sz="3200">
                <a:solidFill>
                  <a:srgbClr val="000000"/>
                </a:solidFill>
                <a:latin typeface="Times New Roman" pitchFamily="18" charset="0"/>
                <a:cs typeface="David" pitchFamily="34" charset="-79"/>
              </a:rPr>
              <a:t> וּבְכָל יוֹם וָיוֹם--מָרְדֳּכַי </a:t>
            </a:r>
            <a:r>
              <a:rPr lang="en-US" altLang="en-US" sz="3200">
                <a:solidFill>
                  <a:srgbClr val="000000"/>
                </a:solidFill>
                <a:latin typeface="Times New Roman" pitchFamily="18" charset="0"/>
                <a:cs typeface="David" pitchFamily="34" charset="-79"/>
              </a:rPr>
              <a:t>          </a:t>
            </a:r>
            <a:r>
              <a:rPr lang="he-IL" altLang="en-US" sz="3200">
                <a:solidFill>
                  <a:srgbClr val="000000"/>
                </a:solidFill>
                <a:latin typeface="Times New Roman" pitchFamily="18" charset="0"/>
                <a:cs typeface="David" pitchFamily="34" charset="-79"/>
              </a:rPr>
              <a:t>מִתְהַלֵּךְ, לִפְנֵי חֲצַר בֵּית </a:t>
            </a:r>
            <a:r>
              <a:rPr lang="en-US" altLang="en-US" sz="3200">
                <a:solidFill>
                  <a:srgbClr val="000000"/>
                </a:solidFill>
                <a:latin typeface="Times New Roman" pitchFamily="18" charset="0"/>
                <a:cs typeface="David" pitchFamily="34" charset="-79"/>
              </a:rPr>
              <a:t>          </a:t>
            </a:r>
            <a:r>
              <a:rPr lang="he-IL" altLang="en-US" sz="3200">
                <a:solidFill>
                  <a:srgbClr val="000000"/>
                </a:solidFill>
                <a:latin typeface="Times New Roman" pitchFamily="18" charset="0"/>
                <a:cs typeface="David" pitchFamily="34" charset="-79"/>
              </a:rPr>
              <a:t>הַנָּשִׁים:  לָדַעַת אֶת שְׁלוֹם </a:t>
            </a:r>
            <a:r>
              <a:rPr lang="en-US" altLang="en-US" sz="3200">
                <a:solidFill>
                  <a:srgbClr val="000000"/>
                </a:solidFill>
                <a:latin typeface="Times New Roman" pitchFamily="18" charset="0"/>
                <a:cs typeface="David" pitchFamily="34" charset="-79"/>
              </a:rPr>
              <a:t>       </a:t>
            </a:r>
            <a:r>
              <a:rPr lang="he-IL" altLang="en-US" sz="3200">
                <a:solidFill>
                  <a:srgbClr val="000000"/>
                </a:solidFill>
                <a:latin typeface="Times New Roman" pitchFamily="18" charset="0"/>
                <a:cs typeface="David" pitchFamily="34" charset="-79"/>
              </a:rPr>
              <a:t>אֶסְתֵּר, וּמַה יֵּעָשֶׂה בָּהּ.  </a:t>
            </a:r>
            <a:endParaRPr lang="en-US" altLang="en-US" sz="3200">
              <a:solidFill>
                <a:srgbClr val="000000"/>
              </a:solidFill>
              <a:latin typeface="Times New Roman" pitchFamily="18" charset="0"/>
              <a:cs typeface="David" pitchFamily="34" charset="-79"/>
            </a:endParaRPr>
          </a:p>
          <a:p>
            <a:pPr eaLnBrk="1" hangingPunct="1"/>
            <a:endParaRPr lang="en-US" altLang="en-US" sz="2000">
              <a:solidFill>
                <a:srgbClr val="000000"/>
              </a:solidFill>
              <a:latin typeface="Times New Roman" pitchFamily="18" charset="0"/>
              <a:cs typeface="David" pitchFamily="34" charset="-79"/>
            </a:endParaRPr>
          </a:p>
          <a:p>
            <a:pPr algn="r" rtl="1" eaLnBrk="1" hangingPunct="1"/>
            <a:r>
              <a:rPr lang="he-IL" altLang="en-US" sz="3200" b="1">
                <a:solidFill>
                  <a:srgbClr val="000000"/>
                </a:solidFill>
                <a:latin typeface="Times New Roman" pitchFamily="18" charset="0"/>
                <a:cs typeface="David" pitchFamily="34" charset="-79"/>
              </a:rPr>
              <a:t>יב</a:t>
            </a:r>
            <a:r>
              <a:rPr lang="en-US" altLang="en-US" sz="3200" b="1">
                <a:solidFill>
                  <a:srgbClr val="000000"/>
                </a:solidFill>
                <a:latin typeface="Times New Roman" pitchFamily="18" charset="0"/>
                <a:cs typeface="David" pitchFamily="34" charset="-79"/>
              </a:rPr>
              <a:t>.</a:t>
            </a:r>
            <a:r>
              <a:rPr lang="he-IL" altLang="en-US" sz="3200">
                <a:solidFill>
                  <a:srgbClr val="000000"/>
                </a:solidFill>
                <a:latin typeface="Times New Roman" pitchFamily="18" charset="0"/>
                <a:cs typeface="David" pitchFamily="34" charset="-79"/>
              </a:rPr>
              <a:t> וּבְהַגִּיעַ תֹּר נַעֲרָה וְנַעֲרָה </a:t>
            </a:r>
            <a:r>
              <a:rPr lang="en-US" altLang="en-US" sz="3200">
                <a:solidFill>
                  <a:srgbClr val="000000"/>
                </a:solidFill>
                <a:latin typeface="Times New Roman" pitchFamily="18" charset="0"/>
                <a:cs typeface="David" pitchFamily="34" charset="-79"/>
              </a:rPr>
              <a:t>         </a:t>
            </a:r>
            <a:r>
              <a:rPr lang="he-IL" altLang="en-US" sz="3200">
                <a:solidFill>
                  <a:srgbClr val="000000"/>
                </a:solidFill>
                <a:latin typeface="Times New Roman" pitchFamily="18" charset="0"/>
                <a:cs typeface="David" pitchFamily="34" charset="-79"/>
              </a:rPr>
              <a:t>לָבוֹא אֶל הַמֶּלֶךְ אֲחַשְׁוֵרוֹשׁ, </a:t>
            </a:r>
            <a:r>
              <a:rPr lang="en-US" altLang="en-US" sz="3200">
                <a:solidFill>
                  <a:srgbClr val="000000"/>
                </a:solidFill>
                <a:latin typeface="Times New Roman" pitchFamily="18" charset="0"/>
                <a:cs typeface="David" pitchFamily="34" charset="-79"/>
              </a:rPr>
              <a:t>     </a:t>
            </a:r>
            <a:r>
              <a:rPr lang="he-IL" altLang="en-US" sz="3200">
                <a:solidFill>
                  <a:srgbClr val="000000"/>
                </a:solidFill>
                <a:latin typeface="Times New Roman" pitchFamily="18" charset="0"/>
                <a:cs typeface="David" pitchFamily="34" charset="-79"/>
              </a:rPr>
              <a:t>מִקֵּץ הֱיוֹת לָהּ כְּדָת הַנָּשִׁים </a:t>
            </a:r>
            <a:r>
              <a:rPr lang="en-US" altLang="en-US" sz="3200">
                <a:solidFill>
                  <a:srgbClr val="000000"/>
                </a:solidFill>
                <a:latin typeface="Times New Roman" pitchFamily="18" charset="0"/>
                <a:cs typeface="David" pitchFamily="34" charset="-79"/>
              </a:rPr>
              <a:t>     </a:t>
            </a:r>
            <a:r>
              <a:rPr lang="he-IL" altLang="en-US" sz="3200">
                <a:solidFill>
                  <a:srgbClr val="000000"/>
                </a:solidFill>
                <a:latin typeface="Times New Roman" pitchFamily="18" charset="0"/>
                <a:cs typeface="David" pitchFamily="34" charset="-79"/>
              </a:rPr>
              <a:t>שְׁנֵים עָשָׂר חֹדֶשׁ--כִּי כֵּן </a:t>
            </a:r>
            <a:r>
              <a:rPr lang="en-US" altLang="en-US" sz="3200">
                <a:solidFill>
                  <a:srgbClr val="000000"/>
                </a:solidFill>
                <a:latin typeface="Times New Roman" pitchFamily="18" charset="0"/>
                <a:cs typeface="David" pitchFamily="34" charset="-79"/>
              </a:rPr>
              <a:t>          </a:t>
            </a:r>
            <a:r>
              <a:rPr lang="he-IL" altLang="en-US" sz="3200">
                <a:solidFill>
                  <a:srgbClr val="000000"/>
                </a:solidFill>
                <a:latin typeface="Times New Roman" pitchFamily="18" charset="0"/>
                <a:cs typeface="David" pitchFamily="34" charset="-79"/>
              </a:rPr>
              <a:t>יִמְלְאוּ, יְמֵי מְרוּקֵיהֶן:</a:t>
            </a:r>
            <a:r>
              <a:rPr lang="en-US" altLang="en-US" sz="3200">
                <a:solidFill>
                  <a:srgbClr val="000000"/>
                </a:solidFill>
                <a:latin typeface="Times New Roman" pitchFamily="18" charset="0"/>
                <a:cs typeface="David" pitchFamily="34" charset="-79"/>
              </a:rPr>
              <a:t>          </a:t>
            </a:r>
            <a:r>
              <a:rPr lang="he-IL" altLang="en-US" sz="3200">
                <a:solidFill>
                  <a:srgbClr val="000000"/>
                </a:solidFill>
                <a:latin typeface="Times New Roman" pitchFamily="18" charset="0"/>
                <a:cs typeface="David" pitchFamily="34" charset="-79"/>
              </a:rPr>
              <a:t>  שִׁשָּׁה חֳדָשִׁים, בְּשֶׁמֶן הַמֹּר, </a:t>
            </a:r>
            <a:r>
              <a:rPr lang="en-US" altLang="en-US" sz="3200">
                <a:solidFill>
                  <a:srgbClr val="000000"/>
                </a:solidFill>
                <a:latin typeface="Times New Roman" pitchFamily="18" charset="0"/>
                <a:cs typeface="David" pitchFamily="34" charset="-79"/>
              </a:rPr>
              <a:t>      </a:t>
            </a:r>
            <a:r>
              <a:rPr lang="he-IL" altLang="en-US" sz="3200">
                <a:solidFill>
                  <a:srgbClr val="000000"/>
                </a:solidFill>
                <a:latin typeface="Times New Roman" pitchFamily="18" charset="0"/>
                <a:cs typeface="David" pitchFamily="34" charset="-79"/>
              </a:rPr>
              <a:t>וְשִׁשָּׁה חֳדָשִׁים בַּבְּשָׂמִים, </a:t>
            </a:r>
            <a:r>
              <a:rPr lang="en-US" altLang="en-US" sz="3200">
                <a:solidFill>
                  <a:srgbClr val="000000"/>
                </a:solidFill>
                <a:latin typeface="Times New Roman" pitchFamily="18" charset="0"/>
                <a:cs typeface="David" pitchFamily="34" charset="-79"/>
              </a:rPr>
              <a:t>        </a:t>
            </a:r>
            <a:r>
              <a:rPr lang="he-IL" altLang="en-US" sz="3200">
                <a:solidFill>
                  <a:srgbClr val="000000"/>
                </a:solidFill>
                <a:latin typeface="Times New Roman" pitchFamily="18" charset="0"/>
                <a:cs typeface="David" pitchFamily="34" charset="-79"/>
              </a:rPr>
              <a:t>וּבְתַמְרוּקֵי הַנָּשִׁים.</a:t>
            </a:r>
            <a:endParaRPr lang="en-US" altLang="en-US" sz="3200">
              <a:solidFill>
                <a:srgbClr val="000000"/>
              </a:solidFill>
              <a:latin typeface="Times New Roman" pitchFamily="18" charset="0"/>
              <a:cs typeface="David" pitchFamily="34" charset="-79"/>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0" y="0"/>
            <a:ext cx="4648200"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50000"/>
              </a:spcBef>
              <a:defRPr sz="800">
                <a:solidFill>
                  <a:srgbClr val="FFFF00"/>
                </a:solidFill>
                <a:latin typeface="Arial" pitchFamily="34" charset="0"/>
              </a:defRPr>
            </a:lvl1pPr>
            <a:lvl2pPr marL="742950" indent="-285750" eaLnBrk="0" hangingPunct="0">
              <a:spcBef>
                <a:spcPct val="50000"/>
              </a:spcBef>
              <a:defRPr sz="800">
                <a:solidFill>
                  <a:srgbClr val="FFFF00"/>
                </a:solidFill>
                <a:latin typeface="Arial" pitchFamily="34" charset="0"/>
              </a:defRPr>
            </a:lvl2pPr>
            <a:lvl3pPr marL="1143000" indent="-228600" eaLnBrk="0" hangingPunct="0">
              <a:spcBef>
                <a:spcPct val="50000"/>
              </a:spcBef>
              <a:defRPr sz="800">
                <a:solidFill>
                  <a:srgbClr val="FFFF00"/>
                </a:solidFill>
                <a:latin typeface="Arial" pitchFamily="34" charset="0"/>
              </a:defRPr>
            </a:lvl3pPr>
            <a:lvl4pPr marL="1600200" indent="-228600" eaLnBrk="0" hangingPunct="0">
              <a:spcBef>
                <a:spcPct val="50000"/>
              </a:spcBef>
              <a:defRPr sz="800">
                <a:solidFill>
                  <a:srgbClr val="FFFF00"/>
                </a:solidFill>
                <a:latin typeface="Arial" pitchFamily="34" charset="0"/>
              </a:defRPr>
            </a:lvl4pPr>
            <a:lvl5pPr marL="2057400" indent="-228600" eaLnBrk="0" hangingPunct="0">
              <a:spcBef>
                <a:spcPct val="50000"/>
              </a:spcBef>
              <a:defRPr sz="800">
                <a:solidFill>
                  <a:srgbClr val="FFFF00"/>
                </a:solidFill>
                <a:latin typeface="Arial" pitchFamily="34" charset="0"/>
              </a:defRPr>
            </a:lvl5pPr>
            <a:lvl6pPr marL="2514600" indent="-228600" eaLnBrk="0" fontAlgn="base" hangingPunct="0">
              <a:spcBef>
                <a:spcPct val="50000"/>
              </a:spcBef>
              <a:spcAft>
                <a:spcPct val="0"/>
              </a:spcAft>
              <a:defRPr sz="800">
                <a:solidFill>
                  <a:srgbClr val="FFFF00"/>
                </a:solidFill>
                <a:latin typeface="Arial" pitchFamily="34" charset="0"/>
              </a:defRPr>
            </a:lvl6pPr>
            <a:lvl7pPr marL="2971800" indent="-228600" eaLnBrk="0" fontAlgn="base" hangingPunct="0">
              <a:spcBef>
                <a:spcPct val="50000"/>
              </a:spcBef>
              <a:spcAft>
                <a:spcPct val="0"/>
              </a:spcAft>
              <a:defRPr sz="800">
                <a:solidFill>
                  <a:srgbClr val="FFFF00"/>
                </a:solidFill>
                <a:latin typeface="Arial" pitchFamily="34" charset="0"/>
              </a:defRPr>
            </a:lvl7pPr>
            <a:lvl8pPr marL="3429000" indent="-228600" eaLnBrk="0" fontAlgn="base" hangingPunct="0">
              <a:spcBef>
                <a:spcPct val="50000"/>
              </a:spcBef>
              <a:spcAft>
                <a:spcPct val="0"/>
              </a:spcAft>
              <a:defRPr sz="800">
                <a:solidFill>
                  <a:srgbClr val="FFFF00"/>
                </a:solidFill>
                <a:latin typeface="Arial" pitchFamily="34" charset="0"/>
              </a:defRPr>
            </a:lvl8pPr>
            <a:lvl9pPr marL="3886200" indent="-228600" eaLnBrk="0" fontAlgn="base" hangingPunct="0">
              <a:spcBef>
                <a:spcPct val="50000"/>
              </a:spcBef>
              <a:spcAft>
                <a:spcPct val="0"/>
              </a:spcAft>
              <a:defRPr sz="800">
                <a:solidFill>
                  <a:srgbClr val="FFFF00"/>
                </a:solidFill>
                <a:latin typeface="Arial" pitchFamily="34" charset="0"/>
              </a:defRPr>
            </a:lvl9pPr>
          </a:lstStyle>
          <a:p>
            <a:pPr eaLnBrk="1" hangingPunct="1">
              <a:buFontTx/>
              <a:buAutoNum type="arabicPeriod" startAt="13"/>
            </a:pPr>
            <a:r>
              <a:rPr lang="en-US" altLang="en-US" sz="2400">
                <a:solidFill>
                  <a:srgbClr val="000000"/>
                </a:solidFill>
                <a:latin typeface="Times New Roman" pitchFamily="18" charset="0"/>
                <a:cs typeface="Times New Roman" pitchFamily="18" charset="0"/>
              </a:rPr>
              <a:t>with which the girl would appear before the king), she would be provided with whatever she requested to accompany her from the harem to the palace. </a:t>
            </a:r>
          </a:p>
          <a:p>
            <a:pPr eaLnBrk="1" hangingPunct="1">
              <a:buFontTx/>
              <a:buAutoNum type="arabicPeriod" startAt="13"/>
            </a:pPr>
            <a:endParaRPr lang="en-US" altLang="en-US" sz="1600">
              <a:solidFill>
                <a:srgbClr val="000000"/>
              </a:solidFill>
              <a:latin typeface="Times New Roman" pitchFamily="18" charset="0"/>
              <a:cs typeface="Times New Roman" pitchFamily="18" charset="0"/>
            </a:endParaRPr>
          </a:p>
          <a:p>
            <a:pPr eaLnBrk="1" hangingPunct="1">
              <a:buFontTx/>
              <a:buAutoNum type="arabicPeriod" startAt="13"/>
            </a:pPr>
            <a:r>
              <a:rPr lang="en-US" altLang="en-US" sz="2400">
                <a:solidFill>
                  <a:srgbClr val="000000"/>
                </a:solidFill>
                <a:latin typeface="Times New Roman" pitchFamily="18" charset="0"/>
                <a:cs typeface="Times New Roman" pitchFamily="18" charset="0"/>
              </a:rPr>
              <a:t>In the evening she would go [to the king], and in the morning she would return to the second harem, under the charge of Shaashgaz, the king's chamberlain, custodian of the concubines. She would not go to the king again, unless the king desired her, whereupon she would be summoned by name.</a:t>
            </a:r>
          </a:p>
        </p:txBody>
      </p:sp>
      <p:sp>
        <p:nvSpPr>
          <p:cNvPr id="22531" name="Text Box 3"/>
          <p:cNvSpPr txBox="1">
            <a:spLocks noChangeArrowheads="1"/>
          </p:cNvSpPr>
          <p:nvPr/>
        </p:nvSpPr>
        <p:spPr bwMode="auto">
          <a:xfrm>
            <a:off x="4572000" y="0"/>
            <a:ext cx="4572000" cy="621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defRPr sz="800">
                <a:solidFill>
                  <a:srgbClr val="FFFF00"/>
                </a:solidFill>
                <a:latin typeface="Arial" pitchFamily="34" charset="0"/>
              </a:defRPr>
            </a:lvl1pPr>
            <a:lvl2pPr marL="742950" indent="-285750" eaLnBrk="0" hangingPunct="0">
              <a:spcBef>
                <a:spcPct val="50000"/>
              </a:spcBef>
              <a:defRPr sz="800">
                <a:solidFill>
                  <a:srgbClr val="FFFF00"/>
                </a:solidFill>
                <a:latin typeface="Arial" pitchFamily="34" charset="0"/>
              </a:defRPr>
            </a:lvl2pPr>
            <a:lvl3pPr marL="1143000" indent="-228600" eaLnBrk="0" hangingPunct="0">
              <a:spcBef>
                <a:spcPct val="50000"/>
              </a:spcBef>
              <a:defRPr sz="800">
                <a:solidFill>
                  <a:srgbClr val="FFFF00"/>
                </a:solidFill>
                <a:latin typeface="Arial" pitchFamily="34" charset="0"/>
              </a:defRPr>
            </a:lvl3pPr>
            <a:lvl4pPr marL="1600200" indent="-228600" eaLnBrk="0" hangingPunct="0">
              <a:spcBef>
                <a:spcPct val="50000"/>
              </a:spcBef>
              <a:defRPr sz="800">
                <a:solidFill>
                  <a:srgbClr val="FFFF00"/>
                </a:solidFill>
                <a:latin typeface="Arial" pitchFamily="34" charset="0"/>
              </a:defRPr>
            </a:lvl4pPr>
            <a:lvl5pPr marL="2057400" indent="-228600" eaLnBrk="0" hangingPunct="0">
              <a:spcBef>
                <a:spcPct val="50000"/>
              </a:spcBef>
              <a:defRPr sz="800">
                <a:solidFill>
                  <a:srgbClr val="FFFF00"/>
                </a:solidFill>
                <a:latin typeface="Arial" pitchFamily="34" charset="0"/>
              </a:defRPr>
            </a:lvl5pPr>
            <a:lvl6pPr marL="2514600" indent="-228600" eaLnBrk="0" fontAlgn="base" hangingPunct="0">
              <a:spcBef>
                <a:spcPct val="50000"/>
              </a:spcBef>
              <a:spcAft>
                <a:spcPct val="0"/>
              </a:spcAft>
              <a:defRPr sz="800">
                <a:solidFill>
                  <a:srgbClr val="FFFF00"/>
                </a:solidFill>
                <a:latin typeface="Arial" pitchFamily="34" charset="0"/>
              </a:defRPr>
            </a:lvl6pPr>
            <a:lvl7pPr marL="2971800" indent="-228600" eaLnBrk="0" fontAlgn="base" hangingPunct="0">
              <a:spcBef>
                <a:spcPct val="50000"/>
              </a:spcBef>
              <a:spcAft>
                <a:spcPct val="0"/>
              </a:spcAft>
              <a:defRPr sz="800">
                <a:solidFill>
                  <a:srgbClr val="FFFF00"/>
                </a:solidFill>
                <a:latin typeface="Arial" pitchFamily="34" charset="0"/>
              </a:defRPr>
            </a:lvl7pPr>
            <a:lvl8pPr marL="3429000" indent="-228600" eaLnBrk="0" fontAlgn="base" hangingPunct="0">
              <a:spcBef>
                <a:spcPct val="50000"/>
              </a:spcBef>
              <a:spcAft>
                <a:spcPct val="0"/>
              </a:spcAft>
              <a:defRPr sz="800">
                <a:solidFill>
                  <a:srgbClr val="FFFF00"/>
                </a:solidFill>
                <a:latin typeface="Arial" pitchFamily="34" charset="0"/>
              </a:defRPr>
            </a:lvl8pPr>
            <a:lvl9pPr marL="3886200" indent="-228600" eaLnBrk="0" fontAlgn="base" hangingPunct="0">
              <a:spcBef>
                <a:spcPct val="50000"/>
              </a:spcBef>
              <a:spcAft>
                <a:spcPct val="0"/>
              </a:spcAft>
              <a:defRPr sz="800">
                <a:solidFill>
                  <a:srgbClr val="FFFF00"/>
                </a:solidFill>
                <a:latin typeface="Arial" pitchFamily="34" charset="0"/>
              </a:defRPr>
            </a:lvl9pPr>
          </a:lstStyle>
          <a:p>
            <a:pPr algn="r" rtl="1" eaLnBrk="1" hangingPunct="1"/>
            <a:r>
              <a:rPr lang="he-IL" altLang="en-US" sz="3200" b="1">
                <a:solidFill>
                  <a:srgbClr val="000000"/>
                </a:solidFill>
                <a:latin typeface="Times New Roman" pitchFamily="18" charset="0"/>
                <a:cs typeface="David" pitchFamily="34" charset="-79"/>
              </a:rPr>
              <a:t>יג</a:t>
            </a:r>
            <a:r>
              <a:rPr lang="en-US" altLang="en-US" sz="3200" b="1">
                <a:solidFill>
                  <a:srgbClr val="000000"/>
                </a:solidFill>
                <a:latin typeface="Times New Roman" pitchFamily="18" charset="0"/>
                <a:cs typeface="David" pitchFamily="34" charset="-79"/>
              </a:rPr>
              <a:t>.</a:t>
            </a:r>
            <a:r>
              <a:rPr lang="he-IL" altLang="en-US" sz="3200">
                <a:solidFill>
                  <a:srgbClr val="000000"/>
                </a:solidFill>
                <a:latin typeface="Times New Roman" pitchFamily="18" charset="0"/>
                <a:cs typeface="David" pitchFamily="34" charset="-79"/>
              </a:rPr>
              <a:t> וּבָזֶה, הַנַּעֲרָה בָּאָה אֶל </a:t>
            </a:r>
            <a:r>
              <a:rPr lang="en-US" altLang="en-US" sz="3200">
                <a:solidFill>
                  <a:srgbClr val="000000"/>
                </a:solidFill>
                <a:latin typeface="Times New Roman" pitchFamily="18" charset="0"/>
                <a:cs typeface="David" pitchFamily="34" charset="-79"/>
              </a:rPr>
              <a:t>           </a:t>
            </a:r>
            <a:r>
              <a:rPr lang="he-IL" altLang="en-US" sz="3200">
                <a:solidFill>
                  <a:srgbClr val="000000"/>
                </a:solidFill>
                <a:latin typeface="Times New Roman" pitchFamily="18" charset="0"/>
                <a:cs typeface="David" pitchFamily="34" charset="-79"/>
              </a:rPr>
              <a:t>הַמֶּלֶךְ--אֵת כָּל אֲשֶׁר תֹּאמַר </a:t>
            </a:r>
            <a:r>
              <a:rPr lang="en-US" altLang="en-US" sz="3200">
                <a:solidFill>
                  <a:srgbClr val="000000"/>
                </a:solidFill>
                <a:latin typeface="Times New Roman" pitchFamily="18" charset="0"/>
                <a:cs typeface="David" pitchFamily="34" charset="-79"/>
              </a:rPr>
              <a:t>     </a:t>
            </a:r>
            <a:r>
              <a:rPr lang="he-IL" altLang="en-US" sz="3200">
                <a:solidFill>
                  <a:srgbClr val="000000"/>
                </a:solidFill>
                <a:latin typeface="Times New Roman" pitchFamily="18" charset="0"/>
                <a:cs typeface="David" pitchFamily="34" charset="-79"/>
              </a:rPr>
              <a:t>יִנָּתֵן לָהּ, לָבוֹא עִמָּהּ, מִבֵּית </a:t>
            </a:r>
            <a:r>
              <a:rPr lang="en-US" altLang="en-US" sz="3200">
                <a:solidFill>
                  <a:srgbClr val="000000"/>
                </a:solidFill>
                <a:latin typeface="Times New Roman" pitchFamily="18" charset="0"/>
                <a:cs typeface="David" pitchFamily="34" charset="-79"/>
              </a:rPr>
              <a:t>     </a:t>
            </a:r>
            <a:r>
              <a:rPr lang="he-IL" altLang="en-US" sz="3200">
                <a:solidFill>
                  <a:srgbClr val="000000"/>
                </a:solidFill>
                <a:latin typeface="Times New Roman" pitchFamily="18" charset="0"/>
                <a:cs typeface="David" pitchFamily="34" charset="-79"/>
              </a:rPr>
              <a:t>הַנָּשִׁים, עַד בֵּית הַמֶּלֶךְ.  </a:t>
            </a:r>
            <a:endParaRPr lang="en-US" altLang="en-US" sz="3200">
              <a:solidFill>
                <a:srgbClr val="000000"/>
              </a:solidFill>
              <a:latin typeface="Times New Roman" pitchFamily="18" charset="0"/>
              <a:cs typeface="David" pitchFamily="34" charset="-79"/>
            </a:endParaRPr>
          </a:p>
          <a:p>
            <a:pPr algn="r" rtl="1" eaLnBrk="1" hangingPunct="1"/>
            <a:endParaRPr lang="en-US" altLang="en-US" sz="2000">
              <a:solidFill>
                <a:srgbClr val="000000"/>
              </a:solidFill>
              <a:latin typeface="Times New Roman" pitchFamily="18" charset="0"/>
              <a:cs typeface="David" pitchFamily="34" charset="-79"/>
            </a:endParaRPr>
          </a:p>
          <a:p>
            <a:pPr algn="r" rtl="1" eaLnBrk="1" hangingPunct="1"/>
            <a:r>
              <a:rPr lang="he-IL" altLang="en-US" sz="3200" b="1">
                <a:solidFill>
                  <a:srgbClr val="000000"/>
                </a:solidFill>
                <a:latin typeface="Times New Roman" pitchFamily="18" charset="0"/>
                <a:cs typeface="David" pitchFamily="34" charset="-79"/>
              </a:rPr>
              <a:t>יד</a:t>
            </a:r>
            <a:r>
              <a:rPr lang="en-US" altLang="en-US" sz="3200" b="1">
                <a:solidFill>
                  <a:srgbClr val="000000"/>
                </a:solidFill>
                <a:latin typeface="Times New Roman" pitchFamily="18" charset="0"/>
                <a:cs typeface="David" pitchFamily="34" charset="-79"/>
              </a:rPr>
              <a:t>.</a:t>
            </a:r>
            <a:r>
              <a:rPr lang="he-IL" altLang="en-US" sz="3200">
                <a:solidFill>
                  <a:srgbClr val="000000"/>
                </a:solidFill>
                <a:latin typeface="Times New Roman" pitchFamily="18" charset="0"/>
                <a:cs typeface="David" pitchFamily="34" charset="-79"/>
              </a:rPr>
              <a:t> בָּעֶרֶב הִיא בָאָה, וּבַבֹּקֶר </a:t>
            </a:r>
            <a:r>
              <a:rPr lang="en-US" altLang="en-US" sz="3200">
                <a:solidFill>
                  <a:srgbClr val="000000"/>
                </a:solidFill>
                <a:latin typeface="Times New Roman" pitchFamily="18" charset="0"/>
                <a:cs typeface="David" pitchFamily="34" charset="-79"/>
              </a:rPr>
              <a:t>         </a:t>
            </a:r>
            <a:r>
              <a:rPr lang="he-IL" altLang="en-US" sz="3200">
                <a:solidFill>
                  <a:srgbClr val="000000"/>
                </a:solidFill>
                <a:latin typeface="Times New Roman" pitchFamily="18" charset="0"/>
                <a:cs typeface="David" pitchFamily="34" charset="-79"/>
              </a:rPr>
              <a:t>הִיא שָׁבָה אֶל בֵּית הַנָּשִׁים </a:t>
            </a:r>
            <a:r>
              <a:rPr lang="en-US" altLang="en-US" sz="3200">
                <a:solidFill>
                  <a:srgbClr val="000000"/>
                </a:solidFill>
                <a:latin typeface="Times New Roman" pitchFamily="18" charset="0"/>
                <a:cs typeface="David" pitchFamily="34" charset="-79"/>
              </a:rPr>
              <a:t>       </a:t>
            </a:r>
            <a:r>
              <a:rPr lang="he-IL" altLang="en-US" sz="3200">
                <a:solidFill>
                  <a:srgbClr val="000000"/>
                </a:solidFill>
                <a:latin typeface="Times New Roman" pitchFamily="18" charset="0"/>
                <a:cs typeface="David" pitchFamily="34" charset="-79"/>
              </a:rPr>
              <a:t>שֵׁנִי, אֶל יַד שַׁעַשְׁגַז סְרִיס </a:t>
            </a:r>
            <a:r>
              <a:rPr lang="en-US" altLang="en-US" sz="3200">
                <a:solidFill>
                  <a:srgbClr val="000000"/>
                </a:solidFill>
                <a:latin typeface="Times New Roman" pitchFamily="18" charset="0"/>
                <a:cs typeface="David" pitchFamily="34" charset="-79"/>
              </a:rPr>
              <a:t>        </a:t>
            </a:r>
            <a:r>
              <a:rPr lang="he-IL" altLang="en-US" sz="3200">
                <a:solidFill>
                  <a:srgbClr val="000000"/>
                </a:solidFill>
                <a:latin typeface="Times New Roman" pitchFamily="18" charset="0"/>
                <a:cs typeface="David" pitchFamily="34" charset="-79"/>
              </a:rPr>
              <a:t>הַמֶּלֶךְ, שֹׁמֵר</a:t>
            </a:r>
            <a:r>
              <a:rPr lang="en-US" altLang="en-US" sz="3200">
                <a:solidFill>
                  <a:srgbClr val="000000"/>
                </a:solidFill>
                <a:latin typeface="Times New Roman" pitchFamily="18" charset="0"/>
                <a:cs typeface="David" pitchFamily="34" charset="-79"/>
              </a:rPr>
              <a:t> </a:t>
            </a:r>
            <a:r>
              <a:rPr lang="he-IL" altLang="en-US" sz="3200">
                <a:solidFill>
                  <a:srgbClr val="000000"/>
                </a:solidFill>
                <a:latin typeface="Times New Roman" pitchFamily="18" charset="0"/>
                <a:cs typeface="David" pitchFamily="34" charset="-79"/>
              </a:rPr>
              <a:t>הַפִּילַגְשִׁים:</a:t>
            </a:r>
            <a:r>
              <a:rPr lang="en-US" altLang="en-US" sz="3200">
                <a:solidFill>
                  <a:srgbClr val="000000"/>
                </a:solidFill>
                <a:latin typeface="Times New Roman" pitchFamily="18" charset="0"/>
                <a:cs typeface="David" pitchFamily="34" charset="-79"/>
              </a:rPr>
              <a:t>       </a:t>
            </a:r>
            <a:r>
              <a:rPr lang="he-IL" altLang="en-US" sz="3200">
                <a:solidFill>
                  <a:srgbClr val="000000"/>
                </a:solidFill>
                <a:latin typeface="Times New Roman" pitchFamily="18" charset="0"/>
                <a:cs typeface="David" pitchFamily="34" charset="-79"/>
              </a:rPr>
              <a:t>  לֹא תָבוֹא עוֹד אֶל הַמֶּלֶךְ, </a:t>
            </a:r>
            <a:r>
              <a:rPr lang="en-US" altLang="en-US" sz="3200">
                <a:solidFill>
                  <a:srgbClr val="000000"/>
                </a:solidFill>
                <a:latin typeface="Times New Roman" pitchFamily="18" charset="0"/>
                <a:cs typeface="David" pitchFamily="34" charset="-79"/>
              </a:rPr>
              <a:t>        </a:t>
            </a:r>
            <a:r>
              <a:rPr lang="he-IL" altLang="en-US" sz="3200">
                <a:solidFill>
                  <a:srgbClr val="000000"/>
                </a:solidFill>
                <a:latin typeface="Times New Roman" pitchFamily="18" charset="0"/>
                <a:cs typeface="David" pitchFamily="34" charset="-79"/>
              </a:rPr>
              <a:t>כִּי </a:t>
            </a:r>
            <a:r>
              <a:rPr lang="en-US" altLang="en-US" sz="3200">
                <a:solidFill>
                  <a:srgbClr val="000000"/>
                </a:solidFill>
                <a:latin typeface="Times New Roman" pitchFamily="18" charset="0"/>
                <a:cs typeface="David" pitchFamily="34" charset="-79"/>
              </a:rPr>
              <a:t>  </a:t>
            </a:r>
            <a:r>
              <a:rPr lang="he-IL" altLang="en-US" sz="3200">
                <a:solidFill>
                  <a:srgbClr val="000000"/>
                </a:solidFill>
                <a:latin typeface="Times New Roman" pitchFamily="18" charset="0"/>
                <a:cs typeface="David" pitchFamily="34" charset="-79"/>
              </a:rPr>
              <a:t>אִם חָפֵץ בָּהּ הַמֶּלֶךְ </a:t>
            </a:r>
            <a:r>
              <a:rPr lang="en-US" altLang="en-US" sz="3200">
                <a:solidFill>
                  <a:srgbClr val="000000"/>
                </a:solidFill>
                <a:latin typeface="Times New Roman" pitchFamily="18" charset="0"/>
                <a:cs typeface="David" pitchFamily="34" charset="-79"/>
              </a:rPr>
              <a:t>          </a:t>
            </a:r>
            <a:r>
              <a:rPr lang="he-IL" altLang="en-US" sz="3200">
                <a:solidFill>
                  <a:srgbClr val="000000"/>
                </a:solidFill>
                <a:latin typeface="Times New Roman" pitchFamily="18" charset="0"/>
                <a:cs typeface="David" pitchFamily="34" charset="-79"/>
              </a:rPr>
              <a:t>וְנִקְרְאָה</a:t>
            </a:r>
            <a:r>
              <a:rPr lang="en-US" altLang="en-US" sz="3200">
                <a:solidFill>
                  <a:srgbClr val="000000"/>
                </a:solidFill>
                <a:latin typeface="Times New Roman" pitchFamily="18" charset="0"/>
                <a:cs typeface="David" pitchFamily="34" charset="-79"/>
              </a:rPr>
              <a:t>   </a:t>
            </a:r>
            <a:r>
              <a:rPr lang="he-IL" altLang="en-US" sz="3200">
                <a:solidFill>
                  <a:srgbClr val="000000"/>
                </a:solidFill>
                <a:latin typeface="Times New Roman" pitchFamily="18" charset="0"/>
                <a:cs typeface="David" pitchFamily="34" charset="-79"/>
              </a:rPr>
              <a:t>בְשֵׁם.</a:t>
            </a:r>
            <a:endParaRPr lang="en-US" altLang="en-US" sz="3200">
              <a:solidFill>
                <a:srgbClr val="000000"/>
              </a:solidFill>
              <a:latin typeface="Times New Roman" pitchFamily="18" charset="0"/>
              <a:cs typeface="David" pitchFamily="34" charset="-79"/>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0" y="0"/>
            <a:ext cx="4648200" cy="637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50000"/>
              </a:spcBef>
              <a:defRPr sz="800">
                <a:solidFill>
                  <a:srgbClr val="FFFF00"/>
                </a:solidFill>
                <a:latin typeface="Arial" pitchFamily="34" charset="0"/>
              </a:defRPr>
            </a:lvl1pPr>
            <a:lvl2pPr marL="742950" indent="-285750" eaLnBrk="0" hangingPunct="0">
              <a:spcBef>
                <a:spcPct val="50000"/>
              </a:spcBef>
              <a:defRPr sz="800">
                <a:solidFill>
                  <a:srgbClr val="FFFF00"/>
                </a:solidFill>
                <a:latin typeface="Arial" pitchFamily="34" charset="0"/>
              </a:defRPr>
            </a:lvl2pPr>
            <a:lvl3pPr marL="1143000" indent="-228600" eaLnBrk="0" hangingPunct="0">
              <a:spcBef>
                <a:spcPct val="50000"/>
              </a:spcBef>
              <a:defRPr sz="800">
                <a:solidFill>
                  <a:srgbClr val="FFFF00"/>
                </a:solidFill>
                <a:latin typeface="Arial" pitchFamily="34" charset="0"/>
              </a:defRPr>
            </a:lvl3pPr>
            <a:lvl4pPr marL="1600200" indent="-228600" eaLnBrk="0" hangingPunct="0">
              <a:spcBef>
                <a:spcPct val="50000"/>
              </a:spcBef>
              <a:defRPr sz="800">
                <a:solidFill>
                  <a:srgbClr val="FFFF00"/>
                </a:solidFill>
                <a:latin typeface="Arial" pitchFamily="34" charset="0"/>
              </a:defRPr>
            </a:lvl4pPr>
            <a:lvl5pPr marL="2057400" indent="-228600" eaLnBrk="0" hangingPunct="0">
              <a:spcBef>
                <a:spcPct val="50000"/>
              </a:spcBef>
              <a:defRPr sz="800">
                <a:solidFill>
                  <a:srgbClr val="FFFF00"/>
                </a:solidFill>
                <a:latin typeface="Arial" pitchFamily="34" charset="0"/>
              </a:defRPr>
            </a:lvl5pPr>
            <a:lvl6pPr marL="2514600" indent="-228600" eaLnBrk="0" fontAlgn="base" hangingPunct="0">
              <a:spcBef>
                <a:spcPct val="50000"/>
              </a:spcBef>
              <a:spcAft>
                <a:spcPct val="0"/>
              </a:spcAft>
              <a:defRPr sz="800">
                <a:solidFill>
                  <a:srgbClr val="FFFF00"/>
                </a:solidFill>
                <a:latin typeface="Arial" pitchFamily="34" charset="0"/>
              </a:defRPr>
            </a:lvl6pPr>
            <a:lvl7pPr marL="2971800" indent="-228600" eaLnBrk="0" fontAlgn="base" hangingPunct="0">
              <a:spcBef>
                <a:spcPct val="50000"/>
              </a:spcBef>
              <a:spcAft>
                <a:spcPct val="0"/>
              </a:spcAft>
              <a:defRPr sz="800">
                <a:solidFill>
                  <a:srgbClr val="FFFF00"/>
                </a:solidFill>
                <a:latin typeface="Arial" pitchFamily="34" charset="0"/>
              </a:defRPr>
            </a:lvl7pPr>
            <a:lvl8pPr marL="3429000" indent="-228600" eaLnBrk="0" fontAlgn="base" hangingPunct="0">
              <a:spcBef>
                <a:spcPct val="50000"/>
              </a:spcBef>
              <a:spcAft>
                <a:spcPct val="0"/>
              </a:spcAft>
              <a:defRPr sz="800">
                <a:solidFill>
                  <a:srgbClr val="FFFF00"/>
                </a:solidFill>
                <a:latin typeface="Arial" pitchFamily="34" charset="0"/>
              </a:defRPr>
            </a:lvl8pPr>
            <a:lvl9pPr marL="3886200" indent="-228600" eaLnBrk="0" fontAlgn="base" hangingPunct="0">
              <a:spcBef>
                <a:spcPct val="50000"/>
              </a:spcBef>
              <a:spcAft>
                <a:spcPct val="0"/>
              </a:spcAft>
              <a:defRPr sz="800">
                <a:solidFill>
                  <a:srgbClr val="FFFF00"/>
                </a:solidFill>
                <a:latin typeface="Arial" pitchFamily="34" charset="0"/>
              </a:defRPr>
            </a:lvl9pPr>
          </a:lstStyle>
          <a:p>
            <a:pPr eaLnBrk="1" hangingPunct="1">
              <a:buFontTx/>
              <a:buAutoNum type="arabicPeriod" startAt="15"/>
            </a:pPr>
            <a:r>
              <a:rPr lang="en-US" altLang="en-US" sz="2400">
                <a:solidFill>
                  <a:srgbClr val="000000"/>
                </a:solidFill>
                <a:latin typeface="Times New Roman" pitchFamily="18" charset="0"/>
                <a:cs typeface="Times New Roman" pitchFamily="18" charset="0"/>
              </a:rPr>
              <a:t>And when the time came for Esther, daughter of Avichayil uncle of Mordechai, who had taken her as a daughter, to go to the king, she did not ask for a thing other than that which Heigai, the king's chamberlain, custodian of the women, had advised. And Esther found favor in the eyes of all who saw her. </a:t>
            </a:r>
          </a:p>
          <a:p>
            <a:pPr eaLnBrk="1" hangingPunct="1"/>
            <a:endParaRPr lang="en-US" altLang="en-US" sz="2400">
              <a:solidFill>
                <a:srgbClr val="000000"/>
              </a:solidFill>
              <a:latin typeface="Times New Roman" pitchFamily="18" charset="0"/>
              <a:cs typeface="Times New Roman" pitchFamily="18" charset="0"/>
            </a:endParaRPr>
          </a:p>
          <a:p>
            <a:pPr eaLnBrk="1" hangingPunct="1"/>
            <a:r>
              <a:rPr lang="en-US" altLang="en-US" sz="2400">
                <a:solidFill>
                  <a:srgbClr val="000000"/>
                </a:solidFill>
                <a:latin typeface="Times New Roman" pitchFamily="18" charset="0"/>
                <a:cs typeface="Times New Roman" pitchFamily="18" charset="0"/>
              </a:rPr>
              <a:t>16. Esther was taken to King Achashverosh, to his palace, in the tenth month, which is the month of Tevet, in the seventh year of his reign.</a:t>
            </a:r>
          </a:p>
        </p:txBody>
      </p:sp>
      <p:sp>
        <p:nvSpPr>
          <p:cNvPr id="23555" name="Text Box 3"/>
          <p:cNvSpPr txBox="1">
            <a:spLocks noChangeArrowheads="1"/>
          </p:cNvSpPr>
          <p:nvPr/>
        </p:nvSpPr>
        <p:spPr bwMode="auto">
          <a:xfrm>
            <a:off x="4495800" y="0"/>
            <a:ext cx="4648200" cy="692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defRPr sz="800">
                <a:solidFill>
                  <a:srgbClr val="FFFF00"/>
                </a:solidFill>
                <a:latin typeface="Arial" pitchFamily="34" charset="0"/>
              </a:defRPr>
            </a:lvl1pPr>
            <a:lvl2pPr marL="742950" indent="-285750" eaLnBrk="0" hangingPunct="0">
              <a:spcBef>
                <a:spcPct val="50000"/>
              </a:spcBef>
              <a:defRPr sz="800">
                <a:solidFill>
                  <a:srgbClr val="FFFF00"/>
                </a:solidFill>
                <a:latin typeface="Arial" pitchFamily="34" charset="0"/>
              </a:defRPr>
            </a:lvl2pPr>
            <a:lvl3pPr marL="1143000" indent="-228600" eaLnBrk="0" hangingPunct="0">
              <a:spcBef>
                <a:spcPct val="50000"/>
              </a:spcBef>
              <a:defRPr sz="800">
                <a:solidFill>
                  <a:srgbClr val="FFFF00"/>
                </a:solidFill>
                <a:latin typeface="Arial" pitchFamily="34" charset="0"/>
              </a:defRPr>
            </a:lvl3pPr>
            <a:lvl4pPr marL="1600200" indent="-228600" eaLnBrk="0" hangingPunct="0">
              <a:spcBef>
                <a:spcPct val="50000"/>
              </a:spcBef>
              <a:defRPr sz="800">
                <a:solidFill>
                  <a:srgbClr val="FFFF00"/>
                </a:solidFill>
                <a:latin typeface="Arial" pitchFamily="34" charset="0"/>
              </a:defRPr>
            </a:lvl4pPr>
            <a:lvl5pPr marL="2057400" indent="-228600" eaLnBrk="0" hangingPunct="0">
              <a:spcBef>
                <a:spcPct val="50000"/>
              </a:spcBef>
              <a:defRPr sz="800">
                <a:solidFill>
                  <a:srgbClr val="FFFF00"/>
                </a:solidFill>
                <a:latin typeface="Arial" pitchFamily="34" charset="0"/>
              </a:defRPr>
            </a:lvl5pPr>
            <a:lvl6pPr marL="2514600" indent="-228600" eaLnBrk="0" fontAlgn="base" hangingPunct="0">
              <a:spcBef>
                <a:spcPct val="50000"/>
              </a:spcBef>
              <a:spcAft>
                <a:spcPct val="0"/>
              </a:spcAft>
              <a:defRPr sz="800">
                <a:solidFill>
                  <a:srgbClr val="FFFF00"/>
                </a:solidFill>
                <a:latin typeface="Arial" pitchFamily="34" charset="0"/>
              </a:defRPr>
            </a:lvl6pPr>
            <a:lvl7pPr marL="2971800" indent="-228600" eaLnBrk="0" fontAlgn="base" hangingPunct="0">
              <a:spcBef>
                <a:spcPct val="50000"/>
              </a:spcBef>
              <a:spcAft>
                <a:spcPct val="0"/>
              </a:spcAft>
              <a:defRPr sz="800">
                <a:solidFill>
                  <a:srgbClr val="FFFF00"/>
                </a:solidFill>
                <a:latin typeface="Arial" pitchFamily="34" charset="0"/>
              </a:defRPr>
            </a:lvl7pPr>
            <a:lvl8pPr marL="3429000" indent="-228600" eaLnBrk="0" fontAlgn="base" hangingPunct="0">
              <a:spcBef>
                <a:spcPct val="50000"/>
              </a:spcBef>
              <a:spcAft>
                <a:spcPct val="0"/>
              </a:spcAft>
              <a:defRPr sz="800">
                <a:solidFill>
                  <a:srgbClr val="FFFF00"/>
                </a:solidFill>
                <a:latin typeface="Arial" pitchFamily="34" charset="0"/>
              </a:defRPr>
            </a:lvl8pPr>
            <a:lvl9pPr marL="3886200" indent="-228600" eaLnBrk="0" fontAlgn="base" hangingPunct="0">
              <a:spcBef>
                <a:spcPct val="50000"/>
              </a:spcBef>
              <a:spcAft>
                <a:spcPct val="0"/>
              </a:spcAft>
              <a:defRPr sz="800">
                <a:solidFill>
                  <a:srgbClr val="FFFF00"/>
                </a:solidFill>
                <a:latin typeface="Arial" pitchFamily="34" charset="0"/>
              </a:defRPr>
            </a:lvl9pPr>
          </a:lstStyle>
          <a:p>
            <a:pPr algn="r" rtl="1" eaLnBrk="1" hangingPunct="1"/>
            <a:r>
              <a:rPr lang="he-IL" altLang="en-US" sz="3200" b="1">
                <a:solidFill>
                  <a:srgbClr val="000000"/>
                </a:solidFill>
                <a:latin typeface="Times New Roman" pitchFamily="18" charset="0"/>
                <a:cs typeface="David" pitchFamily="34" charset="-79"/>
              </a:rPr>
              <a:t>טו</a:t>
            </a:r>
            <a:r>
              <a:rPr lang="en-US" altLang="en-US" sz="3200" b="1">
                <a:solidFill>
                  <a:srgbClr val="000000"/>
                </a:solidFill>
                <a:latin typeface="Times New Roman" pitchFamily="18" charset="0"/>
                <a:cs typeface="David" pitchFamily="34" charset="-79"/>
              </a:rPr>
              <a:t>.</a:t>
            </a:r>
            <a:r>
              <a:rPr lang="he-IL" altLang="en-US" sz="3200">
                <a:solidFill>
                  <a:srgbClr val="000000"/>
                </a:solidFill>
                <a:latin typeface="Times New Roman" pitchFamily="18" charset="0"/>
                <a:cs typeface="David" pitchFamily="34" charset="-79"/>
              </a:rPr>
              <a:t> וּבְהַגִּיעַ תֹּר אֶסְתֵּר בַּת </a:t>
            </a:r>
            <a:r>
              <a:rPr lang="en-US" altLang="en-US" sz="3200">
                <a:solidFill>
                  <a:srgbClr val="000000"/>
                </a:solidFill>
                <a:latin typeface="Times New Roman" pitchFamily="18" charset="0"/>
                <a:cs typeface="David" pitchFamily="34" charset="-79"/>
              </a:rPr>
              <a:t>            </a:t>
            </a:r>
            <a:r>
              <a:rPr lang="he-IL" altLang="en-US" sz="3200">
                <a:solidFill>
                  <a:srgbClr val="000000"/>
                </a:solidFill>
                <a:latin typeface="Times New Roman" pitchFamily="18" charset="0"/>
                <a:cs typeface="David" pitchFamily="34" charset="-79"/>
              </a:rPr>
              <a:t>אֲבִיחַיִל דֹּד מָרְדֳּכַי אֲשֶׁר </a:t>
            </a:r>
            <a:r>
              <a:rPr lang="en-US" altLang="en-US" sz="3200">
                <a:solidFill>
                  <a:srgbClr val="000000"/>
                </a:solidFill>
                <a:latin typeface="Times New Roman" pitchFamily="18" charset="0"/>
                <a:cs typeface="David" pitchFamily="34" charset="-79"/>
              </a:rPr>
              <a:t>         </a:t>
            </a:r>
            <a:r>
              <a:rPr lang="he-IL" altLang="en-US" sz="3200">
                <a:solidFill>
                  <a:srgbClr val="000000"/>
                </a:solidFill>
                <a:latin typeface="Times New Roman" pitchFamily="18" charset="0"/>
                <a:cs typeface="David" pitchFamily="34" charset="-79"/>
              </a:rPr>
              <a:t>לָקַח לוֹ לְבַת לָבוֹא אֶל </a:t>
            </a:r>
            <a:r>
              <a:rPr lang="en-US" altLang="en-US" sz="3200">
                <a:solidFill>
                  <a:srgbClr val="000000"/>
                </a:solidFill>
                <a:latin typeface="Times New Roman" pitchFamily="18" charset="0"/>
                <a:cs typeface="David" pitchFamily="34" charset="-79"/>
              </a:rPr>
              <a:t>            </a:t>
            </a:r>
            <a:r>
              <a:rPr lang="he-IL" altLang="en-US" sz="3200">
                <a:solidFill>
                  <a:srgbClr val="000000"/>
                </a:solidFill>
                <a:latin typeface="Times New Roman" pitchFamily="18" charset="0"/>
                <a:cs typeface="David" pitchFamily="34" charset="-79"/>
              </a:rPr>
              <a:t>הַמֶּלֶךְ, לֹא בִקְשָׁה דָּבָר--כִּי </a:t>
            </a:r>
            <a:r>
              <a:rPr lang="en-US" altLang="en-US" sz="3200">
                <a:solidFill>
                  <a:srgbClr val="000000"/>
                </a:solidFill>
                <a:latin typeface="Times New Roman" pitchFamily="18" charset="0"/>
                <a:cs typeface="David" pitchFamily="34" charset="-79"/>
              </a:rPr>
              <a:t>      </a:t>
            </a:r>
            <a:r>
              <a:rPr lang="he-IL" altLang="en-US" sz="3200">
                <a:solidFill>
                  <a:srgbClr val="000000"/>
                </a:solidFill>
                <a:latin typeface="Times New Roman" pitchFamily="18" charset="0"/>
                <a:cs typeface="David" pitchFamily="34" charset="-79"/>
              </a:rPr>
              <a:t>אִם אֶת אֲשֶׁר יֹאמַר הֵגַי </a:t>
            </a:r>
            <a:r>
              <a:rPr lang="en-US" altLang="en-US" sz="3200">
                <a:solidFill>
                  <a:srgbClr val="000000"/>
                </a:solidFill>
                <a:latin typeface="Times New Roman" pitchFamily="18" charset="0"/>
                <a:cs typeface="David" pitchFamily="34" charset="-79"/>
              </a:rPr>
              <a:t>          </a:t>
            </a:r>
            <a:r>
              <a:rPr lang="he-IL" altLang="en-US" sz="3200">
                <a:solidFill>
                  <a:srgbClr val="000000"/>
                </a:solidFill>
                <a:latin typeface="Times New Roman" pitchFamily="18" charset="0"/>
                <a:cs typeface="David" pitchFamily="34" charset="-79"/>
              </a:rPr>
              <a:t>סְרִיס הַמֶּלֶךְ, שֹׁמֵר הַנָּשִׁים; </a:t>
            </a:r>
            <a:r>
              <a:rPr lang="en-US" altLang="en-US" sz="3200">
                <a:solidFill>
                  <a:srgbClr val="000000"/>
                </a:solidFill>
                <a:latin typeface="Times New Roman" pitchFamily="18" charset="0"/>
                <a:cs typeface="David" pitchFamily="34" charset="-79"/>
              </a:rPr>
              <a:t>      </a:t>
            </a:r>
            <a:r>
              <a:rPr lang="he-IL" altLang="en-US" sz="3200">
                <a:solidFill>
                  <a:srgbClr val="000000"/>
                </a:solidFill>
                <a:latin typeface="Times New Roman" pitchFamily="18" charset="0"/>
                <a:cs typeface="David" pitchFamily="34" charset="-79"/>
              </a:rPr>
              <a:t>וַתְּהִי אֶסְתֵּר נֹשֵׂאת חֵן, </a:t>
            </a:r>
            <a:r>
              <a:rPr lang="en-US" altLang="en-US" sz="3200">
                <a:solidFill>
                  <a:srgbClr val="000000"/>
                </a:solidFill>
                <a:latin typeface="Times New Roman" pitchFamily="18" charset="0"/>
                <a:cs typeface="David" pitchFamily="34" charset="-79"/>
              </a:rPr>
              <a:t>          </a:t>
            </a:r>
            <a:r>
              <a:rPr lang="he-IL" altLang="en-US" sz="3200">
                <a:solidFill>
                  <a:srgbClr val="000000"/>
                </a:solidFill>
                <a:latin typeface="Times New Roman" pitchFamily="18" charset="0"/>
                <a:cs typeface="David" pitchFamily="34" charset="-79"/>
              </a:rPr>
              <a:t>בְּעֵינֵי כָּל רֹאֶיהָ. </a:t>
            </a:r>
            <a:endParaRPr lang="en-US" altLang="en-US" sz="3200">
              <a:solidFill>
                <a:srgbClr val="000000"/>
              </a:solidFill>
              <a:latin typeface="Times New Roman" pitchFamily="18" charset="0"/>
              <a:cs typeface="David" pitchFamily="34" charset="-79"/>
            </a:endParaRPr>
          </a:p>
          <a:p>
            <a:pPr algn="r" rtl="1" eaLnBrk="1" hangingPunct="1">
              <a:spcBef>
                <a:spcPct val="0"/>
              </a:spcBef>
            </a:pPr>
            <a:endParaRPr lang="en-US" altLang="en-US">
              <a:solidFill>
                <a:srgbClr val="000000"/>
              </a:solidFill>
              <a:latin typeface="Times New Roman" pitchFamily="18" charset="0"/>
              <a:cs typeface="David" pitchFamily="34" charset="-79"/>
            </a:endParaRPr>
          </a:p>
          <a:p>
            <a:pPr algn="r" rtl="1" eaLnBrk="1" hangingPunct="1">
              <a:spcBef>
                <a:spcPct val="0"/>
              </a:spcBef>
            </a:pPr>
            <a:endParaRPr lang="en-US" altLang="en-US">
              <a:solidFill>
                <a:srgbClr val="000000"/>
              </a:solidFill>
              <a:latin typeface="Times New Roman" pitchFamily="18" charset="0"/>
              <a:cs typeface="David" pitchFamily="34" charset="-79"/>
            </a:endParaRPr>
          </a:p>
          <a:p>
            <a:pPr algn="r" rtl="1" eaLnBrk="1" hangingPunct="1">
              <a:spcBef>
                <a:spcPct val="0"/>
              </a:spcBef>
            </a:pPr>
            <a:r>
              <a:rPr lang="he-IL" altLang="en-US" sz="3200" b="1">
                <a:solidFill>
                  <a:srgbClr val="000000"/>
                </a:solidFill>
                <a:latin typeface="Times New Roman" pitchFamily="18" charset="0"/>
                <a:cs typeface="David" pitchFamily="34" charset="-79"/>
              </a:rPr>
              <a:t>טז</a:t>
            </a:r>
            <a:r>
              <a:rPr lang="en-US" altLang="en-US" sz="3200" b="1">
                <a:solidFill>
                  <a:srgbClr val="000000"/>
                </a:solidFill>
                <a:latin typeface="Times New Roman" pitchFamily="18" charset="0"/>
                <a:cs typeface="David" pitchFamily="34" charset="-79"/>
              </a:rPr>
              <a:t>.</a:t>
            </a:r>
            <a:r>
              <a:rPr lang="he-IL" altLang="en-US" sz="3200">
                <a:solidFill>
                  <a:srgbClr val="000000"/>
                </a:solidFill>
                <a:latin typeface="Times New Roman" pitchFamily="18" charset="0"/>
                <a:cs typeface="David" pitchFamily="34" charset="-79"/>
              </a:rPr>
              <a:t> וַתִּלָּקַח אֶסְתֵּר אֶל הַמֶּלֶךְ </a:t>
            </a:r>
            <a:r>
              <a:rPr lang="en-US" altLang="en-US" sz="3200">
                <a:solidFill>
                  <a:srgbClr val="000000"/>
                </a:solidFill>
                <a:latin typeface="Times New Roman" pitchFamily="18" charset="0"/>
                <a:cs typeface="David" pitchFamily="34" charset="-79"/>
              </a:rPr>
              <a:t>        </a:t>
            </a:r>
            <a:r>
              <a:rPr lang="he-IL" altLang="en-US" sz="3200">
                <a:solidFill>
                  <a:srgbClr val="000000"/>
                </a:solidFill>
                <a:latin typeface="Times New Roman" pitchFamily="18" charset="0"/>
                <a:cs typeface="David" pitchFamily="34" charset="-79"/>
              </a:rPr>
              <a:t>אֲחַשְׁוֵרוֹשׁ, אֶל בֵּית </a:t>
            </a:r>
            <a:r>
              <a:rPr lang="en-US" altLang="en-US" sz="3200">
                <a:solidFill>
                  <a:srgbClr val="000000"/>
                </a:solidFill>
                <a:latin typeface="Times New Roman" pitchFamily="18" charset="0"/>
                <a:cs typeface="David" pitchFamily="34" charset="-79"/>
              </a:rPr>
              <a:t>                 </a:t>
            </a:r>
            <a:r>
              <a:rPr lang="he-IL" altLang="en-US" sz="3200">
                <a:solidFill>
                  <a:srgbClr val="000000"/>
                </a:solidFill>
                <a:latin typeface="Times New Roman" pitchFamily="18" charset="0"/>
                <a:cs typeface="David" pitchFamily="34" charset="-79"/>
              </a:rPr>
              <a:t>מַלְכוּתוֹ,</a:t>
            </a:r>
            <a:r>
              <a:rPr lang="en-US" altLang="en-US" sz="3200">
                <a:solidFill>
                  <a:srgbClr val="000000"/>
                </a:solidFill>
                <a:latin typeface="Times New Roman" pitchFamily="18" charset="0"/>
                <a:cs typeface="David" pitchFamily="34" charset="-79"/>
              </a:rPr>
              <a:t>  </a:t>
            </a:r>
            <a:r>
              <a:rPr lang="he-IL" altLang="en-US" sz="3200">
                <a:solidFill>
                  <a:srgbClr val="000000"/>
                </a:solidFill>
                <a:latin typeface="Times New Roman" pitchFamily="18" charset="0"/>
                <a:cs typeface="David" pitchFamily="34" charset="-79"/>
              </a:rPr>
              <a:t>בַּחֹדֶשׁ הָעֲשִׂירִי, </a:t>
            </a:r>
            <a:r>
              <a:rPr lang="en-US" altLang="en-US" sz="3200">
                <a:solidFill>
                  <a:srgbClr val="000000"/>
                </a:solidFill>
                <a:latin typeface="Times New Roman" pitchFamily="18" charset="0"/>
                <a:cs typeface="David" pitchFamily="34" charset="-79"/>
              </a:rPr>
              <a:t>       </a:t>
            </a:r>
            <a:r>
              <a:rPr lang="he-IL" altLang="en-US" sz="3200">
                <a:solidFill>
                  <a:srgbClr val="000000"/>
                </a:solidFill>
                <a:latin typeface="Times New Roman" pitchFamily="18" charset="0"/>
                <a:cs typeface="David" pitchFamily="34" charset="-79"/>
              </a:rPr>
              <a:t>הוּא חֹדֶשׁ</a:t>
            </a:r>
            <a:r>
              <a:rPr lang="en-US" altLang="en-US" sz="3200">
                <a:solidFill>
                  <a:srgbClr val="000000"/>
                </a:solidFill>
                <a:latin typeface="Times New Roman" pitchFamily="18" charset="0"/>
                <a:cs typeface="David" pitchFamily="34" charset="-79"/>
              </a:rPr>
              <a:t>  </a:t>
            </a:r>
            <a:r>
              <a:rPr lang="he-IL" altLang="en-US" sz="3200">
                <a:solidFill>
                  <a:srgbClr val="000000"/>
                </a:solidFill>
                <a:latin typeface="Times New Roman" pitchFamily="18" charset="0"/>
                <a:cs typeface="David" pitchFamily="34" charset="-79"/>
              </a:rPr>
              <a:t>טֵבֵת--בִּשְׁנַת </a:t>
            </a:r>
            <a:r>
              <a:rPr lang="en-US" altLang="en-US" sz="3200">
                <a:solidFill>
                  <a:srgbClr val="000000"/>
                </a:solidFill>
                <a:latin typeface="Times New Roman" pitchFamily="18" charset="0"/>
                <a:cs typeface="David" pitchFamily="34" charset="-79"/>
              </a:rPr>
              <a:t>          </a:t>
            </a:r>
            <a:r>
              <a:rPr lang="he-IL" altLang="en-US" sz="3200">
                <a:solidFill>
                  <a:srgbClr val="000000"/>
                </a:solidFill>
                <a:latin typeface="Times New Roman" pitchFamily="18" charset="0"/>
                <a:cs typeface="David" pitchFamily="34" charset="-79"/>
              </a:rPr>
              <a:t>שֶׁבַע, לְמַלְכוּתוֹ.</a:t>
            </a:r>
            <a:endParaRPr lang="en-US" altLang="en-US" sz="3200">
              <a:solidFill>
                <a:srgbClr val="000000"/>
              </a:solidFill>
              <a:latin typeface="Times New Roman" pitchFamily="18" charset="0"/>
              <a:cs typeface="David" pitchFamily="34" charset="-79"/>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0" y="0"/>
            <a:ext cx="4800600" cy="690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50000"/>
              </a:spcBef>
              <a:defRPr sz="800">
                <a:solidFill>
                  <a:srgbClr val="FFFF00"/>
                </a:solidFill>
                <a:latin typeface="Arial" pitchFamily="34" charset="0"/>
              </a:defRPr>
            </a:lvl1pPr>
            <a:lvl2pPr marL="742950" indent="-285750" eaLnBrk="0" hangingPunct="0">
              <a:spcBef>
                <a:spcPct val="50000"/>
              </a:spcBef>
              <a:defRPr sz="800">
                <a:solidFill>
                  <a:srgbClr val="FFFF00"/>
                </a:solidFill>
                <a:latin typeface="Arial" pitchFamily="34" charset="0"/>
              </a:defRPr>
            </a:lvl2pPr>
            <a:lvl3pPr marL="1143000" indent="-228600" eaLnBrk="0" hangingPunct="0">
              <a:spcBef>
                <a:spcPct val="50000"/>
              </a:spcBef>
              <a:defRPr sz="800">
                <a:solidFill>
                  <a:srgbClr val="FFFF00"/>
                </a:solidFill>
                <a:latin typeface="Arial" pitchFamily="34" charset="0"/>
              </a:defRPr>
            </a:lvl3pPr>
            <a:lvl4pPr marL="1600200" indent="-228600" eaLnBrk="0" hangingPunct="0">
              <a:spcBef>
                <a:spcPct val="50000"/>
              </a:spcBef>
              <a:defRPr sz="800">
                <a:solidFill>
                  <a:srgbClr val="FFFF00"/>
                </a:solidFill>
                <a:latin typeface="Arial" pitchFamily="34" charset="0"/>
              </a:defRPr>
            </a:lvl4pPr>
            <a:lvl5pPr marL="2057400" indent="-228600" eaLnBrk="0" hangingPunct="0">
              <a:spcBef>
                <a:spcPct val="50000"/>
              </a:spcBef>
              <a:defRPr sz="800">
                <a:solidFill>
                  <a:srgbClr val="FFFF00"/>
                </a:solidFill>
                <a:latin typeface="Arial" pitchFamily="34" charset="0"/>
              </a:defRPr>
            </a:lvl5pPr>
            <a:lvl6pPr marL="2514600" indent="-228600" eaLnBrk="0" fontAlgn="base" hangingPunct="0">
              <a:spcBef>
                <a:spcPct val="50000"/>
              </a:spcBef>
              <a:spcAft>
                <a:spcPct val="0"/>
              </a:spcAft>
              <a:defRPr sz="800">
                <a:solidFill>
                  <a:srgbClr val="FFFF00"/>
                </a:solidFill>
                <a:latin typeface="Arial" pitchFamily="34" charset="0"/>
              </a:defRPr>
            </a:lvl6pPr>
            <a:lvl7pPr marL="2971800" indent="-228600" eaLnBrk="0" fontAlgn="base" hangingPunct="0">
              <a:spcBef>
                <a:spcPct val="50000"/>
              </a:spcBef>
              <a:spcAft>
                <a:spcPct val="0"/>
              </a:spcAft>
              <a:defRPr sz="800">
                <a:solidFill>
                  <a:srgbClr val="FFFF00"/>
                </a:solidFill>
                <a:latin typeface="Arial" pitchFamily="34" charset="0"/>
              </a:defRPr>
            </a:lvl7pPr>
            <a:lvl8pPr marL="3429000" indent="-228600" eaLnBrk="0" fontAlgn="base" hangingPunct="0">
              <a:spcBef>
                <a:spcPct val="50000"/>
              </a:spcBef>
              <a:spcAft>
                <a:spcPct val="0"/>
              </a:spcAft>
              <a:defRPr sz="800">
                <a:solidFill>
                  <a:srgbClr val="FFFF00"/>
                </a:solidFill>
                <a:latin typeface="Arial" pitchFamily="34" charset="0"/>
              </a:defRPr>
            </a:lvl8pPr>
            <a:lvl9pPr marL="3886200" indent="-228600" eaLnBrk="0" fontAlgn="base" hangingPunct="0">
              <a:spcBef>
                <a:spcPct val="50000"/>
              </a:spcBef>
              <a:spcAft>
                <a:spcPct val="0"/>
              </a:spcAft>
              <a:defRPr sz="800">
                <a:solidFill>
                  <a:srgbClr val="FFFF00"/>
                </a:solidFill>
                <a:latin typeface="Arial" pitchFamily="34" charset="0"/>
              </a:defRPr>
            </a:lvl9pPr>
          </a:lstStyle>
          <a:p>
            <a:pPr eaLnBrk="1" hangingPunct="1">
              <a:buFontTx/>
              <a:buAutoNum type="arabicPeriod" startAt="17"/>
            </a:pPr>
            <a:r>
              <a:rPr lang="en-US" altLang="en-US" sz="2400">
                <a:solidFill>
                  <a:srgbClr val="000000"/>
                </a:solidFill>
                <a:latin typeface="Times New Roman" pitchFamily="18" charset="0"/>
                <a:cs typeface="Times New Roman" pitchFamily="18" charset="0"/>
              </a:rPr>
              <a:t>And the king loved Esther more than all the women and she won his favor and kindness more than all the virgins; he placed the royal crown on her head and made her queen in Vashti's stead. </a:t>
            </a:r>
          </a:p>
          <a:p>
            <a:pPr eaLnBrk="1" hangingPunct="1"/>
            <a:endParaRPr lang="en-US" altLang="en-US" sz="1800">
              <a:solidFill>
                <a:srgbClr val="000000"/>
              </a:solidFill>
              <a:latin typeface="Times New Roman" pitchFamily="18" charset="0"/>
              <a:cs typeface="Times New Roman" pitchFamily="18" charset="0"/>
            </a:endParaRPr>
          </a:p>
          <a:p>
            <a:pPr eaLnBrk="1" hangingPunct="1">
              <a:buFontTx/>
              <a:buAutoNum type="arabicPeriod" startAt="17"/>
            </a:pPr>
            <a:endParaRPr lang="en-US" altLang="en-US">
              <a:solidFill>
                <a:srgbClr val="000000"/>
              </a:solidFill>
              <a:latin typeface="Times New Roman" pitchFamily="18" charset="0"/>
              <a:cs typeface="Times New Roman" pitchFamily="18" charset="0"/>
            </a:endParaRPr>
          </a:p>
          <a:p>
            <a:pPr eaLnBrk="1" hangingPunct="1">
              <a:spcBef>
                <a:spcPct val="0"/>
              </a:spcBef>
            </a:pPr>
            <a:r>
              <a:rPr lang="en-US" altLang="en-US" sz="2400">
                <a:solidFill>
                  <a:srgbClr val="000000"/>
                </a:solidFill>
                <a:latin typeface="Times New Roman" pitchFamily="18" charset="0"/>
                <a:cs typeface="Times New Roman" pitchFamily="18" charset="0"/>
              </a:rPr>
              <a:t>18. Then the king made a grand feast for all his ministers and servants, The Feast of Esther. He lowered [taxes] for the provinces and gave presents befitting the king. </a:t>
            </a:r>
          </a:p>
          <a:p>
            <a:pPr eaLnBrk="1" hangingPunct="1">
              <a:spcBef>
                <a:spcPct val="0"/>
              </a:spcBef>
            </a:pPr>
            <a:endParaRPr lang="en-US" altLang="en-US">
              <a:solidFill>
                <a:srgbClr val="000000"/>
              </a:solidFill>
              <a:latin typeface="Times New Roman" pitchFamily="18" charset="0"/>
              <a:cs typeface="Times New Roman" pitchFamily="18" charset="0"/>
            </a:endParaRPr>
          </a:p>
          <a:p>
            <a:pPr eaLnBrk="1" hangingPunct="1">
              <a:spcBef>
                <a:spcPct val="0"/>
              </a:spcBef>
            </a:pPr>
            <a:endParaRPr lang="en-US" altLang="en-US">
              <a:solidFill>
                <a:srgbClr val="000000"/>
              </a:solidFill>
              <a:latin typeface="Times New Roman" pitchFamily="18" charset="0"/>
              <a:cs typeface="Times New Roman" pitchFamily="18" charset="0"/>
            </a:endParaRPr>
          </a:p>
          <a:p>
            <a:pPr eaLnBrk="1" hangingPunct="1">
              <a:spcBef>
                <a:spcPct val="0"/>
              </a:spcBef>
            </a:pPr>
            <a:endParaRPr lang="en-US" altLang="en-US">
              <a:solidFill>
                <a:srgbClr val="000000"/>
              </a:solidFill>
              <a:latin typeface="Times New Roman" pitchFamily="18" charset="0"/>
              <a:cs typeface="Times New Roman" pitchFamily="18" charset="0"/>
            </a:endParaRPr>
          </a:p>
          <a:p>
            <a:pPr eaLnBrk="1" hangingPunct="1">
              <a:spcBef>
                <a:spcPct val="0"/>
              </a:spcBef>
            </a:pPr>
            <a:endParaRPr lang="en-US" altLang="en-US">
              <a:solidFill>
                <a:srgbClr val="000000"/>
              </a:solidFill>
              <a:latin typeface="Times New Roman" pitchFamily="18" charset="0"/>
              <a:cs typeface="Times New Roman" pitchFamily="18" charset="0"/>
            </a:endParaRPr>
          </a:p>
          <a:p>
            <a:pPr eaLnBrk="1" hangingPunct="1"/>
            <a:r>
              <a:rPr lang="en-US" altLang="en-US" sz="2400">
                <a:solidFill>
                  <a:srgbClr val="000000"/>
                </a:solidFill>
                <a:latin typeface="Times New Roman" pitchFamily="18" charset="0"/>
                <a:cs typeface="Times New Roman" pitchFamily="18" charset="0"/>
              </a:rPr>
              <a:t>19. And when the virgins were gathered a second time, Mordechai was sitting at the king's gate.</a:t>
            </a:r>
          </a:p>
        </p:txBody>
      </p:sp>
      <p:sp>
        <p:nvSpPr>
          <p:cNvPr id="24579" name="Text Box 3"/>
          <p:cNvSpPr txBox="1">
            <a:spLocks noChangeArrowheads="1"/>
          </p:cNvSpPr>
          <p:nvPr/>
        </p:nvSpPr>
        <p:spPr bwMode="auto">
          <a:xfrm>
            <a:off x="4648200" y="0"/>
            <a:ext cx="4495800" cy="667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defRPr sz="800">
                <a:solidFill>
                  <a:srgbClr val="FFFF00"/>
                </a:solidFill>
                <a:latin typeface="Arial" pitchFamily="34" charset="0"/>
              </a:defRPr>
            </a:lvl1pPr>
            <a:lvl2pPr marL="742950" indent="-285750" eaLnBrk="0" hangingPunct="0">
              <a:spcBef>
                <a:spcPct val="50000"/>
              </a:spcBef>
              <a:defRPr sz="800">
                <a:solidFill>
                  <a:srgbClr val="FFFF00"/>
                </a:solidFill>
                <a:latin typeface="Arial" pitchFamily="34" charset="0"/>
              </a:defRPr>
            </a:lvl2pPr>
            <a:lvl3pPr marL="1143000" indent="-228600" eaLnBrk="0" hangingPunct="0">
              <a:spcBef>
                <a:spcPct val="50000"/>
              </a:spcBef>
              <a:defRPr sz="800">
                <a:solidFill>
                  <a:srgbClr val="FFFF00"/>
                </a:solidFill>
                <a:latin typeface="Arial" pitchFamily="34" charset="0"/>
              </a:defRPr>
            </a:lvl3pPr>
            <a:lvl4pPr marL="1600200" indent="-228600" eaLnBrk="0" hangingPunct="0">
              <a:spcBef>
                <a:spcPct val="50000"/>
              </a:spcBef>
              <a:defRPr sz="800">
                <a:solidFill>
                  <a:srgbClr val="FFFF00"/>
                </a:solidFill>
                <a:latin typeface="Arial" pitchFamily="34" charset="0"/>
              </a:defRPr>
            </a:lvl4pPr>
            <a:lvl5pPr marL="2057400" indent="-228600" eaLnBrk="0" hangingPunct="0">
              <a:spcBef>
                <a:spcPct val="50000"/>
              </a:spcBef>
              <a:defRPr sz="800">
                <a:solidFill>
                  <a:srgbClr val="FFFF00"/>
                </a:solidFill>
                <a:latin typeface="Arial" pitchFamily="34" charset="0"/>
              </a:defRPr>
            </a:lvl5pPr>
            <a:lvl6pPr marL="2514600" indent="-228600" eaLnBrk="0" fontAlgn="base" hangingPunct="0">
              <a:spcBef>
                <a:spcPct val="50000"/>
              </a:spcBef>
              <a:spcAft>
                <a:spcPct val="0"/>
              </a:spcAft>
              <a:defRPr sz="800">
                <a:solidFill>
                  <a:srgbClr val="FFFF00"/>
                </a:solidFill>
                <a:latin typeface="Arial" pitchFamily="34" charset="0"/>
              </a:defRPr>
            </a:lvl6pPr>
            <a:lvl7pPr marL="2971800" indent="-228600" eaLnBrk="0" fontAlgn="base" hangingPunct="0">
              <a:spcBef>
                <a:spcPct val="50000"/>
              </a:spcBef>
              <a:spcAft>
                <a:spcPct val="0"/>
              </a:spcAft>
              <a:defRPr sz="800">
                <a:solidFill>
                  <a:srgbClr val="FFFF00"/>
                </a:solidFill>
                <a:latin typeface="Arial" pitchFamily="34" charset="0"/>
              </a:defRPr>
            </a:lvl7pPr>
            <a:lvl8pPr marL="3429000" indent="-228600" eaLnBrk="0" fontAlgn="base" hangingPunct="0">
              <a:spcBef>
                <a:spcPct val="50000"/>
              </a:spcBef>
              <a:spcAft>
                <a:spcPct val="0"/>
              </a:spcAft>
              <a:defRPr sz="800">
                <a:solidFill>
                  <a:srgbClr val="FFFF00"/>
                </a:solidFill>
                <a:latin typeface="Arial" pitchFamily="34" charset="0"/>
              </a:defRPr>
            </a:lvl8pPr>
            <a:lvl9pPr marL="3886200" indent="-228600" eaLnBrk="0" fontAlgn="base" hangingPunct="0">
              <a:spcBef>
                <a:spcPct val="50000"/>
              </a:spcBef>
              <a:spcAft>
                <a:spcPct val="0"/>
              </a:spcAft>
              <a:defRPr sz="800">
                <a:solidFill>
                  <a:srgbClr val="FFFF00"/>
                </a:solidFill>
                <a:latin typeface="Arial" pitchFamily="34" charset="0"/>
              </a:defRPr>
            </a:lvl9pPr>
          </a:lstStyle>
          <a:p>
            <a:pPr algn="r" rtl="1" eaLnBrk="1" hangingPunct="1"/>
            <a:r>
              <a:rPr lang="he-IL" altLang="en-US" sz="3200" b="1">
                <a:solidFill>
                  <a:srgbClr val="000000"/>
                </a:solidFill>
                <a:latin typeface="Times New Roman" pitchFamily="18" charset="0"/>
                <a:cs typeface="David" pitchFamily="34" charset="-79"/>
              </a:rPr>
              <a:t>יז</a:t>
            </a:r>
            <a:r>
              <a:rPr lang="en-US" altLang="en-US" sz="3200" b="1">
                <a:solidFill>
                  <a:srgbClr val="000000"/>
                </a:solidFill>
                <a:latin typeface="Times New Roman" pitchFamily="18" charset="0"/>
                <a:cs typeface="David" pitchFamily="34" charset="-79"/>
              </a:rPr>
              <a:t>.</a:t>
            </a:r>
            <a:r>
              <a:rPr lang="he-IL" altLang="en-US" sz="3200">
                <a:solidFill>
                  <a:srgbClr val="000000"/>
                </a:solidFill>
                <a:latin typeface="Times New Roman" pitchFamily="18" charset="0"/>
                <a:cs typeface="David" pitchFamily="34" charset="-79"/>
              </a:rPr>
              <a:t> וַיֶּאֱהַב הַמֶּלֶךְ אֶת אֶסְתֵּר </a:t>
            </a:r>
            <a:r>
              <a:rPr lang="en-US" altLang="en-US" sz="3200">
                <a:solidFill>
                  <a:srgbClr val="000000"/>
                </a:solidFill>
                <a:latin typeface="Times New Roman" pitchFamily="18" charset="0"/>
                <a:cs typeface="David" pitchFamily="34" charset="-79"/>
              </a:rPr>
              <a:t>       </a:t>
            </a:r>
            <a:r>
              <a:rPr lang="he-IL" altLang="en-US" sz="3200">
                <a:solidFill>
                  <a:srgbClr val="000000"/>
                </a:solidFill>
                <a:latin typeface="Times New Roman" pitchFamily="18" charset="0"/>
                <a:cs typeface="David" pitchFamily="34" charset="-79"/>
              </a:rPr>
              <a:t>מִכָּל הַנָּשִׁים, וַתִּשָּׂא חֵן </a:t>
            </a:r>
            <a:r>
              <a:rPr lang="en-US" altLang="en-US" sz="3200">
                <a:solidFill>
                  <a:srgbClr val="000000"/>
                </a:solidFill>
                <a:latin typeface="Times New Roman" pitchFamily="18" charset="0"/>
                <a:cs typeface="David" pitchFamily="34" charset="-79"/>
              </a:rPr>
              <a:t>          </a:t>
            </a:r>
            <a:r>
              <a:rPr lang="he-IL" altLang="en-US" sz="3200">
                <a:solidFill>
                  <a:srgbClr val="000000"/>
                </a:solidFill>
                <a:latin typeface="Times New Roman" pitchFamily="18" charset="0"/>
                <a:cs typeface="David" pitchFamily="34" charset="-79"/>
              </a:rPr>
              <a:t>וָחֶסֶד לְפָנָיו מִכָּל הַבְּתוּלוֹת;</a:t>
            </a:r>
            <a:r>
              <a:rPr lang="en-US" altLang="en-US" sz="3200">
                <a:solidFill>
                  <a:srgbClr val="000000"/>
                </a:solidFill>
                <a:latin typeface="Times New Roman" pitchFamily="18" charset="0"/>
                <a:cs typeface="David" pitchFamily="34" charset="-79"/>
              </a:rPr>
              <a:t>    </a:t>
            </a:r>
            <a:r>
              <a:rPr lang="he-IL" altLang="en-US" sz="3200">
                <a:solidFill>
                  <a:srgbClr val="000000"/>
                </a:solidFill>
                <a:latin typeface="Times New Roman" pitchFamily="18" charset="0"/>
                <a:cs typeface="David" pitchFamily="34" charset="-79"/>
              </a:rPr>
              <a:t>וַיָּשֶׂם כֶּתֶר מַלְכוּת בְּרֹאשָׁהּ, </a:t>
            </a:r>
            <a:r>
              <a:rPr lang="en-US" altLang="en-US" sz="3200">
                <a:solidFill>
                  <a:srgbClr val="000000"/>
                </a:solidFill>
                <a:latin typeface="Times New Roman" pitchFamily="18" charset="0"/>
                <a:cs typeface="David" pitchFamily="34" charset="-79"/>
              </a:rPr>
              <a:t>    </a:t>
            </a:r>
            <a:r>
              <a:rPr lang="he-IL" altLang="en-US" sz="3200">
                <a:solidFill>
                  <a:srgbClr val="000000"/>
                </a:solidFill>
                <a:latin typeface="Times New Roman" pitchFamily="18" charset="0"/>
                <a:cs typeface="David" pitchFamily="34" charset="-79"/>
              </a:rPr>
              <a:t>וַיַּמְלִיכֶהָ תַּחַת וַשְׁתִּי.  </a:t>
            </a:r>
            <a:endParaRPr lang="en-US" altLang="en-US" sz="3200">
              <a:solidFill>
                <a:srgbClr val="000000"/>
              </a:solidFill>
              <a:latin typeface="Times New Roman" pitchFamily="18" charset="0"/>
              <a:cs typeface="David" pitchFamily="34" charset="-79"/>
            </a:endParaRPr>
          </a:p>
          <a:p>
            <a:pPr algn="r" rtl="1" eaLnBrk="1" hangingPunct="1"/>
            <a:r>
              <a:rPr lang="he-IL" altLang="en-US" sz="3200" b="1">
                <a:solidFill>
                  <a:srgbClr val="000000"/>
                </a:solidFill>
                <a:latin typeface="Times New Roman" pitchFamily="18" charset="0"/>
                <a:cs typeface="David" pitchFamily="34" charset="-79"/>
              </a:rPr>
              <a:t>יח</a:t>
            </a:r>
            <a:r>
              <a:rPr lang="en-US" altLang="en-US" sz="3200" b="1">
                <a:solidFill>
                  <a:srgbClr val="000000"/>
                </a:solidFill>
                <a:latin typeface="Times New Roman" pitchFamily="18" charset="0"/>
                <a:cs typeface="David" pitchFamily="34" charset="-79"/>
              </a:rPr>
              <a:t>.</a:t>
            </a:r>
            <a:r>
              <a:rPr lang="he-IL" altLang="en-US" sz="3200">
                <a:solidFill>
                  <a:srgbClr val="000000"/>
                </a:solidFill>
                <a:latin typeface="Times New Roman" pitchFamily="18" charset="0"/>
                <a:cs typeface="David" pitchFamily="34" charset="-79"/>
              </a:rPr>
              <a:t> וַיַּעַשׂ הַמֶּלֶךְ מִשְׁתֶּה גָדוֹל, </a:t>
            </a:r>
            <a:r>
              <a:rPr lang="en-US" altLang="en-US" sz="3200">
                <a:solidFill>
                  <a:srgbClr val="000000"/>
                </a:solidFill>
                <a:latin typeface="Times New Roman" pitchFamily="18" charset="0"/>
                <a:cs typeface="David" pitchFamily="34" charset="-79"/>
              </a:rPr>
              <a:t>       </a:t>
            </a:r>
            <a:r>
              <a:rPr lang="he-IL" altLang="en-US" sz="3200">
                <a:solidFill>
                  <a:srgbClr val="000000"/>
                </a:solidFill>
                <a:latin typeface="Times New Roman" pitchFamily="18" charset="0"/>
                <a:cs typeface="David" pitchFamily="34" charset="-79"/>
              </a:rPr>
              <a:t>לְכָל שָׂרָיו וַעֲבָדָיו--אֵת, </a:t>
            </a:r>
            <a:r>
              <a:rPr lang="en-US" altLang="en-US" sz="3200">
                <a:solidFill>
                  <a:srgbClr val="000000"/>
                </a:solidFill>
                <a:latin typeface="Times New Roman" pitchFamily="18" charset="0"/>
                <a:cs typeface="David" pitchFamily="34" charset="-79"/>
              </a:rPr>
              <a:t>          </a:t>
            </a:r>
            <a:r>
              <a:rPr lang="he-IL" altLang="en-US" sz="3200">
                <a:solidFill>
                  <a:srgbClr val="000000"/>
                </a:solidFill>
                <a:latin typeface="Times New Roman" pitchFamily="18" charset="0"/>
                <a:cs typeface="David" pitchFamily="34" charset="-79"/>
              </a:rPr>
              <a:t>מִשְׁתֵּה אֶסְתֵּר; וַהֲנָחָה </a:t>
            </a:r>
            <a:r>
              <a:rPr lang="en-US" altLang="en-US" sz="3200">
                <a:solidFill>
                  <a:srgbClr val="000000"/>
                </a:solidFill>
                <a:latin typeface="Times New Roman" pitchFamily="18" charset="0"/>
                <a:cs typeface="David" pitchFamily="34" charset="-79"/>
              </a:rPr>
              <a:t>          </a:t>
            </a:r>
            <a:r>
              <a:rPr lang="he-IL" altLang="en-US" sz="3200">
                <a:solidFill>
                  <a:srgbClr val="000000"/>
                </a:solidFill>
                <a:latin typeface="Times New Roman" pitchFamily="18" charset="0"/>
                <a:cs typeface="David" pitchFamily="34" charset="-79"/>
              </a:rPr>
              <a:t>לַמְּדִינוֹת עָשָׂה, וַיִּתֵּן </a:t>
            </a:r>
            <a:r>
              <a:rPr lang="en-US" altLang="en-US" sz="3200">
                <a:solidFill>
                  <a:srgbClr val="000000"/>
                </a:solidFill>
                <a:latin typeface="Times New Roman" pitchFamily="18" charset="0"/>
                <a:cs typeface="David" pitchFamily="34" charset="-79"/>
              </a:rPr>
              <a:t>              </a:t>
            </a:r>
            <a:r>
              <a:rPr lang="he-IL" altLang="en-US" sz="3200">
                <a:solidFill>
                  <a:srgbClr val="000000"/>
                </a:solidFill>
                <a:latin typeface="Times New Roman" pitchFamily="18" charset="0"/>
                <a:cs typeface="David" pitchFamily="34" charset="-79"/>
              </a:rPr>
              <a:t>מַשְׂאֵת כְּיַד הַמֶּלֶךְ. </a:t>
            </a:r>
            <a:endParaRPr lang="en-US" altLang="en-US" sz="3200">
              <a:solidFill>
                <a:srgbClr val="000000"/>
              </a:solidFill>
              <a:latin typeface="Times New Roman" pitchFamily="18" charset="0"/>
              <a:cs typeface="David" pitchFamily="34" charset="-79"/>
            </a:endParaRPr>
          </a:p>
          <a:p>
            <a:pPr algn="r" rtl="1" eaLnBrk="1" hangingPunct="1"/>
            <a:endParaRPr lang="en-US" altLang="en-US">
              <a:solidFill>
                <a:srgbClr val="000000"/>
              </a:solidFill>
              <a:latin typeface="Times New Roman" pitchFamily="18" charset="0"/>
              <a:cs typeface="David" pitchFamily="34" charset="-79"/>
            </a:endParaRPr>
          </a:p>
          <a:p>
            <a:pPr algn="r" rtl="1" eaLnBrk="1" hangingPunct="1">
              <a:spcBef>
                <a:spcPct val="0"/>
              </a:spcBef>
            </a:pPr>
            <a:r>
              <a:rPr lang="he-IL" altLang="en-US" sz="3200" b="1">
                <a:solidFill>
                  <a:srgbClr val="000000"/>
                </a:solidFill>
                <a:latin typeface="Times New Roman" pitchFamily="18" charset="0"/>
                <a:cs typeface="David" pitchFamily="34" charset="-79"/>
              </a:rPr>
              <a:t>יט</a:t>
            </a:r>
            <a:r>
              <a:rPr lang="en-US" altLang="en-US" sz="3200" b="1">
                <a:solidFill>
                  <a:srgbClr val="000000"/>
                </a:solidFill>
                <a:latin typeface="Times New Roman" pitchFamily="18" charset="0"/>
                <a:cs typeface="David" pitchFamily="34" charset="-79"/>
              </a:rPr>
              <a:t>.</a:t>
            </a:r>
            <a:r>
              <a:rPr lang="he-IL" altLang="en-US" sz="3200">
                <a:solidFill>
                  <a:srgbClr val="000000"/>
                </a:solidFill>
                <a:latin typeface="Times New Roman" pitchFamily="18" charset="0"/>
                <a:cs typeface="David" pitchFamily="34" charset="-79"/>
              </a:rPr>
              <a:t> וּבְהִקָּבֵץ בְּתוּלוֹת, שֵׁנִית; </a:t>
            </a:r>
            <a:r>
              <a:rPr lang="en-US" altLang="en-US" sz="3200">
                <a:solidFill>
                  <a:srgbClr val="000000"/>
                </a:solidFill>
                <a:latin typeface="Times New Roman" pitchFamily="18" charset="0"/>
                <a:cs typeface="David" pitchFamily="34" charset="-79"/>
              </a:rPr>
              <a:t>       </a:t>
            </a:r>
            <a:r>
              <a:rPr lang="he-IL" altLang="en-US" sz="3200">
                <a:solidFill>
                  <a:srgbClr val="000000"/>
                </a:solidFill>
                <a:latin typeface="Times New Roman" pitchFamily="18" charset="0"/>
                <a:cs typeface="David" pitchFamily="34" charset="-79"/>
              </a:rPr>
              <a:t>וּמָרְדֳּכַי, יֹשֵׁב בְּשַׁעַר הַמֶּלֶךְ.</a:t>
            </a:r>
            <a:endParaRPr lang="en-US" altLang="en-US" sz="3200">
              <a:solidFill>
                <a:srgbClr val="000000"/>
              </a:solidFill>
              <a:latin typeface="Times New Roman" pitchFamily="18" charset="0"/>
              <a:cs typeface="David" pitchFamily="34" charset="-79"/>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0" y="0"/>
            <a:ext cx="4648200" cy="61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50000"/>
              </a:spcBef>
              <a:defRPr sz="800">
                <a:solidFill>
                  <a:srgbClr val="FFFF00"/>
                </a:solidFill>
                <a:latin typeface="Arial" pitchFamily="34" charset="0"/>
              </a:defRPr>
            </a:lvl1pPr>
            <a:lvl2pPr marL="742950" indent="-285750" eaLnBrk="0" hangingPunct="0">
              <a:spcBef>
                <a:spcPct val="50000"/>
              </a:spcBef>
              <a:defRPr sz="800">
                <a:solidFill>
                  <a:srgbClr val="FFFF00"/>
                </a:solidFill>
                <a:latin typeface="Arial" pitchFamily="34" charset="0"/>
              </a:defRPr>
            </a:lvl2pPr>
            <a:lvl3pPr marL="1143000" indent="-228600" eaLnBrk="0" hangingPunct="0">
              <a:spcBef>
                <a:spcPct val="50000"/>
              </a:spcBef>
              <a:defRPr sz="800">
                <a:solidFill>
                  <a:srgbClr val="FFFF00"/>
                </a:solidFill>
                <a:latin typeface="Arial" pitchFamily="34" charset="0"/>
              </a:defRPr>
            </a:lvl3pPr>
            <a:lvl4pPr marL="1600200" indent="-228600" eaLnBrk="0" hangingPunct="0">
              <a:spcBef>
                <a:spcPct val="50000"/>
              </a:spcBef>
              <a:defRPr sz="800">
                <a:solidFill>
                  <a:srgbClr val="FFFF00"/>
                </a:solidFill>
                <a:latin typeface="Arial" pitchFamily="34" charset="0"/>
              </a:defRPr>
            </a:lvl4pPr>
            <a:lvl5pPr marL="2057400" indent="-228600" eaLnBrk="0" hangingPunct="0">
              <a:spcBef>
                <a:spcPct val="50000"/>
              </a:spcBef>
              <a:defRPr sz="800">
                <a:solidFill>
                  <a:srgbClr val="FFFF00"/>
                </a:solidFill>
                <a:latin typeface="Arial" pitchFamily="34" charset="0"/>
              </a:defRPr>
            </a:lvl5pPr>
            <a:lvl6pPr marL="2514600" indent="-228600" eaLnBrk="0" fontAlgn="base" hangingPunct="0">
              <a:spcBef>
                <a:spcPct val="50000"/>
              </a:spcBef>
              <a:spcAft>
                <a:spcPct val="0"/>
              </a:spcAft>
              <a:defRPr sz="800">
                <a:solidFill>
                  <a:srgbClr val="FFFF00"/>
                </a:solidFill>
                <a:latin typeface="Arial" pitchFamily="34" charset="0"/>
              </a:defRPr>
            </a:lvl6pPr>
            <a:lvl7pPr marL="2971800" indent="-228600" eaLnBrk="0" fontAlgn="base" hangingPunct="0">
              <a:spcBef>
                <a:spcPct val="50000"/>
              </a:spcBef>
              <a:spcAft>
                <a:spcPct val="0"/>
              </a:spcAft>
              <a:defRPr sz="800">
                <a:solidFill>
                  <a:srgbClr val="FFFF00"/>
                </a:solidFill>
                <a:latin typeface="Arial" pitchFamily="34" charset="0"/>
              </a:defRPr>
            </a:lvl7pPr>
            <a:lvl8pPr marL="3429000" indent="-228600" eaLnBrk="0" fontAlgn="base" hangingPunct="0">
              <a:spcBef>
                <a:spcPct val="50000"/>
              </a:spcBef>
              <a:spcAft>
                <a:spcPct val="0"/>
              </a:spcAft>
              <a:defRPr sz="800">
                <a:solidFill>
                  <a:srgbClr val="FFFF00"/>
                </a:solidFill>
                <a:latin typeface="Arial" pitchFamily="34" charset="0"/>
              </a:defRPr>
            </a:lvl8pPr>
            <a:lvl9pPr marL="3886200" indent="-228600" eaLnBrk="0" fontAlgn="base" hangingPunct="0">
              <a:spcBef>
                <a:spcPct val="50000"/>
              </a:spcBef>
              <a:spcAft>
                <a:spcPct val="0"/>
              </a:spcAft>
              <a:defRPr sz="800">
                <a:solidFill>
                  <a:srgbClr val="FFFF00"/>
                </a:solidFill>
                <a:latin typeface="Arial" pitchFamily="34" charset="0"/>
              </a:defRPr>
            </a:lvl9pPr>
          </a:lstStyle>
          <a:p>
            <a:pPr eaLnBrk="1" hangingPunct="1">
              <a:buFontTx/>
              <a:buAutoNum type="arabicPeriod" startAt="20"/>
            </a:pPr>
            <a:r>
              <a:rPr lang="en-US" altLang="en-US" sz="2400">
                <a:solidFill>
                  <a:srgbClr val="000000"/>
                </a:solidFill>
                <a:latin typeface="Times New Roman" pitchFamily="18" charset="0"/>
                <a:cs typeface="Times New Roman" pitchFamily="18" charset="0"/>
              </a:rPr>
              <a:t>Esther would [still] not divulge her ancestry or race, as Mordechai had instructed her. Indeed, Esther followed Mordechai's instructions just as she had done while under his care. </a:t>
            </a:r>
          </a:p>
          <a:p>
            <a:pPr eaLnBrk="1" hangingPunct="1"/>
            <a:endParaRPr lang="en-US" altLang="en-US" sz="3200">
              <a:solidFill>
                <a:srgbClr val="000000"/>
              </a:solidFill>
              <a:latin typeface="Times New Roman" pitchFamily="18" charset="0"/>
              <a:cs typeface="Times New Roman" pitchFamily="18" charset="0"/>
            </a:endParaRPr>
          </a:p>
          <a:p>
            <a:pPr eaLnBrk="1" hangingPunct="1"/>
            <a:r>
              <a:rPr lang="en-US" altLang="en-US" sz="2400">
                <a:solidFill>
                  <a:srgbClr val="000000"/>
                </a:solidFill>
                <a:latin typeface="Times New Roman" pitchFamily="18" charset="0"/>
                <a:cs typeface="Times New Roman" pitchFamily="18" charset="0"/>
              </a:rPr>
              <a:t>21. In those days, while Mordechai sat at the king's gate, Bigtan and Teresh, two of the king's chamberlains from the threshold guards, became angry and planned to assassinate King Achashverosh.</a:t>
            </a:r>
          </a:p>
        </p:txBody>
      </p:sp>
      <p:sp>
        <p:nvSpPr>
          <p:cNvPr id="25603" name="Text Box 3"/>
          <p:cNvSpPr txBox="1">
            <a:spLocks noChangeArrowheads="1"/>
          </p:cNvSpPr>
          <p:nvPr/>
        </p:nvSpPr>
        <p:spPr bwMode="auto">
          <a:xfrm>
            <a:off x="4648200" y="0"/>
            <a:ext cx="4495800" cy="698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defRPr sz="800">
                <a:solidFill>
                  <a:srgbClr val="FFFF00"/>
                </a:solidFill>
                <a:latin typeface="Arial" pitchFamily="34" charset="0"/>
              </a:defRPr>
            </a:lvl1pPr>
            <a:lvl2pPr marL="742950" indent="-285750" eaLnBrk="0" hangingPunct="0">
              <a:spcBef>
                <a:spcPct val="50000"/>
              </a:spcBef>
              <a:defRPr sz="800">
                <a:solidFill>
                  <a:srgbClr val="FFFF00"/>
                </a:solidFill>
                <a:latin typeface="Arial" pitchFamily="34" charset="0"/>
              </a:defRPr>
            </a:lvl2pPr>
            <a:lvl3pPr marL="1143000" indent="-228600" eaLnBrk="0" hangingPunct="0">
              <a:spcBef>
                <a:spcPct val="50000"/>
              </a:spcBef>
              <a:defRPr sz="800">
                <a:solidFill>
                  <a:srgbClr val="FFFF00"/>
                </a:solidFill>
                <a:latin typeface="Arial" pitchFamily="34" charset="0"/>
              </a:defRPr>
            </a:lvl3pPr>
            <a:lvl4pPr marL="1600200" indent="-228600" eaLnBrk="0" hangingPunct="0">
              <a:spcBef>
                <a:spcPct val="50000"/>
              </a:spcBef>
              <a:defRPr sz="800">
                <a:solidFill>
                  <a:srgbClr val="FFFF00"/>
                </a:solidFill>
                <a:latin typeface="Arial" pitchFamily="34" charset="0"/>
              </a:defRPr>
            </a:lvl4pPr>
            <a:lvl5pPr marL="2057400" indent="-228600" eaLnBrk="0" hangingPunct="0">
              <a:spcBef>
                <a:spcPct val="50000"/>
              </a:spcBef>
              <a:defRPr sz="800">
                <a:solidFill>
                  <a:srgbClr val="FFFF00"/>
                </a:solidFill>
                <a:latin typeface="Arial" pitchFamily="34" charset="0"/>
              </a:defRPr>
            </a:lvl5pPr>
            <a:lvl6pPr marL="2514600" indent="-228600" eaLnBrk="0" fontAlgn="base" hangingPunct="0">
              <a:spcBef>
                <a:spcPct val="50000"/>
              </a:spcBef>
              <a:spcAft>
                <a:spcPct val="0"/>
              </a:spcAft>
              <a:defRPr sz="800">
                <a:solidFill>
                  <a:srgbClr val="FFFF00"/>
                </a:solidFill>
                <a:latin typeface="Arial" pitchFamily="34" charset="0"/>
              </a:defRPr>
            </a:lvl6pPr>
            <a:lvl7pPr marL="2971800" indent="-228600" eaLnBrk="0" fontAlgn="base" hangingPunct="0">
              <a:spcBef>
                <a:spcPct val="50000"/>
              </a:spcBef>
              <a:spcAft>
                <a:spcPct val="0"/>
              </a:spcAft>
              <a:defRPr sz="800">
                <a:solidFill>
                  <a:srgbClr val="FFFF00"/>
                </a:solidFill>
                <a:latin typeface="Arial" pitchFamily="34" charset="0"/>
              </a:defRPr>
            </a:lvl7pPr>
            <a:lvl8pPr marL="3429000" indent="-228600" eaLnBrk="0" fontAlgn="base" hangingPunct="0">
              <a:spcBef>
                <a:spcPct val="50000"/>
              </a:spcBef>
              <a:spcAft>
                <a:spcPct val="0"/>
              </a:spcAft>
              <a:defRPr sz="800">
                <a:solidFill>
                  <a:srgbClr val="FFFF00"/>
                </a:solidFill>
                <a:latin typeface="Arial" pitchFamily="34" charset="0"/>
              </a:defRPr>
            </a:lvl8pPr>
            <a:lvl9pPr marL="3886200" indent="-228600" eaLnBrk="0" fontAlgn="base" hangingPunct="0">
              <a:spcBef>
                <a:spcPct val="50000"/>
              </a:spcBef>
              <a:spcAft>
                <a:spcPct val="0"/>
              </a:spcAft>
              <a:defRPr sz="800">
                <a:solidFill>
                  <a:srgbClr val="FFFF00"/>
                </a:solidFill>
                <a:latin typeface="Arial" pitchFamily="34" charset="0"/>
              </a:defRPr>
            </a:lvl9pPr>
          </a:lstStyle>
          <a:p>
            <a:pPr algn="r" rtl="1" eaLnBrk="1" hangingPunct="1"/>
            <a:r>
              <a:rPr lang="he-IL" altLang="en-US" sz="3200" b="1">
                <a:solidFill>
                  <a:srgbClr val="000000"/>
                </a:solidFill>
                <a:latin typeface="Times New Roman" pitchFamily="18" charset="0"/>
                <a:cs typeface="David" pitchFamily="34" charset="-79"/>
              </a:rPr>
              <a:t>כ</a:t>
            </a:r>
            <a:r>
              <a:rPr lang="en-US" altLang="en-US" sz="3200" b="1">
                <a:solidFill>
                  <a:srgbClr val="000000"/>
                </a:solidFill>
                <a:latin typeface="Times New Roman" pitchFamily="18" charset="0"/>
                <a:cs typeface="David" pitchFamily="34" charset="-79"/>
              </a:rPr>
              <a:t>.</a:t>
            </a:r>
            <a:r>
              <a:rPr lang="he-IL" altLang="en-US" sz="3200">
                <a:solidFill>
                  <a:srgbClr val="000000"/>
                </a:solidFill>
                <a:latin typeface="Times New Roman" pitchFamily="18" charset="0"/>
                <a:cs typeface="David" pitchFamily="34" charset="-79"/>
              </a:rPr>
              <a:t> אֵין אֶסְתֵּר, מַגֶּדֶת מוֹלַדְתָּהּ </a:t>
            </a:r>
            <a:r>
              <a:rPr lang="en-US" altLang="en-US" sz="3200">
                <a:solidFill>
                  <a:srgbClr val="000000"/>
                </a:solidFill>
                <a:latin typeface="Times New Roman" pitchFamily="18" charset="0"/>
                <a:cs typeface="David" pitchFamily="34" charset="-79"/>
              </a:rPr>
              <a:t>     </a:t>
            </a:r>
            <a:r>
              <a:rPr lang="he-IL" altLang="en-US" sz="3200">
                <a:solidFill>
                  <a:srgbClr val="000000"/>
                </a:solidFill>
                <a:latin typeface="Times New Roman" pitchFamily="18" charset="0"/>
                <a:cs typeface="David" pitchFamily="34" charset="-79"/>
              </a:rPr>
              <a:t>וְאֶת עַמָּהּ, כַּאֲשֶׁר צִוָּה </a:t>
            </a:r>
            <a:r>
              <a:rPr lang="en-US" altLang="en-US" sz="3200">
                <a:solidFill>
                  <a:srgbClr val="000000"/>
                </a:solidFill>
                <a:latin typeface="Times New Roman" pitchFamily="18" charset="0"/>
                <a:cs typeface="David" pitchFamily="34" charset="-79"/>
              </a:rPr>
              <a:t>           </a:t>
            </a:r>
            <a:r>
              <a:rPr lang="he-IL" altLang="en-US" sz="3200">
                <a:solidFill>
                  <a:srgbClr val="000000"/>
                </a:solidFill>
                <a:latin typeface="Times New Roman" pitchFamily="18" charset="0"/>
                <a:cs typeface="David" pitchFamily="34" charset="-79"/>
              </a:rPr>
              <a:t>עָלֶיהָ, מָרְדֳּכָי; וְאֶת מַאֲמַר </a:t>
            </a:r>
            <a:r>
              <a:rPr lang="en-US" altLang="en-US" sz="3200">
                <a:solidFill>
                  <a:srgbClr val="000000"/>
                </a:solidFill>
                <a:latin typeface="Times New Roman" pitchFamily="18" charset="0"/>
                <a:cs typeface="David" pitchFamily="34" charset="-79"/>
              </a:rPr>
              <a:t>     </a:t>
            </a:r>
            <a:r>
              <a:rPr lang="he-IL" altLang="en-US" sz="3200">
                <a:solidFill>
                  <a:srgbClr val="000000"/>
                </a:solidFill>
                <a:latin typeface="Times New Roman" pitchFamily="18" charset="0"/>
                <a:cs typeface="David" pitchFamily="34" charset="-79"/>
              </a:rPr>
              <a:t>מָרְדֳּכַי אֶסְתֵּר עֹשָׂה, כַּאֲשֶׁר </a:t>
            </a:r>
            <a:r>
              <a:rPr lang="en-US" altLang="en-US" sz="3200">
                <a:solidFill>
                  <a:srgbClr val="000000"/>
                </a:solidFill>
                <a:latin typeface="Times New Roman" pitchFamily="18" charset="0"/>
                <a:cs typeface="David" pitchFamily="34" charset="-79"/>
              </a:rPr>
              <a:t>     </a:t>
            </a:r>
            <a:r>
              <a:rPr lang="he-IL" altLang="en-US" sz="3200">
                <a:solidFill>
                  <a:srgbClr val="000000"/>
                </a:solidFill>
                <a:latin typeface="Times New Roman" pitchFamily="18" charset="0"/>
                <a:cs typeface="David" pitchFamily="34" charset="-79"/>
              </a:rPr>
              <a:t>הָיְתָה בְאָמְנָה אִתּוֹ.  {ס}</a:t>
            </a:r>
            <a:endParaRPr lang="en-US" altLang="en-US" sz="3200">
              <a:solidFill>
                <a:srgbClr val="000000"/>
              </a:solidFill>
              <a:latin typeface="Times New Roman" pitchFamily="18" charset="0"/>
              <a:cs typeface="David" pitchFamily="34" charset="-79"/>
            </a:endParaRPr>
          </a:p>
          <a:p>
            <a:pPr algn="r" eaLnBrk="1" hangingPunct="1"/>
            <a:endParaRPr lang="he-IL" altLang="en-US" sz="3200">
              <a:solidFill>
                <a:srgbClr val="000000"/>
              </a:solidFill>
              <a:latin typeface="Times New Roman" pitchFamily="18" charset="0"/>
              <a:cs typeface="David" pitchFamily="34" charset="-79"/>
            </a:endParaRPr>
          </a:p>
          <a:p>
            <a:pPr algn="r" rtl="1" eaLnBrk="1" hangingPunct="1"/>
            <a:r>
              <a:rPr lang="he-IL" altLang="en-US" sz="3200" b="1">
                <a:solidFill>
                  <a:srgbClr val="000000"/>
                </a:solidFill>
                <a:latin typeface="Times New Roman" pitchFamily="18" charset="0"/>
                <a:cs typeface="David" pitchFamily="34" charset="-79"/>
              </a:rPr>
              <a:t>כא</a:t>
            </a:r>
            <a:r>
              <a:rPr lang="en-US" altLang="en-US" sz="3200" b="1">
                <a:solidFill>
                  <a:srgbClr val="000000"/>
                </a:solidFill>
                <a:latin typeface="Times New Roman" pitchFamily="18" charset="0"/>
                <a:cs typeface="David" pitchFamily="34" charset="-79"/>
              </a:rPr>
              <a:t>.</a:t>
            </a:r>
            <a:r>
              <a:rPr lang="he-IL" altLang="en-US" sz="3200">
                <a:solidFill>
                  <a:srgbClr val="000000"/>
                </a:solidFill>
                <a:latin typeface="Times New Roman" pitchFamily="18" charset="0"/>
                <a:cs typeface="David" pitchFamily="34" charset="-79"/>
              </a:rPr>
              <a:t> בַּיָּמִים הָהֵם, וּמָרְדֳּכַי </a:t>
            </a:r>
            <a:r>
              <a:rPr lang="en-US" altLang="en-US" sz="3200">
                <a:solidFill>
                  <a:srgbClr val="000000"/>
                </a:solidFill>
                <a:latin typeface="Times New Roman" pitchFamily="18" charset="0"/>
                <a:cs typeface="David" pitchFamily="34" charset="-79"/>
              </a:rPr>
              <a:t>            </a:t>
            </a:r>
            <a:r>
              <a:rPr lang="he-IL" altLang="en-US" sz="3200">
                <a:solidFill>
                  <a:srgbClr val="000000"/>
                </a:solidFill>
                <a:latin typeface="Times New Roman" pitchFamily="18" charset="0"/>
                <a:cs typeface="David" pitchFamily="34" charset="-79"/>
              </a:rPr>
              <a:t>יוֹשֵׁב בְּשַׁעַר הַמֶּלֶךְ; קָצַף </a:t>
            </a:r>
            <a:r>
              <a:rPr lang="en-US" altLang="en-US" sz="3200">
                <a:solidFill>
                  <a:srgbClr val="000000"/>
                </a:solidFill>
                <a:latin typeface="Times New Roman" pitchFamily="18" charset="0"/>
                <a:cs typeface="David" pitchFamily="34" charset="-79"/>
              </a:rPr>
              <a:t>        </a:t>
            </a:r>
            <a:r>
              <a:rPr lang="he-IL" altLang="en-US" sz="3200">
                <a:solidFill>
                  <a:srgbClr val="000000"/>
                </a:solidFill>
                <a:latin typeface="Times New Roman" pitchFamily="18" charset="0"/>
                <a:cs typeface="David" pitchFamily="34" charset="-79"/>
              </a:rPr>
              <a:t>בִּגְתָן וָתֶרֶשׁ שְׁנֵי סָרִיסֵי </a:t>
            </a:r>
            <a:r>
              <a:rPr lang="en-US" altLang="en-US" sz="3200">
                <a:solidFill>
                  <a:srgbClr val="000000"/>
                </a:solidFill>
                <a:latin typeface="Times New Roman" pitchFamily="18" charset="0"/>
                <a:cs typeface="David" pitchFamily="34" charset="-79"/>
              </a:rPr>
              <a:t>          </a:t>
            </a:r>
            <a:r>
              <a:rPr lang="he-IL" altLang="en-US" sz="3200">
                <a:solidFill>
                  <a:srgbClr val="000000"/>
                </a:solidFill>
                <a:latin typeface="Times New Roman" pitchFamily="18" charset="0"/>
                <a:cs typeface="David" pitchFamily="34" charset="-79"/>
              </a:rPr>
              <a:t>הַמֶּלֶךְ, מִשֹּׁמְרֵי הַסַּף, </a:t>
            </a:r>
            <a:r>
              <a:rPr lang="en-US" altLang="en-US" sz="3200">
                <a:solidFill>
                  <a:srgbClr val="000000"/>
                </a:solidFill>
                <a:latin typeface="Times New Roman" pitchFamily="18" charset="0"/>
                <a:cs typeface="David" pitchFamily="34" charset="-79"/>
              </a:rPr>
              <a:t>            </a:t>
            </a:r>
            <a:r>
              <a:rPr lang="he-IL" altLang="en-US" sz="3200">
                <a:solidFill>
                  <a:srgbClr val="000000"/>
                </a:solidFill>
                <a:latin typeface="Times New Roman" pitchFamily="18" charset="0"/>
                <a:cs typeface="David" pitchFamily="34" charset="-79"/>
              </a:rPr>
              <a:t>וַיְבַקְשׁוּ לִשְׁלֹחַ יָד, בַּמֶּלֶךְ </a:t>
            </a:r>
            <a:r>
              <a:rPr lang="en-US" altLang="en-US" sz="3200">
                <a:solidFill>
                  <a:srgbClr val="000000"/>
                </a:solidFill>
                <a:latin typeface="Times New Roman" pitchFamily="18" charset="0"/>
                <a:cs typeface="David" pitchFamily="34" charset="-79"/>
              </a:rPr>
              <a:t>        </a:t>
            </a:r>
            <a:r>
              <a:rPr lang="he-IL" altLang="en-US" sz="3200">
                <a:solidFill>
                  <a:srgbClr val="000000"/>
                </a:solidFill>
                <a:latin typeface="Times New Roman" pitchFamily="18" charset="0"/>
                <a:cs typeface="David" pitchFamily="34" charset="-79"/>
              </a:rPr>
              <a:t>אֲחַשְׁוֵרֹשׁ.</a:t>
            </a:r>
            <a:endParaRPr lang="en-US" altLang="en-US" sz="3200">
              <a:solidFill>
                <a:srgbClr val="000000"/>
              </a:solidFill>
              <a:latin typeface="Times New Roman" pitchFamily="18" charset="0"/>
              <a:cs typeface="David" pitchFamily="34" charset="-79"/>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0" y="0"/>
            <a:ext cx="4572000"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50000"/>
              </a:spcBef>
              <a:defRPr sz="800">
                <a:solidFill>
                  <a:srgbClr val="FFFF00"/>
                </a:solidFill>
                <a:latin typeface="Arial" pitchFamily="34" charset="0"/>
              </a:defRPr>
            </a:lvl1pPr>
            <a:lvl2pPr marL="742950" indent="-285750" eaLnBrk="0" hangingPunct="0">
              <a:spcBef>
                <a:spcPct val="50000"/>
              </a:spcBef>
              <a:defRPr sz="800">
                <a:solidFill>
                  <a:srgbClr val="FFFF00"/>
                </a:solidFill>
                <a:latin typeface="Arial" pitchFamily="34" charset="0"/>
              </a:defRPr>
            </a:lvl2pPr>
            <a:lvl3pPr marL="1143000" indent="-228600" eaLnBrk="0" hangingPunct="0">
              <a:spcBef>
                <a:spcPct val="50000"/>
              </a:spcBef>
              <a:defRPr sz="800">
                <a:solidFill>
                  <a:srgbClr val="FFFF00"/>
                </a:solidFill>
                <a:latin typeface="Arial" pitchFamily="34" charset="0"/>
              </a:defRPr>
            </a:lvl3pPr>
            <a:lvl4pPr marL="1600200" indent="-228600" eaLnBrk="0" hangingPunct="0">
              <a:spcBef>
                <a:spcPct val="50000"/>
              </a:spcBef>
              <a:defRPr sz="800">
                <a:solidFill>
                  <a:srgbClr val="FFFF00"/>
                </a:solidFill>
                <a:latin typeface="Arial" pitchFamily="34" charset="0"/>
              </a:defRPr>
            </a:lvl4pPr>
            <a:lvl5pPr marL="2057400" indent="-228600" eaLnBrk="0" hangingPunct="0">
              <a:spcBef>
                <a:spcPct val="50000"/>
              </a:spcBef>
              <a:defRPr sz="800">
                <a:solidFill>
                  <a:srgbClr val="FFFF00"/>
                </a:solidFill>
                <a:latin typeface="Arial" pitchFamily="34" charset="0"/>
              </a:defRPr>
            </a:lvl5pPr>
            <a:lvl6pPr marL="2514600" indent="-228600" eaLnBrk="0" fontAlgn="base" hangingPunct="0">
              <a:spcBef>
                <a:spcPct val="50000"/>
              </a:spcBef>
              <a:spcAft>
                <a:spcPct val="0"/>
              </a:spcAft>
              <a:defRPr sz="800">
                <a:solidFill>
                  <a:srgbClr val="FFFF00"/>
                </a:solidFill>
                <a:latin typeface="Arial" pitchFamily="34" charset="0"/>
              </a:defRPr>
            </a:lvl6pPr>
            <a:lvl7pPr marL="2971800" indent="-228600" eaLnBrk="0" fontAlgn="base" hangingPunct="0">
              <a:spcBef>
                <a:spcPct val="50000"/>
              </a:spcBef>
              <a:spcAft>
                <a:spcPct val="0"/>
              </a:spcAft>
              <a:defRPr sz="800">
                <a:solidFill>
                  <a:srgbClr val="FFFF00"/>
                </a:solidFill>
                <a:latin typeface="Arial" pitchFamily="34" charset="0"/>
              </a:defRPr>
            </a:lvl7pPr>
            <a:lvl8pPr marL="3429000" indent="-228600" eaLnBrk="0" fontAlgn="base" hangingPunct="0">
              <a:spcBef>
                <a:spcPct val="50000"/>
              </a:spcBef>
              <a:spcAft>
                <a:spcPct val="0"/>
              </a:spcAft>
              <a:defRPr sz="800">
                <a:solidFill>
                  <a:srgbClr val="FFFF00"/>
                </a:solidFill>
                <a:latin typeface="Arial" pitchFamily="34" charset="0"/>
              </a:defRPr>
            </a:lvl8pPr>
            <a:lvl9pPr marL="3886200" indent="-228600" eaLnBrk="0" fontAlgn="base" hangingPunct="0">
              <a:spcBef>
                <a:spcPct val="50000"/>
              </a:spcBef>
              <a:spcAft>
                <a:spcPct val="0"/>
              </a:spcAft>
              <a:defRPr sz="800">
                <a:solidFill>
                  <a:srgbClr val="FFFF00"/>
                </a:solidFill>
                <a:latin typeface="Arial" pitchFamily="34" charset="0"/>
              </a:defRPr>
            </a:lvl9pPr>
          </a:lstStyle>
          <a:p>
            <a:pPr eaLnBrk="1" hangingPunct="1">
              <a:buFontTx/>
              <a:buAutoNum type="arabicPeriod" startAt="22"/>
            </a:pPr>
            <a:r>
              <a:rPr lang="en-US" altLang="en-US" sz="2400">
                <a:solidFill>
                  <a:srgbClr val="000000"/>
                </a:solidFill>
                <a:latin typeface="Times New Roman" pitchFamily="18" charset="0"/>
                <a:cs typeface="Times New Roman" pitchFamily="18" charset="0"/>
              </a:rPr>
              <a:t>The matter became known to Mordechai and he informed Queen Esther. Esther then informed the king of it in Mordechai's name.</a:t>
            </a:r>
          </a:p>
          <a:p>
            <a:pPr eaLnBrk="1" hangingPunct="1">
              <a:buFontTx/>
              <a:buAutoNum type="arabicPeriod" startAt="22"/>
            </a:pPr>
            <a:endParaRPr lang="en-US" altLang="en-US" sz="2400">
              <a:solidFill>
                <a:srgbClr val="000000"/>
              </a:solidFill>
              <a:latin typeface="Times New Roman" pitchFamily="18" charset="0"/>
              <a:cs typeface="Times New Roman" pitchFamily="18" charset="0"/>
            </a:endParaRPr>
          </a:p>
          <a:p>
            <a:pPr eaLnBrk="1" hangingPunct="1"/>
            <a:endParaRPr lang="en-US" altLang="en-US" sz="2400">
              <a:solidFill>
                <a:srgbClr val="000000"/>
              </a:solidFill>
              <a:latin typeface="Times New Roman" pitchFamily="18" charset="0"/>
              <a:cs typeface="Times New Roman" pitchFamily="18" charset="0"/>
            </a:endParaRPr>
          </a:p>
          <a:p>
            <a:pPr eaLnBrk="1" hangingPunct="1"/>
            <a:endParaRPr lang="en-US" altLang="en-US" sz="2400">
              <a:solidFill>
                <a:srgbClr val="000000"/>
              </a:solidFill>
              <a:latin typeface="Times New Roman" pitchFamily="18" charset="0"/>
              <a:cs typeface="Times New Roman" pitchFamily="18" charset="0"/>
            </a:endParaRPr>
          </a:p>
          <a:p>
            <a:pPr eaLnBrk="1" hangingPunct="1"/>
            <a:r>
              <a:rPr lang="en-US" altLang="en-US" sz="2400">
                <a:solidFill>
                  <a:srgbClr val="000000"/>
                </a:solidFill>
                <a:latin typeface="Times New Roman" pitchFamily="18" charset="0"/>
                <a:cs typeface="Times New Roman" pitchFamily="18" charset="0"/>
              </a:rPr>
              <a:t>23. The matter was investigated and found [to be true] and the two were hanged on the gallows. It was then recorded in the Book of Chronicles before the king.</a:t>
            </a:r>
          </a:p>
        </p:txBody>
      </p:sp>
      <p:sp>
        <p:nvSpPr>
          <p:cNvPr id="26627" name="Text Box 3"/>
          <p:cNvSpPr txBox="1">
            <a:spLocks noChangeArrowheads="1"/>
          </p:cNvSpPr>
          <p:nvPr/>
        </p:nvSpPr>
        <p:spPr bwMode="auto">
          <a:xfrm>
            <a:off x="4572000" y="0"/>
            <a:ext cx="4572000" cy="672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defRPr sz="800">
                <a:solidFill>
                  <a:srgbClr val="FFFF00"/>
                </a:solidFill>
                <a:latin typeface="Arial" pitchFamily="34" charset="0"/>
              </a:defRPr>
            </a:lvl1pPr>
            <a:lvl2pPr marL="742950" indent="-285750" eaLnBrk="0" hangingPunct="0">
              <a:spcBef>
                <a:spcPct val="50000"/>
              </a:spcBef>
              <a:defRPr sz="800">
                <a:solidFill>
                  <a:srgbClr val="FFFF00"/>
                </a:solidFill>
                <a:latin typeface="Arial" pitchFamily="34" charset="0"/>
              </a:defRPr>
            </a:lvl2pPr>
            <a:lvl3pPr marL="1143000" indent="-228600" eaLnBrk="0" hangingPunct="0">
              <a:spcBef>
                <a:spcPct val="50000"/>
              </a:spcBef>
              <a:defRPr sz="800">
                <a:solidFill>
                  <a:srgbClr val="FFFF00"/>
                </a:solidFill>
                <a:latin typeface="Arial" pitchFamily="34" charset="0"/>
              </a:defRPr>
            </a:lvl3pPr>
            <a:lvl4pPr marL="1600200" indent="-228600" eaLnBrk="0" hangingPunct="0">
              <a:spcBef>
                <a:spcPct val="50000"/>
              </a:spcBef>
              <a:defRPr sz="800">
                <a:solidFill>
                  <a:srgbClr val="FFFF00"/>
                </a:solidFill>
                <a:latin typeface="Arial" pitchFamily="34" charset="0"/>
              </a:defRPr>
            </a:lvl4pPr>
            <a:lvl5pPr marL="2057400" indent="-228600" eaLnBrk="0" hangingPunct="0">
              <a:spcBef>
                <a:spcPct val="50000"/>
              </a:spcBef>
              <a:defRPr sz="800">
                <a:solidFill>
                  <a:srgbClr val="FFFF00"/>
                </a:solidFill>
                <a:latin typeface="Arial" pitchFamily="34" charset="0"/>
              </a:defRPr>
            </a:lvl5pPr>
            <a:lvl6pPr marL="2514600" indent="-228600" eaLnBrk="0" fontAlgn="base" hangingPunct="0">
              <a:spcBef>
                <a:spcPct val="50000"/>
              </a:spcBef>
              <a:spcAft>
                <a:spcPct val="0"/>
              </a:spcAft>
              <a:defRPr sz="800">
                <a:solidFill>
                  <a:srgbClr val="FFFF00"/>
                </a:solidFill>
                <a:latin typeface="Arial" pitchFamily="34" charset="0"/>
              </a:defRPr>
            </a:lvl6pPr>
            <a:lvl7pPr marL="2971800" indent="-228600" eaLnBrk="0" fontAlgn="base" hangingPunct="0">
              <a:spcBef>
                <a:spcPct val="50000"/>
              </a:spcBef>
              <a:spcAft>
                <a:spcPct val="0"/>
              </a:spcAft>
              <a:defRPr sz="800">
                <a:solidFill>
                  <a:srgbClr val="FFFF00"/>
                </a:solidFill>
                <a:latin typeface="Arial" pitchFamily="34" charset="0"/>
              </a:defRPr>
            </a:lvl7pPr>
            <a:lvl8pPr marL="3429000" indent="-228600" eaLnBrk="0" fontAlgn="base" hangingPunct="0">
              <a:spcBef>
                <a:spcPct val="50000"/>
              </a:spcBef>
              <a:spcAft>
                <a:spcPct val="0"/>
              </a:spcAft>
              <a:defRPr sz="800">
                <a:solidFill>
                  <a:srgbClr val="FFFF00"/>
                </a:solidFill>
                <a:latin typeface="Arial" pitchFamily="34" charset="0"/>
              </a:defRPr>
            </a:lvl8pPr>
            <a:lvl9pPr marL="3886200" indent="-228600" eaLnBrk="0" fontAlgn="base" hangingPunct="0">
              <a:spcBef>
                <a:spcPct val="50000"/>
              </a:spcBef>
              <a:spcAft>
                <a:spcPct val="0"/>
              </a:spcAft>
              <a:defRPr sz="800">
                <a:solidFill>
                  <a:srgbClr val="FFFF00"/>
                </a:solidFill>
                <a:latin typeface="Arial" pitchFamily="34" charset="0"/>
              </a:defRPr>
            </a:lvl9pPr>
          </a:lstStyle>
          <a:p>
            <a:pPr algn="r" rtl="1" eaLnBrk="1" hangingPunct="1"/>
            <a:r>
              <a:rPr lang="he-IL" altLang="en-US" sz="3200" b="1">
                <a:solidFill>
                  <a:srgbClr val="000000"/>
                </a:solidFill>
                <a:latin typeface="Times New Roman" pitchFamily="18" charset="0"/>
                <a:cs typeface="David" pitchFamily="34" charset="-79"/>
              </a:rPr>
              <a:t>כב</a:t>
            </a:r>
            <a:r>
              <a:rPr lang="en-US" altLang="en-US" sz="3200" b="1">
                <a:solidFill>
                  <a:srgbClr val="000000"/>
                </a:solidFill>
                <a:latin typeface="Times New Roman" pitchFamily="18" charset="0"/>
                <a:cs typeface="David" pitchFamily="34" charset="-79"/>
              </a:rPr>
              <a:t>.</a:t>
            </a:r>
            <a:r>
              <a:rPr lang="he-IL" altLang="en-US" sz="3200">
                <a:solidFill>
                  <a:srgbClr val="000000"/>
                </a:solidFill>
                <a:latin typeface="Times New Roman" pitchFamily="18" charset="0"/>
                <a:cs typeface="David" pitchFamily="34" charset="-79"/>
              </a:rPr>
              <a:t> וַיִּוָּדַע הַדָּבָר לְמָרְדֳּכַי, וַיַּגֵּד </a:t>
            </a:r>
            <a:r>
              <a:rPr lang="en-US" altLang="en-US" sz="3200">
                <a:solidFill>
                  <a:srgbClr val="000000"/>
                </a:solidFill>
                <a:latin typeface="Times New Roman" pitchFamily="18" charset="0"/>
                <a:cs typeface="David" pitchFamily="34" charset="-79"/>
              </a:rPr>
              <a:t>      </a:t>
            </a:r>
            <a:r>
              <a:rPr lang="he-IL" altLang="en-US" sz="3200">
                <a:solidFill>
                  <a:srgbClr val="000000"/>
                </a:solidFill>
                <a:latin typeface="Times New Roman" pitchFamily="18" charset="0"/>
                <a:cs typeface="David" pitchFamily="34" charset="-79"/>
              </a:rPr>
              <a:t>לְאֶסְתֵּר הַמַּלְכָּה; וַתֹּאמֶר </a:t>
            </a:r>
            <a:r>
              <a:rPr lang="en-US" altLang="en-US" sz="3200">
                <a:solidFill>
                  <a:srgbClr val="000000"/>
                </a:solidFill>
                <a:latin typeface="Times New Roman" pitchFamily="18" charset="0"/>
                <a:cs typeface="David" pitchFamily="34" charset="-79"/>
              </a:rPr>
              <a:t>       </a:t>
            </a:r>
            <a:r>
              <a:rPr lang="he-IL" altLang="en-US" sz="3200">
                <a:solidFill>
                  <a:srgbClr val="000000"/>
                </a:solidFill>
                <a:latin typeface="Times New Roman" pitchFamily="18" charset="0"/>
                <a:cs typeface="David" pitchFamily="34" charset="-79"/>
              </a:rPr>
              <a:t>אֶסְתֵּר לַמֶּלֶךְ, בְּשֵׁם מָרְדֳּכָי.</a:t>
            </a:r>
            <a:endParaRPr lang="en-US" altLang="en-US" sz="3200">
              <a:solidFill>
                <a:srgbClr val="000000"/>
              </a:solidFill>
              <a:latin typeface="Times New Roman" pitchFamily="18" charset="0"/>
              <a:cs typeface="David" pitchFamily="34" charset="-79"/>
            </a:endParaRPr>
          </a:p>
          <a:p>
            <a:pPr rtl="1" eaLnBrk="1" hangingPunct="1"/>
            <a:endParaRPr lang="en-US" altLang="en-US" sz="3200">
              <a:solidFill>
                <a:srgbClr val="000000"/>
              </a:solidFill>
              <a:latin typeface="Times New Roman" pitchFamily="18" charset="0"/>
              <a:cs typeface="David" pitchFamily="34" charset="-79"/>
            </a:endParaRPr>
          </a:p>
          <a:p>
            <a:pPr rtl="1" eaLnBrk="1" hangingPunct="1"/>
            <a:endParaRPr lang="en-US" altLang="en-US" sz="3200">
              <a:solidFill>
                <a:srgbClr val="000000"/>
              </a:solidFill>
              <a:latin typeface="Times New Roman" pitchFamily="18" charset="0"/>
              <a:cs typeface="David" pitchFamily="34" charset="-79"/>
            </a:endParaRPr>
          </a:p>
          <a:p>
            <a:pPr rtl="1" eaLnBrk="1" hangingPunct="1"/>
            <a:endParaRPr lang="en-US" altLang="en-US" sz="1800">
              <a:solidFill>
                <a:srgbClr val="000000"/>
              </a:solidFill>
              <a:latin typeface="Times New Roman" pitchFamily="18" charset="0"/>
              <a:cs typeface="David" pitchFamily="34" charset="-79"/>
            </a:endParaRPr>
          </a:p>
          <a:p>
            <a:pPr algn="r" rtl="1" eaLnBrk="1" hangingPunct="1"/>
            <a:r>
              <a:rPr lang="he-IL" altLang="en-US" sz="3200" b="1">
                <a:solidFill>
                  <a:srgbClr val="000000"/>
                </a:solidFill>
                <a:latin typeface="Times New Roman" pitchFamily="18" charset="0"/>
                <a:cs typeface="David" pitchFamily="34" charset="-79"/>
              </a:rPr>
              <a:t>כג</a:t>
            </a:r>
            <a:r>
              <a:rPr lang="en-US" altLang="en-US" sz="3200" b="1">
                <a:solidFill>
                  <a:srgbClr val="000000"/>
                </a:solidFill>
                <a:latin typeface="Times New Roman" pitchFamily="18" charset="0"/>
                <a:cs typeface="David" pitchFamily="34" charset="-79"/>
              </a:rPr>
              <a:t>.</a:t>
            </a:r>
            <a:r>
              <a:rPr lang="he-IL" altLang="en-US" sz="3200">
                <a:solidFill>
                  <a:srgbClr val="000000"/>
                </a:solidFill>
                <a:latin typeface="Times New Roman" pitchFamily="18" charset="0"/>
                <a:cs typeface="David" pitchFamily="34" charset="-79"/>
              </a:rPr>
              <a:t> וַיְבֻקַּשׁ הַדָּבָר וַיִּמָּצֵא, וַיִּתָּלוּ</a:t>
            </a:r>
            <a:r>
              <a:rPr lang="en-US" altLang="en-US" sz="3200">
                <a:solidFill>
                  <a:srgbClr val="000000"/>
                </a:solidFill>
                <a:latin typeface="Times New Roman" pitchFamily="18" charset="0"/>
                <a:cs typeface="David" pitchFamily="34" charset="-79"/>
              </a:rPr>
              <a:t>     </a:t>
            </a:r>
            <a:r>
              <a:rPr lang="he-IL" altLang="en-US" sz="3200">
                <a:solidFill>
                  <a:srgbClr val="000000"/>
                </a:solidFill>
                <a:latin typeface="Times New Roman" pitchFamily="18" charset="0"/>
                <a:cs typeface="David" pitchFamily="34" charset="-79"/>
              </a:rPr>
              <a:t>שְׁנֵיהֶם עַל עֵץ; וַיִּכָּתֵב, </a:t>
            </a:r>
            <a:r>
              <a:rPr lang="en-US" altLang="en-US" sz="3200">
                <a:solidFill>
                  <a:srgbClr val="000000"/>
                </a:solidFill>
                <a:latin typeface="Times New Roman" pitchFamily="18" charset="0"/>
                <a:cs typeface="David" pitchFamily="34" charset="-79"/>
              </a:rPr>
              <a:t>           </a:t>
            </a:r>
            <a:r>
              <a:rPr lang="he-IL" altLang="en-US" sz="3200">
                <a:solidFill>
                  <a:srgbClr val="000000"/>
                </a:solidFill>
                <a:latin typeface="Times New Roman" pitchFamily="18" charset="0"/>
                <a:cs typeface="David" pitchFamily="34" charset="-79"/>
              </a:rPr>
              <a:t>בְּסֵפֶר דִּבְרֵי הַיָּמִים--לִפְנֵי </a:t>
            </a:r>
            <a:r>
              <a:rPr lang="en-US" altLang="en-US" sz="3200">
                <a:solidFill>
                  <a:srgbClr val="000000"/>
                </a:solidFill>
                <a:latin typeface="Times New Roman" pitchFamily="18" charset="0"/>
                <a:cs typeface="David" pitchFamily="34" charset="-79"/>
              </a:rPr>
              <a:t>       </a:t>
            </a:r>
            <a:r>
              <a:rPr lang="he-IL" altLang="en-US" sz="3200">
                <a:solidFill>
                  <a:srgbClr val="000000"/>
                </a:solidFill>
                <a:latin typeface="Times New Roman" pitchFamily="18" charset="0"/>
                <a:cs typeface="David" pitchFamily="34" charset="-79"/>
              </a:rPr>
              <a:t>הַמֶּלֶךְ. </a:t>
            </a:r>
            <a:r>
              <a:rPr lang="he-IL" altLang="en-US" sz="3200">
                <a:solidFill>
                  <a:srgbClr val="000000"/>
                </a:solidFill>
                <a:latin typeface="Times New Roman" pitchFamily="18" charset="0"/>
              </a:rPr>
              <a:t>  </a:t>
            </a:r>
          </a:p>
          <a:p>
            <a:pPr algn="r" eaLnBrk="1" hangingPunct="1"/>
            <a:endParaRPr lang="en-US" altLang="en-US" sz="2400">
              <a:solidFill>
                <a:srgbClr val="00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533400" y="533400"/>
            <a:ext cx="7848600" cy="3384550"/>
          </a:xfrm>
          <a:prstGeom prst="rect">
            <a:avLst/>
          </a:prstGeom>
          <a:noFill/>
          <a:ln w="9525">
            <a:noFill/>
            <a:miter lim="800000"/>
            <a:headEnd/>
            <a:tailEnd/>
          </a:ln>
          <a:effectLst/>
        </p:spPr>
        <p:txBody>
          <a:bodyPr>
            <a:spAutoFit/>
          </a:bodyPr>
          <a:lstStyle/>
          <a:p>
            <a:pPr algn="ctr">
              <a:spcBef>
                <a:spcPct val="50000"/>
              </a:spcBef>
              <a:defRPr/>
            </a:pPr>
            <a:endParaRPr lang="en-US" sz="7200" dirty="0">
              <a:solidFill>
                <a:srgbClr val="66FFFF"/>
              </a:solidFill>
              <a:effectLst>
                <a:outerShdw blurRad="38100" dist="38100" dir="2700000" algn="tl">
                  <a:srgbClr val="FFFFFF"/>
                </a:outerShdw>
              </a:effectLst>
              <a:latin typeface="Mead Bold" pitchFamily="2" charset="0"/>
              <a:cs typeface="+mn-cs"/>
            </a:endParaRPr>
          </a:p>
          <a:p>
            <a:pPr algn="ctr">
              <a:spcBef>
                <a:spcPct val="50000"/>
              </a:spcBef>
              <a:defRPr/>
            </a:pPr>
            <a:r>
              <a:rPr lang="en-US" sz="9600" dirty="0">
                <a:ln w="57150" cmpd="sng">
                  <a:solidFill>
                    <a:srgbClr val="3366FF"/>
                  </a:solidFill>
                </a:ln>
                <a:solidFill>
                  <a:srgbClr val="000000"/>
                </a:solidFill>
                <a:effectLst>
                  <a:outerShdw blurRad="38100" dist="38100" dir="2700000" algn="tl">
                    <a:srgbClr val="FFFFFF"/>
                  </a:outerShdw>
                </a:effectLst>
                <a:latin typeface="Arial Black"/>
                <a:cs typeface="Arial Black"/>
              </a:rPr>
              <a:t>Perek 3</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0" y="0"/>
            <a:ext cx="4419600" cy="6832600"/>
          </a:xfrm>
          <a:prstGeom prst="rect">
            <a:avLst/>
          </a:prstGeom>
          <a:noFill/>
          <a:ln w="9525">
            <a:noFill/>
            <a:miter lim="800000"/>
            <a:headEnd/>
            <a:tailEnd/>
          </a:ln>
          <a:effectLst/>
        </p:spPr>
        <p:txBody>
          <a:bodyPr>
            <a:spAutoFit/>
          </a:bodyPr>
          <a:lstStyle/>
          <a:p>
            <a:pPr marL="457200" indent="-457200">
              <a:spcBef>
                <a:spcPct val="50000"/>
              </a:spcBef>
              <a:buFontTx/>
              <a:buAutoNum type="arabicPeriod"/>
              <a:defRPr/>
            </a:pPr>
            <a:r>
              <a:rPr lang="en-US" sz="2400" dirty="0">
                <a:solidFill>
                  <a:srgbClr val="000000"/>
                </a:solidFill>
                <a:latin typeface="Times New Roman" pitchFamily="18" charset="0"/>
                <a:cs typeface="Times New Roman" pitchFamily="18" charset="0"/>
              </a:rPr>
              <a:t>After these events, King </a:t>
            </a:r>
            <a:r>
              <a:rPr lang="en-US" sz="2400" dirty="0" err="1">
                <a:solidFill>
                  <a:srgbClr val="000000"/>
                </a:solidFill>
                <a:latin typeface="Times New Roman" pitchFamily="18" charset="0"/>
                <a:cs typeface="Times New Roman" pitchFamily="18" charset="0"/>
              </a:rPr>
              <a:t>Achashverosh</a:t>
            </a:r>
            <a:r>
              <a:rPr lang="en-US" sz="2400" dirty="0">
                <a:solidFill>
                  <a:srgbClr val="000000"/>
                </a:solidFill>
                <a:latin typeface="Times New Roman" pitchFamily="18" charset="0"/>
                <a:cs typeface="Times New Roman" pitchFamily="18" charset="0"/>
              </a:rPr>
              <a:t> promoted </a:t>
            </a:r>
            <a:r>
              <a:rPr lang="en-US" sz="2400" b="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Haman</a:t>
            </a:r>
            <a:r>
              <a:rPr lang="en-US" sz="2400" dirty="0">
                <a:solidFill>
                  <a:srgbClr val="000000"/>
                </a:solidFill>
                <a:latin typeface="Times New Roman" pitchFamily="18" charset="0"/>
                <a:cs typeface="Times New Roman" pitchFamily="18" charset="0"/>
              </a:rPr>
              <a:t>, son of </a:t>
            </a:r>
            <a:r>
              <a:rPr lang="en-US" sz="2400" dirty="0" err="1">
                <a:solidFill>
                  <a:srgbClr val="000000"/>
                </a:solidFill>
                <a:latin typeface="Times New Roman" pitchFamily="18" charset="0"/>
                <a:cs typeface="Times New Roman" pitchFamily="18" charset="0"/>
              </a:rPr>
              <a:t>Hamdata</a:t>
            </a:r>
            <a:r>
              <a:rPr lang="en-US" sz="2400" dirty="0">
                <a:solidFill>
                  <a:srgbClr val="000000"/>
                </a:solidFill>
                <a:latin typeface="Times New Roman" pitchFamily="18" charset="0"/>
                <a:cs typeface="Times New Roman" pitchFamily="18" charset="0"/>
              </a:rPr>
              <a:t>, the </a:t>
            </a:r>
            <a:r>
              <a:rPr lang="en-US" sz="2400" dirty="0" err="1">
                <a:solidFill>
                  <a:srgbClr val="000000"/>
                </a:solidFill>
                <a:latin typeface="Times New Roman" pitchFamily="18" charset="0"/>
                <a:cs typeface="Times New Roman" pitchFamily="18" charset="0"/>
              </a:rPr>
              <a:t>Agagite</a:t>
            </a:r>
            <a:r>
              <a:rPr lang="en-US" sz="2400" dirty="0">
                <a:solidFill>
                  <a:srgbClr val="000000"/>
                </a:solidFill>
                <a:latin typeface="Times New Roman" pitchFamily="18" charset="0"/>
                <a:cs typeface="Times New Roman" pitchFamily="18" charset="0"/>
              </a:rPr>
              <a:t> and advanced him; he placed his seat above all his fellow ministers.</a:t>
            </a:r>
          </a:p>
          <a:p>
            <a:pPr marL="457200" indent="-457200">
              <a:spcBef>
                <a:spcPct val="50000"/>
              </a:spcBef>
              <a:defRPr/>
            </a:pPr>
            <a:endParaRPr lang="en-US" dirty="0">
              <a:solidFill>
                <a:srgbClr val="000000"/>
              </a:solidFill>
              <a:latin typeface="Times New Roman" pitchFamily="18" charset="0"/>
              <a:cs typeface="Times New Roman" pitchFamily="18" charset="0"/>
            </a:endParaRPr>
          </a:p>
          <a:p>
            <a:pPr marL="457200" indent="-457200">
              <a:spcBef>
                <a:spcPct val="50000"/>
              </a:spcBef>
              <a:defRPr/>
            </a:pPr>
            <a:r>
              <a:rPr lang="en-US" sz="2400" dirty="0">
                <a:solidFill>
                  <a:srgbClr val="000000"/>
                </a:solidFill>
                <a:latin typeface="Times New Roman" pitchFamily="18" charset="0"/>
                <a:cs typeface="Times New Roman" pitchFamily="18" charset="0"/>
              </a:rPr>
              <a:t>2.   All the king's servants at the king's gate kneeled and bowed before </a:t>
            </a:r>
            <a:r>
              <a:rPr lang="en-US" sz="2400" b="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Haman</a:t>
            </a:r>
            <a:r>
              <a:rPr lang="en-US" sz="2400" dirty="0">
                <a:solidFill>
                  <a:srgbClr val="000000"/>
                </a:solidFill>
                <a:latin typeface="Times New Roman" pitchFamily="18" charset="0"/>
                <a:cs typeface="Times New Roman" pitchFamily="18" charset="0"/>
              </a:rPr>
              <a:t>, for so had the king commanded concerning him. But </a:t>
            </a:r>
            <a:r>
              <a:rPr lang="en-US" sz="2400" dirty="0" err="1">
                <a:solidFill>
                  <a:srgbClr val="000000"/>
                </a:solidFill>
                <a:latin typeface="Times New Roman" pitchFamily="18" charset="0"/>
                <a:cs typeface="Times New Roman" pitchFamily="18" charset="0"/>
              </a:rPr>
              <a:t>Mordechai</a:t>
            </a:r>
            <a:r>
              <a:rPr lang="en-US" sz="2400" dirty="0">
                <a:solidFill>
                  <a:srgbClr val="000000"/>
                </a:solidFill>
                <a:latin typeface="Times New Roman" pitchFamily="18" charset="0"/>
                <a:cs typeface="Times New Roman" pitchFamily="18" charset="0"/>
              </a:rPr>
              <a:t> would not kneel or bow.</a:t>
            </a:r>
          </a:p>
          <a:p>
            <a:pPr marL="457200" indent="-457200">
              <a:spcBef>
                <a:spcPct val="50000"/>
              </a:spcBef>
              <a:defRPr/>
            </a:pPr>
            <a:endParaRPr lang="en-US" sz="1200" dirty="0">
              <a:solidFill>
                <a:srgbClr val="000000"/>
              </a:solidFill>
              <a:latin typeface="Times New Roman" pitchFamily="18" charset="0"/>
              <a:cs typeface="Times New Roman" pitchFamily="18" charset="0"/>
            </a:endParaRPr>
          </a:p>
          <a:p>
            <a:pPr marL="457200" indent="-457200">
              <a:spcBef>
                <a:spcPct val="50000"/>
              </a:spcBef>
              <a:defRPr/>
            </a:pPr>
            <a:r>
              <a:rPr lang="en-US" sz="2400" dirty="0">
                <a:solidFill>
                  <a:srgbClr val="000000"/>
                </a:solidFill>
                <a:latin typeface="Times New Roman" pitchFamily="18" charset="0"/>
                <a:cs typeface="Times New Roman" pitchFamily="18" charset="0"/>
              </a:rPr>
              <a:t>3.  The king's servants at the king's gate said to </a:t>
            </a:r>
            <a:r>
              <a:rPr lang="en-US" sz="2400" dirty="0" err="1">
                <a:solidFill>
                  <a:srgbClr val="000000"/>
                </a:solidFill>
                <a:latin typeface="Times New Roman" pitchFamily="18" charset="0"/>
                <a:cs typeface="Times New Roman" pitchFamily="18" charset="0"/>
              </a:rPr>
              <a:t>Mordechai</a:t>
            </a:r>
            <a:r>
              <a:rPr lang="en-US" sz="2400" dirty="0">
                <a:solidFill>
                  <a:srgbClr val="000000"/>
                </a:solidFill>
                <a:latin typeface="Times New Roman" pitchFamily="18" charset="0"/>
                <a:cs typeface="Times New Roman" pitchFamily="18" charset="0"/>
              </a:rPr>
              <a:t>, "Why do you transgress the King's command?“</a:t>
            </a:r>
          </a:p>
        </p:txBody>
      </p:sp>
      <p:sp>
        <p:nvSpPr>
          <p:cNvPr id="28675" name="Text Box 3"/>
          <p:cNvSpPr txBox="1">
            <a:spLocks noChangeArrowheads="1"/>
          </p:cNvSpPr>
          <p:nvPr/>
        </p:nvSpPr>
        <p:spPr bwMode="auto">
          <a:xfrm>
            <a:off x="4495800" y="0"/>
            <a:ext cx="4648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defRPr sz="800">
                <a:solidFill>
                  <a:srgbClr val="FFFF00"/>
                </a:solidFill>
                <a:latin typeface="Arial" pitchFamily="34" charset="0"/>
              </a:defRPr>
            </a:lvl1pPr>
            <a:lvl2pPr marL="742950" indent="-285750" eaLnBrk="0" hangingPunct="0">
              <a:spcBef>
                <a:spcPct val="50000"/>
              </a:spcBef>
              <a:defRPr sz="800">
                <a:solidFill>
                  <a:srgbClr val="FFFF00"/>
                </a:solidFill>
                <a:latin typeface="Arial" pitchFamily="34" charset="0"/>
              </a:defRPr>
            </a:lvl2pPr>
            <a:lvl3pPr marL="1143000" indent="-228600" eaLnBrk="0" hangingPunct="0">
              <a:spcBef>
                <a:spcPct val="50000"/>
              </a:spcBef>
              <a:defRPr sz="800">
                <a:solidFill>
                  <a:srgbClr val="FFFF00"/>
                </a:solidFill>
                <a:latin typeface="Arial" pitchFamily="34" charset="0"/>
              </a:defRPr>
            </a:lvl3pPr>
            <a:lvl4pPr marL="1600200" indent="-228600" eaLnBrk="0" hangingPunct="0">
              <a:spcBef>
                <a:spcPct val="50000"/>
              </a:spcBef>
              <a:defRPr sz="800">
                <a:solidFill>
                  <a:srgbClr val="FFFF00"/>
                </a:solidFill>
                <a:latin typeface="Arial" pitchFamily="34" charset="0"/>
              </a:defRPr>
            </a:lvl4pPr>
            <a:lvl5pPr marL="2057400" indent="-228600" eaLnBrk="0" hangingPunct="0">
              <a:spcBef>
                <a:spcPct val="50000"/>
              </a:spcBef>
              <a:defRPr sz="800">
                <a:solidFill>
                  <a:srgbClr val="FFFF00"/>
                </a:solidFill>
                <a:latin typeface="Arial" pitchFamily="34" charset="0"/>
              </a:defRPr>
            </a:lvl5pPr>
            <a:lvl6pPr marL="2514600" indent="-228600" eaLnBrk="0" fontAlgn="base" hangingPunct="0">
              <a:spcBef>
                <a:spcPct val="50000"/>
              </a:spcBef>
              <a:spcAft>
                <a:spcPct val="0"/>
              </a:spcAft>
              <a:defRPr sz="800">
                <a:solidFill>
                  <a:srgbClr val="FFFF00"/>
                </a:solidFill>
                <a:latin typeface="Arial" pitchFamily="34" charset="0"/>
              </a:defRPr>
            </a:lvl6pPr>
            <a:lvl7pPr marL="2971800" indent="-228600" eaLnBrk="0" fontAlgn="base" hangingPunct="0">
              <a:spcBef>
                <a:spcPct val="50000"/>
              </a:spcBef>
              <a:spcAft>
                <a:spcPct val="0"/>
              </a:spcAft>
              <a:defRPr sz="800">
                <a:solidFill>
                  <a:srgbClr val="FFFF00"/>
                </a:solidFill>
                <a:latin typeface="Arial" pitchFamily="34" charset="0"/>
              </a:defRPr>
            </a:lvl7pPr>
            <a:lvl8pPr marL="3429000" indent="-228600" eaLnBrk="0" fontAlgn="base" hangingPunct="0">
              <a:spcBef>
                <a:spcPct val="50000"/>
              </a:spcBef>
              <a:spcAft>
                <a:spcPct val="0"/>
              </a:spcAft>
              <a:defRPr sz="800">
                <a:solidFill>
                  <a:srgbClr val="FFFF00"/>
                </a:solidFill>
                <a:latin typeface="Arial" pitchFamily="34" charset="0"/>
              </a:defRPr>
            </a:lvl8pPr>
            <a:lvl9pPr marL="3886200" indent="-228600" eaLnBrk="0" fontAlgn="base" hangingPunct="0">
              <a:spcBef>
                <a:spcPct val="50000"/>
              </a:spcBef>
              <a:spcAft>
                <a:spcPct val="0"/>
              </a:spcAft>
              <a:defRPr sz="800">
                <a:solidFill>
                  <a:srgbClr val="FFFF00"/>
                </a:solidFill>
                <a:latin typeface="Arial" pitchFamily="34" charset="0"/>
              </a:defRPr>
            </a:lvl9pPr>
          </a:lstStyle>
          <a:p>
            <a:pPr eaLnBrk="1" hangingPunct="1"/>
            <a:endParaRPr lang="en-CA" altLang="en-US" sz="3200">
              <a:solidFill>
                <a:schemeClr val="bg1"/>
              </a:solidFill>
              <a:latin typeface="Times New Roman" pitchFamily="18" charset="0"/>
            </a:endParaRPr>
          </a:p>
        </p:txBody>
      </p:sp>
      <p:sp>
        <p:nvSpPr>
          <p:cNvPr id="28676" name="Text Box 4"/>
          <p:cNvSpPr txBox="1">
            <a:spLocks noChangeArrowheads="1"/>
          </p:cNvSpPr>
          <p:nvPr/>
        </p:nvSpPr>
        <p:spPr bwMode="auto">
          <a:xfrm>
            <a:off x="4419600" y="-58738"/>
            <a:ext cx="4724400" cy="6656388"/>
          </a:xfrm>
          <a:prstGeom prst="rect">
            <a:avLst/>
          </a:prstGeom>
          <a:noFill/>
          <a:ln w="9525">
            <a:noFill/>
            <a:miter lim="800000"/>
            <a:headEnd/>
            <a:tailEnd/>
          </a:ln>
          <a:effectLst/>
        </p:spPr>
        <p:txBody>
          <a:bodyPr>
            <a:spAutoFit/>
          </a:bodyPr>
          <a:lstStyle/>
          <a:p>
            <a:pPr algn="r" rtl="1">
              <a:spcBef>
                <a:spcPts val="0"/>
              </a:spcBef>
              <a:defRPr/>
            </a:pPr>
            <a:r>
              <a:rPr lang="he-IL" sz="3200" b="1" dirty="0">
                <a:solidFill>
                  <a:srgbClr val="000000"/>
                </a:solidFill>
                <a:latin typeface="Times New Roman" pitchFamily="18" charset="0"/>
                <a:cs typeface="David" pitchFamily="2" charset="-79"/>
              </a:rPr>
              <a:t>א</a:t>
            </a:r>
            <a:r>
              <a:rPr lang="en-US" sz="3200" b="1" dirty="0">
                <a:solidFill>
                  <a:srgbClr val="000000"/>
                </a:solidFill>
                <a:latin typeface="Times New Roman" pitchFamily="18" charset="0"/>
                <a:cs typeface="David" pitchFamily="2" charset="-79"/>
              </a:rPr>
              <a:t>.</a:t>
            </a:r>
            <a:r>
              <a:rPr lang="he-IL" sz="3200" dirty="0">
                <a:solidFill>
                  <a:srgbClr val="000000"/>
                </a:solidFill>
                <a:latin typeface="Times New Roman" pitchFamily="18" charset="0"/>
                <a:cs typeface="David" pitchFamily="2" charset="-79"/>
              </a:rPr>
              <a:t> אַחַר הַדְּבָרִים הָאֵלֶּה, גִּדַּל </a:t>
            </a:r>
            <a:r>
              <a:rPr lang="en-US" sz="3200" dirty="0">
                <a:solidFill>
                  <a:srgbClr val="000000"/>
                </a:solidFill>
                <a:latin typeface="Times New Roman" pitchFamily="18" charset="0"/>
                <a:cs typeface="David" pitchFamily="2" charset="-79"/>
              </a:rPr>
              <a:t>        </a:t>
            </a:r>
            <a:r>
              <a:rPr lang="he-IL" sz="3200" dirty="0">
                <a:solidFill>
                  <a:srgbClr val="000000"/>
                </a:solidFill>
                <a:latin typeface="Times New Roman" pitchFamily="18" charset="0"/>
                <a:cs typeface="David" pitchFamily="2" charset="-79"/>
              </a:rPr>
              <a:t>הַמֶּלֶךְ אֲחַשְׁוֵרוֹשׁ אֶת </a:t>
            </a:r>
            <a:r>
              <a:rPr lang="he-IL" sz="3200" b="1" u="sng" dirty="0">
                <a:solidFill>
                  <a:srgbClr val="FF0000"/>
                </a:solidFill>
                <a:effectLst>
                  <a:outerShdw blurRad="38100" dist="38100" dir="2700000" algn="tl">
                    <a:srgbClr val="000000">
                      <a:alpha val="43137"/>
                    </a:srgbClr>
                  </a:outerShdw>
                </a:effectLst>
                <a:latin typeface="Times New Roman" pitchFamily="18" charset="0"/>
                <a:cs typeface="David" pitchFamily="2" charset="-79"/>
              </a:rPr>
              <a:t>הָמָן</a:t>
            </a:r>
            <a:r>
              <a:rPr lang="he-IL" sz="3200" dirty="0">
                <a:solidFill>
                  <a:srgbClr val="FF0000"/>
                </a:solidFill>
                <a:effectLst>
                  <a:outerShdw blurRad="38100" dist="38100" dir="2700000" algn="tl">
                    <a:srgbClr val="000000">
                      <a:alpha val="43137"/>
                    </a:srgbClr>
                  </a:outerShdw>
                </a:effectLst>
                <a:latin typeface="Times New Roman" pitchFamily="18" charset="0"/>
                <a:cs typeface="David" pitchFamily="2" charset="-79"/>
              </a:rPr>
              <a:t> </a:t>
            </a:r>
            <a:r>
              <a:rPr lang="he-IL" sz="3200" dirty="0">
                <a:solidFill>
                  <a:srgbClr val="000000"/>
                </a:solidFill>
                <a:latin typeface="Times New Roman" pitchFamily="18" charset="0"/>
                <a:cs typeface="David" pitchFamily="2" charset="-79"/>
              </a:rPr>
              <a:t>בֶּן </a:t>
            </a:r>
            <a:r>
              <a:rPr lang="en-US" sz="3200" dirty="0">
                <a:solidFill>
                  <a:srgbClr val="000000"/>
                </a:solidFill>
                <a:latin typeface="Times New Roman" pitchFamily="18" charset="0"/>
                <a:cs typeface="David" pitchFamily="2" charset="-79"/>
              </a:rPr>
              <a:t>     </a:t>
            </a:r>
            <a:r>
              <a:rPr lang="he-IL" sz="3200" dirty="0">
                <a:solidFill>
                  <a:srgbClr val="000000"/>
                </a:solidFill>
                <a:latin typeface="Times New Roman" pitchFamily="18" charset="0"/>
                <a:cs typeface="David" pitchFamily="2" charset="-79"/>
              </a:rPr>
              <a:t>הַמְּדָתָא הָאֲגָגִי--וַיְנַשְּׂאֵהוּ; </a:t>
            </a:r>
            <a:r>
              <a:rPr lang="en-US" sz="3200" dirty="0">
                <a:solidFill>
                  <a:srgbClr val="000000"/>
                </a:solidFill>
                <a:latin typeface="Times New Roman" pitchFamily="18" charset="0"/>
                <a:cs typeface="David" pitchFamily="2" charset="-79"/>
              </a:rPr>
              <a:t>       </a:t>
            </a:r>
            <a:r>
              <a:rPr lang="he-IL" sz="3200" dirty="0">
                <a:solidFill>
                  <a:srgbClr val="000000"/>
                </a:solidFill>
                <a:latin typeface="Times New Roman" pitchFamily="18" charset="0"/>
                <a:cs typeface="David" pitchFamily="2" charset="-79"/>
              </a:rPr>
              <a:t>וַיָּשֶׂם, אֶת כִּסְאוֹ, מֵעַל, כָּל </a:t>
            </a:r>
            <a:r>
              <a:rPr lang="en-US" sz="3200" dirty="0">
                <a:solidFill>
                  <a:srgbClr val="000000"/>
                </a:solidFill>
                <a:latin typeface="Times New Roman" pitchFamily="18" charset="0"/>
                <a:cs typeface="David" pitchFamily="2" charset="-79"/>
              </a:rPr>
              <a:t>        </a:t>
            </a:r>
            <a:r>
              <a:rPr lang="he-IL" sz="3200" dirty="0">
                <a:solidFill>
                  <a:srgbClr val="000000"/>
                </a:solidFill>
                <a:latin typeface="Times New Roman" pitchFamily="18" charset="0"/>
                <a:cs typeface="David" pitchFamily="2" charset="-79"/>
              </a:rPr>
              <a:t>הַשָּׂרִים אֲשֶׁר אִתּוֹ. </a:t>
            </a:r>
            <a:endParaRPr lang="en-US" sz="3200" dirty="0">
              <a:solidFill>
                <a:srgbClr val="000000"/>
              </a:solidFill>
              <a:latin typeface="Times New Roman" pitchFamily="18" charset="0"/>
              <a:cs typeface="David" pitchFamily="2" charset="-79"/>
            </a:endParaRPr>
          </a:p>
          <a:p>
            <a:pPr algn="r" rtl="1">
              <a:spcBef>
                <a:spcPts val="0"/>
              </a:spcBef>
              <a:defRPr/>
            </a:pPr>
            <a:r>
              <a:rPr lang="he-IL" sz="3200" b="1" dirty="0">
                <a:solidFill>
                  <a:srgbClr val="000000"/>
                </a:solidFill>
                <a:latin typeface="Times New Roman" pitchFamily="18" charset="0"/>
                <a:cs typeface="David" pitchFamily="2" charset="-79"/>
              </a:rPr>
              <a:t>ב</a:t>
            </a:r>
            <a:r>
              <a:rPr lang="en-US" sz="3200" b="1" dirty="0">
                <a:solidFill>
                  <a:srgbClr val="000000"/>
                </a:solidFill>
                <a:latin typeface="Times New Roman" pitchFamily="18" charset="0"/>
                <a:cs typeface="David" pitchFamily="2" charset="-79"/>
              </a:rPr>
              <a:t>.</a:t>
            </a:r>
            <a:r>
              <a:rPr lang="he-IL" sz="3200" dirty="0">
                <a:solidFill>
                  <a:srgbClr val="000000"/>
                </a:solidFill>
                <a:latin typeface="Times New Roman" pitchFamily="18" charset="0"/>
                <a:cs typeface="David" pitchFamily="2" charset="-79"/>
              </a:rPr>
              <a:t> וְכָל עַבְדֵי הַמֶּלֶךְ אֲשֶׁר בְּשַׁעַר </a:t>
            </a:r>
            <a:r>
              <a:rPr lang="en-US" sz="3200" dirty="0">
                <a:solidFill>
                  <a:srgbClr val="000000"/>
                </a:solidFill>
                <a:latin typeface="Times New Roman" pitchFamily="18" charset="0"/>
                <a:cs typeface="David" pitchFamily="2" charset="-79"/>
              </a:rPr>
              <a:t>     </a:t>
            </a:r>
            <a:r>
              <a:rPr lang="he-IL" sz="3200" dirty="0">
                <a:solidFill>
                  <a:srgbClr val="000000"/>
                </a:solidFill>
                <a:latin typeface="Times New Roman" pitchFamily="18" charset="0"/>
                <a:cs typeface="David" pitchFamily="2" charset="-79"/>
              </a:rPr>
              <a:t>הַמֶּלֶךְ, כֹּרְעִים וּמִשְׁתַּחֲוִים </a:t>
            </a:r>
            <a:r>
              <a:rPr lang="en-US" sz="3200" dirty="0">
                <a:solidFill>
                  <a:srgbClr val="000000"/>
                </a:solidFill>
                <a:latin typeface="Times New Roman" pitchFamily="18" charset="0"/>
                <a:cs typeface="David" pitchFamily="2" charset="-79"/>
              </a:rPr>
              <a:t>       </a:t>
            </a:r>
            <a:r>
              <a:rPr lang="he-IL" sz="3200" b="1" u="sng" dirty="0">
                <a:solidFill>
                  <a:srgbClr val="FF0000"/>
                </a:solidFill>
                <a:effectLst>
                  <a:outerShdw blurRad="38100" dist="38100" dir="2700000" algn="tl">
                    <a:srgbClr val="000000">
                      <a:alpha val="43137"/>
                    </a:srgbClr>
                  </a:outerShdw>
                </a:effectLst>
                <a:latin typeface="Times New Roman" pitchFamily="18" charset="0"/>
                <a:cs typeface="David" pitchFamily="2" charset="-79"/>
              </a:rPr>
              <a:t>לְהָמָן</a:t>
            </a:r>
            <a:r>
              <a:rPr lang="he-IL" sz="3200" dirty="0">
                <a:solidFill>
                  <a:srgbClr val="000000"/>
                </a:solidFill>
                <a:latin typeface="Times New Roman" pitchFamily="18" charset="0"/>
                <a:cs typeface="David" pitchFamily="2" charset="-79"/>
              </a:rPr>
              <a:t>--כִּי כֵן, צִוָּה לוֹ הַמֶּלֶךְ; </a:t>
            </a:r>
            <a:r>
              <a:rPr lang="en-US" sz="3200" dirty="0">
                <a:solidFill>
                  <a:srgbClr val="000000"/>
                </a:solidFill>
                <a:latin typeface="Times New Roman" pitchFamily="18" charset="0"/>
                <a:cs typeface="David" pitchFamily="2" charset="-79"/>
              </a:rPr>
              <a:t>    </a:t>
            </a:r>
            <a:r>
              <a:rPr lang="he-IL" sz="3200" dirty="0">
                <a:solidFill>
                  <a:srgbClr val="000000"/>
                </a:solidFill>
                <a:latin typeface="Times New Roman" pitchFamily="18" charset="0"/>
                <a:cs typeface="David" pitchFamily="2" charset="-79"/>
              </a:rPr>
              <a:t>וּמָרְדֳּכַי--לֹא יִכְרַע, </a:t>
            </a:r>
            <a:r>
              <a:rPr lang="he-IL" sz="3200" dirty="0">
                <a:solidFill>
                  <a:srgbClr val="000000"/>
                </a:solidFill>
                <a:latin typeface="Times New Roman" pitchFamily="18" charset="0"/>
                <a:cs typeface="David" pitchFamily="2" charset="-79"/>
              </a:rPr>
              <a:t>וְלֹא</a:t>
            </a:r>
            <a:r>
              <a:rPr lang="en-US" sz="3200" dirty="0">
                <a:solidFill>
                  <a:srgbClr val="000000"/>
                </a:solidFill>
                <a:latin typeface="Times New Roman" pitchFamily="18" charset="0"/>
                <a:cs typeface="David" pitchFamily="2" charset="-79"/>
              </a:rPr>
              <a:t>           </a:t>
            </a:r>
            <a:r>
              <a:rPr lang="he-IL" sz="3200" dirty="0">
                <a:solidFill>
                  <a:srgbClr val="000000"/>
                </a:solidFill>
                <a:latin typeface="Times New Roman" pitchFamily="18" charset="0"/>
                <a:cs typeface="David" pitchFamily="2" charset="-79"/>
              </a:rPr>
              <a:t>יִשְׁתַּחֲוֶה. </a:t>
            </a:r>
            <a:endParaRPr lang="en-US" sz="1200" dirty="0">
              <a:solidFill>
                <a:srgbClr val="000000"/>
              </a:solidFill>
              <a:latin typeface="Times New Roman" pitchFamily="18" charset="0"/>
              <a:cs typeface="David" pitchFamily="2" charset="-79"/>
            </a:endParaRPr>
          </a:p>
          <a:p>
            <a:pPr algn="r" rtl="1">
              <a:spcBef>
                <a:spcPts val="0"/>
              </a:spcBef>
              <a:defRPr/>
            </a:pPr>
            <a:endParaRPr lang="en-US" sz="1050" b="1" dirty="0">
              <a:solidFill>
                <a:srgbClr val="000000"/>
              </a:solidFill>
              <a:latin typeface="Times New Roman" pitchFamily="18" charset="0"/>
              <a:cs typeface="David" pitchFamily="2" charset="-79"/>
            </a:endParaRPr>
          </a:p>
          <a:p>
            <a:pPr algn="r" rtl="1">
              <a:spcBef>
                <a:spcPts val="0"/>
              </a:spcBef>
              <a:defRPr/>
            </a:pPr>
            <a:r>
              <a:rPr lang="he-IL" sz="3200" b="1" dirty="0">
                <a:solidFill>
                  <a:srgbClr val="000000"/>
                </a:solidFill>
                <a:latin typeface="Times New Roman" pitchFamily="18" charset="0"/>
                <a:cs typeface="David" pitchFamily="2" charset="-79"/>
              </a:rPr>
              <a:t>ג</a:t>
            </a:r>
            <a:r>
              <a:rPr lang="en-US" sz="3200" b="1" dirty="0">
                <a:solidFill>
                  <a:srgbClr val="000000"/>
                </a:solidFill>
                <a:latin typeface="Times New Roman" pitchFamily="18" charset="0"/>
                <a:cs typeface="David" pitchFamily="2" charset="-79"/>
              </a:rPr>
              <a:t>.</a:t>
            </a:r>
            <a:r>
              <a:rPr lang="he-IL" sz="3200" dirty="0">
                <a:solidFill>
                  <a:srgbClr val="000000"/>
                </a:solidFill>
                <a:latin typeface="Times New Roman" pitchFamily="18" charset="0"/>
                <a:cs typeface="David" pitchFamily="2" charset="-79"/>
              </a:rPr>
              <a:t> וַיֹּאמְרוּ עַבְדֵי הַמֶּלֶךְ, אֲשֶׁר </a:t>
            </a:r>
            <a:r>
              <a:rPr lang="en-US" sz="3200" dirty="0">
                <a:solidFill>
                  <a:srgbClr val="000000"/>
                </a:solidFill>
                <a:latin typeface="Times New Roman" pitchFamily="18" charset="0"/>
                <a:cs typeface="David" pitchFamily="2" charset="-79"/>
              </a:rPr>
              <a:t>       </a:t>
            </a:r>
            <a:r>
              <a:rPr lang="he-IL" sz="3200" dirty="0">
                <a:solidFill>
                  <a:srgbClr val="000000"/>
                </a:solidFill>
                <a:latin typeface="Times New Roman" pitchFamily="18" charset="0"/>
                <a:cs typeface="David" pitchFamily="2" charset="-79"/>
              </a:rPr>
              <a:t>בְּשַׁעַר הַמֶּלֶךְ-</a:t>
            </a:r>
            <a:r>
              <a:rPr lang="he-IL" sz="3200" dirty="0">
                <a:solidFill>
                  <a:srgbClr val="000000"/>
                </a:solidFill>
                <a:latin typeface="Times New Roman" pitchFamily="18" charset="0"/>
                <a:cs typeface="David" pitchFamily="2" charset="-79"/>
              </a:rPr>
              <a:t>-ְמָרְדֳּכָי</a:t>
            </a:r>
            <a:r>
              <a:rPr lang="he-IL" sz="3200" dirty="0">
                <a:solidFill>
                  <a:srgbClr val="000000"/>
                </a:solidFill>
                <a:latin typeface="Times New Roman" pitchFamily="18" charset="0"/>
                <a:cs typeface="David" pitchFamily="2" charset="-79"/>
              </a:rPr>
              <a:t>:  מַדּוּעַ </a:t>
            </a:r>
            <a:r>
              <a:rPr lang="en-US" sz="3200" dirty="0">
                <a:solidFill>
                  <a:srgbClr val="000000"/>
                </a:solidFill>
                <a:latin typeface="Times New Roman" pitchFamily="18" charset="0"/>
                <a:cs typeface="David" pitchFamily="2" charset="-79"/>
              </a:rPr>
              <a:t>   </a:t>
            </a:r>
            <a:r>
              <a:rPr lang="he-IL" sz="3200" dirty="0">
                <a:solidFill>
                  <a:srgbClr val="000000"/>
                </a:solidFill>
                <a:latin typeface="Times New Roman" pitchFamily="18" charset="0"/>
                <a:cs typeface="David" pitchFamily="2" charset="-79"/>
              </a:rPr>
              <a:t>אַתָּה עוֹבֵר, אֵת מִצְוַת הַמֶּלֶךְ.</a:t>
            </a:r>
            <a:endParaRPr lang="en-US" sz="3200" dirty="0">
              <a:solidFill>
                <a:srgbClr val="000000"/>
              </a:solidFill>
              <a:latin typeface="Times New Roman" pitchFamily="18" charset="0"/>
              <a:cs typeface="David" pitchFamily="2" charset="-79"/>
            </a:endParaRPr>
          </a:p>
        </p:txBody>
      </p:sp>
      <p:pic>
        <p:nvPicPr>
          <p:cNvPr id="9" name="Picture 8" descr="256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3263" y="4727575"/>
            <a:ext cx="3717925"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256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17625" y="2155825"/>
            <a:ext cx="2254250" cy="407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yachad-naim-1.new.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9024" y="1108174"/>
            <a:ext cx="5506986" cy="5398668"/>
          </a:xfrm>
          <a:prstGeom prst="ellipse">
            <a:avLst/>
          </a:prstGeom>
        </p:spPr>
      </p:pic>
      <p:pic>
        <p:nvPicPr>
          <p:cNvPr id="12" name="Picture 11" descr="2565.jpg"/>
          <p:cNvPicPr>
            <a:picLocks noChangeAspect="1"/>
          </p:cNvPicPr>
          <p:nvPr/>
        </p:nvPicPr>
        <p:blipFill>
          <a:blip r:embed="rId5">
            <a:extLst>
              <a:ext uri="{28A0092B-C50C-407E-A947-70E740481C1C}">
                <a14:useLocalDpi xmlns:a14="http://schemas.microsoft.com/office/drawing/2010/main" val="0"/>
              </a:ext>
            </a:extLst>
          </a:blip>
          <a:srcRect t="31956"/>
          <a:stretch>
            <a:fillRect/>
          </a:stretch>
        </p:blipFill>
        <p:spPr bwMode="auto">
          <a:xfrm>
            <a:off x="3316288" y="2733675"/>
            <a:ext cx="2286000" cy="281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Freeform 12"/>
          <p:cNvSpPr/>
          <p:nvPr/>
        </p:nvSpPr>
        <p:spPr>
          <a:xfrm>
            <a:off x="582613" y="2614613"/>
            <a:ext cx="1987550" cy="314325"/>
          </a:xfrm>
          <a:custGeom>
            <a:avLst/>
            <a:gdLst>
              <a:gd name="connsiteX0" fmla="*/ 0 w 1987176"/>
              <a:gd name="connsiteY0" fmla="*/ 0 h 313765"/>
              <a:gd name="connsiteX1" fmla="*/ 1643529 w 1987176"/>
              <a:gd name="connsiteY1" fmla="*/ 0 h 313765"/>
              <a:gd name="connsiteX2" fmla="*/ 1987176 w 1987176"/>
              <a:gd name="connsiteY2" fmla="*/ 179294 h 313765"/>
              <a:gd name="connsiteX3" fmla="*/ 1688352 w 1987176"/>
              <a:gd name="connsiteY3" fmla="*/ 313765 h 313765"/>
              <a:gd name="connsiteX4" fmla="*/ 29882 w 1987176"/>
              <a:gd name="connsiteY4" fmla="*/ 254000 h 313765"/>
              <a:gd name="connsiteX5" fmla="*/ 0 w 1987176"/>
              <a:gd name="connsiteY5" fmla="*/ 0 h 313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7176" h="313765">
                <a:moveTo>
                  <a:pt x="0" y="0"/>
                </a:moveTo>
                <a:lnTo>
                  <a:pt x="1643529" y="0"/>
                </a:lnTo>
                <a:lnTo>
                  <a:pt x="1987176" y="179294"/>
                </a:lnTo>
                <a:lnTo>
                  <a:pt x="1688352" y="313765"/>
                </a:lnTo>
                <a:lnTo>
                  <a:pt x="29882" y="254000"/>
                </a:lnTo>
                <a:lnTo>
                  <a:pt x="0" y="0"/>
                </a:lnTo>
                <a:close/>
              </a:path>
            </a:pathLst>
          </a:cu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p>
        </p:txBody>
      </p:sp>
      <p:sp>
        <p:nvSpPr>
          <p:cNvPr id="14" name="Freeform 13"/>
          <p:cNvSpPr/>
          <p:nvPr/>
        </p:nvSpPr>
        <p:spPr>
          <a:xfrm rot="21198711">
            <a:off x="239713" y="2360613"/>
            <a:ext cx="433387" cy="701675"/>
          </a:xfrm>
          <a:custGeom>
            <a:avLst/>
            <a:gdLst>
              <a:gd name="connsiteX0" fmla="*/ 298823 w 433294"/>
              <a:gd name="connsiteY0" fmla="*/ 0 h 702235"/>
              <a:gd name="connsiteX1" fmla="*/ 433294 w 433294"/>
              <a:gd name="connsiteY1" fmla="*/ 702235 h 702235"/>
              <a:gd name="connsiteX2" fmla="*/ 209176 w 433294"/>
              <a:gd name="connsiteY2" fmla="*/ 642470 h 702235"/>
              <a:gd name="connsiteX3" fmla="*/ 209176 w 433294"/>
              <a:gd name="connsiteY3" fmla="*/ 493058 h 702235"/>
              <a:gd name="connsiteX4" fmla="*/ 0 w 433294"/>
              <a:gd name="connsiteY4" fmla="*/ 463176 h 702235"/>
              <a:gd name="connsiteX5" fmla="*/ 29882 w 433294"/>
              <a:gd name="connsiteY5" fmla="*/ 209176 h 702235"/>
              <a:gd name="connsiteX6" fmla="*/ 194235 w 433294"/>
              <a:gd name="connsiteY6" fmla="*/ 239058 h 702235"/>
              <a:gd name="connsiteX7" fmla="*/ 149412 w 433294"/>
              <a:gd name="connsiteY7" fmla="*/ 0 h 702235"/>
              <a:gd name="connsiteX8" fmla="*/ 298823 w 433294"/>
              <a:gd name="connsiteY8" fmla="*/ 0 h 702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3294" h="702235">
                <a:moveTo>
                  <a:pt x="298823" y="0"/>
                </a:moveTo>
                <a:lnTo>
                  <a:pt x="433294" y="702235"/>
                </a:lnTo>
                <a:lnTo>
                  <a:pt x="209176" y="642470"/>
                </a:lnTo>
                <a:lnTo>
                  <a:pt x="209176" y="493058"/>
                </a:lnTo>
                <a:lnTo>
                  <a:pt x="0" y="463176"/>
                </a:lnTo>
                <a:lnTo>
                  <a:pt x="29882" y="209176"/>
                </a:lnTo>
                <a:lnTo>
                  <a:pt x="194235" y="239058"/>
                </a:lnTo>
                <a:lnTo>
                  <a:pt x="149412" y="0"/>
                </a:lnTo>
                <a:lnTo>
                  <a:pt x="298823" y="0"/>
                </a:lnTo>
                <a:close/>
              </a:path>
            </a:pathLst>
          </a:cu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p>
        </p:txBody>
      </p:sp>
      <p:pic>
        <p:nvPicPr>
          <p:cNvPr id="15" name="Picture 14" descr="2565.jpg"/>
          <p:cNvPicPr>
            <a:picLocks noChangeAspect="1"/>
          </p:cNvPicPr>
          <p:nvPr/>
        </p:nvPicPr>
        <p:blipFill>
          <a:blip r:embed="rId6">
            <a:extLst>
              <a:ext uri="{28A0092B-C50C-407E-A947-70E740481C1C}">
                <a14:useLocalDpi xmlns:a14="http://schemas.microsoft.com/office/drawing/2010/main" val="0"/>
              </a:ext>
            </a:extLst>
          </a:blip>
          <a:srcRect r="10457" b="68044"/>
          <a:stretch>
            <a:fillRect/>
          </a:stretch>
        </p:blipFill>
        <p:spPr bwMode="auto">
          <a:xfrm>
            <a:off x="3316288" y="1411288"/>
            <a:ext cx="2047875"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par>
                          <p:cTn id="8" fill="hold" nodeType="afterGroup">
                            <p:stCondLst>
                              <p:cond delay="500"/>
                            </p:stCondLst>
                            <p:childTnLst>
                              <p:par>
                                <p:cTn id="9" presetID="2" presetClass="entr" presetSubtype="2"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0" fill="hold"/>
                                        <p:tgtEl>
                                          <p:spTgt spid="11"/>
                                        </p:tgtEl>
                                        <p:attrNameLst>
                                          <p:attrName>ppt_x</p:attrName>
                                        </p:attrNameLst>
                                      </p:cBhvr>
                                      <p:tavLst>
                                        <p:tav tm="0">
                                          <p:val>
                                            <p:strVal val="1+#ppt_w/2"/>
                                          </p:val>
                                        </p:tav>
                                        <p:tav tm="100000">
                                          <p:val>
                                            <p:strVal val="#ppt_x"/>
                                          </p:val>
                                        </p:tav>
                                      </p:tavLst>
                                    </p:anim>
                                    <p:anim calcmode="lin" valueType="num">
                                      <p:cBhvr additive="base">
                                        <p:cTn id="12" dur="5000" fill="hold"/>
                                        <p:tgtEl>
                                          <p:spTgt spid="11"/>
                                        </p:tgtEl>
                                        <p:attrNameLst>
                                          <p:attrName>ppt_y</p:attrName>
                                        </p:attrNameLst>
                                      </p:cBhvr>
                                      <p:tavLst>
                                        <p:tav tm="0">
                                          <p:val>
                                            <p:strVal val="#ppt_y"/>
                                          </p:val>
                                        </p:tav>
                                        <p:tav tm="100000">
                                          <p:val>
                                            <p:strVal val="#ppt_y"/>
                                          </p:val>
                                        </p:tav>
                                      </p:tavLst>
                                    </p:anim>
                                  </p:childTnLst>
                                </p:cTn>
                              </p:par>
                              <p:par>
                                <p:cTn id="13" presetID="8" presetClass="emph" presetSubtype="0" fill="hold" nodeType="withEffect">
                                  <p:stCondLst>
                                    <p:cond delay="0"/>
                                  </p:stCondLst>
                                  <p:childTnLst>
                                    <p:animRot by="-43200000">
                                      <p:cBhvr>
                                        <p:cTn id="14" dur="5000" fill="hold"/>
                                        <p:tgtEl>
                                          <p:spTgt spid="11"/>
                                        </p:tgtEl>
                                        <p:attrNameLst>
                                          <p:attrName>r</p:attrName>
                                        </p:attrNameLst>
                                      </p:cBhvr>
                                    </p:animRot>
                                  </p:childTnLst>
                                </p:cTn>
                              </p:par>
                              <p:par>
                                <p:cTn id="15" presetID="1" presetClass="exit" presetSubtype="0" fill="hold" nodeType="withEffect">
                                  <p:stCondLst>
                                    <p:cond delay="3000"/>
                                  </p:stCondLst>
                                  <p:childTnLst>
                                    <p:set>
                                      <p:cBhvr>
                                        <p:cTn id="16" dur="1" fill="hold">
                                          <p:stCondLst>
                                            <p:cond delay="0"/>
                                          </p:stCondLst>
                                        </p:cTn>
                                        <p:tgtEl>
                                          <p:spTgt spid="10"/>
                                        </p:tgtEl>
                                        <p:attrNameLst>
                                          <p:attrName>style.visibility</p:attrName>
                                        </p:attrNameLst>
                                      </p:cBhvr>
                                      <p:to>
                                        <p:strVal val="hidden"/>
                                      </p:to>
                                    </p:set>
                                  </p:childTnLst>
                                </p:cTn>
                              </p:par>
                              <p:par>
                                <p:cTn id="17" presetID="55" presetClass="entr" presetSubtype="0" fill="hold" nodeType="withEffect">
                                  <p:stCondLst>
                                    <p:cond delay="300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strVal val="#ppt_w*0.70"/>
                                          </p:val>
                                        </p:tav>
                                        <p:tav tm="100000">
                                          <p:val>
                                            <p:strVal val="#ppt_w"/>
                                          </p:val>
                                        </p:tav>
                                      </p:tavLst>
                                    </p:anim>
                                    <p:anim calcmode="lin" valueType="num">
                                      <p:cBhvr>
                                        <p:cTn id="20" dur="500" fill="hold"/>
                                        <p:tgtEl>
                                          <p:spTgt spid="9"/>
                                        </p:tgtEl>
                                        <p:attrNameLst>
                                          <p:attrName>ppt_h</p:attrName>
                                        </p:attrNameLst>
                                      </p:cBhvr>
                                      <p:tavLst>
                                        <p:tav tm="0">
                                          <p:val>
                                            <p:strVal val="#ppt_h"/>
                                          </p:val>
                                        </p:tav>
                                        <p:tav tm="100000">
                                          <p:val>
                                            <p:strVal val="#ppt_h"/>
                                          </p:val>
                                        </p:tav>
                                      </p:tavLst>
                                    </p:anim>
                                    <p:animEffect transition="in" filter="fade">
                                      <p:cBhvr>
                                        <p:cTn id="21" dur="500"/>
                                        <p:tgtEl>
                                          <p:spTgt spid="9"/>
                                        </p:tgtEl>
                                      </p:cBhvr>
                                    </p:animEffect>
                                  </p:childTnLst>
                                </p:cTn>
                              </p:par>
                            </p:childTnLst>
                          </p:cTn>
                        </p:par>
                        <p:par>
                          <p:cTn id="22" fill="hold" nodeType="afterGroup">
                            <p:stCondLst>
                              <p:cond delay="5500"/>
                            </p:stCondLst>
                            <p:childTnLst>
                              <p:par>
                                <p:cTn id="23" presetID="37" presetClass="exit" presetSubtype="0" fill="hold" nodeType="afterEffect">
                                  <p:stCondLst>
                                    <p:cond delay="0"/>
                                  </p:stCondLst>
                                  <p:childTnLst>
                                    <p:animEffect transition="out" filter="fade">
                                      <p:cBhvr>
                                        <p:cTn id="24" dur="1000"/>
                                        <p:tgtEl>
                                          <p:spTgt spid="9"/>
                                        </p:tgtEl>
                                      </p:cBhvr>
                                    </p:animEffect>
                                    <p:anim calcmode="lin" valueType="num">
                                      <p:cBhvr>
                                        <p:cTn id="25" dur="1000"/>
                                        <p:tgtEl>
                                          <p:spTgt spid="9"/>
                                        </p:tgtEl>
                                        <p:attrNameLst>
                                          <p:attrName>ppt_x</p:attrName>
                                        </p:attrNameLst>
                                      </p:cBhvr>
                                      <p:tavLst>
                                        <p:tav tm="0">
                                          <p:val>
                                            <p:strVal val="ppt_x"/>
                                          </p:val>
                                        </p:tav>
                                        <p:tav tm="100000">
                                          <p:val>
                                            <p:strVal val="ppt_x"/>
                                          </p:val>
                                        </p:tav>
                                      </p:tavLst>
                                    </p:anim>
                                    <p:anim calcmode="lin" valueType="num">
                                      <p:cBhvr>
                                        <p:cTn id="26" dur="100" decel="100000"/>
                                        <p:tgtEl>
                                          <p:spTgt spid="9"/>
                                        </p:tgtEl>
                                        <p:attrNameLst>
                                          <p:attrName>ppt_y</p:attrName>
                                        </p:attrNameLst>
                                      </p:cBhvr>
                                      <p:tavLst>
                                        <p:tav tm="0">
                                          <p:val>
                                            <p:strVal val="ppt_y"/>
                                          </p:val>
                                        </p:tav>
                                        <p:tav tm="100000">
                                          <p:val>
                                            <p:strVal val="ppt_y-.03"/>
                                          </p:val>
                                        </p:tav>
                                      </p:tavLst>
                                    </p:anim>
                                    <p:anim calcmode="lin" valueType="num">
                                      <p:cBhvr>
                                        <p:cTn id="27" dur="900" accel="100000">
                                          <p:stCondLst>
                                            <p:cond delay="100"/>
                                          </p:stCondLst>
                                        </p:cTn>
                                        <p:tgtEl>
                                          <p:spTgt spid="9"/>
                                        </p:tgtEl>
                                        <p:attrNameLst>
                                          <p:attrName>ppt_y</p:attrName>
                                        </p:attrNameLst>
                                      </p:cBhvr>
                                      <p:tavLst>
                                        <p:tav tm="0">
                                          <p:val>
                                            <p:strVal val="ppt_y"/>
                                          </p:val>
                                        </p:tav>
                                        <p:tav tm="100000">
                                          <p:val>
                                            <p:strVal val="ppt_y+1"/>
                                          </p:val>
                                        </p:tav>
                                      </p:tavLst>
                                    </p:anim>
                                    <p:set>
                                      <p:cBhvr>
                                        <p:cTn id="28" dur="1" fill="hold">
                                          <p:stCondLst>
                                            <p:cond delay="999"/>
                                          </p:stCondLst>
                                        </p:cTn>
                                        <p:tgtEl>
                                          <p:spTgt spid="9"/>
                                        </p:tgtEl>
                                        <p:attrNameLst>
                                          <p:attrName>style.visibility</p:attrName>
                                        </p:attrNameLst>
                                      </p:cBhvr>
                                      <p:to>
                                        <p:strVal val="hidden"/>
                                      </p:to>
                                    </p:set>
                                  </p:childTnLst>
                                </p:cTn>
                              </p:par>
                            </p:childTnLst>
                          </p:cTn>
                        </p:par>
                        <p:par>
                          <p:cTn id="29" fill="hold" nodeType="afterGroup">
                            <p:stCondLst>
                              <p:cond delay="6500"/>
                            </p:stCondLst>
                            <p:childTnLst>
                              <p:par>
                                <p:cTn id="30" presetID="1" presetClass="exit" presetSubtype="0" fill="hold" nodeType="afterEffect">
                                  <p:stCondLst>
                                    <p:cond delay="0"/>
                                  </p:stCondLst>
                                  <p:childTnLst>
                                    <p:set>
                                      <p:cBhvr>
                                        <p:cTn id="31" dur="1" fill="hold">
                                          <p:stCondLst>
                                            <p:cond delay="0"/>
                                          </p:stCondLst>
                                        </p:cTn>
                                        <p:tgtEl>
                                          <p:spTgt spid="11"/>
                                        </p:tgtEl>
                                        <p:attrNameLst>
                                          <p:attrName>style.visibility</p:attrName>
                                        </p:attrNameLst>
                                      </p:cBhvr>
                                      <p:to>
                                        <p:strVal val="hidden"/>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53" presetClass="entr" presetSubtype="16"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53" presetClass="entr" presetSubtype="16"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par>
                                <p:cTn id="44" presetID="53" presetClass="entr" presetSubtype="16" fill="hold" nodeType="with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animEffect transition="in" filter="fade">
                                      <p:cBhvr>
                                        <p:cTn id="48" dur="500"/>
                                        <p:tgtEl>
                                          <p:spTgt spid="14"/>
                                        </p:tgtEl>
                                      </p:cBhvr>
                                    </p:animEffect>
                                  </p:childTnLst>
                                </p:cTn>
                              </p:par>
                              <p:par>
                                <p:cTn id="49" presetID="53" presetClass="entr" presetSubtype="16" fill="hold"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500" fill="hold"/>
                                        <p:tgtEl>
                                          <p:spTgt spid="15"/>
                                        </p:tgtEl>
                                        <p:attrNameLst>
                                          <p:attrName>ppt_w</p:attrName>
                                        </p:attrNameLst>
                                      </p:cBhvr>
                                      <p:tavLst>
                                        <p:tav tm="0">
                                          <p:val>
                                            <p:fltVal val="0"/>
                                          </p:val>
                                        </p:tav>
                                        <p:tav tm="100000">
                                          <p:val>
                                            <p:strVal val="#ppt_w"/>
                                          </p:val>
                                        </p:tav>
                                      </p:tavLst>
                                    </p:anim>
                                    <p:anim calcmode="lin" valueType="num">
                                      <p:cBhvr>
                                        <p:cTn id="52" dur="500" fill="hold"/>
                                        <p:tgtEl>
                                          <p:spTgt spid="15"/>
                                        </p:tgtEl>
                                        <p:attrNameLst>
                                          <p:attrName>ppt_h</p:attrName>
                                        </p:attrNameLst>
                                      </p:cBhvr>
                                      <p:tavLst>
                                        <p:tav tm="0">
                                          <p:val>
                                            <p:fltVal val="0"/>
                                          </p:val>
                                        </p:tav>
                                        <p:tav tm="100000">
                                          <p:val>
                                            <p:strVal val="#ppt_h"/>
                                          </p:val>
                                        </p:tav>
                                      </p:tavLst>
                                    </p:anim>
                                    <p:animEffect transition="in" filter="fade">
                                      <p:cBhvr>
                                        <p:cTn id="53" dur="500"/>
                                        <p:tgtEl>
                                          <p:spTgt spid="15"/>
                                        </p:tgtEl>
                                      </p:cBhvr>
                                    </p:animEffect>
                                  </p:childTnLst>
                                </p:cTn>
                              </p:par>
                            </p:childTnLst>
                          </p:cTn>
                        </p:par>
                        <p:par>
                          <p:cTn id="54" fill="hold" nodeType="afterGroup">
                            <p:stCondLst>
                              <p:cond delay="500"/>
                            </p:stCondLst>
                            <p:childTnLst>
                              <p:par>
                                <p:cTn id="55" presetID="0" presetClass="path" presetSubtype="0" accel="50000" decel="50000" fill="hold" nodeType="afterEffect">
                                  <p:stCondLst>
                                    <p:cond delay="0"/>
                                  </p:stCondLst>
                                  <p:childTnLst>
                                    <p:animMotion origin="layout" path="M 0 0 L 0.7599 0.00856 " pathEditMode="relative" ptsTypes="AA">
                                      <p:cBhvr>
                                        <p:cTn id="56" dur="2000" fill="hold"/>
                                        <p:tgtEl>
                                          <p:spTgt spid="13"/>
                                        </p:tgtEl>
                                        <p:attrNameLst>
                                          <p:attrName>ppt_x</p:attrName>
                                          <p:attrName>ppt_y</p:attrName>
                                        </p:attrNameLst>
                                      </p:cBhvr>
                                    </p:animMotion>
                                  </p:childTnLst>
                                </p:cTn>
                              </p:par>
                              <p:par>
                                <p:cTn id="57" presetID="0" presetClass="path" presetSubtype="0" accel="50000" decel="50000" fill="hold" nodeType="withEffect">
                                  <p:stCondLst>
                                    <p:cond delay="0"/>
                                  </p:stCondLst>
                                  <p:childTnLst>
                                    <p:animMotion origin="layout" path="M 0 0 L 0.7599 0.00856 " pathEditMode="relative" ptsTypes="AA">
                                      <p:cBhvr>
                                        <p:cTn id="58" dur="2000" fill="hold"/>
                                        <p:tgtEl>
                                          <p:spTgt spid="14"/>
                                        </p:tgtEl>
                                        <p:attrNameLst>
                                          <p:attrName>ppt_x</p:attrName>
                                          <p:attrName>ppt_y</p:attrName>
                                        </p:attrNameLst>
                                      </p:cBhvr>
                                    </p:animMotion>
                                  </p:childTnLst>
                                </p:cTn>
                              </p:par>
                            </p:childTnLst>
                          </p:cTn>
                        </p:par>
                        <p:par>
                          <p:cTn id="59" fill="hold" nodeType="afterGroup">
                            <p:stCondLst>
                              <p:cond delay="2500"/>
                            </p:stCondLst>
                            <p:childTnLst>
                              <p:par>
                                <p:cTn id="60" presetID="19" presetClass="exit" presetSubtype="10" fill="hold" nodeType="afterEffect">
                                  <p:stCondLst>
                                    <p:cond delay="0"/>
                                  </p:stCondLst>
                                  <p:childTnLst>
                                    <p:anim calcmode="lin" valueType="num">
                                      <p:cBhvr>
                                        <p:cTn id="61" dur="1000"/>
                                        <p:tgtEl>
                                          <p:spTgt spid="15"/>
                                        </p:tgtEl>
                                        <p:attrNameLst>
                                          <p:attrName>ppt_h</p:attrName>
                                        </p:attrNameLst>
                                      </p:cBhvr>
                                      <p:tavLst>
                                        <p:tav tm="0">
                                          <p:val>
                                            <p:strVal val="ppt_h"/>
                                          </p:val>
                                        </p:tav>
                                        <p:tav tm="100000">
                                          <p:val>
                                            <p:strVal val="ppt_h"/>
                                          </p:val>
                                        </p:tav>
                                      </p:tavLst>
                                    </p:anim>
                                    <p:anim calcmode="lin" valueType="num">
                                      <p:cBhvr>
                                        <p:cTn id="62" dur="1000"/>
                                        <p:tgtEl>
                                          <p:spTgt spid="1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63" dur="1" fill="hold">
                                          <p:stCondLst>
                                            <p:cond delay="999"/>
                                          </p:stCondLst>
                                        </p:cTn>
                                        <p:tgtEl>
                                          <p:spTgt spid="15"/>
                                        </p:tgtEl>
                                        <p:attrNameLst>
                                          <p:attrName>style.visibility</p:attrName>
                                        </p:attrNameLst>
                                      </p:cBhvr>
                                      <p:to>
                                        <p:strVal val="hidden"/>
                                      </p:to>
                                    </p:set>
                                  </p:childTnLst>
                                </p:cTn>
                              </p:par>
                            </p:childTnLst>
                          </p:cTn>
                        </p:par>
                        <p:par>
                          <p:cTn id="64" fill="hold" nodeType="afterGroup">
                            <p:stCondLst>
                              <p:cond delay="3500"/>
                            </p:stCondLst>
                            <p:childTnLst>
                              <p:par>
                                <p:cTn id="65" presetID="16" presetClass="exit" presetSubtype="21" fill="hold" nodeType="afterEffect">
                                  <p:stCondLst>
                                    <p:cond delay="0"/>
                                  </p:stCondLst>
                                  <p:childTnLst>
                                    <p:animEffect transition="out" filter="barn(inVertical)">
                                      <p:cBhvr>
                                        <p:cTn id="66" dur="500"/>
                                        <p:tgtEl>
                                          <p:spTgt spid="12"/>
                                        </p:tgtEl>
                                      </p:cBhvr>
                                    </p:animEffect>
                                    <p:set>
                                      <p:cBhvr>
                                        <p:cTn id="67" dur="1" fill="hold">
                                          <p:stCondLst>
                                            <p:cond delay="499"/>
                                          </p:stCondLst>
                                        </p:cTn>
                                        <p:tgtEl>
                                          <p:spTgt spid="12"/>
                                        </p:tgtEl>
                                        <p:attrNameLst>
                                          <p:attrName>style.visibility</p:attrName>
                                        </p:attrNameLst>
                                      </p:cBhvr>
                                      <p:to>
                                        <p:strVal val="hidden"/>
                                      </p:to>
                                    </p:set>
                                  </p:childTnLst>
                                </p:cTn>
                              </p:par>
                              <p:par>
                                <p:cTn id="68" presetID="16" presetClass="exit" presetSubtype="21" fill="hold" nodeType="withEffect">
                                  <p:stCondLst>
                                    <p:cond delay="0"/>
                                  </p:stCondLst>
                                  <p:childTnLst>
                                    <p:animEffect transition="out" filter="barn(inVertical)">
                                      <p:cBhvr>
                                        <p:cTn id="69" dur="500"/>
                                        <p:tgtEl>
                                          <p:spTgt spid="13"/>
                                        </p:tgtEl>
                                      </p:cBhvr>
                                    </p:animEffect>
                                    <p:set>
                                      <p:cBhvr>
                                        <p:cTn id="70" dur="1" fill="hold">
                                          <p:stCondLst>
                                            <p:cond delay="499"/>
                                          </p:stCondLst>
                                        </p:cTn>
                                        <p:tgtEl>
                                          <p:spTgt spid="13"/>
                                        </p:tgtEl>
                                        <p:attrNameLst>
                                          <p:attrName>style.visibility</p:attrName>
                                        </p:attrNameLst>
                                      </p:cBhvr>
                                      <p:to>
                                        <p:strVal val="hidden"/>
                                      </p:to>
                                    </p:set>
                                  </p:childTnLst>
                                </p:cTn>
                              </p:par>
                              <p:par>
                                <p:cTn id="71" presetID="16" presetClass="exit" presetSubtype="21" fill="hold" nodeType="withEffect">
                                  <p:stCondLst>
                                    <p:cond delay="0"/>
                                  </p:stCondLst>
                                  <p:childTnLst>
                                    <p:animEffect transition="out" filter="barn(inVertical)">
                                      <p:cBhvr>
                                        <p:cTn id="72" dur="500"/>
                                        <p:tgtEl>
                                          <p:spTgt spid="14"/>
                                        </p:tgtEl>
                                      </p:cBhvr>
                                    </p:animEffect>
                                    <p:set>
                                      <p:cBhvr>
                                        <p:cTn id="73"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0" y="228600"/>
            <a:ext cx="4724400" cy="5448300"/>
          </a:xfrm>
          <a:prstGeom prst="rect">
            <a:avLst/>
          </a:prstGeom>
          <a:noFill/>
          <a:ln w="9525">
            <a:noFill/>
            <a:miter lim="800000"/>
            <a:headEnd/>
            <a:tailEnd/>
          </a:ln>
          <a:effectLst/>
        </p:spPr>
        <p:txBody>
          <a:bodyPr>
            <a:spAutoFit/>
          </a:bodyPr>
          <a:lstStyle/>
          <a:p>
            <a:pPr marL="457200" indent="-457200">
              <a:spcBef>
                <a:spcPct val="50000"/>
              </a:spcBef>
              <a:buFontTx/>
              <a:buAutoNum type="arabicPeriod" startAt="4"/>
              <a:defRPr/>
            </a:pPr>
            <a:r>
              <a:rPr lang="en-US" sz="2400" dirty="0">
                <a:solidFill>
                  <a:srgbClr val="000000"/>
                </a:solidFill>
                <a:latin typeface="Times New Roman" pitchFamily="18" charset="0"/>
                <a:cs typeface="Times New Roman" pitchFamily="18" charset="0"/>
              </a:rPr>
              <a:t>Finally, when they had said this to him day after day and he did not listen to them, they informed </a:t>
            </a:r>
            <a:r>
              <a:rPr lang="en-US" sz="2400" b="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Haman</a:t>
            </a:r>
            <a:r>
              <a:rPr lang="en-US" sz="24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a:solidFill>
                  <a:srgbClr val="000000"/>
                </a:solidFill>
                <a:latin typeface="Times New Roman" pitchFamily="18" charset="0"/>
                <a:cs typeface="Times New Roman" pitchFamily="18" charset="0"/>
              </a:rPr>
              <a:t>to see if </a:t>
            </a:r>
            <a:r>
              <a:rPr lang="en-US" sz="2400" dirty="0" err="1">
                <a:solidFill>
                  <a:srgbClr val="000000"/>
                </a:solidFill>
                <a:latin typeface="Times New Roman" pitchFamily="18" charset="0"/>
                <a:cs typeface="Times New Roman" pitchFamily="18" charset="0"/>
              </a:rPr>
              <a:t>Mordechai's</a:t>
            </a:r>
            <a:r>
              <a:rPr lang="en-US" sz="2400" dirty="0">
                <a:solidFill>
                  <a:srgbClr val="000000"/>
                </a:solidFill>
                <a:latin typeface="Times New Roman" pitchFamily="18" charset="0"/>
                <a:cs typeface="Times New Roman" pitchFamily="18" charset="0"/>
              </a:rPr>
              <a:t> words would endure, for he had told them that he [would never bow because he] was a Jew.</a:t>
            </a:r>
          </a:p>
          <a:p>
            <a:pPr marL="457200" indent="-457200">
              <a:spcBef>
                <a:spcPct val="50000"/>
              </a:spcBef>
              <a:defRPr/>
            </a:pPr>
            <a:endParaRPr lang="en-US" sz="2400" dirty="0">
              <a:solidFill>
                <a:srgbClr val="000000"/>
              </a:solidFill>
              <a:latin typeface="Times New Roman" pitchFamily="18" charset="0"/>
              <a:cs typeface="Times New Roman" pitchFamily="18" charset="0"/>
            </a:endParaRPr>
          </a:p>
          <a:p>
            <a:pPr marL="457200" indent="-457200">
              <a:spcBef>
                <a:spcPct val="50000"/>
              </a:spcBef>
              <a:defRPr/>
            </a:pPr>
            <a:endParaRPr lang="en-US" sz="2400" dirty="0">
              <a:solidFill>
                <a:srgbClr val="000000"/>
              </a:solidFill>
              <a:latin typeface="Times New Roman" pitchFamily="18" charset="0"/>
              <a:cs typeface="Times New Roman" pitchFamily="18" charset="0"/>
            </a:endParaRPr>
          </a:p>
          <a:p>
            <a:pPr marL="457200" indent="-457200">
              <a:spcBef>
                <a:spcPct val="50000"/>
              </a:spcBef>
              <a:defRPr/>
            </a:pPr>
            <a:r>
              <a:rPr lang="en-US" sz="2400" dirty="0">
                <a:solidFill>
                  <a:srgbClr val="000000"/>
                </a:solidFill>
                <a:latin typeface="Times New Roman" pitchFamily="18" charset="0"/>
                <a:cs typeface="Times New Roman" pitchFamily="18" charset="0"/>
              </a:rPr>
              <a:t>5.   When </a:t>
            </a:r>
            <a:r>
              <a:rPr lang="en-US" sz="2400" b="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Haman</a:t>
            </a:r>
            <a:r>
              <a:rPr lang="en-US" sz="24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a:solidFill>
                  <a:srgbClr val="000000"/>
                </a:solidFill>
                <a:latin typeface="Times New Roman" pitchFamily="18" charset="0"/>
                <a:cs typeface="Times New Roman" pitchFamily="18" charset="0"/>
              </a:rPr>
              <a:t>saw that </a:t>
            </a:r>
            <a:r>
              <a:rPr lang="en-US" sz="2400" dirty="0" err="1">
                <a:solidFill>
                  <a:srgbClr val="000000"/>
                </a:solidFill>
                <a:latin typeface="Times New Roman" pitchFamily="18" charset="0"/>
                <a:cs typeface="Times New Roman" pitchFamily="18" charset="0"/>
              </a:rPr>
              <a:t>Mordechai</a:t>
            </a:r>
            <a:r>
              <a:rPr lang="en-US" sz="2400" dirty="0">
                <a:solidFill>
                  <a:srgbClr val="000000"/>
                </a:solidFill>
                <a:latin typeface="Times New Roman" pitchFamily="18" charset="0"/>
                <a:cs typeface="Times New Roman" pitchFamily="18" charset="0"/>
              </a:rPr>
              <a:t> would not kneel or bow before him, </a:t>
            </a:r>
            <a:r>
              <a:rPr lang="en-US" sz="2400" b="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Haman</a:t>
            </a:r>
            <a:r>
              <a:rPr lang="en-US" sz="24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a:solidFill>
                  <a:srgbClr val="000000"/>
                </a:solidFill>
                <a:latin typeface="Times New Roman" pitchFamily="18" charset="0"/>
                <a:cs typeface="Times New Roman" pitchFamily="18" charset="0"/>
              </a:rPr>
              <a:t>was filled with wrath.</a:t>
            </a:r>
          </a:p>
        </p:txBody>
      </p:sp>
      <p:sp>
        <p:nvSpPr>
          <p:cNvPr id="29699" name="Text Box 3"/>
          <p:cNvSpPr txBox="1">
            <a:spLocks noChangeArrowheads="1"/>
          </p:cNvSpPr>
          <p:nvPr/>
        </p:nvSpPr>
        <p:spPr bwMode="auto">
          <a:xfrm>
            <a:off x="4648200" y="228600"/>
            <a:ext cx="4495800" cy="5508625"/>
          </a:xfrm>
          <a:prstGeom prst="rect">
            <a:avLst/>
          </a:prstGeom>
          <a:noFill/>
          <a:ln w="9525">
            <a:noFill/>
            <a:miter lim="800000"/>
            <a:headEnd/>
            <a:tailEnd/>
          </a:ln>
          <a:effectLst/>
        </p:spPr>
        <p:txBody>
          <a:bodyPr>
            <a:spAutoFit/>
          </a:bodyPr>
          <a:lstStyle/>
          <a:p>
            <a:pPr algn="r" rtl="1">
              <a:spcBef>
                <a:spcPct val="50000"/>
              </a:spcBef>
              <a:defRPr/>
            </a:pPr>
            <a:r>
              <a:rPr lang="he-IL" sz="3200" b="1" dirty="0">
                <a:solidFill>
                  <a:srgbClr val="000000"/>
                </a:solidFill>
                <a:latin typeface="Times New Roman" pitchFamily="18" charset="0"/>
                <a:cs typeface="David" pitchFamily="2" charset="-79"/>
              </a:rPr>
              <a:t>ד</a:t>
            </a:r>
            <a:r>
              <a:rPr lang="en-US" sz="3200" b="1" dirty="0">
                <a:solidFill>
                  <a:srgbClr val="000000"/>
                </a:solidFill>
                <a:latin typeface="Times New Roman" pitchFamily="18" charset="0"/>
                <a:cs typeface="David" pitchFamily="2" charset="-79"/>
              </a:rPr>
              <a:t>.</a:t>
            </a:r>
            <a:r>
              <a:rPr lang="he-IL" sz="3200" dirty="0">
                <a:solidFill>
                  <a:srgbClr val="000000"/>
                </a:solidFill>
                <a:latin typeface="Times New Roman" pitchFamily="18" charset="0"/>
                <a:cs typeface="David" pitchFamily="2" charset="-79"/>
              </a:rPr>
              <a:t> וַיְהִי, בְּאָמְרָם (כְּאָמְרָם) </a:t>
            </a:r>
            <a:r>
              <a:rPr lang="en-US" sz="3200" dirty="0">
                <a:solidFill>
                  <a:srgbClr val="000000"/>
                </a:solidFill>
                <a:latin typeface="Times New Roman" pitchFamily="18" charset="0"/>
                <a:cs typeface="David" pitchFamily="2" charset="-79"/>
              </a:rPr>
              <a:t>        </a:t>
            </a:r>
            <a:r>
              <a:rPr lang="he-IL" sz="3200" dirty="0">
                <a:solidFill>
                  <a:srgbClr val="000000"/>
                </a:solidFill>
                <a:latin typeface="Times New Roman" pitchFamily="18" charset="0"/>
                <a:cs typeface="David" pitchFamily="2" charset="-79"/>
              </a:rPr>
              <a:t>אֵלָיו יוֹם וָיוֹם, וְלֹא שָׁמַע, </a:t>
            </a:r>
            <a:r>
              <a:rPr lang="en-US" sz="3200" dirty="0">
                <a:solidFill>
                  <a:srgbClr val="000000"/>
                </a:solidFill>
                <a:latin typeface="Times New Roman" pitchFamily="18" charset="0"/>
                <a:cs typeface="David" pitchFamily="2" charset="-79"/>
              </a:rPr>
              <a:t>      </a:t>
            </a:r>
            <a:r>
              <a:rPr lang="he-IL" sz="3200" dirty="0">
                <a:solidFill>
                  <a:srgbClr val="000000"/>
                </a:solidFill>
                <a:latin typeface="Times New Roman" pitchFamily="18" charset="0"/>
                <a:cs typeface="David" pitchFamily="2" charset="-79"/>
              </a:rPr>
              <a:t>אֲלֵיהֶם; וַיַּגִּידוּ </a:t>
            </a:r>
            <a:r>
              <a:rPr lang="he-IL" sz="3200" b="1" u="sng" dirty="0">
                <a:solidFill>
                  <a:srgbClr val="FF0000"/>
                </a:solidFill>
                <a:effectLst>
                  <a:outerShdw blurRad="38100" dist="38100" dir="2700000" algn="tl">
                    <a:srgbClr val="000000">
                      <a:alpha val="43137"/>
                    </a:srgbClr>
                  </a:outerShdw>
                </a:effectLst>
                <a:latin typeface="Times New Roman" pitchFamily="18" charset="0"/>
                <a:cs typeface="David" pitchFamily="2" charset="-79"/>
              </a:rPr>
              <a:t>לְהָמָן</a:t>
            </a:r>
            <a:r>
              <a:rPr lang="he-IL" sz="3200" dirty="0">
                <a:solidFill>
                  <a:srgbClr val="000000"/>
                </a:solidFill>
                <a:latin typeface="Times New Roman" pitchFamily="18" charset="0"/>
                <a:cs typeface="David" pitchFamily="2" charset="-79"/>
              </a:rPr>
              <a:t>,</a:t>
            </a:r>
            <a:r>
              <a:rPr lang="en-US" sz="3200" dirty="0">
                <a:solidFill>
                  <a:srgbClr val="000000"/>
                </a:solidFill>
                <a:latin typeface="Times New Roman" pitchFamily="18" charset="0"/>
                <a:cs typeface="David" pitchFamily="2" charset="-79"/>
              </a:rPr>
              <a:t> </a:t>
            </a:r>
            <a:r>
              <a:rPr lang="he-IL" sz="3200" dirty="0">
                <a:solidFill>
                  <a:srgbClr val="000000"/>
                </a:solidFill>
                <a:latin typeface="Times New Roman" pitchFamily="18" charset="0"/>
                <a:cs typeface="David" pitchFamily="2" charset="-79"/>
              </a:rPr>
              <a:t> </a:t>
            </a:r>
            <a:r>
              <a:rPr lang="en-US" sz="3200" dirty="0">
                <a:solidFill>
                  <a:srgbClr val="000000"/>
                </a:solidFill>
                <a:latin typeface="Times New Roman" pitchFamily="18" charset="0"/>
                <a:cs typeface="David" pitchFamily="2" charset="-79"/>
              </a:rPr>
              <a:t>          </a:t>
            </a:r>
            <a:r>
              <a:rPr lang="he-IL" sz="3200" dirty="0">
                <a:solidFill>
                  <a:srgbClr val="000000"/>
                </a:solidFill>
                <a:latin typeface="Times New Roman" pitchFamily="18" charset="0"/>
                <a:cs typeface="David" pitchFamily="2" charset="-79"/>
              </a:rPr>
              <a:t>לִרְאוֹת הֲיַעַמְדוּ דִּבְרֵי </a:t>
            </a:r>
            <a:r>
              <a:rPr lang="en-US" sz="3200" dirty="0">
                <a:solidFill>
                  <a:srgbClr val="000000"/>
                </a:solidFill>
                <a:latin typeface="Times New Roman" pitchFamily="18" charset="0"/>
                <a:cs typeface="David" pitchFamily="2" charset="-79"/>
              </a:rPr>
              <a:t>            </a:t>
            </a:r>
            <a:r>
              <a:rPr lang="he-IL" sz="3200" dirty="0">
                <a:solidFill>
                  <a:srgbClr val="000000"/>
                </a:solidFill>
                <a:latin typeface="Times New Roman" pitchFamily="18" charset="0"/>
                <a:cs typeface="David" pitchFamily="2" charset="-79"/>
              </a:rPr>
              <a:t>מָרְדֳּכַי--כִּי הִגִּיד לָהֶם, אֲשֶׁר </a:t>
            </a:r>
            <a:r>
              <a:rPr lang="en-US" sz="3200" dirty="0">
                <a:solidFill>
                  <a:srgbClr val="000000"/>
                </a:solidFill>
                <a:latin typeface="Times New Roman" pitchFamily="18" charset="0"/>
                <a:cs typeface="David" pitchFamily="2" charset="-79"/>
              </a:rPr>
              <a:t>    </a:t>
            </a:r>
            <a:r>
              <a:rPr lang="he-IL" sz="3200" dirty="0">
                <a:solidFill>
                  <a:srgbClr val="000000"/>
                </a:solidFill>
                <a:latin typeface="Times New Roman" pitchFamily="18" charset="0"/>
                <a:cs typeface="David" pitchFamily="2" charset="-79"/>
              </a:rPr>
              <a:t>הוּא יְהוּדִי.  </a:t>
            </a:r>
            <a:endParaRPr lang="en-US" sz="3200" dirty="0">
              <a:solidFill>
                <a:srgbClr val="000000"/>
              </a:solidFill>
              <a:latin typeface="Times New Roman" pitchFamily="18" charset="0"/>
              <a:cs typeface="David" pitchFamily="2" charset="-79"/>
            </a:endParaRPr>
          </a:p>
          <a:p>
            <a:pPr algn="r">
              <a:spcBef>
                <a:spcPct val="50000"/>
              </a:spcBef>
              <a:defRPr/>
            </a:pPr>
            <a:endParaRPr lang="en-US" sz="3200" dirty="0">
              <a:solidFill>
                <a:srgbClr val="000000"/>
              </a:solidFill>
              <a:latin typeface="Times New Roman" pitchFamily="18" charset="0"/>
              <a:cs typeface="David" pitchFamily="2" charset="-79"/>
            </a:endParaRPr>
          </a:p>
          <a:p>
            <a:pPr algn="r" rtl="1">
              <a:spcBef>
                <a:spcPct val="50000"/>
              </a:spcBef>
              <a:defRPr/>
            </a:pPr>
            <a:r>
              <a:rPr lang="he-IL" sz="3200" b="1" dirty="0">
                <a:solidFill>
                  <a:srgbClr val="000000"/>
                </a:solidFill>
                <a:latin typeface="Times New Roman" pitchFamily="18" charset="0"/>
                <a:cs typeface="David" pitchFamily="2" charset="-79"/>
              </a:rPr>
              <a:t>ה</a:t>
            </a:r>
            <a:r>
              <a:rPr lang="en-US" sz="3200" b="1" dirty="0">
                <a:solidFill>
                  <a:srgbClr val="000000"/>
                </a:solidFill>
                <a:latin typeface="Times New Roman" pitchFamily="18" charset="0"/>
                <a:cs typeface="David" pitchFamily="2" charset="-79"/>
              </a:rPr>
              <a:t>.</a:t>
            </a:r>
            <a:r>
              <a:rPr lang="he-IL" sz="3200" dirty="0">
                <a:solidFill>
                  <a:srgbClr val="000000"/>
                </a:solidFill>
                <a:latin typeface="Times New Roman" pitchFamily="18" charset="0"/>
                <a:cs typeface="David" pitchFamily="2" charset="-79"/>
              </a:rPr>
              <a:t> וַיַּרְא </a:t>
            </a:r>
            <a:r>
              <a:rPr lang="he-IL" sz="3200" b="1" u="sng" dirty="0">
                <a:solidFill>
                  <a:srgbClr val="FF0000"/>
                </a:solidFill>
                <a:effectLst>
                  <a:outerShdw blurRad="38100" dist="38100" dir="2700000" algn="tl">
                    <a:srgbClr val="000000">
                      <a:alpha val="43137"/>
                    </a:srgbClr>
                  </a:outerShdw>
                </a:effectLst>
                <a:latin typeface="Times New Roman" pitchFamily="18" charset="0"/>
                <a:cs typeface="David" pitchFamily="2" charset="-79"/>
              </a:rPr>
              <a:t>הָמָן</a:t>
            </a:r>
            <a:r>
              <a:rPr lang="he-IL" sz="3200" dirty="0">
                <a:solidFill>
                  <a:srgbClr val="000000"/>
                </a:solidFill>
                <a:latin typeface="Times New Roman" pitchFamily="18" charset="0"/>
                <a:cs typeface="David" pitchFamily="2" charset="-79"/>
              </a:rPr>
              <a:t>--כִּי אֵין מָרְדֳּכַי, </a:t>
            </a:r>
            <a:r>
              <a:rPr lang="en-US" sz="3200" dirty="0">
                <a:solidFill>
                  <a:srgbClr val="000000"/>
                </a:solidFill>
                <a:latin typeface="Times New Roman" pitchFamily="18" charset="0"/>
                <a:cs typeface="David" pitchFamily="2" charset="-79"/>
              </a:rPr>
              <a:t>     </a:t>
            </a:r>
            <a:r>
              <a:rPr lang="he-IL" sz="3200" dirty="0">
                <a:solidFill>
                  <a:srgbClr val="000000"/>
                </a:solidFill>
                <a:latin typeface="Times New Roman" pitchFamily="18" charset="0"/>
                <a:cs typeface="David" pitchFamily="2" charset="-79"/>
              </a:rPr>
              <a:t>כֹּרֵעַ וּמִשְׁתַּחֲוֶה לוֹ; וַיִּמָּלֵא </a:t>
            </a:r>
            <a:r>
              <a:rPr lang="en-US" sz="3200" dirty="0">
                <a:solidFill>
                  <a:srgbClr val="000000"/>
                </a:solidFill>
                <a:latin typeface="Times New Roman" pitchFamily="18" charset="0"/>
                <a:cs typeface="David" pitchFamily="2" charset="-79"/>
              </a:rPr>
              <a:t>     </a:t>
            </a:r>
            <a:r>
              <a:rPr lang="he-IL" sz="3200" b="1" u="sng" dirty="0">
                <a:solidFill>
                  <a:srgbClr val="FF0000"/>
                </a:solidFill>
                <a:effectLst>
                  <a:outerShdw blurRad="38100" dist="38100" dir="2700000" algn="tl">
                    <a:srgbClr val="000000">
                      <a:alpha val="43137"/>
                    </a:srgbClr>
                  </a:outerShdw>
                </a:effectLst>
                <a:latin typeface="Times New Roman" pitchFamily="18" charset="0"/>
                <a:cs typeface="David" pitchFamily="2" charset="-79"/>
              </a:rPr>
              <a:t>הָמָן</a:t>
            </a:r>
            <a:r>
              <a:rPr lang="he-IL" sz="3200" dirty="0">
                <a:solidFill>
                  <a:srgbClr val="000000"/>
                </a:solidFill>
                <a:latin typeface="Times New Roman" pitchFamily="18" charset="0"/>
                <a:cs typeface="David" pitchFamily="2" charset="-79"/>
              </a:rPr>
              <a:t>, חֵמָה.</a:t>
            </a:r>
            <a:r>
              <a:rPr lang="he-IL" sz="3200" dirty="0">
                <a:solidFill>
                  <a:srgbClr val="000000"/>
                </a:solidFill>
                <a:latin typeface="Times New Roman" pitchFamily="18" charset="0"/>
                <a:cs typeface="+mn-cs"/>
              </a:rPr>
              <a:t>  </a:t>
            </a:r>
            <a:endParaRPr lang="en-US" sz="3200" dirty="0">
              <a:solidFill>
                <a:srgbClr val="000000"/>
              </a:solidFill>
              <a:latin typeface="Times New Roman" pitchFamily="18" charset="0"/>
              <a:cs typeface="+mn-cs"/>
            </a:endParaRPr>
          </a:p>
        </p:txBody>
      </p:sp>
      <p:pic>
        <p:nvPicPr>
          <p:cNvPr id="5" name="Picture 4" descr="256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01950" y="896938"/>
            <a:ext cx="2625725" cy="475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256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08388" y="914400"/>
            <a:ext cx="901700" cy="475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rot="5400000">
            <a:off x="264319" y="3256756"/>
            <a:ext cx="7051675" cy="538163"/>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p>
        </p:txBody>
      </p:sp>
      <p:sp>
        <p:nvSpPr>
          <p:cNvPr id="7" name="Rectangle 6"/>
          <p:cNvSpPr/>
          <p:nvPr/>
        </p:nvSpPr>
        <p:spPr>
          <a:xfrm rot="5400000">
            <a:off x="802481" y="3256757"/>
            <a:ext cx="7051675" cy="538162"/>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p>
        </p:txBody>
      </p:sp>
      <p:pic>
        <p:nvPicPr>
          <p:cNvPr id="8" name="Picture 7" descr="256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16163" y="4735513"/>
            <a:ext cx="3717925" cy="134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256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30525" y="2163763"/>
            <a:ext cx="2252663" cy="408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01763" y="1060450"/>
            <a:ext cx="5262562"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2092325" y="1598613"/>
            <a:ext cx="4302125" cy="40640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p>
        </p:txBody>
      </p:sp>
      <p:pic>
        <p:nvPicPr>
          <p:cNvPr id="12" name="Picture 11" descr="2565.jpg"/>
          <p:cNvPicPr>
            <a:picLocks noChangeAspect="1"/>
          </p:cNvPicPr>
          <p:nvPr/>
        </p:nvPicPr>
        <p:blipFill>
          <a:blip r:embed="rId2">
            <a:extLst>
              <a:ext uri="{28A0092B-C50C-407E-A947-70E740481C1C}">
                <a14:useLocalDpi xmlns:a14="http://schemas.microsoft.com/office/drawing/2010/main" val="0"/>
              </a:ext>
            </a:extLst>
          </a:blip>
          <a:srcRect l="13641" r="24379" b="62750"/>
          <a:stretch>
            <a:fillRect/>
          </a:stretch>
        </p:blipFill>
        <p:spPr bwMode="auto">
          <a:xfrm>
            <a:off x="3152775" y="2319338"/>
            <a:ext cx="2151063" cy="234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Donut 12"/>
          <p:cNvSpPr/>
          <p:nvPr/>
        </p:nvSpPr>
        <p:spPr>
          <a:xfrm>
            <a:off x="2584450" y="1976438"/>
            <a:ext cx="3182938" cy="3148012"/>
          </a:xfrm>
          <a:prstGeom prst="donut">
            <a:avLst>
              <a:gd name="adj" fmla="val 15487"/>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solidFill>
                <a:schemeClr val="tx1"/>
              </a:solidFill>
            </a:endParaRPr>
          </a:p>
        </p:txBody>
      </p:sp>
      <p:sp>
        <p:nvSpPr>
          <p:cNvPr id="14" name="Rectangle 13"/>
          <p:cNvSpPr/>
          <p:nvPr/>
        </p:nvSpPr>
        <p:spPr>
          <a:xfrm>
            <a:off x="2330450" y="1284288"/>
            <a:ext cx="3810000" cy="314325"/>
          </a:xfrm>
          <a:prstGeom prst="rect">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11" fill="hold" nodeType="afterGroup">
                            <p:stCondLst>
                              <p:cond delay="1000"/>
                            </p:stCondLst>
                            <p:childTnLst>
                              <p:par>
                                <p:cTn id="12" presetID="2" presetClass="entr" presetSubtype="2"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2000" fill="hold"/>
                                        <p:tgtEl>
                                          <p:spTgt spid="7"/>
                                        </p:tgtEl>
                                        <p:attrNameLst>
                                          <p:attrName>ppt_x</p:attrName>
                                        </p:attrNameLst>
                                      </p:cBhvr>
                                      <p:tavLst>
                                        <p:tav tm="0">
                                          <p:val>
                                            <p:strVal val="1+#ppt_w/2"/>
                                          </p:val>
                                        </p:tav>
                                        <p:tav tm="100000">
                                          <p:val>
                                            <p:strVal val="#ppt_x"/>
                                          </p:val>
                                        </p:tav>
                                      </p:tavLst>
                                    </p:anim>
                                    <p:anim calcmode="lin" valueType="num">
                                      <p:cBhvr additive="base">
                                        <p:cTn id="15" dur="2000" fill="hold"/>
                                        <p:tgtEl>
                                          <p:spTgt spid="7"/>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2000" fill="hold"/>
                                        <p:tgtEl>
                                          <p:spTgt spid="6"/>
                                        </p:tgtEl>
                                        <p:attrNameLst>
                                          <p:attrName>ppt_x</p:attrName>
                                        </p:attrNameLst>
                                      </p:cBhvr>
                                      <p:tavLst>
                                        <p:tav tm="0">
                                          <p:val>
                                            <p:strVal val="0-#ppt_w/2"/>
                                          </p:val>
                                        </p:tav>
                                        <p:tav tm="100000">
                                          <p:val>
                                            <p:strVal val="#ppt_x"/>
                                          </p:val>
                                        </p:tav>
                                      </p:tavLst>
                                    </p:anim>
                                    <p:anim calcmode="lin" valueType="num">
                                      <p:cBhvr additive="base">
                                        <p:cTn id="19" dur="2000" fill="hold"/>
                                        <p:tgtEl>
                                          <p:spTgt spid="6"/>
                                        </p:tgtEl>
                                        <p:attrNameLst>
                                          <p:attrName>ppt_y</p:attrName>
                                        </p:attrNameLst>
                                      </p:cBhvr>
                                      <p:tavLst>
                                        <p:tav tm="0">
                                          <p:val>
                                            <p:strVal val="#ppt_y"/>
                                          </p:val>
                                        </p:tav>
                                        <p:tav tm="100000">
                                          <p:val>
                                            <p:strVal val="#ppt_y"/>
                                          </p:val>
                                        </p:tav>
                                      </p:tavLst>
                                    </p:anim>
                                  </p:childTnLst>
                                </p:cTn>
                              </p:par>
                              <p:par>
                                <p:cTn id="20" presetID="55" presetClass="exit" presetSubtype="0" fill="hold" nodeType="withEffect">
                                  <p:stCondLst>
                                    <p:cond delay="1500"/>
                                  </p:stCondLst>
                                  <p:childTnLst>
                                    <p:anim calcmode="lin" valueType="num">
                                      <p:cBhvr>
                                        <p:cTn id="21" dur="500"/>
                                        <p:tgtEl>
                                          <p:spTgt spid="5"/>
                                        </p:tgtEl>
                                        <p:attrNameLst>
                                          <p:attrName>ppt_w</p:attrName>
                                        </p:attrNameLst>
                                      </p:cBhvr>
                                      <p:tavLst>
                                        <p:tav tm="0">
                                          <p:val>
                                            <p:strVal val="ppt_w"/>
                                          </p:val>
                                        </p:tav>
                                        <p:tav tm="100000">
                                          <p:val>
                                            <p:strVal val="ppt_w*0.70"/>
                                          </p:val>
                                        </p:tav>
                                      </p:tavLst>
                                    </p:anim>
                                    <p:anim calcmode="lin" valueType="num">
                                      <p:cBhvr>
                                        <p:cTn id="22" dur="500"/>
                                        <p:tgtEl>
                                          <p:spTgt spid="5"/>
                                        </p:tgtEl>
                                        <p:attrNameLst>
                                          <p:attrName>ppt_h</p:attrName>
                                        </p:attrNameLst>
                                      </p:cBhvr>
                                      <p:tavLst>
                                        <p:tav tm="0">
                                          <p:val>
                                            <p:strVal val="ppt_h"/>
                                          </p:val>
                                        </p:tav>
                                        <p:tav tm="100000">
                                          <p:val>
                                            <p:strVal val="ppt_h"/>
                                          </p:val>
                                        </p:tav>
                                      </p:tavLst>
                                    </p:anim>
                                    <p:animEffect transition="out" filter="fade">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par>
                                <p:cTn id="25" presetID="55" presetClass="entr" presetSubtype="0" fill="hold" nodeType="withEffect">
                                  <p:stCondLst>
                                    <p:cond delay="1500"/>
                                  </p:stCondLst>
                                  <p:childTnLst>
                                    <p:set>
                                      <p:cBhvr>
                                        <p:cTn id="26" dur="1" fill="hold">
                                          <p:stCondLst>
                                            <p:cond delay="0"/>
                                          </p:stCondLst>
                                        </p:cTn>
                                        <p:tgtEl>
                                          <p:spTgt spid="4"/>
                                        </p:tgtEl>
                                        <p:attrNameLst>
                                          <p:attrName>style.visibility</p:attrName>
                                        </p:attrNameLst>
                                      </p:cBhvr>
                                      <p:to>
                                        <p:strVal val="visible"/>
                                      </p:to>
                                    </p:set>
                                    <p:anim calcmode="lin" valueType="num">
                                      <p:cBhvr>
                                        <p:cTn id="27" dur="1000" fill="hold"/>
                                        <p:tgtEl>
                                          <p:spTgt spid="4"/>
                                        </p:tgtEl>
                                        <p:attrNameLst>
                                          <p:attrName>ppt_w</p:attrName>
                                        </p:attrNameLst>
                                      </p:cBhvr>
                                      <p:tavLst>
                                        <p:tav tm="0">
                                          <p:val>
                                            <p:strVal val="#ppt_w*0.70"/>
                                          </p:val>
                                        </p:tav>
                                        <p:tav tm="100000">
                                          <p:val>
                                            <p:strVal val="#ppt_w"/>
                                          </p:val>
                                        </p:tav>
                                      </p:tavLst>
                                    </p:anim>
                                    <p:anim calcmode="lin" valueType="num">
                                      <p:cBhvr>
                                        <p:cTn id="28" dur="1000" fill="hold"/>
                                        <p:tgtEl>
                                          <p:spTgt spid="4"/>
                                        </p:tgtEl>
                                        <p:attrNameLst>
                                          <p:attrName>ppt_h</p:attrName>
                                        </p:attrNameLst>
                                      </p:cBhvr>
                                      <p:tavLst>
                                        <p:tav tm="0">
                                          <p:val>
                                            <p:strVal val="#ppt_h"/>
                                          </p:val>
                                        </p:tav>
                                        <p:tav tm="100000">
                                          <p:val>
                                            <p:strVal val="#ppt_h"/>
                                          </p:val>
                                        </p:tav>
                                      </p:tavLst>
                                    </p:anim>
                                    <p:animEffect transition="in" filter="fade">
                                      <p:cBhvr>
                                        <p:cTn id="29" dur="1000"/>
                                        <p:tgtEl>
                                          <p:spTgt spid="4"/>
                                        </p:tgtEl>
                                      </p:cBhvr>
                                    </p:animEffect>
                                  </p:childTnLst>
                                </p:cTn>
                              </p:par>
                            </p:childTnLst>
                          </p:cTn>
                        </p:par>
                        <p:par>
                          <p:cTn id="30" fill="hold" nodeType="afterGroup">
                            <p:stCondLst>
                              <p:cond delay="3500"/>
                            </p:stCondLst>
                            <p:childTnLst>
                              <p:par>
                                <p:cTn id="31" presetID="2" presetClass="exit" presetSubtype="2" fill="hold" grpId="1" nodeType="afterEffect">
                                  <p:stCondLst>
                                    <p:cond delay="0"/>
                                  </p:stCondLst>
                                  <p:childTnLst>
                                    <p:anim calcmode="lin" valueType="num">
                                      <p:cBhvr additive="base">
                                        <p:cTn id="32" dur="500"/>
                                        <p:tgtEl>
                                          <p:spTgt spid="7"/>
                                        </p:tgtEl>
                                        <p:attrNameLst>
                                          <p:attrName>ppt_x</p:attrName>
                                        </p:attrNameLst>
                                      </p:cBhvr>
                                      <p:tavLst>
                                        <p:tav tm="0">
                                          <p:val>
                                            <p:strVal val="ppt_x"/>
                                          </p:val>
                                        </p:tav>
                                        <p:tav tm="100000">
                                          <p:val>
                                            <p:strVal val="1+ppt_w/2"/>
                                          </p:val>
                                        </p:tav>
                                      </p:tavLst>
                                    </p:anim>
                                    <p:anim calcmode="lin" valueType="num">
                                      <p:cBhvr additive="base">
                                        <p:cTn id="33" dur="500"/>
                                        <p:tgtEl>
                                          <p:spTgt spid="7"/>
                                        </p:tgtEl>
                                        <p:attrNameLst>
                                          <p:attrName>ppt_y</p:attrName>
                                        </p:attrNameLst>
                                      </p:cBhvr>
                                      <p:tavLst>
                                        <p:tav tm="0">
                                          <p:val>
                                            <p:strVal val="ppt_y"/>
                                          </p:val>
                                        </p:tav>
                                        <p:tav tm="100000">
                                          <p:val>
                                            <p:strVal val="ppt_y"/>
                                          </p:val>
                                        </p:tav>
                                      </p:tavLst>
                                    </p:anim>
                                    <p:set>
                                      <p:cBhvr>
                                        <p:cTn id="34" dur="1" fill="hold">
                                          <p:stCondLst>
                                            <p:cond delay="499"/>
                                          </p:stCondLst>
                                        </p:cTn>
                                        <p:tgtEl>
                                          <p:spTgt spid="7"/>
                                        </p:tgtEl>
                                        <p:attrNameLst>
                                          <p:attrName>style.visibility</p:attrName>
                                        </p:attrNameLst>
                                      </p:cBhvr>
                                      <p:to>
                                        <p:strVal val="hidden"/>
                                      </p:to>
                                    </p:set>
                                  </p:childTnLst>
                                </p:cTn>
                              </p:par>
                              <p:par>
                                <p:cTn id="35" presetID="2" presetClass="exit" presetSubtype="8" fill="hold" grpId="1" nodeType="withEffect">
                                  <p:stCondLst>
                                    <p:cond delay="0"/>
                                  </p:stCondLst>
                                  <p:childTnLst>
                                    <p:anim calcmode="lin" valueType="num">
                                      <p:cBhvr additive="base">
                                        <p:cTn id="36" dur="500"/>
                                        <p:tgtEl>
                                          <p:spTgt spid="6"/>
                                        </p:tgtEl>
                                        <p:attrNameLst>
                                          <p:attrName>ppt_x</p:attrName>
                                        </p:attrNameLst>
                                      </p:cBhvr>
                                      <p:tavLst>
                                        <p:tav tm="0">
                                          <p:val>
                                            <p:strVal val="ppt_x"/>
                                          </p:val>
                                        </p:tav>
                                        <p:tav tm="100000">
                                          <p:val>
                                            <p:strVal val="0-ppt_w/2"/>
                                          </p:val>
                                        </p:tav>
                                      </p:tavLst>
                                    </p:anim>
                                    <p:anim calcmode="lin" valueType="num">
                                      <p:cBhvr additive="base">
                                        <p:cTn id="37" dur="500"/>
                                        <p:tgtEl>
                                          <p:spTgt spid="6"/>
                                        </p:tgtEl>
                                        <p:attrNameLst>
                                          <p:attrName>ppt_y</p:attrName>
                                        </p:attrNameLst>
                                      </p:cBhvr>
                                      <p:tavLst>
                                        <p:tav tm="0">
                                          <p:val>
                                            <p:strVal val="ppt_y"/>
                                          </p:val>
                                        </p:tav>
                                        <p:tav tm="100000">
                                          <p:val>
                                            <p:strVal val="ppt_y"/>
                                          </p:val>
                                        </p:tav>
                                      </p:tavLst>
                                    </p:anim>
                                    <p:set>
                                      <p:cBhvr>
                                        <p:cTn id="38" dur="1" fill="hold">
                                          <p:stCondLst>
                                            <p:cond delay="499"/>
                                          </p:stCondLst>
                                        </p:cTn>
                                        <p:tgtEl>
                                          <p:spTgt spid="6"/>
                                        </p:tgtEl>
                                        <p:attrNameLst>
                                          <p:attrName>style.visibility</p:attrName>
                                        </p:attrNameLst>
                                      </p:cBhvr>
                                      <p:to>
                                        <p:strVal val="hidden"/>
                                      </p:to>
                                    </p:set>
                                  </p:childTnLst>
                                </p:cTn>
                              </p:par>
                            </p:childTnLst>
                          </p:cTn>
                        </p:par>
                        <p:par>
                          <p:cTn id="39" fill="hold" nodeType="afterGroup">
                            <p:stCondLst>
                              <p:cond delay="4000"/>
                            </p:stCondLst>
                            <p:childTnLst>
                              <p:par>
                                <p:cTn id="40" presetID="53" presetClass="exit" presetSubtype="32" fill="hold" nodeType="afterEffect">
                                  <p:stCondLst>
                                    <p:cond delay="0"/>
                                  </p:stCondLst>
                                  <p:childTnLst>
                                    <p:anim calcmode="lin" valueType="num">
                                      <p:cBhvr>
                                        <p:cTn id="41" dur="500"/>
                                        <p:tgtEl>
                                          <p:spTgt spid="4"/>
                                        </p:tgtEl>
                                        <p:attrNameLst>
                                          <p:attrName>ppt_w</p:attrName>
                                        </p:attrNameLst>
                                      </p:cBhvr>
                                      <p:tavLst>
                                        <p:tav tm="0">
                                          <p:val>
                                            <p:strVal val="ppt_w"/>
                                          </p:val>
                                        </p:tav>
                                        <p:tav tm="100000">
                                          <p:val>
                                            <p:fltVal val="0"/>
                                          </p:val>
                                        </p:tav>
                                      </p:tavLst>
                                    </p:anim>
                                    <p:anim calcmode="lin" valueType="num">
                                      <p:cBhvr>
                                        <p:cTn id="42" dur="500"/>
                                        <p:tgtEl>
                                          <p:spTgt spid="4"/>
                                        </p:tgtEl>
                                        <p:attrNameLst>
                                          <p:attrName>ppt_h</p:attrName>
                                        </p:attrNameLst>
                                      </p:cBhvr>
                                      <p:tavLst>
                                        <p:tav tm="0">
                                          <p:val>
                                            <p:strVal val="ppt_h"/>
                                          </p:val>
                                        </p:tav>
                                        <p:tav tm="100000">
                                          <p:val>
                                            <p:fltVal val="0"/>
                                          </p:val>
                                        </p:tav>
                                      </p:tavLst>
                                    </p:anim>
                                    <p:animEffect transition="out" filter="fade">
                                      <p:cBhvr>
                                        <p:cTn id="43" dur="500"/>
                                        <p:tgtEl>
                                          <p:spTgt spid="4"/>
                                        </p:tgtEl>
                                      </p:cBhvr>
                                    </p:animEffect>
                                    <p:set>
                                      <p:cBhvr>
                                        <p:cTn id="44" dur="1" fill="hold">
                                          <p:stCondLst>
                                            <p:cond delay="499"/>
                                          </p:stCondLst>
                                        </p:cTn>
                                        <p:tgtEl>
                                          <p:spTgt spid="4"/>
                                        </p:tgtEl>
                                        <p:attrNameLst>
                                          <p:attrName>style.visibility</p:attrName>
                                        </p:attrNameLst>
                                      </p:cBhvr>
                                      <p:to>
                                        <p:strVal val="hidden"/>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9" presetClass="entr" presetSubtype="0"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dissolve">
                                      <p:cBhvr>
                                        <p:cTn id="49" dur="500"/>
                                        <p:tgtEl>
                                          <p:spTgt spid="9"/>
                                        </p:tgtEl>
                                      </p:cBhvr>
                                    </p:animEffect>
                                  </p:childTnLst>
                                </p:cTn>
                              </p:par>
                            </p:childTnLst>
                          </p:cTn>
                        </p:par>
                        <p:par>
                          <p:cTn id="50" fill="hold" nodeType="afterGroup">
                            <p:stCondLst>
                              <p:cond delay="500"/>
                            </p:stCondLst>
                            <p:childTnLst>
                              <p:par>
                                <p:cTn id="51" presetID="2" presetClass="entr" presetSubtype="1" fill="hold" nodeType="afterEffect">
                                  <p:stCondLst>
                                    <p:cond delay="1500"/>
                                  </p:stCondLst>
                                  <p:childTnLst>
                                    <p:set>
                                      <p:cBhvr>
                                        <p:cTn id="52" dur="1" fill="hold">
                                          <p:stCondLst>
                                            <p:cond delay="0"/>
                                          </p:stCondLst>
                                        </p:cTn>
                                        <p:tgtEl>
                                          <p:spTgt spid="10"/>
                                        </p:tgtEl>
                                        <p:attrNameLst>
                                          <p:attrName>style.visibility</p:attrName>
                                        </p:attrNameLst>
                                      </p:cBhvr>
                                      <p:to>
                                        <p:strVal val="visible"/>
                                      </p:to>
                                    </p:set>
                                    <p:anim calcmode="lin" valueType="num">
                                      <p:cBhvr additive="base">
                                        <p:cTn id="53" dur="210" fill="hold"/>
                                        <p:tgtEl>
                                          <p:spTgt spid="10"/>
                                        </p:tgtEl>
                                        <p:attrNameLst>
                                          <p:attrName>ppt_x</p:attrName>
                                        </p:attrNameLst>
                                      </p:cBhvr>
                                      <p:tavLst>
                                        <p:tav tm="0">
                                          <p:val>
                                            <p:strVal val="#ppt_x"/>
                                          </p:val>
                                        </p:tav>
                                        <p:tav tm="100000">
                                          <p:val>
                                            <p:strVal val="#ppt_x"/>
                                          </p:val>
                                        </p:tav>
                                      </p:tavLst>
                                    </p:anim>
                                    <p:anim calcmode="lin" valueType="num">
                                      <p:cBhvr additive="base">
                                        <p:cTn id="54" dur="210" fill="hold"/>
                                        <p:tgtEl>
                                          <p:spTgt spid="10"/>
                                        </p:tgtEl>
                                        <p:attrNameLst>
                                          <p:attrName>ppt_y</p:attrName>
                                        </p:attrNameLst>
                                      </p:cBhvr>
                                      <p:tavLst>
                                        <p:tav tm="0">
                                          <p:val>
                                            <p:strVal val="0-#ppt_h/2"/>
                                          </p:val>
                                        </p:tav>
                                        <p:tav tm="100000">
                                          <p:val>
                                            <p:strVal val="#ppt_y"/>
                                          </p:val>
                                        </p:tav>
                                      </p:tavLst>
                                    </p:anim>
                                  </p:childTnLst>
                                </p:cTn>
                              </p:par>
                              <p:par>
                                <p:cTn id="55" presetID="1" presetClass="exit" presetSubtype="0" fill="hold" nodeType="withEffect">
                                  <p:stCondLst>
                                    <p:cond delay="4000"/>
                                  </p:stCondLst>
                                  <p:childTnLst>
                                    <p:set>
                                      <p:cBhvr>
                                        <p:cTn id="56" dur="1" fill="hold">
                                          <p:stCondLst>
                                            <p:cond delay="0"/>
                                          </p:stCondLst>
                                        </p:cTn>
                                        <p:tgtEl>
                                          <p:spTgt spid="9"/>
                                        </p:tgtEl>
                                        <p:attrNameLst>
                                          <p:attrName>style.visibility</p:attrName>
                                        </p:attrNameLst>
                                      </p:cBhvr>
                                      <p:to>
                                        <p:strVal val="hidden"/>
                                      </p:to>
                                    </p:set>
                                  </p:childTnLst>
                                </p:cTn>
                              </p:par>
                            </p:childTnLst>
                          </p:cTn>
                        </p:par>
                        <p:par>
                          <p:cTn id="57" fill="hold" nodeType="afterGroup">
                            <p:stCondLst>
                              <p:cond delay="4500"/>
                            </p:stCondLst>
                            <p:childTnLst>
                              <p:par>
                                <p:cTn id="58" presetID="55" presetClass="entr" presetSubtype="0" fill="hold" nodeType="afterEffect">
                                  <p:stCondLst>
                                    <p:cond delay="0"/>
                                  </p:stCondLst>
                                  <p:childTnLst>
                                    <p:set>
                                      <p:cBhvr>
                                        <p:cTn id="59" dur="1" fill="hold">
                                          <p:stCondLst>
                                            <p:cond delay="0"/>
                                          </p:stCondLst>
                                        </p:cTn>
                                        <p:tgtEl>
                                          <p:spTgt spid="8"/>
                                        </p:tgtEl>
                                        <p:attrNameLst>
                                          <p:attrName>style.visibility</p:attrName>
                                        </p:attrNameLst>
                                      </p:cBhvr>
                                      <p:to>
                                        <p:strVal val="visible"/>
                                      </p:to>
                                    </p:set>
                                    <p:anim calcmode="lin" valueType="num">
                                      <p:cBhvr>
                                        <p:cTn id="60" dur="500" fill="hold"/>
                                        <p:tgtEl>
                                          <p:spTgt spid="8"/>
                                        </p:tgtEl>
                                        <p:attrNameLst>
                                          <p:attrName>ppt_w</p:attrName>
                                        </p:attrNameLst>
                                      </p:cBhvr>
                                      <p:tavLst>
                                        <p:tav tm="0">
                                          <p:val>
                                            <p:strVal val="#ppt_w*0.70"/>
                                          </p:val>
                                        </p:tav>
                                        <p:tav tm="100000">
                                          <p:val>
                                            <p:strVal val="#ppt_w"/>
                                          </p:val>
                                        </p:tav>
                                      </p:tavLst>
                                    </p:anim>
                                    <p:anim calcmode="lin" valueType="num">
                                      <p:cBhvr>
                                        <p:cTn id="61" dur="500" fill="hold"/>
                                        <p:tgtEl>
                                          <p:spTgt spid="8"/>
                                        </p:tgtEl>
                                        <p:attrNameLst>
                                          <p:attrName>ppt_h</p:attrName>
                                        </p:attrNameLst>
                                      </p:cBhvr>
                                      <p:tavLst>
                                        <p:tav tm="0">
                                          <p:val>
                                            <p:strVal val="#ppt_h"/>
                                          </p:val>
                                        </p:tav>
                                        <p:tav tm="100000">
                                          <p:val>
                                            <p:strVal val="#ppt_h"/>
                                          </p:val>
                                        </p:tav>
                                      </p:tavLst>
                                    </p:anim>
                                    <p:animEffect transition="in" filter="fade">
                                      <p:cBhvr>
                                        <p:cTn id="62" dur="500"/>
                                        <p:tgtEl>
                                          <p:spTgt spid="8"/>
                                        </p:tgtEl>
                                      </p:cBhvr>
                                    </p:animEffect>
                                  </p:childTnLst>
                                </p:cTn>
                              </p:par>
                            </p:childTnLst>
                          </p:cTn>
                        </p:par>
                        <p:par>
                          <p:cTn id="63" fill="hold" nodeType="afterGroup">
                            <p:stCondLst>
                              <p:cond delay="5000"/>
                            </p:stCondLst>
                            <p:childTnLst>
                              <p:par>
                                <p:cTn id="64" presetID="22" presetClass="exit" presetSubtype="4" fill="hold" nodeType="afterEffect">
                                  <p:stCondLst>
                                    <p:cond delay="0"/>
                                  </p:stCondLst>
                                  <p:childTnLst>
                                    <p:animEffect transition="out" filter="wipe(down)">
                                      <p:cBhvr>
                                        <p:cTn id="65" dur="1400"/>
                                        <p:tgtEl>
                                          <p:spTgt spid="10"/>
                                        </p:tgtEl>
                                      </p:cBhvr>
                                    </p:animEffect>
                                    <p:set>
                                      <p:cBhvr>
                                        <p:cTn id="66" dur="1" fill="hold">
                                          <p:stCondLst>
                                            <p:cond delay="1399"/>
                                          </p:stCondLst>
                                        </p:cTn>
                                        <p:tgtEl>
                                          <p:spTgt spid="10"/>
                                        </p:tgtEl>
                                        <p:attrNameLst>
                                          <p:attrName>style.visibility</p:attrName>
                                        </p:attrNameLst>
                                      </p:cBhvr>
                                      <p:to>
                                        <p:strVal val="hidden"/>
                                      </p:to>
                                    </p:set>
                                  </p:childTnLst>
                                </p:cTn>
                              </p:par>
                            </p:childTnLst>
                          </p:cTn>
                        </p:par>
                        <p:par>
                          <p:cTn id="67" fill="hold" nodeType="afterGroup">
                            <p:stCondLst>
                              <p:cond delay="6400"/>
                            </p:stCondLst>
                            <p:childTnLst>
                              <p:par>
                                <p:cTn id="68" presetID="37" presetClass="exit" presetSubtype="0" fill="hold" nodeType="afterEffect">
                                  <p:stCondLst>
                                    <p:cond delay="0"/>
                                  </p:stCondLst>
                                  <p:childTnLst>
                                    <p:animEffect transition="out" filter="fade">
                                      <p:cBhvr>
                                        <p:cTn id="69" dur="1000"/>
                                        <p:tgtEl>
                                          <p:spTgt spid="8"/>
                                        </p:tgtEl>
                                      </p:cBhvr>
                                    </p:animEffect>
                                    <p:anim calcmode="lin" valueType="num">
                                      <p:cBhvr>
                                        <p:cTn id="70" dur="1000"/>
                                        <p:tgtEl>
                                          <p:spTgt spid="8"/>
                                        </p:tgtEl>
                                        <p:attrNameLst>
                                          <p:attrName>ppt_x</p:attrName>
                                        </p:attrNameLst>
                                      </p:cBhvr>
                                      <p:tavLst>
                                        <p:tav tm="0">
                                          <p:val>
                                            <p:strVal val="ppt_x"/>
                                          </p:val>
                                        </p:tav>
                                        <p:tav tm="100000">
                                          <p:val>
                                            <p:strVal val="ppt_x"/>
                                          </p:val>
                                        </p:tav>
                                      </p:tavLst>
                                    </p:anim>
                                    <p:anim calcmode="lin" valueType="num">
                                      <p:cBhvr>
                                        <p:cTn id="71" dur="100" decel="100000"/>
                                        <p:tgtEl>
                                          <p:spTgt spid="8"/>
                                        </p:tgtEl>
                                        <p:attrNameLst>
                                          <p:attrName>ppt_y</p:attrName>
                                        </p:attrNameLst>
                                      </p:cBhvr>
                                      <p:tavLst>
                                        <p:tav tm="0">
                                          <p:val>
                                            <p:strVal val="ppt_y"/>
                                          </p:val>
                                        </p:tav>
                                        <p:tav tm="100000">
                                          <p:val>
                                            <p:strVal val="ppt_y-.03"/>
                                          </p:val>
                                        </p:tav>
                                      </p:tavLst>
                                    </p:anim>
                                    <p:anim calcmode="lin" valueType="num">
                                      <p:cBhvr>
                                        <p:cTn id="72" dur="900" accel="100000">
                                          <p:stCondLst>
                                            <p:cond delay="100"/>
                                          </p:stCondLst>
                                        </p:cTn>
                                        <p:tgtEl>
                                          <p:spTgt spid="8"/>
                                        </p:tgtEl>
                                        <p:attrNameLst>
                                          <p:attrName>ppt_y</p:attrName>
                                        </p:attrNameLst>
                                      </p:cBhvr>
                                      <p:tavLst>
                                        <p:tav tm="0">
                                          <p:val>
                                            <p:strVal val="ppt_y"/>
                                          </p:val>
                                        </p:tav>
                                        <p:tav tm="100000">
                                          <p:val>
                                            <p:strVal val="ppt_y+1"/>
                                          </p:val>
                                        </p:tav>
                                      </p:tavLst>
                                    </p:anim>
                                    <p:set>
                                      <p:cBhvr>
                                        <p:cTn id="73" dur="1" fill="hold">
                                          <p:stCondLst>
                                            <p:cond delay="999"/>
                                          </p:stCondLst>
                                        </p:cTn>
                                        <p:tgtEl>
                                          <p:spTgt spid="8"/>
                                        </p:tgtEl>
                                        <p:attrNameLst>
                                          <p:attrName>style.visibility</p:attrName>
                                        </p:attrNameLst>
                                      </p:cBhvr>
                                      <p:to>
                                        <p:strVal val="hidden"/>
                                      </p:to>
                                    </p:set>
                                  </p:childTnLst>
                                </p:cTn>
                              </p:par>
                            </p:childTnLst>
                          </p:cTn>
                        </p:par>
                      </p:childTnLst>
                    </p:cTn>
                  </p:par>
                  <p:par>
                    <p:cTn id="74" fill="hold" nodeType="clickPar">
                      <p:stCondLst>
                        <p:cond delay="indefinite"/>
                      </p:stCondLst>
                      <p:childTnLst>
                        <p:par>
                          <p:cTn id="75" fill="hold" nodeType="withGroup">
                            <p:stCondLst>
                              <p:cond delay="0"/>
                            </p:stCondLst>
                            <p:childTnLst>
                              <p:par>
                                <p:cTn id="76" presetID="14" presetClass="entr" presetSubtype="10" fill="hold" grpId="0" nodeType="click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randombar(horizontal)">
                                      <p:cBhvr>
                                        <p:cTn id="78" dur="500"/>
                                        <p:tgtEl>
                                          <p:spTgt spid="11"/>
                                        </p:tgtEl>
                                      </p:cBhvr>
                                    </p:animEffect>
                                  </p:childTnLst>
                                </p:cTn>
                              </p:par>
                              <p:par>
                                <p:cTn id="79" presetID="14" presetClass="entr" presetSubtype="10" fill="hold" nodeType="with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randombar(horizontal)">
                                      <p:cBhvr>
                                        <p:cTn id="81" dur="500"/>
                                        <p:tgtEl>
                                          <p:spTgt spid="12"/>
                                        </p:tgtEl>
                                      </p:cBhvr>
                                    </p:animEffect>
                                  </p:childTnLst>
                                </p:cTn>
                              </p:par>
                              <p:par>
                                <p:cTn id="82" presetID="14" presetClass="entr" presetSubtype="10" fill="hold" nodeType="withEffect">
                                  <p:stCondLst>
                                    <p:cond delay="0"/>
                                  </p:stCondLst>
                                  <p:childTnLst>
                                    <p:set>
                                      <p:cBhvr>
                                        <p:cTn id="83" dur="1" fill="hold">
                                          <p:stCondLst>
                                            <p:cond delay="0"/>
                                          </p:stCondLst>
                                        </p:cTn>
                                        <p:tgtEl>
                                          <p:spTgt spid="13"/>
                                        </p:tgtEl>
                                        <p:attrNameLst>
                                          <p:attrName>style.visibility</p:attrName>
                                        </p:attrNameLst>
                                      </p:cBhvr>
                                      <p:to>
                                        <p:strVal val="visible"/>
                                      </p:to>
                                    </p:set>
                                    <p:animEffect transition="in" filter="randombar(horizontal)">
                                      <p:cBhvr>
                                        <p:cTn id="84" dur="500"/>
                                        <p:tgtEl>
                                          <p:spTgt spid="13"/>
                                        </p:tgtEl>
                                      </p:cBhvr>
                                    </p:animEffect>
                                  </p:childTnLst>
                                </p:cTn>
                              </p:par>
                              <p:par>
                                <p:cTn id="85" presetID="14" presetClass="entr" presetSubtype="10" fill="hold" grpId="0" nodeType="with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randombar(horizontal)">
                                      <p:cBhvr>
                                        <p:cTn id="87" dur="500"/>
                                        <p:tgtEl>
                                          <p:spTgt spid="14"/>
                                        </p:tgtEl>
                                      </p:cBhvr>
                                    </p:animEffect>
                                  </p:childTnLst>
                                </p:cTn>
                              </p:par>
                            </p:childTnLst>
                          </p:cTn>
                        </p:par>
                        <p:par>
                          <p:cTn id="88" fill="hold" nodeType="afterGroup">
                            <p:stCondLst>
                              <p:cond delay="500"/>
                            </p:stCondLst>
                            <p:childTnLst>
                              <p:par>
                                <p:cTn id="89" presetID="8" presetClass="emph" presetSubtype="0" fill="hold" nodeType="afterEffect">
                                  <p:stCondLst>
                                    <p:cond delay="2000"/>
                                  </p:stCondLst>
                                  <p:childTnLst>
                                    <p:animRot by="43200000">
                                      <p:cBhvr>
                                        <p:cTn id="90" dur="2000" fill="hold"/>
                                        <p:tgtEl>
                                          <p:spTgt spid="12"/>
                                        </p:tgtEl>
                                        <p:attrNameLst>
                                          <p:attrName>r</p:attrName>
                                        </p:attrNameLst>
                                      </p:cBhvr>
                                    </p:animRot>
                                  </p:childTnLst>
                                </p:cTn>
                              </p:par>
                            </p:childTnLst>
                          </p:cTn>
                        </p:par>
                        <p:par>
                          <p:cTn id="91" fill="hold" nodeType="afterGroup">
                            <p:stCondLst>
                              <p:cond delay="4500"/>
                            </p:stCondLst>
                            <p:childTnLst>
                              <p:par>
                                <p:cTn id="92" presetID="8" presetClass="emph" presetSubtype="0" fill="hold" nodeType="afterEffect">
                                  <p:stCondLst>
                                    <p:cond delay="0"/>
                                  </p:stCondLst>
                                  <p:childTnLst>
                                    <p:animRot by="43200000">
                                      <p:cBhvr>
                                        <p:cTn id="93" dur="2000" fill="hold"/>
                                        <p:tgtEl>
                                          <p:spTgt spid="12"/>
                                        </p:tgtEl>
                                        <p:attrNameLst>
                                          <p:attrName>r</p:attrName>
                                        </p:attrNameLst>
                                      </p:cBhvr>
                                    </p:animRot>
                                  </p:childTnLst>
                                </p:cTn>
                              </p:par>
                            </p:childTnLst>
                          </p:cTn>
                        </p:par>
                        <p:par>
                          <p:cTn id="94" fill="hold" nodeType="afterGroup">
                            <p:stCondLst>
                              <p:cond delay="6500"/>
                            </p:stCondLst>
                            <p:childTnLst>
                              <p:par>
                                <p:cTn id="95" presetID="8" presetClass="emph" presetSubtype="0" fill="hold" nodeType="afterEffect">
                                  <p:stCondLst>
                                    <p:cond delay="0"/>
                                  </p:stCondLst>
                                  <p:childTnLst>
                                    <p:animRot by="43200000">
                                      <p:cBhvr>
                                        <p:cTn id="96" dur="1000" fill="hold"/>
                                        <p:tgtEl>
                                          <p:spTgt spid="12"/>
                                        </p:tgtEl>
                                        <p:attrNameLst>
                                          <p:attrName>r</p:attrName>
                                        </p:attrNameLst>
                                      </p:cBhvr>
                                    </p:animRot>
                                  </p:childTnLst>
                                </p:cTn>
                              </p:par>
                            </p:childTnLst>
                          </p:cTn>
                        </p:par>
                        <p:par>
                          <p:cTn id="97" fill="hold" nodeType="afterGroup">
                            <p:stCondLst>
                              <p:cond delay="7500"/>
                            </p:stCondLst>
                            <p:childTnLst>
                              <p:par>
                                <p:cTn id="98" presetID="8" presetClass="emph" presetSubtype="0" fill="hold" nodeType="afterEffect">
                                  <p:stCondLst>
                                    <p:cond delay="0"/>
                                  </p:stCondLst>
                                  <p:childTnLst>
                                    <p:animRot by="43200000">
                                      <p:cBhvr>
                                        <p:cTn id="99" dur="500" fill="hold"/>
                                        <p:tgtEl>
                                          <p:spTgt spid="12"/>
                                        </p:tgtEl>
                                        <p:attrNameLst>
                                          <p:attrName>r</p:attrName>
                                        </p:attrNameLst>
                                      </p:cBhvr>
                                    </p:animRot>
                                  </p:childTnLst>
                                </p:cTn>
                              </p:par>
                            </p:childTnLst>
                          </p:cTn>
                        </p:par>
                        <p:par>
                          <p:cTn id="100" fill="hold" nodeType="afterGroup">
                            <p:stCondLst>
                              <p:cond delay="8000"/>
                            </p:stCondLst>
                            <p:childTnLst>
                              <p:par>
                                <p:cTn id="101" presetID="9" presetClass="exit" presetSubtype="0" fill="hold" grpId="1" nodeType="afterEffect">
                                  <p:stCondLst>
                                    <p:cond delay="0"/>
                                  </p:stCondLst>
                                  <p:childTnLst>
                                    <p:animEffect transition="out" filter="dissolve">
                                      <p:cBhvr>
                                        <p:cTn id="102" dur="500"/>
                                        <p:tgtEl>
                                          <p:spTgt spid="11"/>
                                        </p:tgtEl>
                                      </p:cBhvr>
                                    </p:animEffect>
                                    <p:set>
                                      <p:cBhvr>
                                        <p:cTn id="103" dur="1" fill="hold">
                                          <p:stCondLst>
                                            <p:cond delay="499"/>
                                          </p:stCondLst>
                                        </p:cTn>
                                        <p:tgtEl>
                                          <p:spTgt spid="11"/>
                                        </p:tgtEl>
                                        <p:attrNameLst>
                                          <p:attrName>style.visibility</p:attrName>
                                        </p:attrNameLst>
                                      </p:cBhvr>
                                      <p:to>
                                        <p:strVal val="hidden"/>
                                      </p:to>
                                    </p:set>
                                  </p:childTnLst>
                                </p:cTn>
                              </p:par>
                              <p:par>
                                <p:cTn id="104" presetID="9" presetClass="exit" presetSubtype="0" fill="hold" nodeType="withEffect">
                                  <p:stCondLst>
                                    <p:cond delay="0"/>
                                  </p:stCondLst>
                                  <p:childTnLst>
                                    <p:animEffect transition="out" filter="dissolve">
                                      <p:cBhvr>
                                        <p:cTn id="105" dur="500"/>
                                        <p:tgtEl>
                                          <p:spTgt spid="12"/>
                                        </p:tgtEl>
                                      </p:cBhvr>
                                    </p:animEffect>
                                    <p:set>
                                      <p:cBhvr>
                                        <p:cTn id="106" dur="1" fill="hold">
                                          <p:stCondLst>
                                            <p:cond delay="499"/>
                                          </p:stCondLst>
                                        </p:cTn>
                                        <p:tgtEl>
                                          <p:spTgt spid="12"/>
                                        </p:tgtEl>
                                        <p:attrNameLst>
                                          <p:attrName>style.visibility</p:attrName>
                                        </p:attrNameLst>
                                      </p:cBhvr>
                                      <p:to>
                                        <p:strVal val="hidden"/>
                                      </p:to>
                                    </p:set>
                                  </p:childTnLst>
                                </p:cTn>
                              </p:par>
                              <p:par>
                                <p:cTn id="107" presetID="9" presetClass="exit" presetSubtype="0" fill="hold" nodeType="withEffect">
                                  <p:stCondLst>
                                    <p:cond delay="0"/>
                                  </p:stCondLst>
                                  <p:childTnLst>
                                    <p:animEffect transition="out" filter="dissolve">
                                      <p:cBhvr>
                                        <p:cTn id="108" dur="500"/>
                                        <p:tgtEl>
                                          <p:spTgt spid="13"/>
                                        </p:tgtEl>
                                      </p:cBhvr>
                                    </p:animEffect>
                                    <p:set>
                                      <p:cBhvr>
                                        <p:cTn id="109" dur="1" fill="hold">
                                          <p:stCondLst>
                                            <p:cond delay="499"/>
                                          </p:stCondLst>
                                        </p:cTn>
                                        <p:tgtEl>
                                          <p:spTgt spid="13"/>
                                        </p:tgtEl>
                                        <p:attrNameLst>
                                          <p:attrName>style.visibility</p:attrName>
                                        </p:attrNameLst>
                                      </p:cBhvr>
                                      <p:to>
                                        <p:strVal val="hidden"/>
                                      </p:to>
                                    </p:set>
                                  </p:childTnLst>
                                </p:cTn>
                              </p:par>
                              <p:par>
                                <p:cTn id="110" presetID="9" presetClass="exit" presetSubtype="0" fill="hold" grpId="1" nodeType="withEffect">
                                  <p:stCondLst>
                                    <p:cond delay="0"/>
                                  </p:stCondLst>
                                  <p:childTnLst>
                                    <p:animEffect transition="out" filter="dissolve">
                                      <p:cBhvr>
                                        <p:cTn id="111" dur="500"/>
                                        <p:tgtEl>
                                          <p:spTgt spid="14"/>
                                        </p:tgtEl>
                                      </p:cBhvr>
                                    </p:animEffect>
                                    <p:set>
                                      <p:cBhvr>
                                        <p:cTn id="112"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11" grpId="0" animBg="1"/>
      <p:bldP spid="11" grpId="1" animBg="1"/>
      <p:bldP spid="14" grpId="0" animBg="1"/>
      <p:bldP spid="14"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0" y="0"/>
            <a:ext cx="4495800" cy="6394450"/>
          </a:xfrm>
          <a:prstGeom prst="rect">
            <a:avLst/>
          </a:prstGeom>
          <a:noFill/>
          <a:ln w="9525">
            <a:noFill/>
            <a:miter lim="800000"/>
            <a:headEnd/>
            <a:tailEnd/>
          </a:ln>
          <a:effectLst/>
        </p:spPr>
        <p:txBody>
          <a:bodyPr>
            <a:spAutoFit/>
          </a:bodyPr>
          <a:lstStyle/>
          <a:p>
            <a:pPr marL="457200" indent="-457200">
              <a:spcBef>
                <a:spcPct val="50000"/>
              </a:spcBef>
              <a:buFontTx/>
              <a:buAutoNum type="arabicPeriod" startAt="6"/>
              <a:defRPr/>
            </a:pPr>
            <a:r>
              <a:rPr lang="en-US" sz="2400" dirty="0">
                <a:solidFill>
                  <a:schemeClr val="tx1"/>
                </a:solidFill>
                <a:latin typeface="Times New Roman" pitchFamily="18" charset="0"/>
                <a:cs typeface="Times New Roman" pitchFamily="18" charset="0"/>
              </a:rPr>
              <a:t>But he thought it contemptible to kill only </a:t>
            </a:r>
            <a:r>
              <a:rPr lang="en-US" sz="2400" dirty="0" err="1">
                <a:solidFill>
                  <a:schemeClr val="tx1"/>
                </a:solidFill>
                <a:latin typeface="Times New Roman" pitchFamily="18" charset="0"/>
                <a:cs typeface="Times New Roman" pitchFamily="18" charset="0"/>
              </a:rPr>
              <a:t>Mordechai</a:t>
            </a:r>
            <a:r>
              <a:rPr lang="en-US" sz="2400" dirty="0">
                <a:solidFill>
                  <a:schemeClr val="tx1"/>
                </a:solidFill>
                <a:latin typeface="Times New Roman" pitchFamily="18" charset="0"/>
                <a:cs typeface="Times New Roman" pitchFamily="18" charset="0"/>
              </a:rPr>
              <a:t>, for they had informed him of </a:t>
            </a:r>
            <a:r>
              <a:rPr lang="en-US" sz="2400" dirty="0" err="1">
                <a:solidFill>
                  <a:schemeClr val="tx1"/>
                </a:solidFill>
                <a:latin typeface="Times New Roman" pitchFamily="18" charset="0"/>
                <a:cs typeface="Times New Roman" pitchFamily="18" charset="0"/>
              </a:rPr>
              <a:t>Mordechai's</a:t>
            </a:r>
            <a:r>
              <a:rPr lang="en-US" sz="2400" dirty="0">
                <a:solidFill>
                  <a:schemeClr val="tx1"/>
                </a:solidFill>
                <a:latin typeface="Times New Roman" pitchFamily="18" charset="0"/>
                <a:cs typeface="Times New Roman" pitchFamily="18" charset="0"/>
              </a:rPr>
              <a:t> nationality. </a:t>
            </a:r>
            <a:r>
              <a:rPr lang="en-US" sz="2400" b="1" i="1" u="sng" dirty="0">
                <a:solidFill>
                  <a:schemeClr val="tx1"/>
                </a:solidFill>
                <a:effectLst>
                  <a:outerShdw blurRad="38100" dist="38100" dir="2700000" algn="tl">
                    <a:srgbClr val="FFFFFF"/>
                  </a:outerShdw>
                </a:effectLst>
                <a:latin typeface="Times New Roman" pitchFamily="18" charset="0"/>
                <a:cs typeface="Times New Roman" pitchFamily="18" charset="0"/>
              </a:rPr>
              <a:t>Haman</a:t>
            </a:r>
            <a:r>
              <a:rPr lang="en-US" sz="2400" dirty="0">
                <a:solidFill>
                  <a:schemeClr val="tx1"/>
                </a:solidFill>
                <a:latin typeface="Times New Roman" pitchFamily="18" charset="0"/>
                <a:cs typeface="Times New Roman" pitchFamily="18" charset="0"/>
              </a:rPr>
              <a:t> sought to annihilate all the Jews, </a:t>
            </a:r>
            <a:r>
              <a:rPr lang="en-US" sz="2400" dirty="0" err="1">
                <a:solidFill>
                  <a:schemeClr val="tx1"/>
                </a:solidFill>
                <a:latin typeface="Times New Roman" pitchFamily="18" charset="0"/>
                <a:cs typeface="Times New Roman" pitchFamily="18" charset="0"/>
              </a:rPr>
              <a:t>Mordechai's</a:t>
            </a:r>
            <a:r>
              <a:rPr lang="en-US" sz="2400" dirty="0">
                <a:solidFill>
                  <a:schemeClr val="tx1"/>
                </a:solidFill>
                <a:latin typeface="Times New Roman" pitchFamily="18" charset="0"/>
                <a:cs typeface="Times New Roman" pitchFamily="18" charset="0"/>
              </a:rPr>
              <a:t> people, throughout </a:t>
            </a:r>
            <a:r>
              <a:rPr lang="en-US" sz="2400" dirty="0" err="1">
                <a:solidFill>
                  <a:schemeClr val="tx1"/>
                </a:solidFill>
                <a:latin typeface="Times New Roman" pitchFamily="18" charset="0"/>
                <a:cs typeface="Times New Roman" pitchFamily="18" charset="0"/>
              </a:rPr>
              <a:t>Achashveirosh's</a:t>
            </a:r>
            <a:r>
              <a:rPr lang="en-US" sz="2400" dirty="0">
                <a:solidFill>
                  <a:schemeClr val="tx1"/>
                </a:solidFill>
                <a:latin typeface="Times New Roman" pitchFamily="18" charset="0"/>
                <a:cs typeface="Times New Roman" pitchFamily="18" charset="0"/>
              </a:rPr>
              <a:t> entire kingdom.     </a:t>
            </a:r>
          </a:p>
          <a:p>
            <a:pPr marL="457200" indent="-457200">
              <a:spcBef>
                <a:spcPct val="50000"/>
              </a:spcBef>
              <a:defRPr/>
            </a:pPr>
            <a:endParaRPr lang="en-US" sz="900" dirty="0">
              <a:solidFill>
                <a:schemeClr val="tx1"/>
              </a:solidFill>
              <a:latin typeface="Times New Roman" pitchFamily="18" charset="0"/>
              <a:cs typeface="Times New Roman" pitchFamily="18" charset="0"/>
            </a:endParaRPr>
          </a:p>
          <a:p>
            <a:pPr marL="457200" indent="-457200">
              <a:spcBef>
                <a:spcPct val="50000"/>
              </a:spcBef>
              <a:defRPr/>
            </a:pPr>
            <a:r>
              <a:rPr lang="en-US" sz="2400" dirty="0">
                <a:solidFill>
                  <a:schemeClr val="tx1"/>
                </a:solidFill>
                <a:latin typeface="Times New Roman" pitchFamily="18" charset="0"/>
                <a:cs typeface="Times New Roman" pitchFamily="18" charset="0"/>
              </a:rPr>
              <a:t>7.   In the first month, which is the month of Nissan, in the twelfth year of King </a:t>
            </a:r>
            <a:r>
              <a:rPr lang="en-US" sz="2400" dirty="0" err="1">
                <a:solidFill>
                  <a:schemeClr val="tx1"/>
                </a:solidFill>
                <a:latin typeface="Times New Roman" pitchFamily="18" charset="0"/>
                <a:cs typeface="Times New Roman" pitchFamily="18" charset="0"/>
              </a:rPr>
              <a:t>Achashverosh's</a:t>
            </a:r>
            <a:r>
              <a:rPr lang="en-US" sz="2400" dirty="0">
                <a:solidFill>
                  <a:schemeClr val="tx1"/>
                </a:solidFill>
                <a:latin typeface="Times New Roman" pitchFamily="18" charset="0"/>
                <a:cs typeface="Times New Roman" pitchFamily="18" charset="0"/>
              </a:rPr>
              <a:t> reign, a </a:t>
            </a:r>
            <a:r>
              <a:rPr lang="en-US" sz="2400" i="1" dirty="0" err="1">
                <a:solidFill>
                  <a:schemeClr val="tx1"/>
                </a:solidFill>
                <a:latin typeface="Times New Roman" pitchFamily="18" charset="0"/>
                <a:cs typeface="Times New Roman" pitchFamily="18" charset="0"/>
              </a:rPr>
              <a:t>pur</a:t>
            </a:r>
            <a:r>
              <a:rPr lang="en-US" sz="2400" dirty="0">
                <a:solidFill>
                  <a:schemeClr val="tx1"/>
                </a:solidFill>
                <a:latin typeface="Times New Roman" pitchFamily="18" charset="0"/>
                <a:cs typeface="Times New Roman" pitchFamily="18" charset="0"/>
              </a:rPr>
              <a:t>, which is a lot, was cast before </a:t>
            </a:r>
            <a:r>
              <a:rPr lang="en-US" sz="2400" b="1" i="1" u="sng" dirty="0">
                <a:solidFill>
                  <a:schemeClr val="tx1"/>
                </a:solidFill>
                <a:effectLst>
                  <a:outerShdw blurRad="38100" dist="38100" dir="2700000" algn="tl">
                    <a:srgbClr val="FFFFFF"/>
                  </a:outerShdw>
                </a:effectLst>
                <a:latin typeface="Times New Roman" pitchFamily="18" charset="0"/>
                <a:cs typeface="Times New Roman" pitchFamily="18" charset="0"/>
              </a:rPr>
              <a:t>Haman</a:t>
            </a:r>
            <a:r>
              <a:rPr lang="en-US" sz="2400" dirty="0">
                <a:solidFill>
                  <a:schemeClr val="tx1"/>
                </a:solidFill>
                <a:latin typeface="Times New Roman" pitchFamily="18" charset="0"/>
                <a:cs typeface="Times New Roman" pitchFamily="18" charset="0"/>
              </a:rPr>
              <a:t>, for every day and every month, [and it fell] on the twelfth month, which is the month of Adar.</a:t>
            </a:r>
          </a:p>
        </p:txBody>
      </p:sp>
      <p:sp>
        <p:nvSpPr>
          <p:cNvPr id="30723" name="Text Box 3"/>
          <p:cNvSpPr txBox="1">
            <a:spLocks noChangeArrowheads="1"/>
          </p:cNvSpPr>
          <p:nvPr/>
        </p:nvSpPr>
        <p:spPr bwMode="auto">
          <a:xfrm>
            <a:off x="4495800" y="0"/>
            <a:ext cx="4648200" cy="6478588"/>
          </a:xfrm>
          <a:prstGeom prst="rect">
            <a:avLst/>
          </a:prstGeom>
          <a:noFill/>
          <a:ln w="9525">
            <a:noFill/>
            <a:miter lim="800000"/>
            <a:headEnd/>
            <a:tailEnd/>
          </a:ln>
          <a:effectLst/>
        </p:spPr>
        <p:txBody>
          <a:bodyPr>
            <a:spAutoFit/>
          </a:bodyPr>
          <a:lstStyle/>
          <a:p>
            <a:pPr algn="r" rtl="1">
              <a:spcBef>
                <a:spcPct val="50000"/>
              </a:spcBef>
              <a:defRPr/>
            </a:pPr>
            <a:r>
              <a:rPr lang="he-IL" sz="3200" b="1" dirty="0">
                <a:solidFill>
                  <a:srgbClr val="000000"/>
                </a:solidFill>
                <a:latin typeface="Times New Roman" pitchFamily="18" charset="0"/>
                <a:cs typeface="David" pitchFamily="2" charset="-79"/>
              </a:rPr>
              <a:t>ו</a:t>
            </a:r>
            <a:r>
              <a:rPr lang="en-US" sz="3200" b="1" dirty="0">
                <a:solidFill>
                  <a:srgbClr val="000000"/>
                </a:solidFill>
                <a:latin typeface="Times New Roman" pitchFamily="18" charset="0"/>
                <a:cs typeface="David" pitchFamily="2" charset="-79"/>
              </a:rPr>
              <a:t>.</a:t>
            </a:r>
            <a:r>
              <a:rPr lang="he-IL" sz="3200" dirty="0">
                <a:solidFill>
                  <a:srgbClr val="000000"/>
                </a:solidFill>
                <a:latin typeface="Times New Roman" pitchFamily="18" charset="0"/>
                <a:cs typeface="David" pitchFamily="2" charset="-79"/>
              </a:rPr>
              <a:t> וַיִּבֶז בְּעֵינָיו, לִשְׁלֹחַ יָד </a:t>
            </a:r>
            <a:r>
              <a:rPr lang="en-US" sz="3200" dirty="0">
                <a:solidFill>
                  <a:srgbClr val="000000"/>
                </a:solidFill>
                <a:latin typeface="Times New Roman" pitchFamily="18" charset="0"/>
                <a:cs typeface="David" pitchFamily="2" charset="-79"/>
              </a:rPr>
              <a:t>            </a:t>
            </a:r>
            <a:r>
              <a:rPr lang="he-IL" sz="3200" dirty="0">
                <a:solidFill>
                  <a:srgbClr val="000000"/>
                </a:solidFill>
                <a:latin typeface="Times New Roman" pitchFamily="18" charset="0"/>
                <a:cs typeface="David" pitchFamily="2" charset="-79"/>
              </a:rPr>
              <a:t>בְּמָרְדֳּכַי לְבַדּוֹ--כִּי הִגִּידוּ לוֹ, </a:t>
            </a:r>
            <a:r>
              <a:rPr lang="en-US" sz="3200" dirty="0">
                <a:solidFill>
                  <a:srgbClr val="000000"/>
                </a:solidFill>
                <a:latin typeface="Times New Roman" pitchFamily="18" charset="0"/>
                <a:cs typeface="David" pitchFamily="2" charset="-79"/>
              </a:rPr>
              <a:t>     </a:t>
            </a:r>
            <a:r>
              <a:rPr lang="he-IL" sz="3200" dirty="0">
                <a:solidFill>
                  <a:srgbClr val="000000"/>
                </a:solidFill>
                <a:latin typeface="Times New Roman" pitchFamily="18" charset="0"/>
                <a:cs typeface="David" pitchFamily="2" charset="-79"/>
              </a:rPr>
              <a:t>אֶת עַם מָרְדֳּכָי; וַיְבַקֵּשׁ </a:t>
            </a:r>
            <a:r>
              <a:rPr lang="he-IL" sz="3200" b="1" u="sng" dirty="0">
                <a:solidFill>
                  <a:srgbClr val="000000"/>
                </a:solidFill>
                <a:effectLst>
                  <a:outerShdw blurRad="38100" dist="38100" dir="2700000" algn="tl">
                    <a:srgbClr val="FFFFFF"/>
                  </a:outerShdw>
                </a:effectLst>
                <a:latin typeface="Times New Roman" pitchFamily="18" charset="0"/>
                <a:cs typeface="David" pitchFamily="2" charset="-79"/>
              </a:rPr>
              <a:t>הָמָן</a:t>
            </a:r>
            <a:r>
              <a:rPr lang="he-IL" sz="3200" dirty="0">
                <a:solidFill>
                  <a:srgbClr val="000000"/>
                </a:solidFill>
                <a:latin typeface="Times New Roman" pitchFamily="18" charset="0"/>
                <a:cs typeface="David" pitchFamily="2" charset="-79"/>
              </a:rPr>
              <a:t>, </a:t>
            </a:r>
            <a:r>
              <a:rPr lang="en-US" sz="3200" dirty="0">
                <a:solidFill>
                  <a:srgbClr val="000000"/>
                </a:solidFill>
                <a:latin typeface="Times New Roman" pitchFamily="18" charset="0"/>
                <a:cs typeface="David" pitchFamily="2" charset="-79"/>
              </a:rPr>
              <a:t>    </a:t>
            </a:r>
            <a:r>
              <a:rPr lang="he-IL" sz="3200" dirty="0">
                <a:solidFill>
                  <a:srgbClr val="000000"/>
                </a:solidFill>
                <a:latin typeface="Times New Roman" pitchFamily="18" charset="0"/>
                <a:cs typeface="David" pitchFamily="2" charset="-79"/>
              </a:rPr>
              <a:t>לְהַשְׁמִיד אֶת כָּל הַיְּהוּדִים </a:t>
            </a:r>
            <a:r>
              <a:rPr lang="en-US" sz="3200" dirty="0">
                <a:solidFill>
                  <a:srgbClr val="000000"/>
                </a:solidFill>
                <a:latin typeface="Times New Roman" pitchFamily="18" charset="0"/>
                <a:cs typeface="David" pitchFamily="2" charset="-79"/>
              </a:rPr>
              <a:t>       </a:t>
            </a:r>
            <a:r>
              <a:rPr lang="he-IL" sz="3200" dirty="0">
                <a:solidFill>
                  <a:srgbClr val="000000"/>
                </a:solidFill>
                <a:latin typeface="Times New Roman" pitchFamily="18" charset="0"/>
                <a:cs typeface="David" pitchFamily="2" charset="-79"/>
              </a:rPr>
              <a:t>אֲשֶׁר בְּכָל מַלְכוּת אֲחַשְׁוֵרוֹשׁ--</a:t>
            </a:r>
            <a:r>
              <a:rPr lang="en-US" sz="3200" dirty="0">
                <a:solidFill>
                  <a:srgbClr val="000000"/>
                </a:solidFill>
                <a:latin typeface="Times New Roman" pitchFamily="18" charset="0"/>
                <a:cs typeface="David" pitchFamily="2" charset="-79"/>
              </a:rPr>
              <a:t>   </a:t>
            </a:r>
            <a:r>
              <a:rPr lang="he-IL" sz="3200" dirty="0">
                <a:solidFill>
                  <a:srgbClr val="000000"/>
                </a:solidFill>
                <a:latin typeface="Times New Roman" pitchFamily="18" charset="0"/>
                <a:cs typeface="David" pitchFamily="2" charset="-79"/>
              </a:rPr>
              <a:t>עַם מָרְדֳּכָי.  </a:t>
            </a:r>
            <a:endParaRPr lang="en-US" sz="3200" dirty="0">
              <a:solidFill>
                <a:srgbClr val="000000"/>
              </a:solidFill>
              <a:latin typeface="Times New Roman" pitchFamily="18" charset="0"/>
              <a:cs typeface="David" pitchFamily="2" charset="-79"/>
            </a:endParaRPr>
          </a:p>
          <a:p>
            <a:pPr algn="r" rtl="1">
              <a:spcBef>
                <a:spcPct val="50000"/>
              </a:spcBef>
              <a:defRPr/>
            </a:pPr>
            <a:endParaRPr lang="en-US" sz="1000" dirty="0">
              <a:solidFill>
                <a:srgbClr val="000000"/>
              </a:solidFill>
              <a:latin typeface="Times New Roman" pitchFamily="18" charset="0"/>
              <a:cs typeface="David" pitchFamily="2" charset="-79"/>
            </a:endParaRPr>
          </a:p>
          <a:p>
            <a:pPr algn="r" rtl="1">
              <a:spcBef>
                <a:spcPct val="50000"/>
              </a:spcBef>
              <a:defRPr/>
            </a:pPr>
            <a:r>
              <a:rPr lang="he-IL" sz="3200" b="1" dirty="0">
                <a:solidFill>
                  <a:srgbClr val="000000"/>
                </a:solidFill>
                <a:latin typeface="Times New Roman" pitchFamily="18" charset="0"/>
                <a:cs typeface="David" pitchFamily="2" charset="-79"/>
              </a:rPr>
              <a:t>ז</a:t>
            </a:r>
            <a:r>
              <a:rPr lang="en-US" sz="3200" b="1" dirty="0">
                <a:solidFill>
                  <a:srgbClr val="000000"/>
                </a:solidFill>
                <a:latin typeface="Times New Roman" pitchFamily="18" charset="0"/>
                <a:cs typeface="David" pitchFamily="2" charset="-79"/>
              </a:rPr>
              <a:t>.</a:t>
            </a:r>
            <a:r>
              <a:rPr lang="he-IL" sz="3200" dirty="0">
                <a:solidFill>
                  <a:srgbClr val="000000"/>
                </a:solidFill>
                <a:latin typeface="Times New Roman" pitchFamily="18" charset="0"/>
                <a:cs typeface="David" pitchFamily="2" charset="-79"/>
              </a:rPr>
              <a:t> בַּחֹדֶשׁ הָרִאשׁוֹן, הוּא חֹדֶשׁ </a:t>
            </a:r>
            <a:r>
              <a:rPr lang="en-US" sz="3200" dirty="0">
                <a:solidFill>
                  <a:srgbClr val="000000"/>
                </a:solidFill>
                <a:latin typeface="Times New Roman" pitchFamily="18" charset="0"/>
                <a:cs typeface="David" pitchFamily="2" charset="-79"/>
              </a:rPr>
              <a:t>       </a:t>
            </a:r>
            <a:r>
              <a:rPr lang="he-IL" sz="3200" dirty="0">
                <a:solidFill>
                  <a:srgbClr val="000000"/>
                </a:solidFill>
                <a:latin typeface="Times New Roman" pitchFamily="18" charset="0"/>
                <a:cs typeface="David" pitchFamily="2" charset="-79"/>
              </a:rPr>
              <a:t>נִיסָן, בִּשְׁנַת שְׁתֵּים עֶשְׂרֵה, </a:t>
            </a:r>
            <a:r>
              <a:rPr lang="en-US" sz="3200" dirty="0">
                <a:solidFill>
                  <a:srgbClr val="000000"/>
                </a:solidFill>
                <a:latin typeface="Times New Roman" pitchFamily="18" charset="0"/>
                <a:cs typeface="David" pitchFamily="2" charset="-79"/>
              </a:rPr>
              <a:t>      </a:t>
            </a:r>
            <a:r>
              <a:rPr lang="he-IL" sz="3200" dirty="0">
                <a:solidFill>
                  <a:srgbClr val="000000"/>
                </a:solidFill>
                <a:latin typeface="Times New Roman" pitchFamily="18" charset="0"/>
                <a:cs typeface="David" pitchFamily="2" charset="-79"/>
              </a:rPr>
              <a:t>לַמֶּלֶךְ אֲחַשְׁוֵרוֹשׁ:  הִפִּיל פּוּר </a:t>
            </a:r>
            <a:r>
              <a:rPr lang="en-US" sz="3200" dirty="0">
                <a:solidFill>
                  <a:srgbClr val="000000"/>
                </a:solidFill>
                <a:latin typeface="Times New Roman" pitchFamily="18" charset="0"/>
                <a:cs typeface="David" pitchFamily="2" charset="-79"/>
              </a:rPr>
              <a:t>    </a:t>
            </a:r>
            <a:r>
              <a:rPr lang="he-IL" sz="3200" dirty="0">
                <a:solidFill>
                  <a:srgbClr val="000000"/>
                </a:solidFill>
                <a:latin typeface="Times New Roman" pitchFamily="18" charset="0"/>
                <a:cs typeface="David" pitchFamily="2" charset="-79"/>
              </a:rPr>
              <a:t>הוּא הַגּוֹרָל לִפְנֵי </a:t>
            </a:r>
            <a:r>
              <a:rPr lang="he-IL" sz="3200" b="1" u="sng" dirty="0">
                <a:solidFill>
                  <a:srgbClr val="000000"/>
                </a:solidFill>
                <a:effectLst>
                  <a:outerShdw blurRad="38100" dist="38100" dir="2700000" algn="tl">
                    <a:srgbClr val="FFFFFF"/>
                  </a:outerShdw>
                </a:effectLst>
                <a:latin typeface="Times New Roman" pitchFamily="18" charset="0"/>
                <a:cs typeface="David" pitchFamily="2" charset="-79"/>
              </a:rPr>
              <a:t>הָמָן</a:t>
            </a:r>
            <a:r>
              <a:rPr lang="he-IL" sz="3200" dirty="0">
                <a:solidFill>
                  <a:srgbClr val="000000"/>
                </a:solidFill>
                <a:latin typeface="Times New Roman" pitchFamily="18" charset="0"/>
                <a:cs typeface="David" pitchFamily="2" charset="-79"/>
              </a:rPr>
              <a:t>, מִיּוֹם </a:t>
            </a:r>
            <a:r>
              <a:rPr lang="en-US" sz="3200" dirty="0">
                <a:solidFill>
                  <a:srgbClr val="000000"/>
                </a:solidFill>
                <a:latin typeface="Times New Roman" pitchFamily="18" charset="0"/>
                <a:cs typeface="David" pitchFamily="2" charset="-79"/>
              </a:rPr>
              <a:t>     </a:t>
            </a:r>
            <a:r>
              <a:rPr lang="he-IL" sz="3200" dirty="0">
                <a:solidFill>
                  <a:srgbClr val="000000"/>
                </a:solidFill>
                <a:latin typeface="Times New Roman" pitchFamily="18" charset="0"/>
                <a:cs typeface="David" pitchFamily="2" charset="-79"/>
              </a:rPr>
              <a:t>לְיוֹם וּמֵחֹדֶשׁ לְחֹדֶשׁ שְׁנֵים </a:t>
            </a:r>
            <a:r>
              <a:rPr lang="en-US" sz="3200" dirty="0">
                <a:solidFill>
                  <a:srgbClr val="000000"/>
                </a:solidFill>
                <a:latin typeface="Times New Roman" pitchFamily="18" charset="0"/>
                <a:cs typeface="David" pitchFamily="2" charset="-79"/>
              </a:rPr>
              <a:t>       </a:t>
            </a:r>
            <a:r>
              <a:rPr lang="he-IL" sz="3200" dirty="0">
                <a:solidFill>
                  <a:srgbClr val="000000"/>
                </a:solidFill>
                <a:latin typeface="Times New Roman" pitchFamily="18" charset="0"/>
                <a:cs typeface="David" pitchFamily="2" charset="-79"/>
              </a:rPr>
              <a:t>עָשָׂר--הוּא חֹדֶשׁ אֲדָר.</a:t>
            </a:r>
            <a:endParaRPr lang="en-US" sz="3200" dirty="0">
              <a:solidFill>
                <a:srgbClr val="000000"/>
              </a:solidFill>
              <a:latin typeface="Times New Roman" pitchFamily="18" charset="0"/>
              <a:cs typeface="David" pitchFamily="2" charset="-79"/>
            </a:endParaRPr>
          </a:p>
        </p:txBody>
      </p:sp>
      <p:pic>
        <p:nvPicPr>
          <p:cNvPr id="4" name="Picture 3" descr="256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44888" y="1530350"/>
            <a:ext cx="2254250" cy="407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ocket_icon_black_white_line_art_scalable_vector_graphics_svg_inkscape_adobe_illustrator_clip_art_clipart_coloring_book_colouring-1331px.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2602773">
            <a:off x="1749425" y="922338"/>
            <a:ext cx="5853113" cy="585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2565.jpg"/>
          <p:cNvPicPr>
            <a:picLocks noChangeAspect="1"/>
          </p:cNvPicPr>
          <p:nvPr/>
        </p:nvPicPr>
        <p:blipFill>
          <a:blip r:embed="rId2">
            <a:extLst>
              <a:ext uri="{28A0092B-C50C-407E-A947-70E740481C1C}">
                <a14:useLocalDpi xmlns:a14="http://schemas.microsoft.com/office/drawing/2010/main" val="0"/>
              </a:ext>
            </a:extLst>
          </a:blip>
          <a:srcRect r="56252"/>
          <a:stretch>
            <a:fillRect/>
          </a:stretch>
        </p:blipFill>
        <p:spPr bwMode="auto">
          <a:xfrm>
            <a:off x="3571875" y="2155825"/>
            <a:ext cx="985838" cy="407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2565.jpg"/>
          <p:cNvPicPr>
            <a:picLocks noChangeAspect="1"/>
          </p:cNvPicPr>
          <p:nvPr/>
        </p:nvPicPr>
        <p:blipFill>
          <a:blip r:embed="rId2">
            <a:extLst>
              <a:ext uri="{28A0092B-C50C-407E-A947-70E740481C1C}">
                <a14:useLocalDpi xmlns:a14="http://schemas.microsoft.com/office/drawing/2010/main" val="0"/>
              </a:ext>
            </a:extLst>
          </a:blip>
          <a:srcRect l="43748"/>
          <a:stretch>
            <a:fillRect/>
          </a:stretch>
        </p:blipFill>
        <p:spPr bwMode="auto">
          <a:xfrm>
            <a:off x="4557713" y="2155825"/>
            <a:ext cx="1266825" cy="407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reeform 7"/>
          <p:cNvSpPr/>
          <p:nvPr/>
        </p:nvSpPr>
        <p:spPr>
          <a:xfrm rot="5207898">
            <a:off x="3563937" y="8666163"/>
            <a:ext cx="1985963" cy="312738"/>
          </a:xfrm>
          <a:custGeom>
            <a:avLst/>
            <a:gdLst>
              <a:gd name="connsiteX0" fmla="*/ 0 w 1987176"/>
              <a:gd name="connsiteY0" fmla="*/ 0 h 313765"/>
              <a:gd name="connsiteX1" fmla="*/ 1643529 w 1987176"/>
              <a:gd name="connsiteY1" fmla="*/ 0 h 313765"/>
              <a:gd name="connsiteX2" fmla="*/ 1987176 w 1987176"/>
              <a:gd name="connsiteY2" fmla="*/ 179294 h 313765"/>
              <a:gd name="connsiteX3" fmla="*/ 1688352 w 1987176"/>
              <a:gd name="connsiteY3" fmla="*/ 313765 h 313765"/>
              <a:gd name="connsiteX4" fmla="*/ 29882 w 1987176"/>
              <a:gd name="connsiteY4" fmla="*/ 254000 h 313765"/>
              <a:gd name="connsiteX5" fmla="*/ 0 w 1987176"/>
              <a:gd name="connsiteY5" fmla="*/ 0 h 313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7176" h="313765">
                <a:moveTo>
                  <a:pt x="0" y="0"/>
                </a:moveTo>
                <a:lnTo>
                  <a:pt x="1643529" y="0"/>
                </a:lnTo>
                <a:lnTo>
                  <a:pt x="1987176" y="179294"/>
                </a:lnTo>
                <a:lnTo>
                  <a:pt x="1688352" y="313765"/>
                </a:lnTo>
                <a:lnTo>
                  <a:pt x="29882" y="254000"/>
                </a:lnTo>
                <a:lnTo>
                  <a:pt x="0" y="0"/>
                </a:lnTo>
                <a:close/>
              </a:path>
            </a:pathLst>
          </a:cu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p>
        </p:txBody>
      </p:sp>
      <p:sp>
        <p:nvSpPr>
          <p:cNvPr id="9" name="Freeform 8"/>
          <p:cNvSpPr/>
          <p:nvPr/>
        </p:nvSpPr>
        <p:spPr>
          <a:xfrm rot="5777741">
            <a:off x="4340225" y="7432676"/>
            <a:ext cx="433387" cy="703262"/>
          </a:xfrm>
          <a:custGeom>
            <a:avLst/>
            <a:gdLst>
              <a:gd name="connsiteX0" fmla="*/ 298823 w 433294"/>
              <a:gd name="connsiteY0" fmla="*/ 0 h 702235"/>
              <a:gd name="connsiteX1" fmla="*/ 433294 w 433294"/>
              <a:gd name="connsiteY1" fmla="*/ 702235 h 702235"/>
              <a:gd name="connsiteX2" fmla="*/ 209176 w 433294"/>
              <a:gd name="connsiteY2" fmla="*/ 642470 h 702235"/>
              <a:gd name="connsiteX3" fmla="*/ 209176 w 433294"/>
              <a:gd name="connsiteY3" fmla="*/ 493058 h 702235"/>
              <a:gd name="connsiteX4" fmla="*/ 0 w 433294"/>
              <a:gd name="connsiteY4" fmla="*/ 463176 h 702235"/>
              <a:gd name="connsiteX5" fmla="*/ 29882 w 433294"/>
              <a:gd name="connsiteY5" fmla="*/ 209176 h 702235"/>
              <a:gd name="connsiteX6" fmla="*/ 194235 w 433294"/>
              <a:gd name="connsiteY6" fmla="*/ 239058 h 702235"/>
              <a:gd name="connsiteX7" fmla="*/ 149412 w 433294"/>
              <a:gd name="connsiteY7" fmla="*/ 0 h 702235"/>
              <a:gd name="connsiteX8" fmla="*/ 298823 w 433294"/>
              <a:gd name="connsiteY8" fmla="*/ 0 h 702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3294" h="702235">
                <a:moveTo>
                  <a:pt x="298823" y="0"/>
                </a:moveTo>
                <a:lnTo>
                  <a:pt x="433294" y="702235"/>
                </a:lnTo>
                <a:lnTo>
                  <a:pt x="209176" y="642470"/>
                </a:lnTo>
                <a:lnTo>
                  <a:pt x="209176" y="493058"/>
                </a:lnTo>
                <a:lnTo>
                  <a:pt x="0" y="463176"/>
                </a:lnTo>
                <a:lnTo>
                  <a:pt x="29882" y="209176"/>
                </a:lnTo>
                <a:lnTo>
                  <a:pt x="194235" y="239058"/>
                </a:lnTo>
                <a:lnTo>
                  <a:pt x="149412" y="0"/>
                </a:lnTo>
                <a:lnTo>
                  <a:pt x="298823" y="0"/>
                </a:lnTo>
                <a:close/>
              </a:path>
            </a:pathLst>
          </a:cu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1" fill="hold" nodeType="afterEffect">
                                  <p:stCondLst>
                                    <p:cond delay="300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4000"/>
                            </p:stCondLst>
                            <p:childTnLst>
                              <p:par>
                                <p:cTn id="15" presetID="1" presetClass="exit" presetSubtype="0" fill="hold" nodeType="afterEffect">
                                  <p:stCondLst>
                                    <p:cond delay="0"/>
                                  </p:stCondLst>
                                  <p:childTnLst>
                                    <p:set>
                                      <p:cBhvr>
                                        <p:cTn id="16" dur="1" fill="hold">
                                          <p:stCondLst>
                                            <p:cond delay="0"/>
                                          </p:stCondLst>
                                        </p:cTn>
                                        <p:tgtEl>
                                          <p:spTgt spid="4"/>
                                        </p:tgtEl>
                                        <p:attrNameLst>
                                          <p:attrName>style.visibility</p:attrName>
                                        </p:attrNameLst>
                                      </p:cBhvr>
                                      <p:to>
                                        <p:strVal val="hidden"/>
                                      </p:to>
                                    </p:set>
                                  </p:childTnLst>
                                </p:cTn>
                              </p:par>
                            </p:childTnLst>
                          </p:cTn>
                        </p:par>
                        <p:par>
                          <p:cTn id="17" fill="hold" nodeType="afterGroup">
                            <p:stCondLst>
                              <p:cond delay="4000"/>
                            </p:stCondLst>
                            <p:childTnLst>
                              <p:par>
                                <p:cTn id="18" presetID="32" presetClass="emph" presetSubtype="0" fill="hold" nodeType="afterEffect">
                                  <p:stCondLst>
                                    <p:cond delay="2000"/>
                                  </p:stCondLst>
                                  <p:childTnLst>
                                    <p:animRot by="120000">
                                      <p:cBhvr>
                                        <p:cTn id="19" dur="100" fill="hold">
                                          <p:stCondLst>
                                            <p:cond delay="0"/>
                                          </p:stCondLst>
                                        </p:cTn>
                                        <p:tgtEl>
                                          <p:spTgt spid="5"/>
                                        </p:tgtEl>
                                        <p:attrNameLst>
                                          <p:attrName>r</p:attrName>
                                        </p:attrNameLst>
                                      </p:cBhvr>
                                    </p:animRot>
                                    <p:animRot by="-240000">
                                      <p:cBhvr>
                                        <p:cTn id="20" dur="200" fill="hold">
                                          <p:stCondLst>
                                            <p:cond delay="200"/>
                                          </p:stCondLst>
                                        </p:cTn>
                                        <p:tgtEl>
                                          <p:spTgt spid="5"/>
                                        </p:tgtEl>
                                        <p:attrNameLst>
                                          <p:attrName>r</p:attrName>
                                        </p:attrNameLst>
                                      </p:cBhvr>
                                    </p:animRot>
                                    <p:animRot by="240000">
                                      <p:cBhvr>
                                        <p:cTn id="21" dur="200" fill="hold">
                                          <p:stCondLst>
                                            <p:cond delay="400"/>
                                          </p:stCondLst>
                                        </p:cTn>
                                        <p:tgtEl>
                                          <p:spTgt spid="5"/>
                                        </p:tgtEl>
                                        <p:attrNameLst>
                                          <p:attrName>r</p:attrName>
                                        </p:attrNameLst>
                                      </p:cBhvr>
                                    </p:animRot>
                                    <p:animRot by="-240000">
                                      <p:cBhvr>
                                        <p:cTn id="22" dur="200" fill="hold">
                                          <p:stCondLst>
                                            <p:cond delay="600"/>
                                          </p:stCondLst>
                                        </p:cTn>
                                        <p:tgtEl>
                                          <p:spTgt spid="5"/>
                                        </p:tgtEl>
                                        <p:attrNameLst>
                                          <p:attrName>r</p:attrName>
                                        </p:attrNameLst>
                                      </p:cBhvr>
                                    </p:animRot>
                                    <p:animRot by="120000">
                                      <p:cBhvr>
                                        <p:cTn id="23" dur="200" fill="hold">
                                          <p:stCondLst>
                                            <p:cond delay="800"/>
                                          </p:stCondLst>
                                        </p:cTn>
                                        <p:tgtEl>
                                          <p:spTgt spid="5"/>
                                        </p:tgtEl>
                                        <p:attrNameLst>
                                          <p:attrName>r</p:attrName>
                                        </p:attrNameLst>
                                      </p:cBhvr>
                                    </p:animRot>
                                  </p:childTnLst>
                                </p:cTn>
                              </p:par>
                            </p:childTnLst>
                          </p:cTn>
                        </p:par>
                        <p:par>
                          <p:cTn id="24" fill="hold" nodeType="afterGroup">
                            <p:stCondLst>
                              <p:cond delay="7000"/>
                            </p:stCondLst>
                            <p:childTnLst>
                              <p:par>
                                <p:cTn id="25" presetID="32" presetClass="emph" presetSubtype="0" fill="hold" nodeType="afterEffect">
                                  <p:stCondLst>
                                    <p:cond delay="0"/>
                                  </p:stCondLst>
                                  <p:childTnLst>
                                    <p:animRot by="120000">
                                      <p:cBhvr>
                                        <p:cTn id="26" dur="100" fill="hold">
                                          <p:stCondLst>
                                            <p:cond delay="0"/>
                                          </p:stCondLst>
                                        </p:cTn>
                                        <p:tgtEl>
                                          <p:spTgt spid="5"/>
                                        </p:tgtEl>
                                        <p:attrNameLst>
                                          <p:attrName>r</p:attrName>
                                        </p:attrNameLst>
                                      </p:cBhvr>
                                    </p:animRot>
                                    <p:animRot by="-240000">
                                      <p:cBhvr>
                                        <p:cTn id="27" dur="200" fill="hold">
                                          <p:stCondLst>
                                            <p:cond delay="200"/>
                                          </p:stCondLst>
                                        </p:cTn>
                                        <p:tgtEl>
                                          <p:spTgt spid="5"/>
                                        </p:tgtEl>
                                        <p:attrNameLst>
                                          <p:attrName>r</p:attrName>
                                        </p:attrNameLst>
                                      </p:cBhvr>
                                    </p:animRot>
                                    <p:animRot by="240000">
                                      <p:cBhvr>
                                        <p:cTn id="28" dur="200" fill="hold">
                                          <p:stCondLst>
                                            <p:cond delay="400"/>
                                          </p:stCondLst>
                                        </p:cTn>
                                        <p:tgtEl>
                                          <p:spTgt spid="5"/>
                                        </p:tgtEl>
                                        <p:attrNameLst>
                                          <p:attrName>r</p:attrName>
                                        </p:attrNameLst>
                                      </p:cBhvr>
                                    </p:animRot>
                                    <p:animRot by="-240000">
                                      <p:cBhvr>
                                        <p:cTn id="29" dur="200" fill="hold">
                                          <p:stCondLst>
                                            <p:cond delay="600"/>
                                          </p:stCondLst>
                                        </p:cTn>
                                        <p:tgtEl>
                                          <p:spTgt spid="5"/>
                                        </p:tgtEl>
                                        <p:attrNameLst>
                                          <p:attrName>r</p:attrName>
                                        </p:attrNameLst>
                                      </p:cBhvr>
                                    </p:animRot>
                                    <p:animRot by="120000">
                                      <p:cBhvr>
                                        <p:cTn id="30" dur="200" fill="hold">
                                          <p:stCondLst>
                                            <p:cond delay="800"/>
                                          </p:stCondLst>
                                        </p:cTn>
                                        <p:tgtEl>
                                          <p:spTgt spid="5"/>
                                        </p:tgtEl>
                                        <p:attrNameLst>
                                          <p:attrName>r</p:attrName>
                                        </p:attrNameLst>
                                      </p:cBhvr>
                                    </p:animRot>
                                  </p:childTnLst>
                                </p:cTn>
                              </p:par>
                            </p:childTnLst>
                          </p:cTn>
                        </p:par>
                        <p:par>
                          <p:cTn id="31" fill="hold" nodeType="afterGroup">
                            <p:stCondLst>
                              <p:cond delay="8000"/>
                            </p:stCondLst>
                            <p:childTnLst>
                              <p:par>
                                <p:cTn id="32" presetID="2" presetClass="exit" presetSubtype="1" fill="hold" nodeType="afterEffect">
                                  <p:stCondLst>
                                    <p:cond delay="2000"/>
                                  </p:stCondLst>
                                  <p:childTnLst>
                                    <p:anim calcmode="lin" valueType="num">
                                      <p:cBhvr additive="base">
                                        <p:cTn id="33" dur="500"/>
                                        <p:tgtEl>
                                          <p:spTgt spid="5"/>
                                        </p:tgtEl>
                                        <p:attrNameLst>
                                          <p:attrName>ppt_x</p:attrName>
                                        </p:attrNameLst>
                                      </p:cBhvr>
                                      <p:tavLst>
                                        <p:tav tm="0">
                                          <p:val>
                                            <p:strVal val="ppt_x"/>
                                          </p:val>
                                        </p:tav>
                                        <p:tav tm="100000">
                                          <p:val>
                                            <p:strVal val="ppt_x"/>
                                          </p:val>
                                        </p:tav>
                                      </p:tavLst>
                                    </p:anim>
                                    <p:anim calcmode="lin" valueType="num">
                                      <p:cBhvr additive="base">
                                        <p:cTn id="34" dur="500"/>
                                        <p:tgtEl>
                                          <p:spTgt spid="5"/>
                                        </p:tgtEl>
                                        <p:attrNameLst>
                                          <p:attrName>ppt_y</p:attrName>
                                        </p:attrNameLst>
                                      </p:cBhvr>
                                      <p:tavLst>
                                        <p:tav tm="0">
                                          <p:val>
                                            <p:strVal val="ppt_y"/>
                                          </p:val>
                                        </p:tav>
                                        <p:tav tm="100000">
                                          <p:val>
                                            <p:strVal val="0-ppt_h/2"/>
                                          </p:val>
                                        </p:tav>
                                      </p:tavLst>
                                    </p:anim>
                                    <p:set>
                                      <p:cBhvr>
                                        <p:cTn id="35" dur="1" fill="hold">
                                          <p:stCondLst>
                                            <p:cond delay="499"/>
                                          </p:stCondLst>
                                        </p:cTn>
                                        <p:tgtEl>
                                          <p:spTgt spid="5"/>
                                        </p:tgtEl>
                                        <p:attrNameLst>
                                          <p:attrName>style.visibility</p:attrName>
                                        </p:attrNameLst>
                                      </p:cBhvr>
                                      <p:to>
                                        <p:strVal val="hidden"/>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2" presetClass="entr" presetSubtype="4"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p:tgtEl>
                                          <p:spTgt spid="6"/>
                                        </p:tgtEl>
                                        <p:attrNameLst>
                                          <p:attrName>ppt_y</p:attrName>
                                        </p:attrNameLst>
                                      </p:cBhvr>
                                      <p:tavLst>
                                        <p:tav tm="0">
                                          <p:val>
                                            <p:strVal val="#ppt_y+#ppt_h*1.125000"/>
                                          </p:val>
                                        </p:tav>
                                        <p:tav tm="100000">
                                          <p:val>
                                            <p:strVal val="#ppt_y"/>
                                          </p:val>
                                        </p:tav>
                                      </p:tavLst>
                                    </p:anim>
                                    <p:animEffect transition="in" filter="wipe(up)">
                                      <p:cBhvr>
                                        <p:cTn id="41" dur="500"/>
                                        <p:tgtEl>
                                          <p:spTgt spid="6"/>
                                        </p:tgtEl>
                                      </p:cBhvr>
                                    </p:animEffect>
                                  </p:childTnLst>
                                </p:cTn>
                              </p:par>
                              <p:par>
                                <p:cTn id="42" presetID="12" presetClass="entr" presetSubtype="4"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p:tgtEl>
                                          <p:spTgt spid="7"/>
                                        </p:tgtEl>
                                        <p:attrNameLst>
                                          <p:attrName>ppt_y</p:attrName>
                                        </p:attrNameLst>
                                      </p:cBhvr>
                                      <p:tavLst>
                                        <p:tav tm="0">
                                          <p:val>
                                            <p:strVal val="#ppt_y+#ppt_h*1.125000"/>
                                          </p:val>
                                        </p:tav>
                                        <p:tav tm="100000">
                                          <p:val>
                                            <p:strVal val="#ppt_y"/>
                                          </p:val>
                                        </p:tav>
                                      </p:tavLst>
                                    </p:anim>
                                    <p:animEffect transition="in" filter="wipe(up)">
                                      <p:cBhvr>
                                        <p:cTn id="45" dur="500"/>
                                        <p:tgtEl>
                                          <p:spTgt spid="7"/>
                                        </p:tgtEl>
                                      </p:cBhvr>
                                    </p:animEffect>
                                  </p:childTnLst>
                                </p:cTn>
                              </p:par>
                            </p:childTnLst>
                          </p:cTn>
                        </p:par>
                        <p:par>
                          <p:cTn id="46" fill="hold" nodeType="afterGroup">
                            <p:stCondLst>
                              <p:cond delay="500"/>
                            </p:stCondLst>
                            <p:childTnLst>
                              <p:par>
                                <p:cTn id="47" presetID="2" presetClass="entr" presetSubtype="1" fill="hold" nodeType="afterEffect">
                                  <p:stCondLst>
                                    <p:cond delay="200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1200" fill="hold"/>
                                        <p:tgtEl>
                                          <p:spTgt spid="8"/>
                                        </p:tgtEl>
                                        <p:attrNameLst>
                                          <p:attrName>ppt_x</p:attrName>
                                        </p:attrNameLst>
                                      </p:cBhvr>
                                      <p:tavLst>
                                        <p:tav tm="0">
                                          <p:val>
                                            <p:strVal val="#ppt_x"/>
                                          </p:val>
                                        </p:tav>
                                        <p:tav tm="100000">
                                          <p:val>
                                            <p:strVal val="#ppt_x"/>
                                          </p:val>
                                        </p:tav>
                                      </p:tavLst>
                                    </p:anim>
                                    <p:anim calcmode="lin" valueType="num">
                                      <p:cBhvr additive="base">
                                        <p:cTn id="50" dur="1200" fill="hold"/>
                                        <p:tgtEl>
                                          <p:spTgt spid="8"/>
                                        </p:tgtEl>
                                        <p:attrNameLst>
                                          <p:attrName>ppt_y</p:attrName>
                                        </p:attrNameLst>
                                      </p:cBhvr>
                                      <p:tavLst>
                                        <p:tav tm="0">
                                          <p:val>
                                            <p:strVal val="0-#ppt_h/2"/>
                                          </p:val>
                                        </p:tav>
                                        <p:tav tm="100000">
                                          <p:val>
                                            <p:strVal val="#ppt_y"/>
                                          </p:val>
                                        </p:tav>
                                      </p:tavLst>
                                    </p:anim>
                                  </p:childTnLst>
                                </p:cTn>
                              </p:par>
                              <p:par>
                                <p:cTn id="51" presetID="2" presetClass="entr" presetSubtype="1" fill="hold" nodeType="withEffect">
                                  <p:stCondLst>
                                    <p:cond delay="220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1000" fill="hold"/>
                                        <p:tgtEl>
                                          <p:spTgt spid="9"/>
                                        </p:tgtEl>
                                        <p:attrNameLst>
                                          <p:attrName>ppt_x</p:attrName>
                                        </p:attrNameLst>
                                      </p:cBhvr>
                                      <p:tavLst>
                                        <p:tav tm="0">
                                          <p:val>
                                            <p:strVal val="#ppt_x"/>
                                          </p:val>
                                        </p:tav>
                                        <p:tav tm="100000">
                                          <p:val>
                                            <p:strVal val="#ppt_x"/>
                                          </p:val>
                                        </p:tav>
                                      </p:tavLst>
                                    </p:anim>
                                    <p:anim calcmode="lin" valueType="num">
                                      <p:cBhvr additive="base">
                                        <p:cTn id="54" dur="1000" fill="hold"/>
                                        <p:tgtEl>
                                          <p:spTgt spid="9"/>
                                        </p:tgtEl>
                                        <p:attrNameLst>
                                          <p:attrName>ppt_y</p:attrName>
                                        </p:attrNameLst>
                                      </p:cBhvr>
                                      <p:tavLst>
                                        <p:tav tm="0">
                                          <p:val>
                                            <p:strVal val="0-#ppt_h/2"/>
                                          </p:val>
                                        </p:tav>
                                        <p:tav tm="100000">
                                          <p:val>
                                            <p:strVal val="#ppt_y"/>
                                          </p:val>
                                        </p:tav>
                                      </p:tavLst>
                                    </p:anim>
                                  </p:childTnLst>
                                </p:cTn>
                              </p:par>
                            </p:childTnLst>
                          </p:cTn>
                        </p:par>
                        <p:par>
                          <p:cTn id="55" fill="hold" nodeType="afterGroup">
                            <p:stCondLst>
                              <p:cond delay="3700"/>
                            </p:stCondLst>
                            <p:childTnLst>
                              <p:par>
                                <p:cTn id="56" presetID="8" presetClass="emph" presetSubtype="0" fill="hold" nodeType="afterEffect">
                                  <p:stCondLst>
                                    <p:cond delay="100"/>
                                  </p:stCondLst>
                                  <p:childTnLst>
                                    <p:animRot by="-5400000">
                                      <p:cBhvr>
                                        <p:cTn id="57" dur="700" fill="hold"/>
                                        <p:tgtEl>
                                          <p:spTgt spid="6"/>
                                        </p:tgtEl>
                                        <p:attrNameLst>
                                          <p:attrName>r</p:attrName>
                                        </p:attrNameLst>
                                      </p:cBhvr>
                                    </p:animRot>
                                  </p:childTnLst>
                                </p:cTn>
                              </p:par>
                              <p:par>
                                <p:cTn id="58" presetID="8" presetClass="emph" presetSubtype="0" fill="hold" nodeType="withEffect">
                                  <p:stCondLst>
                                    <p:cond delay="100"/>
                                  </p:stCondLst>
                                  <p:childTnLst>
                                    <p:animRot by="5400000">
                                      <p:cBhvr>
                                        <p:cTn id="59" dur="700" fill="hold"/>
                                        <p:tgtEl>
                                          <p:spTgt spid="7"/>
                                        </p:tgtEl>
                                        <p:attrNameLst>
                                          <p:attrName>r</p:attrName>
                                        </p:attrNameLst>
                                      </p:cBhvr>
                                    </p:animRot>
                                  </p:childTnLst>
                                </p:cTn>
                              </p:par>
                              <p:par>
                                <p:cTn id="60" presetID="0" presetClass="path" presetSubtype="0" accel="50000" decel="50000" fill="hold" nodeType="withEffect">
                                  <p:stCondLst>
                                    <p:cond delay="0"/>
                                  </p:stCondLst>
                                  <p:childTnLst>
                                    <p:animMotion origin="layout" path="M -4.44444E-6 4.44444E-6 L -0.16684 0.12199 " pathEditMode="relative" rAng="0" ptsTypes="AA">
                                      <p:cBhvr>
                                        <p:cTn id="61" dur="700" fill="hold"/>
                                        <p:tgtEl>
                                          <p:spTgt spid="6"/>
                                        </p:tgtEl>
                                        <p:attrNameLst>
                                          <p:attrName>ppt_x</p:attrName>
                                          <p:attrName>ppt_y</p:attrName>
                                        </p:attrNameLst>
                                      </p:cBhvr>
                                      <p:rCtr x="-8351" y="6088"/>
                                    </p:animMotion>
                                  </p:childTnLst>
                                </p:cTn>
                              </p:par>
                              <p:par>
                                <p:cTn id="62" presetID="0" presetClass="path" presetSubtype="0" accel="50000" decel="50000" fill="hold" nodeType="withEffect">
                                  <p:stCondLst>
                                    <p:cond delay="0"/>
                                  </p:stCondLst>
                                  <p:childTnLst>
                                    <p:animMotion origin="layout" path="M -1.94444E-6 4.44444E-6 L 0.19288 0.12222 " pathEditMode="relative" ptsTypes="AA">
                                      <p:cBhvr>
                                        <p:cTn id="63" dur="700" fill="hold"/>
                                        <p:tgtEl>
                                          <p:spTgt spid="7"/>
                                        </p:tgtEl>
                                        <p:attrNameLst>
                                          <p:attrName>ppt_x</p:attrName>
                                          <p:attrName>ppt_y</p:attrName>
                                        </p:attrNameLst>
                                      </p:cBhvr>
                                    </p:animMotion>
                                  </p:childTnLst>
                                </p:cTn>
                              </p:par>
                            </p:childTnLst>
                          </p:cTn>
                        </p:par>
                        <p:par>
                          <p:cTn id="64" fill="hold" nodeType="afterGroup">
                            <p:stCondLst>
                              <p:cond delay="4500"/>
                            </p:stCondLst>
                            <p:childTnLst>
                              <p:par>
                                <p:cTn id="65" presetID="12" presetClass="exit" presetSubtype="4" fill="hold" nodeType="afterEffect">
                                  <p:stCondLst>
                                    <p:cond delay="2000"/>
                                  </p:stCondLst>
                                  <p:childTnLst>
                                    <p:anim calcmode="lin" valueType="num">
                                      <p:cBhvr additive="base">
                                        <p:cTn id="66" dur="500"/>
                                        <p:tgtEl>
                                          <p:spTgt spid="6"/>
                                        </p:tgtEl>
                                        <p:attrNameLst>
                                          <p:attrName>ppt_y</p:attrName>
                                        </p:attrNameLst>
                                      </p:cBhvr>
                                      <p:tavLst>
                                        <p:tav tm="0">
                                          <p:val>
                                            <p:strVal val="#ppt_y"/>
                                          </p:val>
                                        </p:tav>
                                        <p:tav tm="100000">
                                          <p:val>
                                            <p:strVal val="#ppt_y+#ppt_h*1.125000"/>
                                          </p:val>
                                        </p:tav>
                                      </p:tavLst>
                                    </p:anim>
                                    <p:animEffect transition="out" filter="wipe(down)">
                                      <p:cBhvr>
                                        <p:cTn id="67" dur="500"/>
                                        <p:tgtEl>
                                          <p:spTgt spid="6"/>
                                        </p:tgtEl>
                                      </p:cBhvr>
                                    </p:animEffect>
                                    <p:set>
                                      <p:cBhvr>
                                        <p:cTn id="68" dur="1" fill="hold">
                                          <p:stCondLst>
                                            <p:cond delay="499"/>
                                          </p:stCondLst>
                                        </p:cTn>
                                        <p:tgtEl>
                                          <p:spTgt spid="6"/>
                                        </p:tgtEl>
                                        <p:attrNameLst>
                                          <p:attrName>style.visibility</p:attrName>
                                        </p:attrNameLst>
                                      </p:cBhvr>
                                      <p:to>
                                        <p:strVal val="hidden"/>
                                      </p:to>
                                    </p:set>
                                  </p:childTnLst>
                                </p:cTn>
                              </p:par>
                              <p:par>
                                <p:cTn id="69" presetID="12" presetClass="exit" presetSubtype="4" fill="hold" nodeType="withEffect">
                                  <p:stCondLst>
                                    <p:cond delay="2000"/>
                                  </p:stCondLst>
                                  <p:childTnLst>
                                    <p:anim calcmode="lin" valueType="num">
                                      <p:cBhvr additive="base">
                                        <p:cTn id="70" dur="500"/>
                                        <p:tgtEl>
                                          <p:spTgt spid="7"/>
                                        </p:tgtEl>
                                        <p:attrNameLst>
                                          <p:attrName>ppt_y</p:attrName>
                                        </p:attrNameLst>
                                      </p:cBhvr>
                                      <p:tavLst>
                                        <p:tav tm="0">
                                          <p:val>
                                            <p:strVal val="#ppt_y"/>
                                          </p:val>
                                        </p:tav>
                                        <p:tav tm="100000">
                                          <p:val>
                                            <p:strVal val="#ppt_y+#ppt_h*1.125000"/>
                                          </p:val>
                                        </p:tav>
                                      </p:tavLst>
                                    </p:anim>
                                    <p:animEffect transition="out" filter="wipe(down)">
                                      <p:cBhvr>
                                        <p:cTn id="71" dur="500"/>
                                        <p:tgtEl>
                                          <p:spTgt spid="7"/>
                                        </p:tgtEl>
                                      </p:cBhvr>
                                    </p:animEffect>
                                    <p:set>
                                      <p:cBhvr>
                                        <p:cTn id="7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hamanpic"/>
          <p:cNvSpPr txBox="1">
            <a:spLocks noChangeArrowheads="1"/>
          </p:cNvSpPr>
          <p:nvPr/>
        </p:nvSpPr>
        <p:spPr bwMode="auto">
          <a:xfrm>
            <a:off x="609600" y="533400"/>
            <a:ext cx="7848600" cy="3384550"/>
          </a:xfrm>
          <a:prstGeom prst="rect">
            <a:avLst/>
          </a:prstGeom>
          <a:noFill/>
          <a:ln w="9525">
            <a:noFill/>
            <a:miter lim="800000"/>
            <a:headEnd/>
            <a:tailEnd/>
          </a:ln>
          <a:effectLst/>
        </p:spPr>
        <p:txBody>
          <a:bodyPr>
            <a:spAutoFit/>
          </a:bodyPr>
          <a:lstStyle/>
          <a:p>
            <a:pPr algn="ctr">
              <a:spcBef>
                <a:spcPct val="50000"/>
              </a:spcBef>
              <a:defRPr/>
            </a:pPr>
            <a:endParaRPr lang="en-US" sz="7200" dirty="0">
              <a:solidFill>
                <a:srgbClr val="66FFFF"/>
              </a:solidFill>
              <a:effectLst>
                <a:outerShdw blurRad="38100" dist="38100" dir="2700000" algn="tl">
                  <a:srgbClr val="FFFFFF"/>
                </a:outerShdw>
              </a:effectLst>
              <a:latin typeface="Mead Bold" pitchFamily="2" charset="0"/>
              <a:cs typeface="+mn-cs"/>
            </a:endParaRPr>
          </a:p>
          <a:p>
            <a:pPr algn="ctr">
              <a:spcBef>
                <a:spcPct val="50000"/>
              </a:spcBef>
              <a:defRPr/>
            </a:pPr>
            <a:r>
              <a:rPr lang="en-US" sz="9600" dirty="0">
                <a:ln w="57150" cmpd="sng">
                  <a:solidFill>
                    <a:srgbClr val="3366FF"/>
                  </a:solidFill>
                </a:ln>
                <a:solidFill>
                  <a:schemeClr val="tx1"/>
                </a:solidFill>
                <a:effectLst>
                  <a:outerShdw blurRad="38100" dist="38100" dir="2700000" algn="tl">
                    <a:srgbClr val="FFFFFF"/>
                  </a:outerShdw>
                </a:effectLst>
                <a:latin typeface="Arial Black"/>
                <a:cs typeface="Arial Black"/>
              </a:rPr>
              <a:t>Perek 1</a:t>
            </a:r>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0" y="0"/>
            <a:ext cx="4572000" cy="6370638"/>
          </a:xfrm>
          <a:prstGeom prst="rect">
            <a:avLst/>
          </a:prstGeom>
          <a:noFill/>
          <a:ln w="9525">
            <a:noFill/>
            <a:miter lim="800000"/>
            <a:headEnd/>
            <a:tailEnd/>
          </a:ln>
          <a:effectLst/>
        </p:spPr>
        <p:txBody>
          <a:bodyPr>
            <a:spAutoFit/>
          </a:bodyPr>
          <a:lstStyle/>
          <a:p>
            <a:pPr marL="457200" indent="-457200">
              <a:spcBef>
                <a:spcPct val="50000"/>
              </a:spcBef>
              <a:defRPr/>
            </a:pPr>
            <a:r>
              <a:rPr lang="en-US" sz="2400" dirty="0">
                <a:solidFill>
                  <a:srgbClr val="000000"/>
                </a:solidFill>
                <a:latin typeface="Times New Roman" pitchFamily="18" charset="0"/>
                <a:cs typeface="Times New Roman" pitchFamily="18" charset="0"/>
              </a:rPr>
              <a:t>8.   </a:t>
            </a:r>
            <a:r>
              <a:rPr lang="en-US" sz="2400" b="1" i="1" u="sng" dirty="0">
                <a:solidFill>
                  <a:srgbClr val="000000"/>
                </a:solidFill>
                <a:effectLst>
                  <a:outerShdw blurRad="38100" dist="38100" dir="2700000" algn="tl">
                    <a:srgbClr val="FFFFFF"/>
                  </a:outerShdw>
                </a:effectLst>
                <a:latin typeface="Times New Roman" pitchFamily="18" charset="0"/>
                <a:cs typeface="Times New Roman" pitchFamily="18" charset="0"/>
              </a:rPr>
              <a:t>Haman</a:t>
            </a:r>
            <a:r>
              <a:rPr lang="en-US" sz="2400" dirty="0">
                <a:solidFill>
                  <a:srgbClr val="000000"/>
                </a:solidFill>
                <a:latin typeface="Times New Roman" pitchFamily="18" charset="0"/>
                <a:cs typeface="Times New Roman" pitchFamily="18" charset="0"/>
              </a:rPr>
              <a:t> said to King </a:t>
            </a:r>
            <a:r>
              <a:rPr lang="en-US" sz="2400" dirty="0" err="1">
                <a:solidFill>
                  <a:srgbClr val="000000"/>
                </a:solidFill>
                <a:latin typeface="Times New Roman" pitchFamily="18" charset="0"/>
                <a:cs typeface="Times New Roman" pitchFamily="18" charset="0"/>
              </a:rPr>
              <a:t>Achashverosh</a:t>
            </a:r>
            <a:r>
              <a:rPr lang="en-US" sz="2400" dirty="0">
                <a:solidFill>
                  <a:srgbClr val="000000"/>
                </a:solidFill>
                <a:latin typeface="Times New Roman" pitchFamily="18" charset="0"/>
                <a:cs typeface="Times New Roman" pitchFamily="18" charset="0"/>
              </a:rPr>
              <a:t>, "There is one nation scattered and dispersed among the nations throughout the provinces of your kingdom, whose laws are unlike those of any other nation and who do not obey the laws of the King. It is not in the King's interest to tolerate them.</a:t>
            </a:r>
          </a:p>
          <a:p>
            <a:pPr marL="457200" indent="-457200">
              <a:spcBef>
                <a:spcPct val="50000"/>
              </a:spcBef>
              <a:defRPr/>
            </a:pPr>
            <a:endParaRPr lang="en-US" dirty="0">
              <a:solidFill>
                <a:srgbClr val="000000"/>
              </a:solidFill>
              <a:latin typeface="Times New Roman" pitchFamily="18" charset="0"/>
              <a:cs typeface="Times New Roman" pitchFamily="18" charset="0"/>
            </a:endParaRPr>
          </a:p>
          <a:p>
            <a:pPr marL="457200" indent="-457200">
              <a:spcBef>
                <a:spcPct val="50000"/>
              </a:spcBef>
              <a:defRPr/>
            </a:pPr>
            <a:r>
              <a:rPr lang="en-US" sz="2400" dirty="0">
                <a:solidFill>
                  <a:srgbClr val="000000"/>
                </a:solidFill>
                <a:latin typeface="Times New Roman" pitchFamily="18" charset="0"/>
                <a:cs typeface="Times New Roman" pitchFamily="18" charset="0"/>
              </a:rPr>
              <a:t>9.  If it please the King, let [an edict] be issued for their destruction, and I will pay ten thousand silver talents to the functionaries, to be deposited in the King's treasuries."</a:t>
            </a:r>
          </a:p>
        </p:txBody>
      </p:sp>
      <p:sp>
        <p:nvSpPr>
          <p:cNvPr id="31747" name="Text Box 3"/>
          <p:cNvSpPr txBox="1">
            <a:spLocks noChangeArrowheads="1"/>
          </p:cNvSpPr>
          <p:nvPr/>
        </p:nvSpPr>
        <p:spPr bwMode="auto">
          <a:xfrm>
            <a:off x="4267200" y="0"/>
            <a:ext cx="4876800" cy="7016750"/>
          </a:xfrm>
          <a:prstGeom prst="rect">
            <a:avLst/>
          </a:prstGeom>
          <a:noFill/>
          <a:ln w="9525">
            <a:noFill/>
            <a:miter lim="800000"/>
            <a:headEnd/>
            <a:tailEnd/>
          </a:ln>
          <a:effectLst/>
        </p:spPr>
        <p:txBody>
          <a:bodyPr>
            <a:spAutoFit/>
          </a:bodyPr>
          <a:lstStyle/>
          <a:p>
            <a:pPr algn="r" rtl="1">
              <a:spcBef>
                <a:spcPct val="50000"/>
              </a:spcBef>
              <a:defRPr/>
            </a:pPr>
            <a:r>
              <a:rPr lang="he-IL" sz="3200" b="1" dirty="0">
                <a:solidFill>
                  <a:srgbClr val="000000"/>
                </a:solidFill>
                <a:latin typeface="Times New Roman" pitchFamily="18" charset="0"/>
                <a:cs typeface="David" pitchFamily="2" charset="-79"/>
              </a:rPr>
              <a:t>ח</a:t>
            </a:r>
            <a:r>
              <a:rPr lang="en-US" sz="3200" b="1" dirty="0">
                <a:solidFill>
                  <a:srgbClr val="000000"/>
                </a:solidFill>
                <a:latin typeface="Times New Roman" pitchFamily="18" charset="0"/>
                <a:cs typeface="David" pitchFamily="2" charset="-79"/>
              </a:rPr>
              <a:t>.</a:t>
            </a:r>
            <a:r>
              <a:rPr lang="he-IL" sz="3200" dirty="0">
                <a:solidFill>
                  <a:srgbClr val="000000"/>
                </a:solidFill>
                <a:latin typeface="Times New Roman" pitchFamily="18" charset="0"/>
                <a:cs typeface="David" pitchFamily="2" charset="-79"/>
              </a:rPr>
              <a:t> וַיֹּאמֶר </a:t>
            </a:r>
            <a:r>
              <a:rPr lang="he-IL" sz="3200" b="1" u="sng" dirty="0">
                <a:solidFill>
                  <a:srgbClr val="000000"/>
                </a:solidFill>
                <a:effectLst>
                  <a:outerShdw blurRad="38100" dist="38100" dir="2700000" algn="tl">
                    <a:srgbClr val="FFFFFF"/>
                  </a:outerShdw>
                </a:effectLst>
                <a:latin typeface="Times New Roman" pitchFamily="18" charset="0"/>
                <a:cs typeface="David" pitchFamily="2" charset="-79"/>
              </a:rPr>
              <a:t>הָמָן</a:t>
            </a:r>
            <a:r>
              <a:rPr lang="he-IL" sz="3200" dirty="0">
                <a:solidFill>
                  <a:srgbClr val="000000"/>
                </a:solidFill>
                <a:latin typeface="Times New Roman" pitchFamily="18" charset="0"/>
                <a:cs typeface="David" pitchFamily="2" charset="-79"/>
              </a:rPr>
              <a:t>, לַמֶּלֶךְ אֲחַשְׁוֵרוֹשׁ-</a:t>
            </a:r>
            <a:r>
              <a:rPr lang="en-US" sz="3200" dirty="0">
                <a:solidFill>
                  <a:srgbClr val="000000"/>
                </a:solidFill>
                <a:latin typeface="Times New Roman" pitchFamily="18" charset="0"/>
                <a:cs typeface="David" pitchFamily="2" charset="-79"/>
              </a:rPr>
              <a:t>     </a:t>
            </a:r>
            <a:r>
              <a:rPr lang="he-IL" sz="3200" dirty="0">
                <a:solidFill>
                  <a:srgbClr val="000000"/>
                </a:solidFill>
                <a:latin typeface="Times New Roman" pitchFamily="18" charset="0"/>
                <a:cs typeface="David" pitchFamily="2" charset="-79"/>
              </a:rPr>
              <a:t>-יֶשְׁנוֹ עַם אֶחָד מְפֻזָּר וּמְפֹרָד </a:t>
            </a:r>
            <a:r>
              <a:rPr lang="en-US" sz="3200" dirty="0">
                <a:solidFill>
                  <a:srgbClr val="000000"/>
                </a:solidFill>
                <a:latin typeface="Times New Roman" pitchFamily="18" charset="0"/>
                <a:cs typeface="David" pitchFamily="2" charset="-79"/>
              </a:rPr>
              <a:t>      </a:t>
            </a:r>
            <a:r>
              <a:rPr lang="he-IL" sz="3200" dirty="0">
                <a:solidFill>
                  <a:srgbClr val="000000"/>
                </a:solidFill>
                <a:latin typeface="Times New Roman" pitchFamily="18" charset="0"/>
                <a:cs typeface="David" pitchFamily="2" charset="-79"/>
              </a:rPr>
              <a:t>בֵּין הָעַמִּים, בְּכֹל מְדִינוֹת </a:t>
            </a:r>
            <a:r>
              <a:rPr lang="en-US" sz="3200" dirty="0">
                <a:solidFill>
                  <a:srgbClr val="000000"/>
                </a:solidFill>
                <a:latin typeface="Times New Roman" pitchFamily="18" charset="0"/>
                <a:cs typeface="David" pitchFamily="2" charset="-79"/>
              </a:rPr>
              <a:t>           </a:t>
            </a:r>
            <a:r>
              <a:rPr lang="he-IL" sz="3200" dirty="0">
                <a:solidFill>
                  <a:srgbClr val="000000"/>
                </a:solidFill>
                <a:latin typeface="Times New Roman" pitchFamily="18" charset="0"/>
                <a:cs typeface="David" pitchFamily="2" charset="-79"/>
              </a:rPr>
              <a:t>מַלְכוּתֶךָ; וְדָתֵיהֶם שֹׁנוֹת מִכָּל </a:t>
            </a:r>
            <a:r>
              <a:rPr lang="en-US" sz="3200" dirty="0">
                <a:solidFill>
                  <a:srgbClr val="000000"/>
                </a:solidFill>
                <a:latin typeface="Times New Roman" pitchFamily="18" charset="0"/>
                <a:cs typeface="David" pitchFamily="2" charset="-79"/>
              </a:rPr>
              <a:t>     </a:t>
            </a:r>
            <a:r>
              <a:rPr lang="he-IL" sz="3200" dirty="0">
                <a:solidFill>
                  <a:srgbClr val="000000"/>
                </a:solidFill>
                <a:latin typeface="Times New Roman" pitchFamily="18" charset="0"/>
                <a:cs typeface="David" pitchFamily="2" charset="-79"/>
              </a:rPr>
              <a:t>עָם, וְאֶת דָּתֵי הַמֶּלֶךְ אֵינָם </a:t>
            </a:r>
            <a:r>
              <a:rPr lang="en-US" sz="3200" dirty="0">
                <a:solidFill>
                  <a:srgbClr val="000000"/>
                </a:solidFill>
                <a:latin typeface="Times New Roman" pitchFamily="18" charset="0"/>
                <a:cs typeface="David" pitchFamily="2" charset="-79"/>
              </a:rPr>
              <a:t>         </a:t>
            </a:r>
            <a:r>
              <a:rPr lang="he-IL" sz="3200" dirty="0">
                <a:solidFill>
                  <a:srgbClr val="000000"/>
                </a:solidFill>
                <a:latin typeface="Times New Roman" pitchFamily="18" charset="0"/>
                <a:cs typeface="David" pitchFamily="2" charset="-79"/>
              </a:rPr>
              <a:t>עֹשִׂים, וְלַמֶּלֶךְ אֵין שֹׁוֶה, </a:t>
            </a:r>
            <a:r>
              <a:rPr lang="en-US" sz="3200" dirty="0">
                <a:solidFill>
                  <a:srgbClr val="000000"/>
                </a:solidFill>
                <a:latin typeface="Times New Roman" pitchFamily="18" charset="0"/>
                <a:cs typeface="David" pitchFamily="2" charset="-79"/>
              </a:rPr>
              <a:t>            </a:t>
            </a:r>
            <a:r>
              <a:rPr lang="he-IL" sz="3200" dirty="0">
                <a:solidFill>
                  <a:srgbClr val="000000"/>
                </a:solidFill>
                <a:latin typeface="Times New Roman" pitchFamily="18" charset="0"/>
                <a:cs typeface="David" pitchFamily="2" charset="-79"/>
              </a:rPr>
              <a:t>לְהַנִּיחָם. </a:t>
            </a:r>
            <a:endParaRPr lang="en-US" sz="3200" dirty="0">
              <a:solidFill>
                <a:srgbClr val="000000"/>
              </a:solidFill>
              <a:latin typeface="Times New Roman" pitchFamily="18" charset="0"/>
              <a:cs typeface="David" pitchFamily="2" charset="-79"/>
            </a:endParaRPr>
          </a:p>
          <a:p>
            <a:pPr algn="r" rtl="1">
              <a:spcBef>
                <a:spcPct val="50000"/>
              </a:spcBef>
              <a:defRPr/>
            </a:pPr>
            <a:endParaRPr lang="en-US" sz="1200" dirty="0">
              <a:solidFill>
                <a:srgbClr val="000000"/>
              </a:solidFill>
              <a:latin typeface="Times New Roman" pitchFamily="18" charset="0"/>
              <a:cs typeface="David" pitchFamily="2" charset="-79"/>
            </a:endParaRPr>
          </a:p>
          <a:p>
            <a:pPr algn="r" rtl="1">
              <a:spcBef>
                <a:spcPct val="50000"/>
              </a:spcBef>
              <a:defRPr/>
            </a:pPr>
            <a:r>
              <a:rPr lang="he-IL" sz="3200" b="1" dirty="0">
                <a:solidFill>
                  <a:srgbClr val="000000"/>
                </a:solidFill>
                <a:latin typeface="Times New Roman" pitchFamily="18" charset="0"/>
                <a:cs typeface="David" pitchFamily="2" charset="-79"/>
              </a:rPr>
              <a:t>ט</a:t>
            </a:r>
            <a:r>
              <a:rPr lang="en-US" sz="3200" b="1" dirty="0">
                <a:solidFill>
                  <a:srgbClr val="000000"/>
                </a:solidFill>
                <a:latin typeface="Times New Roman" pitchFamily="18" charset="0"/>
                <a:cs typeface="David" pitchFamily="2" charset="-79"/>
              </a:rPr>
              <a:t>.</a:t>
            </a:r>
            <a:r>
              <a:rPr lang="he-IL" sz="3200" dirty="0">
                <a:solidFill>
                  <a:srgbClr val="000000"/>
                </a:solidFill>
                <a:latin typeface="Times New Roman" pitchFamily="18" charset="0"/>
                <a:cs typeface="David" pitchFamily="2" charset="-79"/>
              </a:rPr>
              <a:t> אִם עַל הַמֶּלֶךְ טוֹב, יִכָּתֵב </a:t>
            </a:r>
            <a:r>
              <a:rPr lang="en-US" sz="3200" dirty="0">
                <a:solidFill>
                  <a:srgbClr val="000000"/>
                </a:solidFill>
                <a:latin typeface="Times New Roman" pitchFamily="18" charset="0"/>
                <a:cs typeface="David" pitchFamily="2" charset="-79"/>
              </a:rPr>
              <a:t>           </a:t>
            </a:r>
            <a:r>
              <a:rPr lang="he-IL" sz="3200" dirty="0">
                <a:solidFill>
                  <a:srgbClr val="000000"/>
                </a:solidFill>
                <a:latin typeface="Times New Roman" pitchFamily="18" charset="0"/>
                <a:cs typeface="David" pitchFamily="2" charset="-79"/>
              </a:rPr>
              <a:t>לְאַבְּדָם; וַעֲשֶׂרֶת אֲלָפִים כִּכַּר </a:t>
            </a:r>
            <a:r>
              <a:rPr lang="en-US" sz="3200" dirty="0">
                <a:solidFill>
                  <a:srgbClr val="000000"/>
                </a:solidFill>
                <a:latin typeface="Times New Roman" pitchFamily="18" charset="0"/>
                <a:cs typeface="David" pitchFamily="2" charset="-79"/>
              </a:rPr>
              <a:t>      </a:t>
            </a:r>
            <a:r>
              <a:rPr lang="he-IL" sz="3200" dirty="0">
                <a:solidFill>
                  <a:srgbClr val="000000"/>
                </a:solidFill>
                <a:latin typeface="Times New Roman" pitchFamily="18" charset="0"/>
                <a:cs typeface="David" pitchFamily="2" charset="-79"/>
              </a:rPr>
              <a:t>כֶּסֶף, אֶשְׁקוֹל עַל יְדֵי עֹשֵׂי </a:t>
            </a:r>
            <a:r>
              <a:rPr lang="en-US" sz="3200" dirty="0">
                <a:solidFill>
                  <a:srgbClr val="000000"/>
                </a:solidFill>
                <a:latin typeface="Times New Roman" pitchFamily="18" charset="0"/>
                <a:cs typeface="David" pitchFamily="2" charset="-79"/>
              </a:rPr>
              <a:t>           </a:t>
            </a:r>
            <a:r>
              <a:rPr lang="he-IL" sz="3200" dirty="0">
                <a:solidFill>
                  <a:srgbClr val="000000"/>
                </a:solidFill>
                <a:latin typeface="Times New Roman" pitchFamily="18" charset="0"/>
                <a:cs typeface="David" pitchFamily="2" charset="-79"/>
              </a:rPr>
              <a:t>הַמְּלָאכָה, לְהָבִיא, אֶל גִּנְזֵי </a:t>
            </a:r>
            <a:r>
              <a:rPr lang="en-US" sz="3200" dirty="0">
                <a:solidFill>
                  <a:srgbClr val="000000"/>
                </a:solidFill>
                <a:latin typeface="Times New Roman" pitchFamily="18" charset="0"/>
                <a:cs typeface="David" pitchFamily="2" charset="-79"/>
              </a:rPr>
              <a:t>         </a:t>
            </a:r>
            <a:r>
              <a:rPr lang="he-IL" sz="3200" dirty="0">
                <a:solidFill>
                  <a:srgbClr val="000000"/>
                </a:solidFill>
                <a:latin typeface="Times New Roman" pitchFamily="18" charset="0"/>
                <a:cs typeface="David" pitchFamily="2" charset="-79"/>
              </a:rPr>
              <a:t>הַמֶּלֶךְ.</a:t>
            </a:r>
            <a:endParaRPr lang="en-US" sz="3200" dirty="0">
              <a:solidFill>
                <a:srgbClr val="000000"/>
              </a:solidFill>
              <a:latin typeface="Times New Roman" pitchFamily="18" charset="0"/>
              <a:cs typeface="David" pitchFamily="2" charset="-79"/>
            </a:endParaRPr>
          </a:p>
        </p:txBody>
      </p:sp>
      <p:sp>
        <p:nvSpPr>
          <p:cNvPr id="4" name="Right Arrow 3"/>
          <p:cNvSpPr/>
          <p:nvPr/>
        </p:nvSpPr>
        <p:spPr>
          <a:xfrm rot="1933908">
            <a:off x="3622675" y="2941638"/>
            <a:ext cx="2065338" cy="374650"/>
          </a:xfrm>
          <a:prstGeom prst="rightArrow">
            <a:avLst>
              <a:gd name="adj1" fmla="val 20797"/>
              <a:gd name="adj2" fmla="val 109524"/>
            </a:avLst>
          </a:prstGeom>
          <a:solidFill>
            <a:srgbClr val="595959"/>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p>
        </p:txBody>
      </p:sp>
      <p:sp>
        <p:nvSpPr>
          <p:cNvPr id="5" name="Right Arrow 4"/>
          <p:cNvSpPr/>
          <p:nvPr/>
        </p:nvSpPr>
        <p:spPr>
          <a:xfrm rot="5400000">
            <a:off x="3506788" y="2806700"/>
            <a:ext cx="2065337" cy="373063"/>
          </a:xfrm>
          <a:prstGeom prst="rightArrow">
            <a:avLst>
              <a:gd name="adj1" fmla="val 20797"/>
              <a:gd name="adj2" fmla="val 109524"/>
            </a:avLst>
          </a:prstGeom>
          <a:solidFill>
            <a:schemeClr val="tx1">
              <a:lumMod val="65000"/>
              <a:lumOff val="3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p>
        </p:txBody>
      </p:sp>
      <p:sp>
        <p:nvSpPr>
          <p:cNvPr id="6" name="Right Arrow 5"/>
          <p:cNvSpPr/>
          <p:nvPr/>
        </p:nvSpPr>
        <p:spPr>
          <a:xfrm rot="9295177">
            <a:off x="3313113" y="3105150"/>
            <a:ext cx="2065337" cy="374650"/>
          </a:xfrm>
          <a:prstGeom prst="rightArrow">
            <a:avLst>
              <a:gd name="adj1" fmla="val 20797"/>
              <a:gd name="adj2" fmla="val 109524"/>
            </a:avLst>
          </a:prstGeom>
          <a:solidFill>
            <a:srgbClr val="595959"/>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p>
        </p:txBody>
      </p:sp>
      <p:sp>
        <p:nvSpPr>
          <p:cNvPr id="7" name="Right Arrow 6"/>
          <p:cNvSpPr/>
          <p:nvPr/>
        </p:nvSpPr>
        <p:spPr>
          <a:xfrm>
            <a:off x="3506788" y="4025900"/>
            <a:ext cx="2424112" cy="374650"/>
          </a:xfrm>
          <a:prstGeom prst="rightArrow">
            <a:avLst>
              <a:gd name="adj1" fmla="val 20797"/>
              <a:gd name="adj2" fmla="val 109524"/>
            </a:avLst>
          </a:prstGeom>
          <a:solidFill>
            <a:srgbClr val="595959"/>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p>
        </p:txBody>
      </p:sp>
      <p:sp>
        <p:nvSpPr>
          <p:cNvPr id="8" name="Right Arrow 7"/>
          <p:cNvSpPr/>
          <p:nvPr/>
        </p:nvSpPr>
        <p:spPr>
          <a:xfrm rot="10800000">
            <a:off x="3073400" y="3756025"/>
            <a:ext cx="2555875" cy="373063"/>
          </a:xfrm>
          <a:prstGeom prst="rightArrow">
            <a:avLst>
              <a:gd name="adj1" fmla="val 20797"/>
              <a:gd name="adj2" fmla="val 109524"/>
            </a:avLst>
          </a:prstGeom>
          <a:solidFill>
            <a:srgbClr val="595959"/>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p>
        </p:txBody>
      </p:sp>
      <p:sp>
        <p:nvSpPr>
          <p:cNvPr id="9" name="Right Arrow 8"/>
          <p:cNvSpPr/>
          <p:nvPr/>
        </p:nvSpPr>
        <p:spPr>
          <a:xfrm rot="12947788">
            <a:off x="3068638" y="4662488"/>
            <a:ext cx="2913062" cy="374650"/>
          </a:xfrm>
          <a:prstGeom prst="rightArrow">
            <a:avLst>
              <a:gd name="adj1" fmla="val 20797"/>
              <a:gd name="adj2" fmla="val 109524"/>
            </a:avLst>
          </a:prstGeom>
          <a:solidFill>
            <a:srgbClr val="595959"/>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p>
        </p:txBody>
      </p:sp>
      <p:sp>
        <p:nvSpPr>
          <p:cNvPr id="10" name="Right Arrow 9"/>
          <p:cNvSpPr/>
          <p:nvPr/>
        </p:nvSpPr>
        <p:spPr>
          <a:xfrm rot="19334094">
            <a:off x="3168650" y="4564063"/>
            <a:ext cx="2767013" cy="373062"/>
          </a:xfrm>
          <a:prstGeom prst="rightArrow">
            <a:avLst>
              <a:gd name="adj1" fmla="val 20797"/>
              <a:gd name="adj2" fmla="val 109524"/>
            </a:avLst>
          </a:prstGeom>
          <a:solidFill>
            <a:srgbClr val="595959"/>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p>
        </p:txBody>
      </p:sp>
      <p:pic>
        <p:nvPicPr>
          <p:cNvPr id="11" name="Picture 10" descr="256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60763" y="2155825"/>
            <a:ext cx="2252662" cy="407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par>
                          <p:cTn id="8" fill="hold" nodeType="afterGroup">
                            <p:stCondLst>
                              <p:cond delay="500"/>
                            </p:stCondLst>
                            <p:childTnLst>
                              <p:par>
                                <p:cTn id="9" presetID="2" presetClass="entr" presetSubtype="9" fill="hold" grpId="0" nodeType="afterEffect">
                                  <p:stCondLst>
                                    <p:cond delay="20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300" fill="hold"/>
                                        <p:tgtEl>
                                          <p:spTgt spid="4"/>
                                        </p:tgtEl>
                                        <p:attrNameLst>
                                          <p:attrName>ppt_x</p:attrName>
                                        </p:attrNameLst>
                                      </p:cBhvr>
                                      <p:tavLst>
                                        <p:tav tm="0">
                                          <p:val>
                                            <p:strVal val="0-#ppt_w/2"/>
                                          </p:val>
                                        </p:tav>
                                        <p:tav tm="100000">
                                          <p:val>
                                            <p:strVal val="#ppt_x"/>
                                          </p:val>
                                        </p:tav>
                                      </p:tavLst>
                                    </p:anim>
                                    <p:anim calcmode="lin" valueType="num">
                                      <p:cBhvr additive="base">
                                        <p:cTn id="12" dur="300" fill="hold"/>
                                        <p:tgtEl>
                                          <p:spTgt spid="4"/>
                                        </p:tgtEl>
                                        <p:attrNameLst>
                                          <p:attrName>ppt_y</p:attrName>
                                        </p:attrNameLst>
                                      </p:cBhvr>
                                      <p:tavLst>
                                        <p:tav tm="0">
                                          <p:val>
                                            <p:strVal val="0-#ppt_h/2"/>
                                          </p:val>
                                        </p:tav>
                                        <p:tav tm="100000">
                                          <p:val>
                                            <p:strVal val="#ppt_y"/>
                                          </p:val>
                                        </p:tav>
                                      </p:tavLst>
                                    </p:anim>
                                  </p:childTnLst>
                                </p:cTn>
                              </p:par>
                            </p:childTnLst>
                          </p:cTn>
                        </p:par>
                        <p:par>
                          <p:cTn id="13" fill="hold" nodeType="afterGroup">
                            <p:stCondLst>
                              <p:cond delay="2800"/>
                            </p:stCondLst>
                            <p:childTnLst>
                              <p:par>
                                <p:cTn id="14" presetID="2" presetClass="entr" presetSubtype="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300" fill="hold"/>
                                        <p:tgtEl>
                                          <p:spTgt spid="5"/>
                                        </p:tgtEl>
                                        <p:attrNameLst>
                                          <p:attrName>ppt_x</p:attrName>
                                        </p:attrNameLst>
                                      </p:cBhvr>
                                      <p:tavLst>
                                        <p:tav tm="0">
                                          <p:val>
                                            <p:strVal val="#ppt_x"/>
                                          </p:val>
                                        </p:tav>
                                        <p:tav tm="100000">
                                          <p:val>
                                            <p:strVal val="#ppt_x"/>
                                          </p:val>
                                        </p:tav>
                                      </p:tavLst>
                                    </p:anim>
                                    <p:anim calcmode="lin" valueType="num">
                                      <p:cBhvr additive="base">
                                        <p:cTn id="17" dur="300" fill="hold"/>
                                        <p:tgtEl>
                                          <p:spTgt spid="5"/>
                                        </p:tgtEl>
                                        <p:attrNameLst>
                                          <p:attrName>ppt_y</p:attrName>
                                        </p:attrNameLst>
                                      </p:cBhvr>
                                      <p:tavLst>
                                        <p:tav tm="0">
                                          <p:val>
                                            <p:strVal val="0-#ppt_h/2"/>
                                          </p:val>
                                        </p:tav>
                                        <p:tav tm="100000">
                                          <p:val>
                                            <p:strVal val="#ppt_y"/>
                                          </p:val>
                                        </p:tav>
                                      </p:tavLst>
                                    </p:anim>
                                  </p:childTnLst>
                                </p:cTn>
                              </p:par>
                            </p:childTnLst>
                          </p:cTn>
                        </p:par>
                        <p:par>
                          <p:cTn id="18" fill="hold" nodeType="afterGroup">
                            <p:stCondLst>
                              <p:cond delay="3100"/>
                            </p:stCondLst>
                            <p:childTnLst>
                              <p:par>
                                <p:cTn id="19" presetID="2" presetClass="entr" presetSubtype="3"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300" fill="hold"/>
                                        <p:tgtEl>
                                          <p:spTgt spid="6"/>
                                        </p:tgtEl>
                                        <p:attrNameLst>
                                          <p:attrName>ppt_x</p:attrName>
                                        </p:attrNameLst>
                                      </p:cBhvr>
                                      <p:tavLst>
                                        <p:tav tm="0">
                                          <p:val>
                                            <p:strVal val="1+#ppt_w/2"/>
                                          </p:val>
                                        </p:tav>
                                        <p:tav tm="100000">
                                          <p:val>
                                            <p:strVal val="#ppt_x"/>
                                          </p:val>
                                        </p:tav>
                                      </p:tavLst>
                                    </p:anim>
                                    <p:anim calcmode="lin" valueType="num">
                                      <p:cBhvr additive="base">
                                        <p:cTn id="22" dur="300" fill="hold"/>
                                        <p:tgtEl>
                                          <p:spTgt spid="6"/>
                                        </p:tgtEl>
                                        <p:attrNameLst>
                                          <p:attrName>ppt_y</p:attrName>
                                        </p:attrNameLst>
                                      </p:cBhvr>
                                      <p:tavLst>
                                        <p:tav tm="0">
                                          <p:val>
                                            <p:strVal val="0-#ppt_h/2"/>
                                          </p:val>
                                        </p:tav>
                                        <p:tav tm="100000">
                                          <p:val>
                                            <p:strVal val="#ppt_y"/>
                                          </p:val>
                                        </p:tav>
                                      </p:tavLst>
                                    </p:anim>
                                  </p:childTnLst>
                                </p:cTn>
                              </p:par>
                            </p:childTnLst>
                          </p:cTn>
                        </p:par>
                        <p:par>
                          <p:cTn id="23" fill="hold" nodeType="afterGroup">
                            <p:stCondLst>
                              <p:cond delay="3400"/>
                            </p:stCondLst>
                            <p:childTnLst>
                              <p:par>
                                <p:cTn id="24" presetID="2" presetClass="entr" presetSubtype="2"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300" fill="hold"/>
                                        <p:tgtEl>
                                          <p:spTgt spid="8"/>
                                        </p:tgtEl>
                                        <p:attrNameLst>
                                          <p:attrName>ppt_x</p:attrName>
                                        </p:attrNameLst>
                                      </p:cBhvr>
                                      <p:tavLst>
                                        <p:tav tm="0">
                                          <p:val>
                                            <p:strVal val="1+#ppt_w/2"/>
                                          </p:val>
                                        </p:tav>
                                        <p:tav tm="100000">
                                          <p:val>
                                            <p:strVal val="#ppt_x"/>
                                          </p:val>
                                        </p:tav>
                                      </p:tavLst>
                                    </p:anim>
                                    <p:anim calcmode="lin" valueType="num">
                                      <p:cBhvr additive="base">
                                        <p:cTn id="27" dur="300" fill="hold"/>
                                        <p:tgtEl>
                                          <p:spTgt spid="8"/>
                                        </p:tgtEl>
                                        <p:attrNameLst>
                                          <p:attrName>ppt_y</p:attrName>
                                        </p:attrNameLst>
                                      </p:cBhvr>
                                      <p:tavLst>
                                        <p:tav tm="0">
                                          <p:val>
                                            <p:strVal val="#ppt_y"/>
                                          </p:val>
                                        </p:tav>
                                        <p:tav tm="100000">
                                          <p:val>
                                            <p:strVal val="#ppt_y"/>
                                          </p:val>
                                        </p:tav>
                                      </p:tavLst>
                                    </p:anim>
                                  </p:childTnLst>
                                </p:cTn>
                              </p:par>
                            </p:childTnLst>
                          </p:cTn>
                        </p:par>
                        <p:par>
                          <p:cTn id="28" fill="hold" nodeType="afterGroup">
                            <p:stCondLst>
                              <p:cond delay="3700"/>
                            </p:stCondLst>
                            <p:childTnLst>
                              <p:par>
                                <p:cTn id="29" presetID="2" presetClass="entr" presetSubtype="6"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300" fill="hold"/>
                                        <p:tgtEl>
                                          <p:spTgt spid="9"/>
                                        </p:tgtEl>
                                        <p:attrNameLst>
                                          <p:attrName>ppt_x</p:attrName>
                                        </p:attrNameLst>
                                      </p:cBhvr>
                                      <p:tavLst>
                                        <p:tav tm="0">
                                          <p:val>
                                            <p:strVal val="1+#ppt_w/2"/>
                                          </p:val>
                                        </p:tav>
                                        <p:tav tm="100000">
                                          <p:val>
                                            <p:strVal val="#ppt_x"/>
                                          </p:val>
                                        </p:tav>
                                      </p:tavLst>
                                    </p:anim>
                                    <p:anim calcmode="lin" valueType="num">
                                      <p:cBhvr additive="base">
                                        <p:cTn id="32" dur="300" fill="hold"/>
                                        <p:tgtEl>
                                          <p:spTgt spid="9"/>
                                        </p:tgtEl>
                                        <p:attrNameLst>
                                          <p:attrName>ppt_y</p:attrName>
                                        </p:attrNameLst>
                                      </p:cBhvr>
                                      <p:tavLst>
                                        <p:tav tm="0">
                                          <p:val>
                                            <p:strVal val="1+#ppt_h/2"/>
                                          </p:val>
                                        </p:tav>
                                        <p:tav tm="100000">
                                          <p:val>
                                            <p:strVal val="#ppt_y"/>
                                          </p:val>
                                        </p:tav>
                                      </p:tavLst>
                                    </p:anim>
                                  </p:childTnLst>
                                </p:cTn>
                              </p:par>
                            </p:childTnLst>
                          </p:cTn>
                        </p:par>
                        <p:par>
                          <p:cTn id="33" fill="hold" nodeType="afterGroup">
                            <p:stCondLst>
                              <p:cond delay="4000"/>
                            </p:stCondLst>
                            <p:childTnLst>
                              <p:par>
                                <p:cTn id="34" presetID="2" presetClass="entr" presetSubtype="12"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300" fill="hold"/>
                                        <p:tgtEl>
                                          <p:spTgt spid="10"/>
                                        </p:tgtEl>
                                        <p:attrNameLst>
                                          <p:attrName>ppt_x</p:attrName>
                                        </p:attrNameLst>
                                      </p:cBhvr>
                                      <p:tavLst>
                                        <p:tav tm="0">
                                          <p:val>
                                            <p:strVal val="0-#ppt_w/2"/>
                                          </p:val>
                                        </p:tav>
                                        <p:tav tm="100000">
                                          <p:val>
                                            <p:strVal val="#ppt_x"/>
                                          </p:val>
                                        </p:tav>
                                      </p:tavLst>
                                    </p:anim>
                                    <p:anim calcmode="lin" valueType="num">
                                      <p:cBhvr additive="base">
                                        <p:cTn id="37" dur="300" fill="hold"/>
                                        <p:tgtEl>
                                          <p:spTgt spid="10"/>
                                        </p:tgtEl>
                                        <p:attrNameLst>
                                          <p:attrName>ppt_y</p:attrName>
                                        </p:attrNameLst>
                                      </p:cBhvr>
                                      <p:tavLst>
                                        <p:tav tm="0">
                                          <p:val>
                                            <p:strVal val="1+#ppt_h/2"/>
                                          </p:val>
                                        </p:tav>
                                        <p:tav tm="100000">
                                          <p:val>
                                            <p:strVal val="#ppt_y"/>
                                          </p:val>
                                        </p:tav>
                                      </p:tavLst>
                                    </p:anim>
                                  </p:childTnLst>
                                </p:cTn>
                              </p:par>
                            </p:childTnLst>
                          </p:cTn>
                        </p:par>
                        <p:par>
                          <p:cTn id="38" fill="hold" nodeType="afterGroup">
                            <p:stCondLst>
                              <p:cond delay="4300"/>
                            </p:stCondLst>
                            <p:childTnLst>
                              <p:par>
                                <p:cTn id="39" presetID="2" presetClass="entr" presetSubtype="8"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300" fill="hold"/>
                                        <p:tgtEl>
                                          <p:spTgt spid="7"/>
                                        </p:tgtEl>
                                        <p:attrNameLst>
                                          <p:attrName>ppt_x</p:attrName>
                                        </p:attrNameLst>
                                      </p:cBhvr>
                                      <p:tavLst>
                                        <p:tav tm="0">
                                          <p:val>
                                            <p:strVal val="0-#ppt_w/2"/>
                                          </p:val>
                                        </p:tav>
                                        <p:tav tm="100000">
                                          <p:val>
                                            <p:strVal val="#ppt_x"/>
                                          </p:val>
                                        </p:tav>
                                      </p:tavLst>
                                    </p:anim>
                                    <p:anim calcmode="lin" valueType="num">
                                      <p:cBhvr additive="base">
                                        <p:cTn id="42" dur="300" fill="hold"/>
                                        <p:tgtEl>
                                          <p:spTgt spid="7"/>
                                        </p:tgtEl>
                                        <p:attrNameLst>
                                          <p:attrName>ppt_y</p:attrName>
                                        </p:attrNameLst>
                                      </p:cBhvr>
                                      <p:tavLst>
                                        <p:tav tm="0">
                                          <p:val>
                                            <p:strVal val="#ppt_y"/>
                                          </p:val>
                                        </p:tav>
                                        <p:tav tm="100000">
                                          <p:val>
                                            <p:strVal val="#ppt_y"/>
                                          </p:val>
                                        </p:tav>
                                      </p:tavLst>
                                    </p:anim>
                                  </p:childTnLst>
                                </p:cTn>
                              </p:par>
                            </p:childTnLst>
                          </p:cTn>
                        </p:par>
                        <p:par>
                          <p:cTn id="43" fill="hold" nodeType="afterGroup">
                            <p:stCondLst>
                              <p:cond delay="4600"/>
                            </p:stCondLst>
                            <p:childTnLst>
                              <p:par>
                                <p:cTn id="44" presetID="9" presetClass="exit" presetSubtype="0" fill="hold" grpId="1" nodeType="afterEffect">
                                  <p:stCondLst>
                                    <p:cond delay="2000"/>
                                  </p:stCondLst>
                                  <p:childTnLst>
                                    <p:animEffect transition="out" filter="dissolve">
                                      <p:cBhvr>
                                        <p:cTn id="45" dur="500"/>
                                        <p:tgtEl>
                                          <p:spTgt spid="4"/>
                                        </p:tgtEl>
                                      </p:cBhvr>
                                    </p:animEffect>
                                    <p:set>
                                      <p:cBhvr>
                                        <p:cTn id="46" dur="1" fill="hold">
                                          <p:stCondLst>
                                            <p:cond delay="499"/>
                                          </p:stCondLst>
                                        </p:cTn>
                                        <p:tgtEl>
                                          <p:spTgt spid="4"/>
                                        </p:tgtEl>
                                        <p:attrNameLst>
                                          <p:attrName>style.visibility</p:attrName>
                                        </p:attrNameLst>
                                      </p:cBhvr>
                                      <p:to>
                                        <p:strVal val="hidden"/>
                                      </p:to>
                                    </p:set>
                                  </p:childTnLst>
                                </p:cTn>
                              </p:par>
                              <p:par>
                                <p:cTn id="47" presetID="9" presetClass="exit" presetSubtype="0" fill="hold" grpId="1" nodeType="withEffect">
                                  <p:stCondLst>
                                    <p:cond delay="2000"/>
                                  </p:stCondLst>
                                  <p:childTnLst>
                                    <p:animEffect transition="out" filter="dissolve">
                                      <p:cBhvr>
                                        <p:cTn id="48" dur="500"/>
                                        <p:tgtEl>
                                          <p:spTgt spid="5"/>
                                        </p:tgtEl>
                                      </p:cBhvr>
                                    </p:animEffect>
                                    <p:set>
                                      <p:cBhvr>
                                        <p:cTn id="49" dur="1" fill="hold">
                                          <p:stCondLst>
                                            <p:cond delay="499"/>
                                          </p:stCondLst>
                                        </p:cTn>
                                        <p:tgtEl>
                                          <p:spTgt spid="5"/>
                                        </p:tgtEl>
                                        <p:attrNameLst>
                                          <p:attrName>style.visibility</p:attrName>
                                        </p:attrNameLst>
                                      </p:cBhvr>
                                      <p:to>
                                        <p:strVal val="hidden"/>
                                      </p:to>
                                    </p:set>
                                  </p:childTnLst>
                                </p:cTn>
                              </p:par>
                              <p:par>
                                <p:cTn id="50" presetID="9" presetClass="exit" presetSubtype="0" fill="hold" grpId="1" nodeType="withEffect">
                                  <p:stCondLst>
                                    <p:cond delay="2000"/>
                                  </p:stCondLst>
                                  <p:childTnLst>
                                    <p:animEffect transition="out" filter="dissolve">
                                      <p:cBhvr>
                                        <p:cTn id="51" dur="500"/>
                                        <p:tgtEl>
                                          <p:spTgt spid="6"/>
                                        </p:tgtEl>
                                      </p:cBhvr>
                                    </p:animEffect>
                                    <p:set>
                                      <p:cBhvr>
                                        <p:cTn id="52" dur="1" fill="hold">
                                          <p:stCondLst>
                                            <p:cond delay="499"/>
                                          </p:stCondLst>
                                        </p:cTn>
                                        <p:tgtEl>
                                          <p:spTgt spid="6"/>
                                        </p:tgtEl>
                                        <p:attrNameLst>
                                          <p:attrName>style.visibility</p:attrName>
                                        </p:attrNameLst>
                                      </p:cBhvr>
                                      <p:to>
                                        <p:strVal val="hidden"/>
                                      </p:to>
                                    </p:set>
                                  </p:childTnLst>
                                </p:cTn>
                              </p:par>
                              <p:par>
                                <p:cTn id="53" presetID="9" presetClass="exit" presetSubtype="0" fill="hold" grpId="1" nodeType="withEffect">
                                  <p:stCondLst>
                                    <p:cond delay="2000"/>
                                  </p:stCondLst>
                                  <p:childTnLst>
                                    <p:animEffect transition="out" filter="dissolve">
                                      <p:cBhvr>
                                        <p:cTn id="54" dur="500"/>
                                        <p:tgtEl>
                                          <p:spTgt spid="7"/>
                                        </p:tgtEl>
                                      </p:cBhvr>
                                    </p:animEffect>
                                    <p:set>
                                      <p:cBhvr>
                                        <p:cTn id="55" dur="1" fill="hold">
                                          <p:stCondLst>
                                            <p:cond delay="499"/>
                                          </p:stCondLst>
                                        </p:cTn>
                                        <p:tgtEl>
                                          <p:spTgt spid="7"/>
                                        </p:tgtEl>
                                        <p:attrNameLst>
                                          <p:attrName>style.visibility</p:attrName>
                                        </p:attrNameLst>
                                      </p:cBhvr>
                                      <p:to>
                                        <p:strVal val="hidden"/>
                                      </p:to>
                                    </p:set>
                                  </p:childTnLst>
                                </p:cTn>
                              </p:par>
                              <p:par>
                                <p:cTn id="56" presetID="9" presetClass="exit" presetSubtype="0" fill="hold" grpId="1" nodeType="withEffect">
                                  <p:stCondLst>
                                    <p:cond delay="2000"/>
                                  </p:stCondLst>
                                  <p:childTnLst>
                                    <p:animEffect transition="out" filter="dissolve">
                                      <p:cBhvr>
                                        <p:cTn id="57" dur="500"/>
                                        <p:tgtEl>
                                          <p:spTgt spid="8"/>
                                        </p:tgtEl>
                                      </p:cBhvr>
                                    </p:animEffect>
                                    <p:set>
                                      <p:cBhvr>
                                        <p:cTn id="58" dur="1" fill="hold">
                                          <p:stCondLst>
                                            <p:cond delay="499"/>
                                          </p:stCondLst>
                                        </p:cTn>
                                        <p:tgtEl>
                                          <p:spTgt spid="8"/>
                                        </p:tgtEl>
                                        <p:attrNameLst>
                                          <p:attrName>style.visibility</p:attrName>
                                        </p:attrNameLst>
                                      </p:cBhvr>
                                      <p:to>
                                        <p:strVal val="hidden"/>
                                      </p:to>
                                    </p:set>
                                  </p:childTnLst>
                                </p:cTn>
                              </p:par>
                              <p:par>
                                <p:cTn id="59" presetID="9" presetClass="exit" presetSubtype="0" fill="hold" grpId="1" nodeType="withEffect">
                                  <p:stCondLst>
                                    <p:cond delay="2000"/>
                                  </p:stCondLst>
                                  <p:childTnLst>
                                    <p:animEffect transition="out" filter="dissolve">
                                      <p:cBhvr>
                                        <p:cTn id="60" dur="500"/>
                                        <p:tgtEl>
                                          <p:spTgt spid="9"/>
                                        </p:tgtEl>
                                      </p:cBhvr>
                                    </p:animEffect>
                                    <p:set>
                                      <p:cBhvr>
                                        <p:cTn id="61" dur="1" fill="hold">
                                          <p:stCondLst>
                                            <p:cond delay="499"/>
                                          </p:stCondLst>
                                        </p:cTn>
                                        <p:tgtEl>
                                          <p:spTgt spid="9"/>
                                        </p:tgtEl>
                                        <p:attrNameLst>
                                          <p:attrName>style.visibility</p:attrName>
                                        </p:attrNameLst>
                                      </p:cBhvr>
                                      <p:to>
                                        <p:strVal val="hidden"/>
                                      </p:to>
                                    </p:set>
                                  </p:childTnLst>
                                </p:cTn>
                              </p:par>
                              <p:par>
                                <p:cTn id="62" presetID="9" presetClass="exit" presetSubtype="0" fill="hold" grpId="1" nodeType="withEffect">
                                  <p:stCondLst>
                                    <p:cond delay="2000"/>
                                  </p:stCondLst>
                                  <p:childTnLst>
                                    <p:animEffect transition="out" filter="dissolve">
                                      <p:cBhvr>
                                        <p:cTn id="63" dur="500"/>
                                        <p:tgtEl>
                                          <p:spTgt spid="10"/>
                                        </p:tgtEl>
                                      </p:cBhvr>
                                    </p:animEffect>
                                    <p:set>
                                      <p:cBhvr>
                                        <p:cTn id="64" dur="1" fill="hold">
                                          <p:stCondLst>
                                            <p:cond delay="499"/>
                                          </p:stCondLst>
                                        </p:cTn>
                                        <p:tgtEl>
                                          <p:spTgt spid="10"/>
                                        </p:tgtEl>
                                        <p:attrNameLst>
                                          <p:attrName>style.visibility</p:attrName>
                                        </p:attrNameLst>
                                      </p:cBhvr>
                                      <p:to>
                                        <p:strVal val="hidden"/>
                                      </p:to>
                                    </p:set>
                                  </p:childTnLst>
                                </p:cTn>
                              </p:par>
                              <p:par>
                                <p:cTn id="65" presetID="9" presetClass="exit" presetSubtype="0" fill="hold" nodeType="withEffect">
                                  <p:stCondLst>
                                    <p:cond delay="2000"/>
                                  </p:stCondLst>
                                  <p:childTnLst>
                                    <p:animEffect transition="out" filter="dissolve">
                                      <p:cBhvr>
                                        <p:cTn id="66" dur="500"/>
                                        <p:tgtEl>
                                          <p:spTgt spid="11"/>
                                        </p:tgtEl>
                                      </p:cBhvr>
                                    </p:animEffect>
                                    <p:set>
                                      <p:cBhvr>
                                        <p:cTn id="67"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0" y="304800"/>
            <a:ext cx="4343400" cy="5262563"/>
          </a:xfrm>
          <a:prstGeom prst="rect">
            <a:avLst/>
          </a:prstGeom>
          <a:noFill/>
          <a:ln w="9525">
            <a:noFill/>
            <a:miter lim="800000"/>
            <a:headEnd/>
            <a:tailEnd/>
          </a:ln>
          <a:effectLst/>
        </p:spPr>
        <p:txBody>
          <a:bodyPr>
            <a:spAutoFit/>
          </a:bodyPr>
          <a:lstStyle/>
          <a:p>
            <a:pPr marL="457200" indent="-457200">
              <a:spcBef>
                <a:spcPct val="50000"/>
              </a:spcBef>
              <a:buFontTx/>
              <a:buAutoNum type="arabicPeriod" startAt="10"/>
              <a:defRPr/>
            </a:pPr>
            <a:r>
              <a:rPr lang="en-US" sz="2400" dirty="0">
                <a:solidFill>
                  <a:srgbClr val="000000"/>
                </a:solidFill>
                <a:latin typeface="Times New Roman" pitchFamily="18" charset="0"/>
                <a:cs typeface="Times New Roman" pitchFamily="18" charset="0"/>
              </a:rPr>
              <a:t>The king removed his signet ring from his hand and gave it to </a:t>
            </a:r>
            <a:r>
              <a:rPr lang="en-US" sz="2400" b="1" i="1" u="sng" dirty="0">
                <a:solidFill>
                  <a:srgbClr val="000000"/>
                </a:solidFill>
                <a:effectLst>
                  <a:outerShdw blurRad="38100" dist="38100" dir="2700000" algn="tl">
                    <a:srgbClr val="FFFFFF"/>
                  </a:outerShdw>
                </a:effectLst>
                <a:latin typeface="Times New Roman" pitchFamily="18" charset="0"/>
                <a:cs typeface="Times New Roman" pitchFamily="18" charset="0"/>
              </a:rPr>
              <a:t>Haman</a:t>
            </a:r>
            <a:r>
              <a:rPr lang="en-US" sz="2400" dirty="0">
                <a:solidFill>
                  <a:srgbClr val="000000"/>
                </a:solidFill>
                <a:latin typeface="Times New Roman" pitchFamily="18" charset="0"/>
                <a:cs typeface="Times New Roman" pitchFamily="18" charset="0"/>
              </a:rPr>
              <a:t>, son of </a:t>
            </a:r>
            <a:r>
              <a:rPr lang="en-US" sz="2400" dirty="0" err="1">
                <a:solidFill>
                  <a:srgbClr val="000000"/>
                </a:solidFill>
                <a:latin typeface="Times New Roman" pitchFamily="18" charset="0"/>
                <a:cs typeface="Times New Roman" pitchFamily="18" charset="0"/>
              </a:rPr>
              <a:t>Hamdata</a:t>
            </a:r>
            <a:r>
              <a:rPr lang="en-US" sz="2400" dirty="0">
                <a:solidFill>
                  <a:srgbClr val="000000"/>
                </a:solidFill>
                <a:latin typeface="Times New Roman" pitchFamily="18" charset="0"/>
                <a:cs typeface="Times New Roman" pitchFamily="18" charset="0"/>
              </a:rPr>
              <a:t>, the </a:t>
            </a:r>
            <a:r>
              <a:rPr lang="en-US" sz="2400" dirty="0" err="1">
                <a:solidFill>
                  <a:srgbClr val="000000"/>
                </a:solidFill>
                <a:latin typeface="Times New Roman" pitchFamily="18" charset="0"/>
                <a:cs typeface="Times New Roman" pitchFamily="18" charset="0"/>
              </a:rPr>
              <a:t>Agagite</a:t>
            </a:r>
            <a:r>
              <a:rPr lang="en-US" sz="2400" dirty="0">
                <a:solidFill>
                  <a:srgbClr val="000000"/>
                </a:solidFill>
                <a:latin typeface="Times New Roman" pitchFamily="18" charset="0"/>
                <a:cs typeface="Times New Roman" pitchFamily="18" charset="0"/>
              </a:rPr>
              <a:t>, persecutor of the Jews. </a:t>
            </a:r>
          </a:p>
          <a:p>
            <a:pPr marL="457200" indent="-457200">
              <a:spcBef>
                <a:spcPct val="50000"/>
              </a:spcBef>
              <a:buFontTx/>
              <a:buAutoNum type="arabicPeriod" startAt="10"/>
              <a:defRPr/>
            </a:pPr>
            <a:endParaRPr lang="en-US" sz="2400" dirty="0">
              <a:solidFill>
                <a:srgbClr val="000000"/>
              </a:solidFill>
              <a:latin typeface="Times New Roman" pitchFamily="18" charset="0"/>
              <a:cs typeface="Times New Roman" pitchFamily="18" charset="0"/>
            </a:endParaRPr>
          </a:p>
          <a:p>
            <a:pPr marL="457200" indent="-457200">
              <a:spcBef>
                <a:spcPct val="50000"/>
              </a:spcBef>
              <a:defRPr/>
            </a:pPr>
            <a:endParaRPr lang="en-US" sz="2400" dirty="0">
              <a:solidFill>
                <a:srgbClr val="000000"/>
              </a:solidFill>
              <a:latin typeface="Times New Roman" pitchFamily="18" charset="0"/>
              <a:cs typeface="Times New Roman" pitchFamily="18" charset="0"/>
            </a:endParaRPr>
          </a:p>
          <a:p>
            <a:pPr marL="457200" indent="-457200">
              <a:spcBef>
                <a:spcPct val="50000"/>
              </a:spcBef>
              <a:defRPr/>
            </a:pPr>
            <a:endParaRPr lang="en-US" sz="2400" dirty="0">
              <a:solidFill>
                <a:srgbClr val="000000"/>
              </a:solidFill>
              <a:latin typeface="Times New Roman" pitchFamily="18" charset="0"/>
              <a:cs typeface="Times New Roman" pitchFamily="18" charset="0"/>
            </a:endParaRPr>
          </a:p>
          <a:p>
            <a:pPr marL="457200" indent="-457200">
              <a:spcBef>
                <a:spcPct val="50000"/>
              </a:spcBef>
              <a:defRPr/>
            </a:pPr>
            <a:r>
              <a:rPr lang="en-US" sz="2400" dirty="0">
                <a:solidFill>
                  <a:srgbClr val="000000"/>
                </a:solidFill>
                <a:latin typeface="Times New Roman" pitchFamily="18" charset="0"/>
                <a:cs typeface="Times New Roman" pitchFamily="18" charset="0"/>
              </a:rPr>
              <a:t>11. The king said to </a:t>
            </a:r>
            <a:r>
              <a:rPr lang="en-US" sz="2400" b="1" i="1" u="sng" dirty="0">
                <a:solidFill>
                  <a:srgbClr val="000000"/>
                </a:solidFill>
                <a:effectLst>
                  <a:outerShdw blurRad="38100" dist="38100" dir="2700000" algn="tl">
                    <a:srgbClr val="FFFFFF"/>
                  </a:outerShdw>
                </a:effectLst>
                <a:latin typeface="Times New Roman" pitchFamily="18" charset="0"/>
                <a:cs typeface="Times New Roman" pitchFamily="18" charset="0"/>
              </a:rPr>
              <a:t>Haman</a:t>
            </a:r>
            <a:r>
              <a:rPr lang="en-US" sz="2400" dirty="0">
                <a:solidFill>
                  <a:srgbClr val="000000"/>
                </a:solidFill>
                <a:latin typeface="Times New Roman" pitchFamily="18" charset="0"/>
                <a:cs typeface="Times New Roman" pitchFamily="18" charset="0"/>
              </a:rPr>
              <a:t>, "The money is yours to keep, and the nation is yours to do with as you please."</a:t>
            </a:r>
          </a:p>
        </p:txBody>
      </p:sp>
      <p:sp>
        <p:nvSpPr>
          <p:cNvPr id="32771" name="Text Box 3"/>
          <p:cNvSpPr txBox="1">
            <a:spLocks noChangeArrowheads="1"/>
          </p:cNvSpPr>
          <p:nvPr/>
        </p:nvSpPr>
        <p:spPr bwMode="auto">
          <a:xfrm>
            <a:off x="4267200" y="228600"/>
            <a:ext cx="4876800" cy="5294313"/>
          </a:xfrm>
          <a:prstGeom prst="rect">
            <a:avLst/>
          </a:prstGeom>
          <a:noFill/>
          <a:ln w="9525">
            <a:noFill/>
            <a:miter lim="800000"/>
            <a:headEnd/>
            <a:tailEnd/>
          </a:ln>
          <a:effectLst/>
        </p:spPr>
        <p:txBody>
          <a:bodyPr>
            <a:spAutoFit/>
          </a:bodyPr>
          <a:lstStyle/>
          <a:p>
            <a:pPr algn="r" rtl="1">
              <a:spcBef>
                <a:spcPts val="0"/>
              </a:spcBef>
              <a:defRPr/>
            </a:pPr>
            <a:r>
              <a:rPr lang="he-IL" sz="3200" b="1" dirty="0">
                <a:solidFill>
                  <a:srgbClr val="000000"/>
                </a:solidFill>
                <a:latin typeface="Times New Roman" pitchFamily="18" charset="0"/>
                <a:cs typeface="David" pitchFamily="2" charset="-79"/>
              </a:rPr>
              <a:t>י</a:t>
            </a:r>
            <a:r>
              <a:rPr lang="en-US" sz="3200" b="1" dirty="0">
                <a:solidFill>
                  <a:srgbClr val="000000"/>
                </a:solidFill>
                <a:latin typeface="Times New Roman" pitchFamily="18" charset="0"/>
                <a:cs typeface="David" pitchFamily="2" charset="-79"/>
              </a:rPr>
              <a:t>.</a:t>
            </a:r>
            <a:r>
              <a:rPr lang="he-IL" sz="3200" dirty="0">
                <a:solidFill>
                  <a:srgbClr val="000000"/>
                </a:solidFill>
                <a:latin typeface="Times New Roman" pitchFamily="18" charset="0"/>
                <a:cs typeface="David" pitchFamily="2" charset="-79"/>
              </a:rPr>
              <a:t> וַיָּסַר הַמֶּלֶךְ אֶת טַבַּעְתּוֹ, מֵעַל </a:t>
            </a:r>
            <a:r>
              <a:rPr lang="en-US" sz="3200" dirty="0">
                <a:solidFill>
                  <a:srgbClr val="000000"/>
                </a:solidFill>
                <a:latin typeface="Times New Roman" pitchFamily="18" charset="0"/>
                <a:cs typeface="David" pitchFamily="2" charset="-79"/>
              </a:rPr>
              <a:t>   </a:t>
            </a:r>
            <a:r>
              <a:rPr lang="en-US" sz="3200" dirty="0">
                <a:solidFill>
                  <a:srgbClr val="000000"/>
                </a:solidFill>
                <a:latin typeface="Times New Roman" pitchFamily="18" charset="0"/>
                <a:cs typeface="David" pitchFamily="2" charset="-79"/>
              </a:rPr>
              <a:t>  </a:t>
            </a:r>
            <a:r>
              <a:rPr lang="he-IL" sz="3200" dirty="0">
                <a:solidFill>
                  <a:srgbClr val="000000"/>
                </a:solidFill>
                <a:latin typeface="Times New Roman" pitchFamily="18" charset="0"/>
                <a:cs typeface="David" pitchFamily="2" charset="-79"/>
              </a:rPr>
              <a:t>יָדוֹ</a:t>
            </a:r>
            <a:r>
              <a:rPr lang="he-IL" sz="3200" dirty="0">
                <a:solidFill>
                  <a:srgbClr val="000000"/>
                </a:solidFill>
                <a:latin typeface="Times New Roman" pitchFamily="18" charset="0"/>
                <a:cs typeface="David" pitchFamily="2" charset="-79"/>
              </a:rPr>
              <a:t>; וַיִּתְּנָהּ, </a:t>
            </a:r>
            <a:r>
              <a:rPr lang="he-IL" sz="3200" b="1" u="sng" dirty="0">
                <a:solidFill>
                  <a:srgbClr val="000000"/>
                </a:solidFill>
                <a:effectLst>
                  <a:outerShdw blurRad="38100" dist="38100" dir="2700000" algn="tl">
                    <a:srgbClr val="808080"/>
                  </a:outerShdw>
                </a:effectLst>
                <a:latin typeface="Times New Roman" pitchFamily="18" charset="0"/>
                <a:cs typeface="David" pitchFamily="2" charset="-79"/>
              </a:rPr>
              <a:t>לְ</a:t>
            </a:r>
            <a:r>
              <a:rPr lang="he-IL" sz="3200" b="1" u="sng" dirty="0">
                <a:solidFill>
                  <a:srgbClr val="000000"/>
                </a:solidFill>
                <a:effectLst>
                  <a:outerShdw blurRad="38100" dist="38100" dir="2700000" algn="tl">
                    <a:srgbClr val="FFFFFF"/>
                  </a:outerShdw>
                </a:effectLst>
                <a:latin typeface="Times New Roman" pitchFamily="18" charset="0"/>
                <a:cs typeface="David" pitchFamily="2" charset="-79"/>
              </a:rPr>
              <a:t>הָמָן</a:t>
            </a:r>
            <a:r>
              <a:rPr lang="he-IL" sz="3200" dirty="0">
                <a:solidFill>
                  <a:srgbClr val="000000"/>
                </a:solidFill>
                <a:latin typeface="Times New Roman" pitchFamily="18" charset="0"/>
                <a:cs typeface="David" pitchFamily="2" charset="-79"/>
              </a:rPr>
              <a:t> בֶּן </a:t>
            </a:r>
            <a:r>
              <a:rPr lang="en-US" sz="3200" dirty="0">
                <a:solidFill>
                  <a:srgbClr val="000000"/>
                </a:solidFill>
                <a:latin typeface="Times New Roman" pitchFamily="18" charset="0"/>
                <a:cs typeface="David" pitchFamily="2" charset="-79"/>
              </a:rPr>
              <a:t>             </a:t>
            </a:r>
            <a:r>
              <a:rPr lang="en-US" sz="3200" dirty="0">
                <a:solidFill>
                  <a:srgbClr val="000000"/>
                </a:solidFill>
                <a:latin typeface="Times New Roman" pitchFamily="18" charset="0"/>
                <a:cs typeface="David" pitchFamily="2" charset="-79"/>
              </a:rPr>
              <a:t>   </a:t>
            </a:r>
            <a:r>
              <a:rPr lang="he-IL" sz="3200" dirty="0">
                <a:solidFill>
                  <a:srgbClr val="000000"/>
                </a:solidFill>
                <a:latin typeface="Times New Roman" pitchFamily="18" charset="0"/>
                <a:cs typeface="David" pitchFamily="2" charset="-79"/>
              </a:rPr>
              <a:t>הַמְּדָתָא </a:t>
            </a:r>
            <a:r>
              <a:rPr lang="he-IL" sz="3200" dirty="0">
                <a:solidFill>
                  <a:srgbClr val="000000"/>
                </a:solidFill>
                <a:latin typeface="Times New Roman" pitchFamily="18" charset="0"/>
                <a:cs typeface="David" pitchFamily="2" charset="-79"/>
              </a:rPr>
              <a:t>הָאֲגָגִי--צֹרֵר </a:t>
            </a:r>
            <a:r>
              <a:rPr lang="en-US" sz="3200" dirty="0">
                <a:solidFill>
                  <a:srgbClr val="000000"/>
                </a:solidFill>
                <a:latin typeface="Times New Roman" pitchFamily="18" charset="0"/>
                <a:cs typeface="David" pitchFamily="2" charset="-79"/>
              </a:rPr>
              <a:t>             </a:t>
            </a:r>
            <a:r>
              <a:rPr lang="en-US" sz="3200" dirty="0">
                <a:solidFill>
                  <a:srgbClr val="000000"/>
                </a:solidFill>
                <a:latin typeface="Times New Roman" pitchFamily="18" charset="0"/>
                <a:cs typeface="David" pitchFamily="2" charset="-79"/>
              </a:rPr>
              <a:t>   </a:t>
            </a:r>
            <a:r>
              <a:rPr lang="he-IL" sz="3200" dirty="0">
                <a:solidFill>
                  <a:srgbClr val="000000"/>
                </a:solidFill>
                <a:latin typeface="Times New Roman" pitchFamily="18" charset="0"/>
                <a:cs typeface="David" pitchFamily="2" charset="-79"/>
              </a:rPr>
              <a:t>הַיְּהוּדִים</a:t>
            </a:r>
            <a:r>
              <a:rPr lang="he-IL" sz="3200" dirty="0">
                <a:solidFill>
                  <a:srgbClr val="000000"/>
                </a:solidFill>
                <a:latin typeface="Times New Roman" pitchFamily="18" charset="0"/>
                <a:cs typeface="David" pitchFamily="2" charset="-79"/>
              </a:rPr>
              <a:t>.</a:t>
            </a:r>
            <a:endParaRPr lang="en-US" sz="3200" dirty="0">
              <a:solidFill>
                <a:srgbClr val="000000"/>
              </a:solidFill>
              <a:latin typeface="Times New Roman" pitchFamily="18" charset="0"/>
              <a:cs typeface="David" pitchFamily="2" charset="-79"/>
            </a:endParaRPr>
          </a:p>
          <a:p>
            <a:pPr>
              <a:spcBef>
                <a:spcPts val="0"/>
              </a:spcBef>
              <a:defRPr/>
            </a:pPr>
            <a:endParaRPr lang="en-US" sz="3200" dirty="0">
              <a:solidFill>
                <a:srgbClr val="000000"/>
              </a:solidFill>
              <a:latin typeface="Times New Roman" pitchFamily="18" charset="0"/>
              <a:cs typeface="David" pitchFamily="2" charset="-79"/>
            </a:endParaRPr>
          </a:p>
          <a:p>
            <a:pPr>
              <a:spcBef>
                <a:spcPts val="0"/>
              </a:spcBef>
              <a:defRPr/>
            </a:pPr>
            <a:endParaRPr lang="en-US" sz="3200" dirty="0">
              <a:solidFill>
                <a:srgbClr val="000000"/>
              </a:solidFill>
              <a:latin typeface="Times New Roman" pitchFamily="18" charset="0"/>
              <a:cs typeface="David" pitchFamily="2" charset="-79"/>
            </a:endParaRPr>
          </a:p>
          <a:p>
            <a:pPr>
              <a:spcBef>
                <a:spcPts val="0"/>
              </a:spcBef>
              <a:defRPr/>
            </a:pPr>
            <a:endParaRPr lang="en-US" sz="1800" dirty="0">
              <a:solidFill>
                <a:srgbClr val="000000"/>
              </a:solidFill>
              <a:latin typeface="Times New Roman" pitchFamily="18" charset="0"/>
              <a:cs typeface="David" pitchFamily="2" charset="-79"/>
            </a:endParaRPr>
          </a:p>
          <a:p>
            <a:pPr>
              <a:spcBef>
                <a:spcPts val="0"/>
              </a:spcBef>
              <a:defRPr/>
            </a:pPr>
            <a:endParaRPr lang="en-US" sz="3200" dirty="0">
              <a:solidFill>
                <a:srgbClr val="000000"/>
              </a:solidFill>
              <a:latin typeface="Times New Roman" pitchFamily="18" charset="0"/>
              <a:cs typeface="David" pitchFamily="2" charset="-79"/>
            </a:endParaRPr>
          </a:p>
          <a:p>
            <a:pPr algn="r" rtl="1">
              <a:spcBef>
                <a:spcPts val="0"/>
              </a:spcBef>
              <a:defRPr/>
            </a:pPr>
            <a:r>
              <a:rPr lang="he-IL" sz="3200" b="1" dirty="0">
                <a:solidFill>
                  <a:srgbClr val="000000"/>
                </a:solidFill>
                <a:latin typeface="Times New Roman" pitchFamily="18" charset="0"/>
                <a:cs typeface="David" pitchFamily="2" charset="-79"/>
              </a:rPr>
              <a:t>יא</a:t>
            </a:r>
            <a:r>
              <a:rPr lang="en-US" sz="3200" b="1" dirty="0">
                <a:solidFill>
                  <a:srgbClr val="000000"/>
                </a:solidFill>
                <a:latin typeface="Times New Roman" pitchFamily="18" charset="0"/>
                <a:cs typeface="David" pitchFamily="2" charset="-79"/>
              </a:rPr>
              <a:t>.</a:t>
            </a:r>
            <a:r>
              <a:rPr lang="he-IL" sz="3200" dirty="0">
                <a:solidFill>
                  <a:srgbClr val="000000"/>
                </a:solidFill>
                <a:latin typeface="Times New Roman" pitchFamily="18" charset="0"/>
                <a:cs typeface="David" pitchFamily="2" charset="-79"/>
              </a:rPr>
              <a:t> וַיֹּאמֶר הַמֶּלֶךְ </a:t>
            </a:r>
            <a:r>
              <a:rPr lang="he-IL" sz="3200" b="1" u="sng" dirty="0">
                <a:solidFill>
                  <a:srgbClr val="000000"/>
                </a:solidFill>
                <a:effectLst>
                  <a:outerShdw blurRad="38100" dist="38100" dir="2700000" algn="tl">
                    <a:srgbClr val="808080"/>
                  </a:outerShdw>
                </a:effectLst>
                <a:latin typeface="Times New Roman" pitchFamily="18" charset="0"/>
                <a:cs typeface="David" pitchFamily="2" charset="-79"/>
              </a:rPr>
              <a:t>לְ</a:t>
            </a:r>
            <a:r>
              <a:rPr lang="he-IL" sz="3200" b="1" u="sng" dirty="0">
                <a:solidFill>
                  <a:srgbClr val="000000"/>
                </a:solidFill>
                <a:effectLst>
                  <a:outerShdw blurRad="38100" dist="38100" dir="2700000" algn="tl">
                    <a:srgbClr val="FFFFFF"/>
                  </a:outerShdw>
                </a:effectLst>
                <a:latin typeface="Times New Roman" pitchFamily="18" charset="0"/>
                <a:cs typeface="David" pitchFamily="2" charset="-79"/>
              </a:rPr>
              <a:t>הָמָן</a:t>
            </a:r>
            <a:r>
              <a:rPr lang="he-IL" sz="3200" dirty="0">
                <a:solidFill>
                  <a:srgbClr val="000000"/>
                </a:solidFill>
                <a:latin typeface="Times New Roman" pitchFamily="18" charset="0"/>
                <a:cs typeface="David" pitchFamily="2" charset="-79"/>
              </a:rPr>
              <a:t>, הַכֶּסֶף </a:t>
            </a:r>
            <a:r>
              <a:rPr lang="en-US" sz="3200" dirty="0">
                <a:solidFill>
                  <a:srgbClr val="000000"/>
                </a:solidFill>
                <a:latin typeface="Times New Roman" pitchFamily="18" charset="0"/>
                <a:cs typeface="David" pitchFamily="2" charset="-79"/>
              </a:rPr>
              <a:t>   </a:t>
            </a:r>
            <a:r>
              <a:rPr lang="en-US" sz="3200" dirty="0">
                <a:solidFill>
                  <a:srgbClr val="000000"/>
                </a:solidFill>
                <a:latin typeface="Times New Roman" pitchFamily="18" charset="0"/>
                <a:cs typeface="David" pitchFamily="2" charset="-79"/>
              </a:rPr>
              <a:t>    </a:t>
            </a:r>
            <a:r>
              <a:rPr lang="he-IL" sz="3200" dirty="0">
                <a:solidFill>
                  <a:srgbClr val="000000"/>
                </a:solidFill>
                <a:latin typeface="Times New Roman" pitchFamily="18" charset="0"/>
                <a:cs typeface="David" pitchFamily="2" charset="-79"/>
              </a:rPr>
              <a:t>נָתוּן לָךְ; וְהָעָם, לַעֲשׂוֹת בּוֹ </a:t>
            </a:r>
            <a:r>
              <a:rPr lang="en-US" sz="3200" dirty="0">
                <a:solidFill>
                  <a:srgbClr val="000000"/>
                </a:solidFill>
                <a:latin typeface="Times New Roman" pitchFamily="18" charset="0"/>
                <a:cs typeface="David" pitchFamily="2" charset="-79"/>
              </a:rPr>
              <a:t>    </a:t>
            </a:r>
            <a:r>
              <a:rPr lang="en-US" sz="3200" dirty="0">
                <a:solidFill>
                  <a:srgbClr val="000000"/>
                </a:solidFill>
                <a:latin typeface="Times New Roman" pitchFamily="18" charset="0"/>
                <a:cs typeface="David" pitchFamily="2" charset="-79"/>
              </a:rPr>
              <a:t>     </a:t>
            </a:r>
            <a:r>
              <a:rPr lang="he-IL" sz="3200" dirty="0">
                <a:solidFill>
                  <a:srgbClr val="000000"/>
                </a:solidFill>
                <a:latin typeface="Times New Roman" pitchFamily="18" charset="0"/>
                <a:cs typeface="David" pitchFamily="2" charset="-79"/>
              </a:rPr>
              <a:t>כַּטּוֹב בְּעֵינֶיךָ.</a:t>
            </a:r>
            <a:endParaRPr lang="en-US" sz="3200" dirty="0">
              <a:solidFill>
                <a:srgbClr val="000000"/>
              </a:solidFill>
              <a:latin typeface="Times New Roman" pitchFamily="18" charset="0"/>
              <a:cs typeface="David" pitchFamily="2" charset="-79"/>
            </a:endParaRPr>
          </a:p>
        </p:txBody>
      </p:sp>
      <p:sp>
        <p:nvSpPr>
          <p:cNvPr id="4" name="Rectangle 3"/>
          <p:cNvSpPr/>
          <p:nvPr/>
        </p:nvSpPr>
        <p:spPr>
          <a:xfrm>
            <a:off x="11312525" y="1087438"/>
            <a:ext cx="5375275" cy="32766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p>
        </p:txBody>
      </p:sp>
      <p:pic>
        <p:nvPicPr>
          <p:cNvPr id="5" name="Picture 4" descr="yachad-naim.new.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234863" y="1211263"/>
            <a:ext cx="3398837"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0" y="2435225"/>
            <a:ext cx="7543800" cy="314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2565.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46450" y="2155825"/>
            <a:ext cx="2254250" cy="407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2565.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16275" y="1662113"/>
            <a:ext cx="2252663" cy="408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ie 8"/>
          <p:cNvSpPr/>
          <p:nvPr/>
        </p:nvSpPr>
        <p:spPr>
          <a:xfrm>
            <a:off x="228600" y="677863"/>
            <a:ext cx="6226175" cy="5686425"/>
          </a:xfrm>
          <a:prstGeom prst="pie">
            <a:avLst>
              <a:gd name="adj1" fmla="val 3674221"/>
              <a:gd name="adj2" fmla="val 17537545"/>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solidFill>
                <a:schemeClr val="tx1"/>
              </a:solidFill>
            </a:endParaRPr>
          </a:p>
        </p:txBody>
      </p:sp>
      <p:sp>
        <p:nvSpPr>
          <p:cNvPr id="10" name="Pie 9"/>
          <p:cNvSpPr/>
          <p:nvPr/>
        </p:nvSpPr>
        <p:spPr>
          <a:xfrm>
            <a:off x="228600" y="677863"/>
            <a:ext cx="6226175" cy="5686425"/>
          </a:xfrm>
          <a:prstGeom prst="pie">
            <a:avLst>
              <a:gd name="adj1" fmla="val 3314834"/>
              <a:gd name="adj2" fmla="val 17872076"/>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solidFill>
                <a:schemeClr val="tx1"/>
              </a:solidFill>
            </a:endParaRPr>
          </a:p>
        </p:txBody>
      </p:sp>
      <p:sp>
        <p:nvSpPr>
          <p:cNvPr id="11" name="Pie 10"/>
          <p:cNvSpPr/>
          <p:nvPr/>
        </p:nvSpPr>
        <p:spPr>
          <a:xfrm>
            <a:off x="228600" y="677863"/>
            <a:ext cx="6226175" cy="5686425"/>
          </a:xfrm>
          <a:prstGeom prst="pie">
            <a:avLst>
              <a:gd name="adj1" fmla="val 3084250"/>
              <a:gd name="adj2" fmla="val 18186999"/>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solidFill>
                <a:schemeClr val="tx1"/>
              </a:solidFill>
            </a:endParaRPr>
          </a:p>
        </p:txBody>
      </p:sp>
      <p:sp>
        <p:nvSpPr>
          <p:cNvPr id="12" name="Pie 11"/>
          <p:cNvSpPr/>
          <p:nvPr/>
        </p:nvSpPr>
        <p:spPr>
          <a:xfrm>
            <a:off x="228600" y="677863"/>
            <a:ext cx="6226175" cy="5686425"/>
          </a:xfrm>
          <a:prstGeom prst="pie">
            <a:avLst>
              <a:gd name="adj1" fmla="val 2842708"/>
              <a:gd name="adj2" fmla="val 18475339"/>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solidFill>
                <a:schemeClr val="tx1"/>
              </a:solidFill>
            </a:endParaRPr>
          </a:p>
        </p:txBody>
      </p:sp>
      <p:sp>
        <p:nvSpPr>
          <p:cNvPr id="13" name="Pie 12"/>
          <p:cNvSpPr/>
          <p:nvPr/>
        </p:nvSpPr>
        <p:spPr>
          <a:xfrm>
            <a:off x="228600" y="677863"/>
            <a:ext cx="6226175" cy="5686425"/>
          </a:xfrm>
          <a:prstGeom prst="pie">
            <a:avLst>
              <a:gd name="adj1" fmla="val 2645407"/>
              <a:gd name="adj2" fmla="val 18710796"/>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solidFill>
                <a:schemeClr val="tx1"/>
              </a:solidFill>
            </a:endParaRPr>
          </a:p>
        </p:txBody>
      </p:sp>
      <p:sp>
        <p:nvSpPr>
          <p:cNvPr id="14" name="Pie 13"/>
          <p:cNvSpPr/>
          <p:nvPr/>
        </p:nvSpPr>
        <p:spPr>
          <a:xfrm>
            <a:off x="228600" y="666750"/>
            <a:ext cx="6226175" cy="5686425"/>
          </a:xfrm>
          <a:prstGeom prst="pie">
            <a:avLst>
              <a:gd name="adj1" fmla="val 2350940"/>
              <a:gd name="adj2" fmla="val 18972494"/>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solidFill>
                <a:schemeClr val="tx1"/>
              </a:solidFill>
            </a:endParaRPr>
          </a:p>
        </p:txBody>
      </p:sp>
      <p:sp>
        <p:nvSpPr>
          <p:cNvPr id="15" name="Pie 14"/>
          <p:cNvSpPr/>
          <p:nvPr/>
        </p:nvSpPr>
        <p:spPr>
          <a:xfrm>
            <a:off x="228600" y="677863"/>
            <a:ext cx="6226175" cy="5686425"/>
          </a:xfrm>
          <a:prstGeom prst="pie">
            <a:avLst>
              <a:gd name="adj1" fmla="val 1921084"/>
              <a:gd name="adj2" fmla="val 19277604"/>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solidFill>
                <a:schemeClr val="tx1"/>
              </a:solidFill>
            </a:endParaRPr>
          </a:p>
        </p:txBody>
      </p:sp>
      <p:sp>
        <p:nvSpPr>
          <p:cNvPr id="16" name="Pie 15"/>
          <p:cNvSpPr/>
          <p:nvPr/>
        </p:nvSpPr>
        <p:spPr>
          <a:xfrm>
            <a:off x="228600" y="666750"/>
            <a:ext cx="6226175" cy="5686425"/>
          </a:xfrm>
          <a:prstGeom prst="pie">
            <a:avLst>
              <a:gd name="adj1" fmla="val 1570955"/>
              <a:gd name="adj2" fmla="val 19630294"/>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solidFill>
                <a:schemeClr val="tx1"/>
              </a:solidFill>
            </a:endParaRPr>
          </a:p>
        </p:txBody>
      </p:sp>
      <p:sp>
        <p:nvSpPr>
          <p:cNvPr id="17" name="Pie 16"/>
          <p:cNvSpPr/>
          <p:nvPr/>
        </p:nvSpPr>
        <p:spPr>
          <a:xfrm>
            <a:off x="228600" y="666750"/>
            <a:ext cx="6226175" cy="5686425"/>
          </a:xfrm>
          <a:prstGeom prst="pie">
            <a:avLst>
              <a:gd name="adj1" fmla="val 1295746"/>
              <a:gd name="adj2" fmla="val 19957270"/>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solidFill>
                <a:schemeClr val="tx1"/>
              </a:solidFill>
            </a:endParaRPr>
          </a:p>
        </p:txBody>
      </p:sp>
      <p:sp>
        <p:nvSpPr>
          <p:cNvPr id="18" name="Pie 17"/>
          <p:cNvSpPr/>
          <p:nvPr/>
        </p:nvSpPr>
        <p:spPr>
          <a:xfrm>
            <a:off x="228600" y="677863"/>
            <a:ext cx="6226175" cy="5686425"/>
          </a:xfrm>
          <a:prstGeom prst="pie">
            <a:avLst>
              <a:gd name="adj1" fmla="val 1030008"/>
              <a:gd name="adj2" fmla="val 20242622"/>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solidFill>
                <a:schemeClr val="tx1"/>
              </a:solidFill>
            </a:endParaRPr>
          </a:p>
        </p:txBody>
      </p:sp>
      <p:sp>
        <p:nvSpPr>
          <p:cNvPr id="19" name="Pie 18"/>
          <p:cNvSpPr/>
          <p:nvPr/>
        </p:nvSpPr>
        <p:spPr>
          <a:xfrm>
            <a:off x="228600" y="677863"/>
            <a:ext cx="6226175" cy="5686425"/>
          </a:xfrm>
          <a:prstGeom prst="pie">
            <a:avLst>
              <a:gd name="adj1" fmla="val 786685"/>
              <a:gd name="adj2" fmla="val 20480930"/>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solidFill>
                <a:schemeClr val="tx1"/>
              </a:solidFill>
            </a:endParaRPr>
          </a:p>
        </p:txBody>
      </p:sp>
      <p:sp>
        <p:nvSpPr>
          <p:cNvPr id="20" name="Pie 19"/>
          <p:cNvSpPr/>
          <p:nvPr/>
        </p:nvSpPr>
        <p:spPr>
          <a:xfrm>
            <a:off x="228600" y="666750"/>
            <a:ext cx="6226175" cy="5686425"/>
          </a:xfrm>
          <a:prstGeom prst="pie">
            <a:avLst>
              <a:gd name="adj1" fmla="val 590500"/>
              <a:gd name="adj2" fmla="val 20690178"/>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solidFill>
                <a:schemeClr val="tx1"/>
              </a:solidFill>
            </a:endParaRPr>
          </a:p>
        </p:txBody>
      </p:sp>
      <p:sp>
        <p:nvSpPr>
          <p:cNvPr id="21" name="Pie 20"/>
          <p:cNvSpPr/>
          <p:nvPr/>
        </p:nvSpPr>
        <p:spPr>
          <a:xfrm>
            <a:off x="228600" y="666750"/>
            <a:ext cx="6226175" cy="5686425"/>
          </a:xfrm>
          <a:prstGeom prst="pie">
            <a:avLst>
              <a:gd name="adj1" fmla="val 409682"/>
              <a:gd name="adj2" fmla="val 20901823"/>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solidFill>
                <a:schemeClr val="tx1"/>
              </a:solidFill>
            </a:endParaRPr>
          </a:p>
        </p:txBody>
      </p:sp>
      <p:sp>
        <p:nvSpPr>
          <p:cNvPr id="22" name="Pie 21"/>
          <p:cNvSpPr/>
          <p:nvPr/>
        </p:nvSpPr>
        <p:spPr>
          <a:xfrm>
            <a:off x="228600" y="666750"/>
            <a:ext cx="6226175" cy="5686425"/>
          </a:xfrm>
          <a:prstGeom prst="pie">
            <a:avLst>
              <a:gd name="adj1" fmla="val 178496"/>
              <a:gd name="adj2" fmla="val 21209771"/>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solidFill>
                <a:schemeClr val="tx1"/>
              </a:solidFill>
            </a:endParaRPr>
          </a:p>
        </p:txBody>
      </p:sp>
      <p:sp>
        <p:nvSpPr>
          <p:cNvPr id="23" name="Pie 22"/>
          <p:cNvSpPr/>
          <p:nvPr/>
        </p:nvSpPr>
        <p:spPr>
          <a:xfrm>
            <a:off x="228600" y="677863"/>
            <a:ext cx="6226175" cy="5686425"/>
          </a:xfrm>
          <a:prstGeom prst="pie">
            <a:avLst>
              <a:gd name="adj1" fmla="val 21530766"/>
              <a:gd name="adj2" fmla="val 21507887"/>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solidFill>
                <a:schemeClr val="tx1"/>
              </a:solidFill>
            </a:endParaRPr>
          </a:p>
        </p:txBody>
      </p:sp>
      <p:sp>
        <p:nvSpPr>
          <p:cNvPr id="24" name="Oval 23"/>
          <p:cNvSpPr/>
          <p:nvPr/>
        </p:nvSpPr>
        <p:spPr>
          <a:xfrm>
            <a:off x="2838450" y="2346325"/>
            <a:ext cx="377825" cy="417513"/>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p>
        </p:txBody>
      </p:sp>
      <p:sp>
        <p:nvSpPr>
          <p:cNvPr id="25" name="Rectangle 24"/>
          <p:cNvSpPr/>
          <p:nvPr/>
        </p:nvSpPr>
        <p:spPr>
          <a:xfrm rot="20794063">
            <a:off x="6393909" y="2424612"/>
            <a:ext cx="2646878" cy="1200329"/>
          </a:xfrm>
          <a:prstGeom prst="rect">
            <a:avLst/>
          </a:prstGeom>
          <a:noFill/>
        </p:spPr>
        <p:txBody>
          <a:bodyPr wrap="none">
            <a:spAutoFit/>
          </a:bodyPr>
          <a:lstStyle/>
          <a:p>
            <a:pPr algn="ctr">
              <a:spcBef>
                <a:spcPct val="50000"/>
              </a:spcBef>
              <a:defRPr/>
            </a:pPr>
            <a:r>
              <a:rPr lang="en-US" sz="7200" b="1" dirty="0">
                <a:ln w="12700">
                  <a:solidFill>
                    <a:srgbClr val="000000"/>
                  </a:solidFill>
                  <a:prstDash val="solid"/>
                </a:ln>
                <a:solidFill>
                  <a:srgbClr val="000000"/>
                </a:solidFill>
                <a:effectLst>
                  <a:outerShdw blurRad="41275" dist="20320" dir="1800000" algn="tl" rotWithShape="0">
                    <a:srgbClr val="000000">
                      <a:alpha val="40000"/>
                    </a:srgbClr>
                  </a:outerShdw>
                </a:effectLst>
                <a:latin typeface="Abadi MT Condensed Extra Bold"/>
                <a:cs typeface="Abadi MT Condensed Extra Bold"/>
              </a:rPr>
              <a:t>- BURP</a:t>
            </a:r>
            <a:endParaRPr lang="en-US" sz="7200" b="1" dirty="0">
              <a:ln w="12700">
                <a:solidFill>
                  <a:srgbClr val="000000"/>
                </a:solidFill>
                <a:prstDash val="solid"/>
              </a:ln>
              <a:solidFill>
                <a:srgbClr val="000000"/>
              </a:solidFill>
              <a:effectLst>
                <a:outerShdw blurRad="41275" dist="20320" dir="1800000" algn="tl" rotWithShape="0">
                  <a:srgbClr val="000000">
                    <a:alpha val="40000"/>
                  </a:srgbClr>
                </a:outerShdw>
              </a:effectLst>
              <a:latin typeface="Abadi MT Condensed Extra Bold"/>
              <a:cs typeface="Abadi MT Condensed Extra Bold"/>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nodeType="afterGroup">
                            <p:stCondLst>
                              <p:cond delay="500"/>
                            </p:stCondLst>
                            <p:childTnLst>
                              <p:par>
                                <p:cTn id="9" presetID="0" presetClass="path" presetSubtype="0" accel="50000" decel="50000" fill="hold" grpId="0" nodeType="afterEffect">
                                  <p:stCondLst>
                                    <p:cond delay="0"/>
                                  </p:stCondLst>
                                  <p:childTnLst>
                                    <p:animMotion origin="layout" path="M 0 0 L -1.95087 -0.01967 " pathEditMode="relative" ptsTypes="AA">
                                      <p:cBhvr>
                                        <p:cTn id="10" dur="5000" fill="hold"/>
                                        <p:tgtEl>
                                          <p:spTgt spid="4"/>
                                        </p:tgtEl>
                                        <p:attrNameLst>
                                          <p:attrName>ppt_x</p:attrName>
                                          <p:attrName>ppt_y</p:attrName>
                                        </p:attrNameLst>
                                      </p:cBhvr>
                                    </p:animMotion>
                                  </p:childTnLst>
                                </p:cTn>
                              </p:par>
                              <p:par>
                                <p:cTn id="11" presetID="0" presetClass="path" presetSubtype="0" accel="50000" decel="50000" fill="hold" nodeType="withEffect">
                                  <p:stCondLst>
                                    <p:cond delay="0"/>
                                  </p:stCondLst>
                                  <p:childTnLst>
                                    <p:animMotion origin="layout" path="M 0 0 L -1.95087 -0.01967 " pathEditMode="relative" ptsTypes="AA">
                                      <p:cBhvr>
                                        <p:cTn id="12" dur="5000" fill="hold"/>
                                        <p:tgtEl>
                                          <p:spTgt spid="5"/>
                                        </p:tgtEl>
                                        <p:attrNameLst>
                                          <p:attrName>ppt_x</p:attrName>
                                          <p:attrName>ppt_y</p:attrName>
                                        </p:attrNameLst>
                                      </p:cBhvr>
                                    </p:animMotion>
                                  </p:childTnLst>
                                </p:cTn>
                              </p:par>
                              <p:par>
                                <p:cTn id="13" presetID="0" presetClass="path" presetSubtype="0" accel="50000" decel="50000" fill="hold" nodeType="withEffect">
                                  <p:stCondLst>
                                    <p:cond delay="0"/>
                                  </p:stCondLst>
                                  <p:childTnLst>
                                    <p:animMotion origin="layout" path="M 0 0 L -1.95087 -0.01967 " pathEditMode="relative" ptsTypes="AA">
                                      <p:cBhvr>
                                        <p:cTn id="14" dur="5000" fill="hold"/>
                                        <p:tgtEl>
                                          <p:spTgt spid="6"/>
                                        </p:tgtEl>
                                        <p:attrNameLst>
                                          <p:attrName>ppt_x</p:attrName>
                                          <p:attrName>ppt_y</p:attrName>
                                        </p:attrNameLst>
                                      </p:cBhvr>
                                    </p:animMotion>
                                  </p:childTnLst>
                                </p:cTn>
                              </p:par>
                              <p:par>
                                <p:cTn id="15" presetID="2" presetClass="exit" presetSubtype="8" fill="hold" nodeType="withEffect">
                                  <p:stCondLst>
                                    <p:cond delay="1700"/>
                                  </p:stCondLst>
                                  <p:childTnLst>
                                    <p:anim calcmode="lin" valueType="num">
                                      <p:cBhvr additive="base">
                                        <p:cTn id="16" dur="1000"/>
                                        <p:tgtEl>
                                          <p:spTgt spid="7"/>
                                        </p:tgtEl>
                                        <p:attrNameLst>
                                          <p:attrName>ppt_x</p:attrName>
                                        </p:attrNameLst>
                                      </p:cBhvr>
                                      <p:tavLst>
                                        <p:tav tm="0">
                                          <p:val>
                                            <p:strVal val="ppt_x"/>
                                          </p:val>
                                        </p:tav>
                                        <p:tav tm="100000">
                                          <p:val>
                                            <p:strVal val="0-ppt_w/2"/>
                                          </p:val>
                                        </p:tav>
                                      </p:tavLst>
                                    </p:anim>
                                    <p:anim calcmode="lin" valueType="num">
                                      <p:cBhvr additive="base">
                                        <p:cTn id="17" dur="1000"/>
                                        <p:tgtEl>
                                          <p:spTgt spid="7"/>
                                        </p:tgtEl>
                                        <p:attrNameLst>
                                          <p:attrName>ppt_y</p:attrName>
                                        </p:attrNameLst>
                                      </p:cBhvr>
                                      <p:tavLst>
                                        <p:tav tm="0">
                                          <p:val>
                                            <p:strVal val="ppt_y"/>
                                          </p:val>
                                        </p:tav>
                                        <p:tav tm="100000">
                                          <p:val>
                                            <p:strVal val="ppt_y"/>
                                          </p:val>
                                        </p:tav>
                                      </p:tavLst>
                                    </p:anim>
                                    <p:set>
                                      <p:cBhvr>
                                        <p:cTn id="18" dur="1" fill="hold">
                                          <p:stCondLst>
                                            <p:cond delay="999"/>
                                          </p:stCondLst>
                                        </p:cTn>
                                        <p:tgtEl>
                                          <p:spTgt spid="7"/>
                                        </p:tgtEl>
                                        <p:attrNameLst>
                                          <p:attrName>style.visibility</p:attrName>
                                        </p:attrNameLst>
                                      </p:cBhvr>
                                      <p:to>
                                        <p:strVal val="hidden"/>
                                      </p:to>
                                    </p:set>
                                  </p:childTnLst>
                                </p:cTn>
                              </p:par>
                            </p:childTnLst>
                          </p:cTn>
                        </p:par>
                        <p:par>
                          <p:cTn id="19" fill="hold" nodeType="afterGroup">
                            <p:stCondLst>
                              <p:cond delay="5500"/>
                            </p:stCondLst>
                            <p:childTnLst>
                              <p:par>
                                <p:cTn id="20" presetID="1" presetClass="exit" presetSubtype="0" fill="hold" grpId="1" nodeType="afterEffect">
                                  <p:stCondLst>
                                    <p:cond delay="0"/>
                                  </p:stCondLst>
                                  <p:childTnLst>
                                    <p:set>
                                      <p:cBhvr>
                                        <p:cTn id="21" dur="1" fill="hold">
                                          <p:stCondLst>
                                            <p:cond delay="0"/>
                                          </p:stCondLst>
                                        </p:cTn>
                                        <p:tgtEl>
                                          <p:spTgt spid="4"/>
                                        </p:tgtEl>
                                        <p:attrNameLst>
                                          <p:attrName>style.visibility</p:attrName>
                                        </p:attrNameLst>
                                      </p:cBhvr>
                                      <p:to>
                                        <p:strVal val="hidden"/>
                                      </p:to>
                                    </p:set>
                                  </p:childTnLst>
                                </p:cTn>
                              </p:par>
                              <p:par>
                                <p:cTn id="22" presetID="1" presetClass="exit" presetSubtype="0" fill="hold" nodeType="withEffect">
                                  <p:stCondLst>
                                    <p:cond delay="0"/>
                                  </p:stCondLst>
                                  <p:childTnLst>
                                    <p:set>
                                      <p:cBhvr>
                                        <p:cTn id="23" dur="1" fill="hold">
                                          <p:stCondLst>
                                            <p:cond delay="0"/>
                                          </p:stCondLst>
                                        </p:cTn>
                                        <p:tgtEl>
                                          <p:spTgt spid="5"/>
                                        </p:tgtEl>
                                        <p:attrNameLst>
                                          <p:attrName>style.visibility</p:attrName>
                                        </p:attrNameLst>
                                      </p:cBhvr>
                                      <p:to>
                                        <p:strVal val="hidden"/>
                                      </p:to>
                                    </p:set>
                                  </p:childTnLst>
                                </p:cTn>
                              </p:par>
                              <p:par>
                                <p:cTn id="24" presetID="1" presetClass="exit" presetSubtype="0" fill="hold" nodeType="withEffect">
                                  <p:stCondLst>
                                    <p:cond delay="0"/>
                                  </p:stCondLst>
                                  <p:childTnLst>
                                    <p:set>
                                      <p:cBhvr>
                                        <p:cTn id="25" dur="1" fill="hold">
                                          <p:stCondLst>
                                            <p:cond delay="0"/>
                                          </p:stCondLst>
                                        </p:cTn>
                                        <p:tgtEl>
                                          <p:spTgt spid="6"/>
                                        </p:tgtEl>
                                        <p:attrNameLst>
                                          <p:attrName>style.visibility</p:attrName>
                                        </p:attrNameLst>
                                      </p:cBhvr>
                                      <p:to>
                                        <p:strVal val="hidden"/>
                                      </p:to>
                                    </p:set>
                                  </p:childTnLst>
                                </p:cTn>
                              </p:par>
                            </p:childTnLst>
                          </p:cTn>
                        </p:par>
                        <p:par>
                          <p:cTn id="26" fill="hold" nodeType="afterGroup">
                            <p:stCondLst>
                              <p:cond delay="5500"/>
                            </p:stCondLst>
                            <p:childTnLst>
                              <p:par>
                                <p:cTn id="27" presetID="1" presetClass="entr" presetSubtype="0" fill="hold" grpId="3" nodeType="after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par>
                          <p:cTn id="33" fill="hold" nodeType="afterGroup">
                            <p:stCondLst>
                              <p:cond delay="5500"/>
                            </p:stCondLst>
                            <p:childTnLst>
                              <p:par>
                                <p:cTn id="34" presetID="0" presetClass="path" presetSubtype="0" accel="50000" decel="50000" fill="hold" grpId="2" nodeType="afterEffect">
                                  <p:stCondLst>
                                    <p:cond delay="0"/>
                                  </p:stCondLst>
                                  <p:childTnLst>
                                    <p:animMotion origin="layout" path="M 3.61111E-6 -3.7037E-6 L -0.97535 -0.00972 " pathEditMode="relative" rAng="0" ptsTypes="AA">
                                      <p:cBhvr>
                                        <p:cTn id="35" dur="2000" fill="hold"/>
                                        <p:tgtEl>
                                          <p:spTgt spid="4"/>
                                        </p:tgtEl>
                                        <p:attrNameLst>
                                          <p:attrName>ppt_x</p:attrName>
                                          <p:attrName>ppt_y</p:attrName>
                                        </p:attrNameLst>
                                      </p:cBhvr>
                                      <p:rCtr x="-48767" y="-486"/>
                                    </p:animMotion>
                                  </p:childTnLst>
                                </p:cTn>
                              </p:par>
                              <p:par>
                                <p:cTn id="36" presetID="0" presetClass="path" presetSubtype="0" accel="50000" decel="50000" fill="hold" nodeType="withEffect">
                                  <p:stCondLst>
                                    <p:cond delay="0"/>
                                  </p:stCondLst>
                                  <p:childTnLst>
                                    <p:animMotion origin="layout" path="M -4.72222E-6 -1.48148E-6 L -0.97534 -0.00972 " pathEditMode="relative" rAng="0" ptsTypes="AA">
                                      <p:cBhvr>
                                        <p:cTn id="37" dur="2000" fill="hold"/>
                                        <p:tgtEl>
                                          <p:spTgt spid="5"/>
                                        </p:tgtEl>
                                        <p:attrNameLst>
                                          <p:attrName>ppt_x</p:attrName>
                                          <p:attrName>ppt_y</p:attrName>
                                        </p:attrNameLst>
                                      </p:cBhvr>
                                      <p:rCtr x="-48767" y="-486"/>
                                    </p:animMotion>
                                  </p:childTnLst>
                                </p:cTn>
                              </p:par>
                              <p:par>
                                <p:cTn id="38" presetID="0" presetClass="path" presetSubtype="0" accel="50000" decel="50000" fill="hold" nodeType="withEffect">
                                  <p:stCondLst>
                                    <p:cond delay="0"/>
                                  </p:stCondLst>
                                  <p:childTnLst>
                                    <p:animMotion origin="layout" path="M -2.22045E-16 -2.22222E-6 L -0.97535 -0.00972 " pathEditMode="relative" rAng="0" ptsTypes="AA">
                                      <p:cBhvr>
                                        <p:cTn id="39" dur="2000" fill="hold"/>
                                        <p:tgtEl>
                                          <p:spTgt spid="6"/>
                                        </p:tgtEl>
                                        <p:attrNameLst>
                                          <p:attrName>ppt_x</p:attrName>
                                          <p:attrName>ppt_y</p:attrName>
                                        </p:attrNameLst>
                                      </p:cBhvr>
                                      <p:rCtr x="-48767" y="-486"/>
                                    </p:animMotion>
                                  </p:childTnLst>
                                </p:cTn>
                              </p:par>
                            </p:childTnLst>
                          </p:cTn>
                        </p:par>
                        <p:par>
                          <p:cTn id="40" fill="hold" nodeType="afterGroup">
                            <p:stCondLst>
                              <p:cond delay="7500"/>
                            </p:stCondLst>
                            <p:childTnLst>
                              <p:par>
                                <p:cTn id="41" presetID="5" presetClass="exit" presetSubtype="10" fill="hold" grpId="4" nodeType="afterEffect">
                                  <p:stCondLst>
                                    <p:cond delay="4000"/>
                                  </p:stCondLst>
                                  <p:childTnLst>
                                    <p:animEffect transition="out" filter="checkerboard(across)">
                                      <p:cBhvr>
                                        <p:cTn id="42" dur="1000"/>
                                        <p:tgtEl>
                                          <p:spTgt spid="4"/>
                                        </p:tgtEl>
                                      </p:cBhvr>
                                    </p:animEffect>
                                    <p:set>
                                      <p:cBhvr>
                                        <p:cTn id="43" dur="1" fill="hold">
                                          <p:stCondLst>
                                            <p:cond delay="999"/>
                                          </p:stCondLst>
                                        </p:cTn>
                                        <p:tgtEl>
                                          <p:spTgt spid="4"/>
                                        </p:tgtEl>
                                        <p:attrNameLst>
                                          <p:attrName>style.visibility</p:attrName>
                                        </p:attrNameLst>
                                      </p:cBhvr>
                                      <p:to>
                                        <p:strVal val="hidden"/>
                                      </p:to>
                                    </p:set>
                                  </p:childTnLst>
                                </p:cTn>
                              </p:par>
                              <p:par>
                                <p:cTn id="44" presetID="5" presetClass="exit" presetSubtype="10" fill="hold" nodeType="withEffect">
                                  <p:stCondLst>
                                    <p:cond delay="4000"/>
                                  </p:stCondLst>
                                  <p:childTnLst>
                                    <p:animEffect transition="out" filter="checkerboard(across)">
                                      <p:cBhvr>
                                        <p:cTn id="45" dur="500"/>
                                        <p:tgtEl>
                                          <p:spTgt spid="5"/>
                                        </p:tgtEl>
                                      </p:cBhvr>
                                    </p:animEffect>
                                    <p:set>
                                      <p:cBhvr>
                                        <p:cTn id="46" dur="1" fill="hold">
                                          <p:stCondLst>
                                            <p:cond delay="499"/>
                                          </p:stCondLst>
                                        </p:cTn>
                                        <p:tgtEl>
                                          <p:spTgt spid="5"/>
                                        </p:tgtEl>
                                        <p:attrNameLst>
                                          <p:attrName>style.visibility</p:attrName>
                                        </p:attrNameLst>
                                      </p:cBhvr>
                                      <p:to>
                                        <p:strVal val="hidden"/>
                                      </p:to>
                                    </p:set>
                                  </p:childTnLst>
                                </p:cTn>
                              </p:par>
                              <p:par>
                                <p:cTn id="47" presetID="5" presetClass="exit" presetSubtype="10" fill="hold" nodeType="withEffect">
                                  <p:stCondLst>
                                    <p:cond delay="4000"/>
                                  </p:stCondLst>
                                  <p:childTnLst>
                                    <p:animEffect transition="out" filter="checkerboard(across)">
                                      <p:cBhvr>
                                        <p:cTn id="48" dur="500"/>
                                        <p:tgtEl>
                                          <p:spTgt spid="6"/>
                                        </p:tgtEl>
                                      </p:cBhvr>
                                    </p:animEffect>
                                    <p:set>
                                      <p:cBhvr>
                                        <p:cTn id="49" dur="1" fill="hold">
                                          <p:stCondLst>
                                            <p:cond delay="499"/>
                                          </p:stCondLst>
                                        </p:cTn>
                                        <p:tgtEl>
                                          <p:spTgt spid="6"/>
                                        </p:tgtEl>
                                        <p:attrNameLst>
                                          <p:attrName>style.visibility</p:attrName>
                                        </p:attrNameLst>
                                      </p:cBhvr>
                                      <p:to>
                                        <p:strVal val="hidden"/>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9" presetClass="entr" presetSubtype="0" fill="hold"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dissolve">
                                      <p:cBhvr>
                                        <p:cTn id="54" dur="500"/>
                                        <p:tgtEl>
                                          <p:spTgt spid="8"/>
                                        </p:tgtEl>
                                      </p:cBhvr>
                                    </p:animEffect>
                                  </p:childTnLst>
                                </p:cTn>
                              </p:par>
                            </p:childTnLst>
                          </p:cTn>
                        </p:par>
                        <p:par>
                          <p:cTn id="55" fill="hold" nodeType="afterGroup">
                            <p:stCondLst>
                              <p:cond delay="500"/>
                            </p:stCondLst>
                            <p:childTnLst>
                              <p:par>
                                <p:cTn id="56" presetID="2" presetClass="entr" presetSubtype="8" fill="hold"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additive="base">
                                        <p:cTn id="58" dur="500" fill="hold"/>
                                        <p:tgtEl>
                                          <p:spTgt spid="9"/>
                                        </p:tgtEl>
                                        <p:attrNameLst>
                                          <p:attrName>ppt_x</p:attrName>
                                        </p:attrNameLst>
                                      </p:cBhvr>
                                      <p:tavLst>
                                        <p:tav tm="0">
                                          <p:val>
                                            <p:strVal val="0-#ppt_w/2"/>
                                          </p:val>
                                        </p:tav>
                                        <p:tav tm="100000">
                                          <p:val>
                                            <p:strVal val="#ppt_x"/>
                                          </p:val>
                                        </p:tav>
                                      </p:tavLst>
                                    </p:anim>
                                    <p:anim calcmode="lin" valueType="num">
                                      <p:cBhvr additive="base">
                                        <p:cTn id="59" dur="500" fill="hold"/>
                                        <p:tgtEl>
                                          <p:spTgt spid="9"/>
                                        </p:tgtEl>
                                        <p:attrNameLst>
                                          <p:attrName>ppt_y</p:attrName>
                                        </p:attrNameLst>
                                      </p:cBhvr>
                                      <p:tavLst>
                                        <p:tav tm="0">
                                          <p:val>
                                            <p:strVal val="#ppt_y"/>
                                          </p:val>
                                        </p:tav>
                                        <p:tav tm="100000">
                                          <p:val>
                                            <p:strVal val="#ppt_y"/>
                                          </p:val>
                                        </p:tav>
                                      </p:tavLst>
                                    </p:anim>
                                  </p:childTnLst>
                                </p:cTn>
                              </p:par>
                            </p:childTnLst>
                          </p:cTn>
                        </p:par>
                        <p:par>
                          <p:cTn id="60" fill="hold" nodeType="afterGroup">
                            <p:stCondLst>
                              <p:cond delay="1000"/>
                            </p:stCondLst>
                            <p:childTnLst>
                              <p:par>
                                <p:cTn id="61" presetID="1" presetClass="entr" presetSubtype="0" fill="hold" grpId="0" nodeType="afterEffect">
                                  <p:stCondLst>
                                    <p:cond delay="1000"/>
                                  </p:stCondLst>
                                  <p:childTnLst>
                                    <p:set>
                                      <p:cBhvr>
                                        <p:cTn id="62" dur="1" fill="hold">
                                          <p:stCondLst>
                                            <p:cond delay="0"/>
                                          </p:stCondLst>
                                        </p:cTn>
                                        <p:tgtEl>
                                          <p:spTgt spid="24"/>
                                        </p:tgtEl>
                                        <p:attrNameLst>
                                          <p:attrName>style.visibility</p:attrName>
                                        </p:attrNameLst>
                                      </p:cBhvr>
                                      <p:to>
                                        <p:strVal val="visible"/>
                                      </p:to>
                                    </p:set>
                                  </p:childTnLst>
                                </p:cTn>
                              </p:par>
                            </p:childTnLst>
                          </p:cTn>
                        </p:par>
                        <p:par>
                          <p:cTn id="63" fill="hold" nodeType="afterGroup">
                            <p:stCondLst>
                              <p:cond delay="2000"/>
                            </p:stCondLst>
                            <p:childTnLst>
                              <p:par>
                                <p:cTn id="64" presetID="1" presetClass="entr" presetSubtype="0" fill="hold" nodeType="afterEffect">
                                  <p:stCondLst>
                                    <p:cond delay="1100"/>
                                  </p:stCondLst>
                                  <p:childTnLst>
                                    <p:set>
                                      <p:cBhvr>
                                        <p:cTn id="65" dur="1" fill="hold">
                                          <p:stCondLst>
                                            <p:cond delay="0"/>
                                          </p:stCondLst>
                                        </p:cTn>
                                        <p:tgtEl>
                                          <p:spTgt spid="10"/>
                                        </p:tgtEl>
                                        <p:attrNameLst>
                                          <p:attrName>style.visibility</p:attrName>
                                        </p:attrNameLst>
                                      </p:cBhvr>
                                      <p:to>
                                        <p:strVal val="visible"/>
                                      </p:to>
                                    </p:set>
                                  </p:childTnLst>
                                </p:cTn>
                              </p:par>
                            </p:childTnLst>
                          </p:cTn>
                        </p:par>
                        <p:par>
                          <p:cTn id="66" fill="hold" nodeType="afterGroup">
                            <p:stCondLst>
                              <p:cond delay="3100"/>
                            </p:stCondLst>
                            <p:childTnLst>
                              <p:par>
                                <p:cTn id="67" presetID="1" presetClass="entr" presetSubtype="0" fill="hold" nodeType="afterEffect">
                                  <p:stCondLst>
                                    <p:cond delay="100"/>
                                  </p:stCondLst>
                                  <p:childTnLst>
                                    <p:set>
                                      <p:cBhvr>
                                        <p:cTn id="68" dur="1" fill="hold">
                                          <p:stCondLst>
                                            <p:cond delay="0"/>
                                          </p:stCondLst>
                                        </p:cTn>
                                        <p:tgtEl>
                                          <p:spTgt spid="11"/>
                                        </p:tgtEl>
                                        <p:attrNameLst>
                                          <p:attrName>style.visibility</p:attrName>
                                        </p:attrNameLst>
                                      </p:cBhvr>
                                      <p:to>
                                        <p:strVal val="visible"/>
                                      </p:to>
                                    </p:set>
                                  </p:childTnLst>
                                </p:cTn>
                              </p:par>
                            </p:childTnLst>
                          </p:cTn>
                        </p:par>
                        <p:par>
                          <p:cTn id="69" fill="hold" nodeType="afterGroup">
                            <p:stCondLst>
                              <p:cond delay="3200"/>
                            </p:stCondLst>
                            <p:childTnLst>
                              <p:par>
                                <p:cTn id="70" presetID="1" presetClass="entr" presetSubtype="0" fill="hold" nodeType="afterEffect">
                                  <p:stCondLst>
                                    <p:cond delay="100"/>
                                  </p:stCondLst>
                                  <p:childTnLst>
                                    <p:set>
                                      <p:cBhvr>
                                        <p:cTn id="71" dur="1" fill="hold">
                                          <p:stCondLst>
                                            <p:cond delay="0"/>
                                          </p:stCondLst>
                                        </p:cTn>
                                        <p:tgtEl>
                                          <p:spTgt spid="12"/>
                                        </p:tgtEl>
                                        <p:attrNameLst>
                                          <p:attrName>style.visibility</p:attrName>
                                        </p:attrNameLst>
                                      </p:cBhvr>
                                      <p:to>
                                        <p:strVal val="visible"/>
                                      </p:to>
                                    </p:set>
                                  </p:childTnLst>
                                </p:cTn>
                              </p:par>
                            </p:childTnLst>
                          </p:cTn>
                        </p:par>
                        <p:par>
                          <p:cTn id="72" fill="hold" nodeType="afterGroup">
                            <p:stCondLst>
                              <p:cond delay="3300"/>
                            </p:stCondLst>
                            <p:childTnLst>
                              <p:par>
                                <p:cTn id="73" presetID="1" presetClass="entr" presetSubtype="0" fill="hold" nodeType="afterEffect">
                                  <p:stCondLst>
                                    <p:cond delay="100"/>
                                  </p:stCondLst>
                                  <p:childTnLst>
                                    <p:set>
                                      <p:cBhvr>
                                        <p:cTn id="74" dur="1" fill="hold">
                                          <p:stCondLst>
                                            <p:cond delay="0"/>
                                          </p:stCondLst>
                                        </p:cTn>
                                        <p:tgtEl>
                                          <p:spTgt spid="13"/>
                                        </p:tgtEl>
                                        <p:attrNameLst>
                                          <p:attrName>style.visibility</p:attrName>
                                        </p:attrNameLst>
                                      </p:cBhvr>
                                      <p:to>
                                        <p:strVal val="visible"/>
                                      </p:to>
                                    </p:set>
                                  </p:childTnLst>
                                </p:cTn>
                              </p:par>
                            </p:childTnLst>
                          </p:cTn>
                        </p:par>
                        <p:par>
                          <p:cTn id="75" fill="hold" nodeType="afterGroup">
                            <p:stCondLst>
                              <p:cond delay="3400"/>
                            </p:stCondLst>
                            <p:childTnLst>
                              <p:par>
                                <p:cTn id="76" presetID="1" presetClass="entr" presetSubtype="0" fill="hold" nodeType="afterEffect">
                                  <p:stCondLst>
                                    <p:cond delay="100"/>
                                  </p:stCondLst>
                                  <p:childTnLst>
                                    <p:set>
                                      <p:cBhvr>
                                        <p:cTn id="77" dur="1" fill="hold">
                                          <p:stCondLst>
                                            <p:cond delay="0"/>
                                          </p:stCondLst>
                                        </p:cTn>
                                        <p:tgtEl>
                                          <p:spTgt spid="14"/>
                                        </p:tgtEl>
                                        <p:attrNameLst>
                                          <p:attrName>style.visibility</p:attrName>
                                        </p:attrNameLst>
                                      </p:cBhvr>
                                      <p:to>
                                        <p:strVal val="visible"/>
                                      </p:to>
                                    </p:set>
                                  </p:childTnLst>
                                </p:cTn>
                              </p:par>
                            </p:childTnLst>
                          </p:cTn>
                        </p:par>
                        <p:par>
                          <p:cTn id="78" fill="hold" nodeType="afterGroup">
                            <p:stCondLst>
                              <p:cond delay="3500"/>
                            </p:stCondLst>
                            <p:childTnLst>
                              <p:par>
                                <p:cTn id="79" presetID="1" presetClass="entr" presetSubtype="0" fill="hold" nodeType="afterEffect">
                                  <p:stCondLst>
                                    <p:cond delay="100"/>
                                  </p:stCondLst>
                                  <p:childTnLst>
                                    <p:set>
                                      <p:cBhvr>
                                        <p:cTn id="80" dur="1" fill="hold">
                                          <p:stCondLst>
                                            <p:cond delay="0"/>
                                          </p:stCondLst>
                                        </p:cTn>
                                        <p:tgtEl>
                                          <p:spTgt spid="15"/>
                                        </p:tgtEl>
                                        <p:attrNameLst>
                                          <p:attrName>style.visibility</p:attrName>
                                        </p:attrNameLst>
                                      </p:cBhvr>
                                      <p:to>
                                        <p:strVal val="visible"/>
                                      </p:to>
                                    </p:set>
                                  </p:childTnLst>
                                </p:cTn>
                              </p:par>
                            </p:childTnLst>
                          </p:cTn>
                        </p:par>
                        <p:par>
                          <p:cTn id="81" fill="hold" nodeType="afterGroup">
                            <p:stCondLst>
                              <p:cond delay="3600"/>
                            </p:stCondLst>
                            <p:childTnLst>
                              <p:par>
                                <p:cTn id="82" presetID="1" presetClass="entr" presetSubtype="0" fill="hold" nodeType="afterEffect">
                                  <p:stCondLst>
                                    <p:cond delay="100"/>
                                  </p:stCondLst>
                                  <p:childTnLst>
                                    <p:set>
                                      <p:cBhvr>
                                        <p:cTn id="83" dur="1" fill="hold">
                                          <p:stCondLst>
                                            <p:cond delay="0"/>
                                          </p:stCondLst>
                                        </p:cTn>
                                        <p:tgtEl>
                                          <p:spTgt spid="16"/>
                                        </p:tgtEl>
                                        <p:attrNameLst>
                                          <p:attrName>style.visibility</p:attrName>
                                        </p:attrNameLst>
                                      </p:cBhvr>
                                      <p:to>
                                        <p:strVal val="visible"/>
                                      </p:to>
                                    </p:set>
                                  </p:childTnLst>
                                </p:cTn>
                              </p:par>
                            </p:childTnLst>
                          </p:cTn>
                        </p:par>
                        <p:par>
                          <p:cTn id="84" fill="hold" nodeType="afterGroup">
                            <p:stCondLst>
                              <p:cond delay="3700"/>
                            </p:stCondLst>
                            <p:childTnLst>
                              <p:par>
                                <p:cTn id="85" presetID="1" presetClass="entr" presetSubtype="0" fill="hold" nodeType="afterEffect">
                                  <p:stCondLst>
                                    <p:cond delay="100"/>
                                  </p:stCondLst>
                                  <p:childTnLst>
                                    <p:set>
                                      <p:cBhvr>
                                        <p:cTn id="86" dur="1" fill="hold">
                                          <p:stCondLst>
                                            <p:cond delay="0"/>
                                          </p:stCondLst>
                                        </p:cTn>
                                        <p:tgtEl>
                                          <p:spTgt spid="17"/>
                                        </p:tgtEl>
                                        <p:attrNameLst>
                                          <p:attrName>style.visibility</p:attrName>
                                        </p:attrNameLst>
                                      </p:cBhvr>
                                      <p:to>
                                        <p:strVal val="visible"/>
                                      </p:to>
                                    </p:set>
                                  </p:childTnLst>
                                </p:cTn>
                              </p:par>
                            </p:childTnLst>
                          </p:cTn>
                        </p:par>
                        <p:par>
                          <p:cTn id="87" fill="hold" nodeType="afterGroup">
                            <p:stCondLst>
                              <p:cond delay="3800"/>
                            </p:stCondLst>
                            <p:childTnLst>
                              <p:par>
                                <p:cTn id="88" presetID="1" presetClass="entr" presetSubtype="0" fill="hold" nodeType="afterEffect">
                                  <p:stCondLst>
                                    <p:cond delay="100"/>
                                  </p:stCondLst>
                                  <p:childTnLst>
                                    <p:set>
                                      <p:cBhvr>
                                        <p:cTn id="89" dur="1" fill="hold">
                                          <p:stCondLst>
                                            <p:cond delay="0"/>
                                          </p:stCondLst>
                                        </p:cTn>
                                        <p:tgtEl>
                                          <p:spTgt spid="18"/>
                                        </p:tgtEl>
                                        <p:attrNameLst>
                                          <p:attrName>style.visibility</p:attrName>
                                        </p:attrNameLst>
                                      </p:cBhvr>
                                      <p:to>
                                        <p:strVal val="visible"/>
                                      </p:to>
                                    </p:set>
                                  </p:childTnLst>
                                </p:cTn>
                              </p:par>
                            </p:childTnLst>
                          </p:cTn>
                        </p:par>
                        <p:par>
                          <p:cTn id="90" fill="hold" nodeType="afterGroup">
                            <p:stCondLst>
                              <p:cond delay="3900"/>
                            </p:stCondLst>
                            <p:childTnLst>
                              <p:par>
                                <p:cTn id="91" presetID="1" presetClass="entr" presetSubtype="0" fill="hold" nodeType="afterEffect">
                                  <p:stCondLst>
                                    <p:cond delay="100"/>
                                  </p:stCondLst>
                                  <p:childTnLst>
                                    <p:set>
                                      <p:cBhvr>
                                        <p:cTn id="92" dur="1" fill="hold">
                                          <p:stCondLst>
                                            <p:cond delay="0"/>
                                          </p:stCondLst>
                                        </p:cTn>
                                        <p:tgtEl>
                                          <p:spTgt spid="19"/>
                                        </p:tgtEl>
                                        <p:attrNameLst>
                                          <p:attrName>style.visibility</p:attrName>
                                        </p:attrNameLst>
                                      </p:cBhvr>
                                      <p:to>
                                        <p:strVal val="visible"/>
                                      </p:to>
                                    </p:set>
                                  </p:childTnLst>
                                </p:cTn>
                              </p:par>
                            </p:childTnLst>
                          </p:cTn>
                        </p:par>
                        <p:par>
                          <p:cTn id="93" fill="hold" nodeType="afterGroup">
                            <p:stCondLst>
                              <p:cond delay="4000"/>
                            </p:stCondLst>
                            <p:childTnLst>
                              <p:par>
                                <p:cTn id="94" presetID="1" presetClass="entr" presetSubtype="0" fill="hold" nodeType="afterEffect">
                                  <p:stCondLst>
                                    <p:cond delay="100"/>
                                  </p:stCondLst>
                                  <p:childTnLst>
                                    <p:set>
                                      <p:cBhvr>
                                        <p:cTn id="95" dur="1" fill="hold">
                                          <p:stCondLst>
                                            <p:cond delay="0"/>
                                          </p:stCondLst>
                                        </p:cTn>
                                        <p:tgtEl>
                                          <p:spTgt spid="20"/>
                                        </p:tgtEl>
                                        <p:attrNameLst>
                                          <p:attrName>style.visibility</p:attrName>
                                        </p:attrNameLst>
                                      </p:cBhvr>
                                      <p:to>
                                        <p:strVal val="visible"/>
                                      </p:to>
                                    </p:set>
                                  </p:childTnLst>
                                </p:cTn>
                              </p:par>
                            </p:childTnLst>
                          </p:cTn>
                        </p:par>
                        <p:par>
                          <p:cTn id="96" fill="hold" nodeType="afterGroup">
                            <p:stCondLst>
                              <p:cond delay="4100"/>
                            </p:stCondLst>
                            <p:childTnLst>
                              <p:par>
                                <p:cTn id="97" presetID="1" presetClass="entr" presetSubtype="0" fill="hold" nodeType="afterEffect">
                                  <p:stCondLst>
                                    <p:cond delay="100"/>
                                  </p:stCondLst>
                                  <p:childTnLst>
                                    <p:set>
                                      <p:cBhvr>
                                        <p:cTn id="98" dur="1" fill="hold">
                                          <p:stCondLst>
                                            <p:cond delay="0"/>
                                          </p:stCondLst>
                                        </p:cTn>
                                        <p:tgtEl>
                                          <p:spTgt spid="21"/>
                                        </p:tgtEl>
                                        <p:attrNameLst>
                                          <p:attrName>style.visibility</p:attrName>
                                        </p:attrNameLst>
                                      </p:cBhvr>
                                      <p:to>
                                        <p:strVal val="visible"/>
                                      </p:to>
                                    </p:set>
                                  </p:childTnLst>
                                </p:cTn>
                              </p:par>
                            </p:childTnLst>
                          </p:cTn>
                        </p:par>
                        <p:par>
                          <p:cTn id="99" fill="hold" nodeType="afterGroup">
                            <p:stCondLst>
                              <p:cond delay="4200"/>
                            </p:stCondLst>
                            <p:childTnLst>
                              <p:par>
                                <p:cTn id="100" presetID="1" presetClass="entr" presetSubtype="0" fill="hold" nodeType="afterEffect">
                                  <p:stCondLst>
                                    <p:cond delay="100"/>
                                  </p:stCondLst>
                                  <p:childTnLst>
                                    <p:set>
                                      <p:cBhvr>
                                        <p:cTn id="101" dur="1" fill="hold">
                                          <p:stCondLst>
                                            <p:cond delay="0"/>
                                          </p:stCondLst>
                                        </p:cTn>
                                        <p:tgtEl>
                                          <p:spTgt spid="22"/>
                                        </p:tgtEl>
                                        <p:attrNameLst>
                                          <p:attrName>style.visibility</p:attrName>
                                        </p:attrNameLst>
                                      </p:cBhvr>
                                      <p:to>
                                        <p:strVal val="visible"/>
                                      </p:to>
                                    </p:set>
                                  </p:childTnLst>
                                </p:cTn>
                              </p:par>
                            </p:childTnLst>
                          </p:cTn>
                        </p:par>
                        <p:par>
                          <p:cTn id="102" fill="hold" nodeType="afterGroup">
                            <p:stCondLst>
                              <p:cond delay="4300"/>
                            </p:stCondLst>
                            <p:childTnLst>
                              <p:par>
                                <p:cTn id="103" presetID="1" presetClass="entr" presetSubtype="0" fill="hold" nodeType="afterEffect">
                                  <p:stCondLst>
                                    <p:cond delay="100"/>
                                  </p:stCondLst>
                                  <p:childTnLst>
                                    <p:set>
                                      <p:cBhvr>
                                        <p:cTn id="104" dur="1" fill="hold">
                                          <p:stCondLst>
                                            <p:cond delay="0"/>
                                          </p:stCondLst>
                                        </p:cTn>
                                        <p:tgtEl>
                                          <p:spTgt spid="23"/>
                                        </p:tgtEl>
                                        <p:attrNameLst>
                                          <p:attrName>style.visibility</p:attrName>
                                        </p:attrNameLst>
                                      </p:cBhvr>
                                      <p:to>
                                        <p:strVal val="visible"/>
                                      </p:to>
                                    </p:set>
                                  </p:childTnLst>
                                </p:cTn>
                              </p:par>
                            </p:childTnLst>
                          </p:cTn>
                        </p:par>
                        <p:par>
                          <p:cTn id="105" fill="hold" nodeType="afterGroup">
                            <p:stCondLst>
                              <p:cond delay="4400"/>
                            </p:stCondLst>
                            <p:childTnLst>
                              <p:par>
                                <p:cTn id="106" presetID="1" presetClass="exit" presetSubtype="0" fill="hold" nodeType="afterEffect">
                                  <p:stCondLst>
                                    <p:cond delay="0"/>
                                  </p:stCondLst>
                                  <p:childTnLst>
                                    <p:set>
                                      <p:cBhvr>
                                        <p:cTn id="107" dur="1" fill="hold">
                                          <p:stCondLst>
                                            <p:cond delay="0"/>
                                          </p:stCondLst>
                                        </p:cTn>
                                        <p:tgtEl>
                                          <p:spTgt spid="8"/>
                                        </p:tgtEl>
                                        <p:attrNameLst>
                                          <p:attrName>style.visibility</p:attrName>
                                        </p:attrNameLst>
                                      </p:cBhvr>
                                      <p:to>
                                        <p:strVal val="hidden"/>
                                      </p:to>
                                    </p:set>
                                  </p:childTnLst>
                                </p:cTn>
                              </p:par>
                              <p:par>
                                <p:cTn id="108" presetID="1" presetClass="exit" presetSubtype="0" fill="hold" nodeType="withEffect">
                                  <p:stCondLst>
                                    <p:cond delay="2000"/>
                                  </p:stCondLst>
                                  <p:childTnLst>
                                    <p:set>
                                      <p:cBhvr>
                                        <p:cTn id="109" dur="1" fill="hold">
                                          <p:stCondLst>
                                            <p:cond delay="0"/>
                                          </p:stCondLst>
                                        </p:cTn>
                                        <p:tgtEl>
                                          <p:spTgt spid="9"/>
                                        </p:tgtEl>
                                        <p:attrNameLst>
                                          <p:attrName>style.visibility</p:attrName>
                                        </p:attrNameLst>
                                      </p:cBhvr>
                                      <p:to>
                                        <p:strVal val="hidden"/>
                                      </p:to>
                                    </p:set>
                                  </p:childTnLst>
                                </p:cTn>
                              </p:par>
                              <p:par>
                                <p:cTn id="110" presetID="1" presetClass="exit" presetSubtype="0" fill="hold" nodeType="withEffect">
                                  <p:stCondLst>
                                    <p:cond delay="2000"/>
                                  </p:stCondLst>
                                  <p:childTnLst>
                                    <p:set>
                                      <p:cBhvr>
                                        <p:cTn id="111" dur="1" fill="hold">
                                          <p:stCondLst>
                                            <p:cond delay="0"/>
                                          </p:stCondLst>
                                        </p:cTn>
                                        <p:tgtEl>
                                          <p:spTgt spid="10"/>
                                        </p:tgtEl>
                                        <p:attrNameLst>
                                          <p:attrName>style.visibility</p:attrName>
                                        </p:attrNameLst>
                                      </p:cBhvr>
                                      <p:to>
                                        <p:strVal val="hidden"/>
                                      </p:to>
                                    </p:set>
                                  </p:childTnLst>
                                </p:cTn>
                              </p:par>
                              <p:par>
                                <p:cTn id="112" presetID="1" presetClass="exit" presetSubtype="0" fill="hold" nodeType="withEffect">
                                  <p:stCondLst>
                                    <p:cond delay="2000"/>
                                  </p:stCondLst>
                                  <p:childTnLst>
                                    <p:set>
                                      <p:cBhvr>
                                        <p:cTn id="113" dur="1" fill="hold">
                                          <p:stCondLst>
                                            <p:cond delay="0"/>
                                          </p:stCondLst>
                                        </p:cTn>
                                        <p:tgtEl>
                                          <p:spTgt spid="11"/>
                                        </p:tgtEl>
                                        <p:attrNameLst>
                                          <p:attrName>style.visibility</p:attrName>
                                        </p:attrNameLst>
                                      </p:cBhvr>
                                      <p:to>
                                        <p:strVal val="hidden"/>
                                      </p:to>
                                    </p:set>
                                  </p:childTnLst>
                                </p:cTn>
                              </p:par>
                              <p:par>
                                <p:cTn id="114" presetID="1" presetClass="exit" presetSubtype="0" fill="hold" nodeType="withEffect">
                                  <p:stCondLst>
                                    <p:cond delay="0"/>
                                  </p:stCondLst>
                                  <p:childTnLst>
                                    <p:set>
                                      <p:cBhvr>
                                        <p:cTn id="115" dur="1" fill="hold">
                                          <p:stCondLst>
                                            <p:cond delay="0"/>
                                          </p:stCondLst>
                                        </p:cTn>
                                        <p:tgtEl>
                                          <p:spTgt spid="12"/>
                                        </p:tgtEl>
                                        <p:attrNameLst>
                                          <p:attrName>style.visibility</p:attrName>
                                        </p:attrNameLst>
                                      </p:cBhvr>
                                      <p:to>
                                        <p:strVal val="hidden"/>
                                      </p:to>
                                    </p:set>
                                  </p:childTnLst>
                                </p:cTn>
                              </p:par>
                              <p:par>
                                <p:cTn id="116" presetID="1" presetClass="exit" presetSubtype="0" fill="hold" nodeType="withEffect">
                                  <p:stCondLst>
                                    <p:cond delay="0"/>
                                  </p:stCondLst>
                                  <p:childTnLst>
                                    <p:set>
                                      <p:cBhvr>
                                        <p:cTn id="117" dur="1" fill="hold">
                                          <p:stCondLst>
                                            <p:cond delay="0"/>
                                          </p:stCondLst>
                                        </p:cTn>
                                        <p:tgtEl>
                                          <p:spTgt spid="13"/>
                                        </p:tgtEl>
                                        <p:attrNameLst>
                                          <p:attrName>style.visibility</p:attrName>
                                        </p:attrNameLst>
                                      </p:cBhvr>
                                      <p:to>
                                        <p:strVal val="hidden"/>
                                      </p:to>
                                    </p:set>
                                  </p:childTnLst>
                                </p:cTn>
                              </p:par>
                              <p:par>
                                <p:cTn id="118" presetID="1" presetClass="exit" presetSubtype="0" fill="hold" nodeType="withEffect">
                                  <p:stCondLst>
                                    <p:cond delay="0"/>
                                  </p:stCondLst>
                                  <p:childTnLst>
                                    <p:set>
                                      <p:cBhvr>
                                        <p:cTn id="119" dur="1" fill="hold">
                                          <p:stCondLst>
                                            <p:cond delay="0"/>
                                          </p:stCondLst>
                                        </p:cTn>
                                        <p:tgtEl>
                                          <p:spTgt spid="14"/>
                                        </p:tgtEl>
                                        <p:attrNameLst>
                                          <p:attrName>style.visibility</p:attrName>
                                        </p:attrNameLst>
                                      </p:cBhvr>
                                      <p:to>
                                        <p:strVal val="hidden"/>
                                      </p:to>
                                    </p:set>
                                  </p:childTnLst>
                                </p:cTn>
                              </p:par>
                              <p:par>
                                <p:cTn id="120" presetID="1" presetClass="exit" presetSubtype="0" fill="hold" nodeType="withEffect">
                                  <p:stCondLst>
                                    <p:cond delay="0"/>
                                  </p:stCondLst>
                                  <p:childTnLst>
                                    <p:set>
                                      <p:cBhvr>
                                        <p:cTn id="121" dur="1" fill="hold">
                                          <p:stCondLst>
                                            <p:cond delay="0"/>
                                          </p:stCondLst>
                                        </p:cTn>
                                        <p:tgtEl>
                                          <p:spTgt spid="15"/>
                                        </p:tgtEl>
                                        <p:attrNameLst>
                                          <p:attrName>style.visibility</p:attrName>
                                        </p:attrNameLst>
                                      </p:cBhvr>
                                      <p:to>
                                        <p:strVal val="hidden"/>
                                      </p:to>
                                    </p:set>
                                  </p:childTnLst>
                                </p:cTn>
                              </p:par>
                              <p:par>
                                <p:cTn id="122" presetID="1" presetClass="exit" presetSubtype="0" fill="hold" nodeType="withEffect">
                                  <p:stCondLst>
                                    <p:cond delay="0"/>
                                  </p:stCondLst>
                                  <p:childTnLst>
                                    <p:set>
                                      <p:cBhvr>
                                        <p:cTn id="123" dur="1" fill="hold">
                                          <p:stCondLst>
                                            <p:cond delay="0"/>
                                          </p:stCondLst>
                                        </p:cTn>
                                        <p:tgtEl>
                                          <p:spTgt spid="16"/>
                                        </p:tgtEl>
                                        <p:attrNameLst>
                                          <p:attrName>style.visibility</p:attrName>
                                        </p:attrNameLst>
                                      </p:cBhvr>
                                      <p:to>
                                        <p:strVal val="hidden"/>
                                      </p:to>
                                    </p:set>
                                  </p:childTnLst>
                                </p:cTn>
                              </p:par>
                              <p:par>
                                <p:cTn id="124" presetID="1" presetClass="exit" presetSubtype="0" fill="hold" nodeType="withEffect">
                                  <p:stCondLst>
                                    <p:cond delay="0"/>
                                  </p:stCondLst>
                                  <p:childTnLst>
                                    <p:set>
                                      <p:cBhvr>
                                        <p:cTn id="125" dur="1" fill="hold">
                                          <p:stCondLst>
                                            <p:cond delay="0"/>
                                          </p:stCondLst>
                                        </p:cTn>
                                        <p:tgtEl>
                                          <p:spTgt spid="17"/>
                                        </p:tgtEl>
                                        <p:attrNameLst>
                                          <p:attrName>style.visibility</p:attrName>
                                        </p:attrNameLst>
                                      </p:cBhvr>
                                      <p:to>
                                        <p:strVal val="hidden"/>
                                      </p:to>
                                    </p:set>
                                  </p:childTnLst>
                                </p:cTn>
                              </p:par>
                              <p:par>
                                <p:cTn id="126" presetID="1" presetClass="exit" presetSubtype="0" fill="hold" nodeType="withEffect">
                                  <p:stCondLst>
                                    <p:cond delay="0"/>
                                  </p:stCondLst>
                                  <p:childTnLst>
                                    <p:set>
                                      <p:cBhvr>
                                        <p:cTn id="127" dur="1" fill="hold">
                                          <p:stCondLst>
                                            <p:cond delay="0"/>
                                          </p:stCondLst>
                                        </p:cTn>
                                        <p:tgtEl>
                                          <p:spTgt spid="18"/>
                                        </p:tgtEl>
                                        <p:attrNameLst>
                                          <p:attrName>style.visibility</p:attrName>
                                        </p:attrNameLst>
                                      </p:cBhvr>
                                      <p:to>
                                        <p:strVal val="hidden"/>
                                      </p:to>
                                    </p:set>
                                  </p:childTnLst>
                                </p:cTn>
                              </p:par>
                              <p:par>
                                <p:cTn id="128" presetID="1" presetClass="exit" presetSubtype="0" fill="hold" nodeType="withEffect">
                                  <p:stCondLst>
                                    <p:cond delay="0"/>
                                  </p:stCondLst>
                                  <p:childTnLst>
                                    <p:set>
                                      <p:cBhvr>
                                        <p:cTn id="129" dur="1" fill="hold">
                                          <p:stCondLst>
                                            <p:cond delay="0"/>
                                          </p:stCondLst>
                                        </p:cTn>
                                        <p:tgtEl>
                                          <p:spTgt spid="19"/>
                                        </p:tgtEl>
                                        <p:attrNameLst>
                                          <p:attrName>style.visibility</p:attrName>
                                        </p:attrNameLst>
                                      </p:cBhvr>
                                      <p:to>
                                        <p:strVal val="hidden"/>
                                      </p:to>
                                    </p:set>
                                  </p:childTnLst>
                                </p:cTn>
                              </p:par>
                              <p:par>
                                <p:cTn id="130" presetID="1" presetClass="exit" presetSubtype="0" fill="hold" nodeType="withEffect">
                                  <p:stCondLst>
                                    <p:cond delay="0"/>
                                  </p:stCondLst>
                                  <p:childTnLst>
                                    <p:set>
                                      <p:cBhvr>
                                        <p:cTn id="131" dur="1" fill="hold">
                                          <p:stCondLst>
                                            <p:cond delay="0"/>
                                          </p:stCondLst>
                                        </p:cTn>
                                        <p:tgtEl>
                                          <p:spTgt spid="21"/>
                                        </p:tgtEl>
                                        <p:attrNameLst>
                                          <p:attrName>style.visibility</p:attrName>
                                        </p:attrNameLst>
                                      </p:cBhvr>
                                      <p:to>
                                        <p:strVal val="hidden"/>
                                      </p:to>
                                    </p:set>
                                  </p:childTnLst>
                                </p:cTn>
                              </p:par>
                              <p:par>
                                <p:cTn id="132" presetID="1" presetClass="exit" presetSubtype="0" fill="hold" nodeType="withEffect">
                                  <p:stCondLst>
                                    <p:cond delay="0"/>
                                  </p:stCondLst>
                                  <p:childTnLst>
                                    <p:set>
                                      <p:cBhvr>
                                        <p:cTn id="133" dur="1" fill="hold">
                                          <p:stCondLst>
                                            <p:cond delay="0"/>
                                          </p:stCondLst>
                                        </p:cTn>
                                        <p:tgtEl>
                                          <p:spTgt spid="22"/>
                                        </p:tgtEl>
                                        <p:attrNameLst>
                                          <p:attrName>style.visibility</p:attrName>
                                        </p:attrNameLst>
                                      </p:cBhvr>
                                      <p:to>
                                        <p:strVal val="hidden"/>
                                      </p:to>
                                    </p:set>
                                  </p:childTnLst>
                                </p:cTn>
                              </p:par>
                              <p:par>
                                <p:cTn id="134" presetID="1" presetClass="exit" presetSubtype="0" fill="hold" nodeType="withEffect">
                                  <p:stCondLst>
                                    <p:cond delay="1000"/>
                                  </p:stCondLst>
                                  <p:childTnLst>
                                    <p:set>
                                      <p:cBhvr>
                                        <p:cTn id="135" dur="1" fill="hold">
                                          <p:stCondLst>
                                            <p:cond delay="0"/>
                                          </p:stCondLst>
                                        </p:cTn>
                                        <p:tgtEl>
                                          <p:spTgt spid="23"/>
                                        </p:tgtEl>
                                        <p:attrNameLst>
                                          <p:attrName>style.visibility</p:attrName>
                                        </p:attrNameLst>
                                      </p:cBhvr>
                                      <p:to>
                                        <p:strVal val="hidden"/>
                                      </p:to>
                                    </p:set>
                                  </p:childTnLst>
                                </p:cTn>
                              </p:par>
                            </p:childTnLst>
                          </p:cTn>
                        </p:par>
                        <p:par>
                          <p:cTn id="136" fill="hold" nodeType="afterGroup">
                            <p:stCondLst>
                              <p:cond delay="6400"/>
                            </p:stCondLst>
                            <p:childTnLst>
                              <p:par>
                                <p:cTn id="137" presetID="1" presetClass="entr" presetSubtype="0" fill="hold" nodeType="afterEffect">
                                  <p:stCondLst>
                                    <p:cond delay="0"/>
                                  </p:stCondLst>
                                  <p:childTnLst>
                                    <p:set>
                                      <p:cBhvr>
                                        <p:cTn id="138" dur="1" fill="hold">
                                          <p:stCondLst>
                                            <p:cond delay="0"/>
                                          </p:stCondLst>
                                        </p:cTn>
                                        <p:tgtEl>
                                          <p:spTgt spid="25"/>
                                        </p:tgtEl>
                                        <p:attrNameLst>
                                          <p:attrName>style.visibility</p:attrName>
                                        </p:attrNameLst>
                                      </p:cBhvr>
                                      <p:to>
                                        <p:strVal val="visible"/>
                                      </p:to>
                                    </p:set>
                                  </p:childTnLst>
                                </p:cTn>
                              </p:par>
                            </p:childTnLst>
                          </p:cTn>
                        </p:par>
                        <p:par>
                          <p:cTn id="139" fill="hold" nodeType="afterGroup">
                            <p:stCondLst>
                              <p:cond delay="6400"/>
                            </p:stCondLst>
                            <p:childTnLst>
                              <p:par>
                                <p:cTn id="140" presetID="1" presetClass="exit" presetSubtype="0" fill="hold" nodeType="afterEffect">
                                  <p:stCondLst>
                                    <p:cond delay="1000"/>
                                  </p:stCondLst>
                                  <p:childTnLst>
                                    <p:set>
                                      <p:cBhvr>
                                        <p:cTn id="141" dur="1" fill="hold">
                                          <p:stCondLst>
                                            <p:cond delay="209"/>
                                          </p:stCondLst>
                                        </p:cTn>
                                        <p:tgtEl>
                                          <p:spTgt spid="7"/>
                                        </p:tgtEl>
                                        <p:attrNameLst>
                                          <p:attrName>style.visibility</p:attrName>
                                        </p:attrNameLst>
                                      </p:cBhvr>
                                      <p:to>
                                        <p:strVal val="hidden"/>
                                      </p:to>
                                    </p:set>
                                  </p:childTnLst>
                                </p:cTn>
                              </p:par>
                              <p:par>
                                <p:cTn id="142" presetID="1" presetClass="exit" presetSubtype="0" fill="hold" nodeType="withEffect">
                                  <p:stCondLst>
                                    <p:cond delay="0"/>
                                  </p:stCondLst>
                                  <p:childTnLst>
                                    <p:set>
                                      <p:cBhvr>
                                        <p:cTn id="143" dur="1" fill="hold">
                                          <p:stCondLst>
                                            <p:cond delay="209"/>
                                          </p:stCondLst>
                                        </p:cTn>
                                        <p:tgtEl>
                                          <p:spTgt spid="8"/>
                                        </p:tgtEl>
                                        <p:attrNameLst>
                                          <p:attrName>style.visibility</p:attrName>
                                        </p:attrNameLst>
                                      </p:cBhvr>
                                      <p:to>
                                        <p:strVal val="hidden"/>
                                      </p:to>
                                    </p:set>
                                  </p:childTnLst>
                                </p:cTn>
                              </p:par>
                            </p:childTnLst>
                          </p:cTn>
                        </p:par>
                        <p:par>
                          <p:cTn id="144" fill="hold" nodeType="afterGroup">
                            <p:stCondLst>
                              <p:cond delay="7610"/>
                            </p:stCondLst>
                            <p:childTnLst>
                              <p:par>
                                <p:cTn id="145" presetID="1" presetClass="exit" presetSubtype="0" fill="hold" nodeType="afterEffect">
                                  <p:stCondLst>
                                    <p:cond delay="0"/>
                                  </p:stCondLst>
                                  <p:childTnLst>
                                    <p:set>
                                      <p:cBhvr>
                                        <p:cTn id="146" dur="1" fill="hold">
                                          <p:stCondLst>
                                            <p:cond delay="0"/>
                                          </p:stCondLst>
                                        </p:cTn>
                                        <p:tgtEl>
                                          <p:spTgt spid="23"/>
                                        </p:tgtEl>
                                        <p:attrNameLst>
                                          <p:attrName>style.visibility</p:attrName>
                                        </p:attrNameLst>
                                      </p:cBhvr>
                                      <p:to>
                                        <p:strVal val="hidden"/>
                                      </p:to>
                                    </p:set>
                                  </p:childTnLst>
                                </p:cTn>
                              </p:par>
                            </p:childTnLst>
                          </p:cTn>
                        </p:par>
                        <p:par>
                          <p:cTn id="147" fill="hold" nodeType="afterGroup">
                            <p:stCondLst>
                              <p:cond delay="7610"/>
                            </p:stCondLst>
                            <p:childTnLst>
                              <p:par>
                                <p:cTn id="148" presetID="1" presetClass="exit" presetSubtype="0" fill="hold" nodeType="afterEffect">
                                  <p:stCondLst>
                                    <p:cond delay="3000"/>
                                  </p:stCondLst>
                                  <p:childTnLst>
                                    <p:set>
                                      <p:cBhvr>
                                        <p:cTn id="149" dur="1" fill="hold">
                                          <p:stCondLst>
                                            <p:cond delay="0"/>
                                          </p:stCondLst>
                                        </p:cTn>
                                        <p:tgtEl>
                                          <p:spTgt spid="20"/>
                                        </p:tgtEl>
                                        <p:attrNameLst>
                                          <p:attrName>style.visibility</p:attrName>
                                        </p:attrNameLst>
                                      </p:cBhvr>
                                      <p:to>
                                        <p:strVal val="hidden"/>
                                      </p:to>
                                    </p:set>
                                  </p:childTnLst>
                                </p:cTn>
                              </p:par>
                            </p:childTnLst>
                          </p:cTn>
                        </p:par>
                        <p:par>
                          <p:cTn id="150" fill="hold" nodeType="afterGroup">
                            <p:stCondLst>
                              <p:cond delay="10610"/>
                            </p:stCondLst>
                            <p:childTnLst>
                              <p:par>
                                <p:cTn id="151" presetID="1" presetClass="exit" presetSubtype="0" fill="hold" grpId="1" nodeType="afterEffect">
                                  <p:stCondLst>
                                    <p:cond delay="0"/>
                                  </p:stCondLst>
                                  <p:childTnLst>
                                    <p:set>
                                      <p:cBhvr>
                                        <p:cTn id="152" dur="1" fill="hold">
                                          <p:stCondLst>
                                            <p:cond delay="0"/>
                                          </p:stCondLst>
                                        </p:cTn>
                                        <p:tgtEl>
                                          <p:spTgt spid="24"/>
                                        </p:tgtEl>
                                        <p:attrNameLst>
                                          <p:attrName>style.visibility</p:attrName>
                                        </p:attrNameLst>
                                      </p:cBhvr>
                                      <p:to>
                                        <p:strVal val="hidden"/>
                                      </p:to>
                                    </p:set>
                                  </p:childTnLst>
                                </p:cTn>
                              </p:par>
                            </p:childTnLst>
                          </p:cTn>
                        </p:par>
                        <p:par>
                          <p:cTn id="153" fill="hold" nodeType="afterGroup">
                            <p:stCondLst>
                              <p:cond delay="10610"/>
                            </p:stCondLst>
                            <p:childTnLst>
                              <p:par>
                                <p:cTn id="154" presetID="1" presetClass="exit" presetSubtype="0" fill="hold" nodeType="afterEffect">
                                  <p:stCondLst>
                                    <p:cond delay="0"/>
                                  </p:stCondLst>
                                  <p:childTnLst>
                                    <p:set>
                                      <p:cBhvr>
                                        <p:cTn id="155" dur="1" fill="hold">
                                          <p:stCondLst>
                                            <p:cond delay="0"/>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4" grpId="3" animBg="1"/>
      <p:bldP spid="4" grpId="4" animBg="1"/>
      <p:bldP spid="24" grpId="0" animBg="1"/>
      <p:bldP spid="24"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0" y="228600"/>
            <a:ext cx="4267200" cy="5632450"/>
          </a:xfrm>
          <a:prstGeom prst="rect">
            <a:avLst/>
          </a:prstGeom>
          <a:noFill/>
          <a:ln w="9525">
            <a:noFill/>
            <a:miter lim="800000"/>
            <a:headEnd/>
            <a:tailEnd/>
          </a:ln>
          <a:effectLst/>
        </p:spPr>
        <p:txBody>
          <a:bodyPr>
            <a:spAutoFit/>
          </a:bodyPr>
          <a:lstStyle/>
          <a:p>
            <a:pPr marL="457200" indent="-457200">
              <a:spcBef>
                <a:spcPct val="50000"/>
              </a:spcBef>
              <a:buFontTx/>
              <a:buAutoNum type="arabicPeriod" startAt="12"/>
              <a:defRPr/>
            </a:pPr>
            <a:r>
              <a:rPr lang="en-US" sz="2400" dirty="0">
                <a:solidFill>
                  <a:srgbClr val="000000"/>
                </a:solidFill>
                <a:latin typeface="Times New Roman" pitchFamily="18" charset="0"/>
                <a:cs typeface="Times New Roman" pitchFamily="18" charset="0"/>
              </a:rPr>
              <a:t>The king's scribes were then summoned on the thirteenth day of the first month, and all that </a:t>
            </a:r>
            <a:r>
              <a:rPr lang="en-US" sz="2400" b="1" i="1" u="sng" dirty="0">
                <a:solidFill>
                  <a:srgbClr val="000000"/>
                </a:solidFill>
                <a:effectLst>
                  <a:outerShdw blurRad="38100" dist="38100" dir="2700000" algn="tl">
                    <a:srgbClr val="FFFFFF"/>
                  </a:outerShdw>
                </a:effectLst>
                <a:latin typeface="Times New Roman" pitchFamily="18" charset="0"/>
                <a:cs typeface="Times New Roman" pitchFamily="18" charset="0"/>
              </a:rPr>
              <a:t>Haman</a:t>
            </a:r>
            <a:r>
              <a:rPr lang="en-US" sz="2400" dirty="0">
                <a:solidFill>
                  <a:srgbClr val="000000"/>
                </a:solidFill>
                <a:latin typeface="Times New Roman" pitchFamily="18" charset="0"/>
                <a:cs typeface="Times New Roman" pitchFamily="18" charset="0"/>
              </a:rPr>
              <a:t> commanded to the king's satraps and the governors of each province and to the nobles of each nation was written to each province according to its script and each nation according to its language. It was written in King </a:t>
            </a:r>
            <a:r>
              <a:rPr lang="en-US" sz="2400" dirty="0" err="1">
                <a:solidFill>
                  <a:srgbClr val="000000"/>
                </a:solidFill>
                <a:latin typeface="Times New Roman" pitchFamily="18" charset="0"/>
                <a:cs typeface="Times New Roman" pitchFamily="18" charset="0"/>
              </a:rPr>
              <a:t>Achashveirosh's</a:t>
            </a:r>
            <a:r>
              <a:rPr lang="en-US" sz="2400" dirty="0">
                <a:solidFill>
                  <a:srgbClr val="000000"/>
                </a:solidFill>
                <a:latin typeface="Times New Roman" pitchFamily="18" charset="0"/>
                <a:cs typeface="Times New Roman" pitchFamily="18" charset="0"/>
              </a:rPr>
              <a:t> name and sealed with the king's signet ring.</a:t>
            </a:r>
          </a:p>
        </p:txBody>
      </p:sp>
      <p:sp>
        <p:nvSpPr>
          <p:cNvPr id="33795" name="Text Box 3"/>
          <p:cNvSpPr txBox="1">
            <a:spLocks noChangeArrowheads="1"/>
          </p:cNvSpPr>
          <p:nvPr/>
        </p:nvSpPr>
        <p:spPr bwMode="auto">
          <a:xfrm>
            <a:off x="4495800" y="304800"/>
            <a:ext cx="4648200" cy="5016500"/>
          </a:xfrm>
          <a:prstGeom prst="rect">
            <a:avLst/>
          </a:prstGeom>
          <a:noFill/>
          <a:ln w="9525">
            <a:noFill/>
            <a:miter lim="800000"/>
            <a:headEnd/>
            <a:tailEnd/>
          </a:ln>
          <a:effectLst/>
        </p:spPr>
        <p:txBody>
          <a:bodyPr>
            <a:spAutoFit/>
          </a:bodyPr>
          <a:lstStyle/>
          <a:p>
            <a:pPr algn="r" rtl="1">
              <a:spcBef>
                <a:spcPct val="50000"/>
              </a:spcBef>
              <a:defRPr/>
            </a:pPr>
            <a:r>
              <a:rPr lang="he-IL" sz="3200" b="1">
                <a:solidFill>
                  <a:srgbClr val="000000"/>
                </a:solidFill>
                <a:latin typeface="Times New Roman" pitchFamily="18" charset="0"/>
                <a:cs typeface="David" pitchFamily="2" charset="-79"/>
              </a:rPr>
              <a:t>יב</a:t>
            </a:r>
            <a:r>
              <a:rPr lang="en-US" sz="3200" b="1">
                <a:solidFill>
                  <a:srgbClr val="000000"/>
                </a:solidFill>
                <a:latin typeface="Times New Roman" pitchFamily="18" charset="0"/>
                <a:cs typeface="David" pitchFamily="2" charset="-79"/>
              </a:rPr>
              <a:t>.</a:t>
            </a:r>
            <a:r>
              <a:rPr lang="he-IL" sz="3200">
                <a:solidFill>
                  <a:srgbClr val="000000"/>
                </a:solidFill>
                <a:latin typeface="Times New Roman" pitchFamily="18" charset="0"/>
                <a:cs typeface="David" pitchFamily="2" charset="-79"/>
              </a:rPr>
              <a:t> וַיִּקָּרְאוּ סֹפְרֵי הַמֶּלֶךְ בַּחֹדֶשׁ </a:t>
            </a:r>
            <a:r>
              <a:rPr lang="en-US" sz="3200">
                <a:solidFill>
                  <a:srgbClr val="000000"/>
                </a:solidFill>
                <a:latin typeface="Times New Roman" pitchFamily="18" charset="0"/>
                <a:cs typeface="David" pitchFamily="2" charset="-79"/>
              </a:rPr>
              <a:t>      </a:t>
            </a:r>
            <a:r>
              <a:rPr lang="he-IL" sz="3200">
                <a:solidFill>
                  <a:srgbClr val="000000"/>
                </a:solidFill>
                <a:latin typeface="Times New Roman" pitchFamily="18" charset="0"/>
                <a:cs typeface="David" pitchFamily="2" charset="-79"/>
              </a:rPr>
              <a:t>הָרִאשׁוֹן, בִּשְׁלוֹשָׁה עָשָׂר יוֹם </a:t>
            </a:r>
            <a:r>
              <a:rPr lang="en-US" sz="3200">
                <a:solidFill>
                  <a:srgbClr val="000000"/>
                </a:solidFill>
                <a:latin typeface="Times New Roman" pitchFamily="18" charset="0"/>
                <a:cs typeface="David" pitchFamily="2" charset="-79"/>
              </a:rPr>
              <a:t>      </a:t>
            </a:r>
            <a:r>
              <a:rPr lang="he-IL" sz="3200">
                <a:solidFill>
                  <a:srgbClr val="000000"/>
                </a:solidFill>
                <a:latin typeface="Times New Roman" pitchFamily="18" charset="0"/>
                <a:cs typeface="David" pitchFamily="2" charset="-79"/>
              </a:rPr>
              <a:t>בּוֹ, וַיִּכָּתֵב כְּכָל אֲשֶׁר צִוָּה </a:t>
            </a:r>
            <a:r>
              <a:rPr lang="en-US" sz="3200">
                <a:solidFill>
                  <a:srgbClr val="000000"/>
                </a:solidFill>
                <a:latin typeface="Times New Roman" pitchFamily="18" charset="0"/>
                <a:cs typeface="David" pitchFamily="2" charset="-79"/>
              </a:rPr>
              <a:t>         </a:t>
            </a:r>
            <a:r>
              <a:rPr lang="he-IL" sz="3200" b="1" u="sng">
                <a:solidFill>
                  <a:srgbClr val="000000"/>
                </a:solidFill>
                <a:effectLst>
                  <a:outerShdw blurRad="38100" dist="38100" dir="2700000" algn="tl">
                    <a:srgbClr val="FFFFFF"/>
                  </a:outerShdw>
                </a:effectLst>
                <a:latin typeface="Times New Roman" pitchFamily="18" charset="0"/>
                <a:cs typeface="David" pitchFamily="2" charset="-79"/>
              </a:rPr>
              <a:t>הָמָן</a:t>
            </a:r>
            <a:r>
              <a:rPr lang="he-IL" sz="3200">
                <a:solidFill>
                  <a:srgbClr val="000000"/>
                </a:solidFill>
                <a:latin typeface="Times New Roman" pitchFamily="18" charset="0"/>
                <a:cs typeface="David" pitchFamily="2" charset="-79"/>
              </a:rPr>
              <a:t> אֶל אֲחַשְׁדַּרְפְּנֵי הַמֶּלֶךְ </a:t>
            </a:r>
            <a:r>
              <a:rPr lang="en-US" sz="3200">
                <a:solidFill>
                  <a:srgbClr val="000000"/>
                </a:solidFill>
                <a:latin typeface="Times New Roman" pitchFamily="18" charset="0"/>
                <a:cs typeface="David" pitchFamily="2" charset="-79"/>
              </a:rPr>
              <a:t>       </a:t>
            </a:r>
            <a:r>
              <a:rPr lang="he-IL" sz="3200">
                <a:solidFill>
                  <a:srgbClr val="000000"/>
                </a:solidFill>
                <a:latin typeface="Times New Roman" pitchFamily="18" charset="0"/>
                <a:cs typeface="David" pitchFamily="2" charset="-79"/>
              </a:rPr>
              <a:t>וְאֶל הַפַּחוֹת אֲשֶׁר עַל מְדִינָה </a:t>
            </a:r>
            <a:r>
              <a:rPr lang="en-US" sz="3200">
                <a:solidFill>
                  <a:srgbClr val="000000"/>
                </a:solidFill>
                <a:latin typeface="Times New Roman" pitchFamily="18" charset="0"/>
                <a:cs typeface="David" pitchFamily="2" charset="-79"/>
              </a:rPr>
              <a:t>      </a:t>
            </a:r>
            <a:r>
              <a:rPr lang="he-IL" sz="3200">
                <a:solidFill>
                  <a:srgbClr val="000000"/>
                </a:solidFill>
                <a:latin typeface="Times New Roman" pitchFamily="18" charset="0"/>
                <a:cs typeface="David" pitchFamily="2" charset="-79"/>
              </a:rPr>
              <a:t>וּמְדִינָה וְאֶל שָׂרֵי עַם וָעָם, </a:t>
            </a:r>
            <a:r>
              <a:rPr lang="en-US" sz="3200">
                <a:solidFill>
                  <a:srgbClr val="000000"/>
                </a:solidFill>
                <a:latin typeface="Times New Roman" pitchFamily="18" charset="0"/>
                <a:cs typeface="David" pitchFamily="2" charset="-79"/>
              </a:rPr>
              <a:t>      </a:t>
            </a:r>
            <a:r>
              <a:rPr lang="he-IL" sz="3200">
                <a:solidFill>
                  <a:srgbClr val="000000"/>
                </a:solidFill>
                <a:latin typeface="Times New Roman" pitchFamily="18" charset="0"/>
                <a:cs typeface="David" pitchFamily="2" charset="-79"/>
              </a:rPr>
              <a:t>מְדִינָה וּמְדִינָה כִּכְתָבָהּ וְעַם </a:t>
            </a:r>
            <a:r>
              <a:rPr lang="en-US" sz="3200">
                <a:solidFill>
                  <a:srgbClr val="000000"/>
                </a:solidFill>
                <a:latin typeface="Times New Roman" pitchFamily="18" charset="0"/>
                <a:cs typeface="David" pitchFamily="2" charset="-79"/>
              </a:rPr>
              <a:t>     </a:t>
            </a:r>
            <a:r>
              <a:rPr lang="he-IL" sz="3200">
                <a:solidFill>
                  <a:srgbClr val="000000"/>
                </a:solidFill>
                <a:latin typeface="Times New Roman" pitchFamily="18" charset="0"/>
                <a:cs typeface="David" pitchFamily="2" charset="-79"/>
              </a:rPr>
              <a:t>וָעָם כִּלְשׁוֹנוֹ:  בְּשֵׁם הַמֶּלֶךְ </a:t>
            </a:r>
            <a:r>
              <a:rPr lang="en-US" sz="3200">
                <a:solidFill>
                  <a:srgbClr val="000000"/>
                </a:solidFill>
                <a:latin typeface="Times New Roman" pitchFamily="18" charset="0"/>
                <a:cs typeface="David" pitchFamily="2" charset="-79"/>
              </a:rPr>
              <a:t>       </a:t>
            </a:r>
            <a:r>
              <a:rPr lang="he-IL" sz="3200">
                <a:solidFill>
                  <a:srgbClr val="000000"/>
                </a:solidFill>
                <a:latin typeface="Times New Roman" pitchFamily="18" charset="0"/>
                <a:cs typeface="David" pitchFamily="2" charset="-79"/>
              </a:rPr>
              <a:t>אֲחַשְׁוֵרֹשׁ נִכְתָּב, וְנֶחְתָּם </a:t>
            </a:r>
            <a:r>
              <a:rPr lang="en-US" sz="3200">
                <a:solidFill>
                  <a:srgbClr val="000000"/>
                </a:solidFill>
                <a:latin typeface="Times New Roman" pitchFamily="18" charset="0"/>
                <a:cs typeface="David" pitchFamily="2" charset="-79"/>
              </a:rPr>
              <a:t>          </a:t>
            </a:r>
            <a:r>
              <a:rPr lang="he-IL" sz="3200">
                <a:solidFill>
                  <a:srgbClr val="000000"/>
                </a:solidFill>
                <a:latin typeface="Times New Roman" pitchFamily="18" charset="0"/>
                <a:cs typeface="David" pitchFamily="2" charset="-79"/>
              </a:rPr>
              <a:t>בְּטַבַּעַת הַמֶּלֶךְ.</a:t>
            </a:r>
            <a:endParaRPr lang="en-US" sz="3200">
              <a:solidFill>
                <a:srgbClr val="000000"/>
              </a:solidFill>
              <a:latin typeface="Times New Roman" pitchFamily="18" charset="0"/>
              <a:cs typeface="David" pitchFamily="2" charset="-79"/>
            </a:endParaRPr>
          </a:p>
        </p:txBody>
      </p:sp>
      <p:pic>
        <p:nvPicPr>
          <p:cNvPr id="4" name="Picture 3" descr="256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057400"/>
            <a:ext cx="2252663" cy="408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monster-clipart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667000"/>
            <a:ext cx="2690813"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0-#ppt_w/2"/>
                                          </p:val>
                                        </p:tav>
                                        <p:tav tm="100000">
                                          <p:val>
                                            <p:strVal val="#ppt_x"/>
                                          </p:val>
                                        </p:tav>
                                      </p:tavLst>
                                    </p:anim>
                                    <p:anim calcmode="lin" valueType="num">
                                      <p:cBhvr additive="base">
                                        <p:cTn id="8" dur="800" fill="hold"/>
                                        <p:tgtEl>
                                          <p:spTgt spid="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800"/>
                            </p:stCondLst>
                            <p:childTnLst>
                              <p:par>
                                <p:cTn id="10" presetID="32" presetClass="emph" presetSubtype="0" fill="hold" nodeType="afterEffect">
                                  <p:stCondLst>
                                    <p:cond delay="0"/>
                                  </p:stCondLst>
                                  <p:childTnLst>
                                    <p:animRot by="120000">
                                      <p:cBhvr>
                                        <p:cTn id="11" dur="100" fill="hold">
                                          <p:stCondLst>
                                            <p:cond delay="0"/>
                                          </p:stCondLst>
                                        </p:cTn>
                                        <p:tgtEl>
                                          <p:spTgt spid="4"/>
                                        </p:tgtEl>
                                        <p:attrNameLst>
                                          <p:attrName>r</p:attrName>
                                        </p:attrNameLst>
                                      </p:cBhvr>
                                    </p:animRot>
                                    <p:animRot by="-240000">
                                      <p:cBhvr>
                                        <p:cTn id="12" dur="200" fill="hold">
                                          <p:stCondLst>
                                            <p:cond delay="200"/>
                                          </p:stCondLst>
                                        </p:cTn>
                                        <p:tgtEl>
                                          <p:spTgt spid="4"/>
                                        </p:tgtEl>
                                        <p:attrNameLst>
                                          <p:attrName>r</p:attrName>
                                        </p:attrNameLst>
                                      </p:cBhvr>
                                    </p:animRot>
                                    <p:animRot by="240000">
                                      <p:cBhvr>
                                        <p:cTn id="13" dur="200" fill="hold">
                                          <p:stCondLst>
                                            <p:cond delay="400"/>
                                          </p:stCondLst>
                                        </p:cTn>
                                        <p:tgtEl>
                                          <p:spTgt spid="4"/>
                                        </p:tgtEl>
                                        <p:attrNameLst>
                                          <p:attrName>r</p:attrName>
                                        </p:attrNameLst>
                                      </p:cBhvr>
                                    </p:animRot>
                                    <p:animRot by="-240000">
                                      <p:cBhvr>
                                        <p:cTn id="14" dur="200" fill="hold">
                                          <p:stCondLst>
                                            <p:cond delay="600"/>
                                          </p:stCondLst>
                                        </p:cTn>
                                        <p:tgtEl>
                                          <p:spTgt spid="4"/>
                                        </p:tgtEl>
                                        <p:attrNameLst>
                                          <p:attrName>r</p:attrName>
                                        </p:attrNameLst>
                                      </p:cBhvr>
                                    </p:animRot>
                                    <p:animRot by="120000">
                                      <p:cBhvr>
                                        <p:cTn id="15" dur="200" fill="hold">
                                          <p:stCondLst>
                                            <p:cond delay="800"/>
                                          </p:stCondLst>
                                        </p:cTn>
                                        <p:tgtEl>
                                          <p:spTgt spid="4"/>
                                        </p:tgtEl>
                                        <p:attrNameLst>
                                          <p:attrName>r</p:attrName>
                                        </p:attrNameLst>
                                      </p:cBhvr>
                                    </p:animRot>
                                  </p:childTnLst>
                                </p:cTn>
                              </p:par>
                            </p:childTnLst>
                          </p:cTn>
                        </p:par>
                        <p:par>
                          <p:cTn id="16" fill="hold" nodeType="afterGroup">
                            <p:stCondLst>
                              <p:cond delay="1800"/>
                            </p:stCondLst>
                            <p:childTnLst>
                              <p:par>
                                <p:cTn id="17" presetID="2" presetClass="entr" presetSubtype="8" fill="hold" nodeType="afterEffect">
                                  <p:stCondLst>
                                    <p:cond delay="300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400" fill="hold"/>
                                        <p:tgtEl>
                                          <p:spTgt spid="5"/>
                                        </p:tgtEl>
                                        <p:attrNameLst>
                                          <p:attrName>ppt_x</p:attrName>
                                        </p:attrNameLst>
                                      </p:cBhvr>
                                      <p:tavLst>
                                        <p:tav tm="0">
                                          <p:val>
                                            <p:strVal val="0-#ppt_w/2"/>
                                          </p:val>
                                        </p:tav>
                                        <p:tav tm="100000">
                                          <p:val>
                                            <p:strVal val="#ppt_x"/>
                                          </p:val>
                                        </p:tav>
                                      </p:tavLst>
                                    </p:anim>
                                    <p:anim calcmode="lin" valueType="num">
                                      <p:cBhvr additive="base">
                                        <p:cTn id="20" dur="400" fill="hold"/>
                                        <p:tgtEl>
                                          <p:spTgt spid="5"/>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5200"/>
                            </p:stCondLst>
                            <p:childTnLst>
                              <p:par>
                                <p:cTn id="22" presetID="2" presetClass="exit" presetSubtype="2" fill="hold" nodeType="afterEffect">
                                  <p:stCondLst>
                                    <p:cond delay="2000"/>
                                  </p:stCondLst>
                                  <p:childTnLst>
                                    <p:anim calcmode="lin" valueType="num">
                                      <p:cBhvr additive="base">
                                        <p:cTn id="23" dur="500"/>
                                        <p:tgtEl>
                                          <p:spTgt spid="4"/>
                                        </p:tgtEl>
                                        <p:attrNameLst>
                                          <p:attrName>ppt_x</p:attrName>
                                        </p:attrNameLst>
                                      </p:cBhvr>
                                      <p:tavLst>
                                        <p:tav tm="0">
                                          <p:val>
                                            <p:strVal val="ppt_x"/>
                                          </p:val>
                                        </p:tav>
                                        <p:tav tm="100000">
                                          <p:val>
                                            <p:strVal val="1+ppt_w/2"/>
                                          </p:val>
                                        </p:tav>
                                      </p:tavLst>
                                    </p:anim>
                                    <p:anim calcmode="lin" valueType="num">
                                      <p:cBhvr additive="base">
                                        <p:cTn id="24" dur="500"/>
                                        <p:tgtEl>
                                          <p:spTgt spid="4"/>
                                        </p:tgtEl>
                                        <p:attrNameLst>
                                          <p:attrName>ppt_y</p:attrName>
                                        </p:attrNameLst>
                                      </p:cBhvr>
                                      <p:tavLst>
                                        <p:tav tm="0">
                                          <p:val>
                                            <p:strVal val="ppt_y"/>
                                          </p:val>
                                        </p:tav>
                                        <p:tav tm="100000">
                                          <p:val>
                                            <p:strVal val="ppt_y"/>
                                          </p:val>
                                        </p:tav>
                                      </p:tavLst>
                                    </p:anim>
                                    <p:set>
                                      <p:cBhvr>
                                        <p:cTn id="25" dur="1" fill="hold">
                                          <p:stCondLst>
                                            <p:cond delay="499"/>
                                          </p:stCondLst>
                                        </p:cTn>
                                        <p:tgtEl>
                                          <p:spTgt spid="4"/>
                                        </p:tgtEl>
                                        <p:attrNameLst>
                                          <p:attrName>style.visibility</p:attrName>
                                        </p:attrNameLst>
                                      </p:cBhvr>
                                      <p:to>
                                        <p:strVal val="hidden"/>
                                      </p:to>
                                    </p:set>
                                  </p:childTnLst>
                                </p:cTn>
                              </p:par>
                              <p:par>
                                <p:cTn id="26" presetID="2" presetClass="exit" presetSubtype="2" fill="hold" nodeType="withEffect">
                                  <p:stCondLst>
                                    <p:cond delay="2300"/>
                                  </p:stCondLst>
                                  <p:childTnLst>
                                    <p:anim calcmode="lin" valueType="num">
                                      <p:cBhvr additive="base">
                                        <p:cTn id="27" dur="500"/>
                                        <p:tgtEl>
                                          <p:spTgt spid="5"/>
                                        </p:tgtEl>
                                        <p:attrNameLst>
                                          <p:attrName>ppt_x</p:attrName>
                                        </p:attrNameLst>
                                      </p:cBhvr>
                                      <p:tavLst>
                                        <p:tav tm="0">
                                          <p:val>
                                            <p:strVal val="ppt_x"/>
                                          </p:val>
                                        </p:tav>
                                        <p:tav tm="100000">
                                          <p:val>
                                            <p:strVal val="1+ppt_w/2"/>
                                          </p:val>
                                        </p:tav>
                                      </p:tavLst>
                                    </p:anim>
                                    <p:anim calcmode="lin" valueType="num">
                                      <p:cBhvr additive="base">
                                        <p:cTn id="28" dur="500"/>
                                        <p:tgtEl>
                                          <p:spTgt spid="5"/>
                                        </p:tgtEl>
                                        <p:attrNameLst>
                                          <p:attrName>ppt_y</p:attrName>
                                        </p:attrNameLst>
                                      </p:cBhvr>
                                      <p:tavLst>
                                        <p:tav tm="0">
                                          <p:val>
                                            <p:strVal val="ppt_y"/>
                                          </p:val>
                                        </p:tav>
                                        <p:tav tm="100000">
                                          <p:val>
                                            <p:strVal val="ppt_y"/>
                                          </p:val>
                                        </p:tav>
                                      </p:tavLst>
                                    </p:anim>
                                    <p:set>
                                      <p:cBhvr>
                                        <p:cTn id="29"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0" y="0"/>
            <a:ext cx="4724400" cy="627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50000"/>
              </a:spcBef>
              <a:defRPr sz="800">
                <a:solidFill>
                  <a:srgbClr val="FFFF00"/>
                </a:solidFill>
                <a:latin typeface="Arial" pitchFamily="34" charset="0"/>
              </a:defRPr>
            </a:lvl1pPr>
            <a:lvl2pPr marL="742950" indent="-285750" eaLnBrk="0" hangingPunct="0">
              <a:spcBef>
                <a:spcPct val="50000"/>
              </a:spcBef>
              <a:defRPr sz="800">
                <a:solidFill>
                  <a:srgbClr val="FFFF00"/>
                </a:solidFill>
                <a:latin typeface="Arial" pitchFamily="34" charset="0"/>
              </a:defRPr>
            </a:lvl2pPr>
            <a:lvl3pPr marL="1143000" indent="-228600" eaLnBrk="0" hangingPunct="0">
              <a:spcBef>
                <a:spcPct val="50000"/>
              </a:spcBef>
              <a:defRPr sz="800">
                <a:solidFill>
                  <a:srgbClr val="FFFF00"/>
                </a:solidFill>
                <a:latin typeface="Arial" pitchFamily="34" charset="0"/>
              </a:defRPr>
            </a:lvl3pPr>
            <a:lvl4pPr marL="1600200" indent="-228600" eaLnBrk="0" hangingPunct="0">
              <a:spcBef>
                <a:spcPct val="50000"/>
              </a:spcBef>
              <a:defRPr sz="800">
                <a:solidFill>
                  <a:srgbClr val="FFFF00"/>
                </a:solidFill>
                <a:latin typeface="Arial" pitchFamily="34" charset="0"/>
              </a:defRPr>
            </a:lvl4pPr>
            <a:lvl5pPr marL="2057400" indent="-228600" eaLnBrk="0" hangingPunct="0">
              <a:spcBef>
                <a:spcPct val="50000"/>
              </a:spcBef>
              <a:defRPr sz="800">
                <a:solidFill>
                  <a:srgbClr val="FFFF00"/>
                </a:solidFill>
                <a:latin typeface="Arial" pitchFamily="34" charset="0"/>
              </a:defRPr>
            </a:lvl5pPr>
            <a:lvl6pPr marL="2514600" indent="-228600" eaLnBrk="0" fontAlgn="base" hangingPunct="0">
              <a:spcBef>
                <a:spcPct val="50000"/>
              </a:spcBef>
              <a:spcAft>
                <a:spcPct val="0"/>
              </a:spcAft>
              <a:defRPr sz="800">
                <a:solidFill>
                  <a:srgbClr val="FFFF00"/>
                </a:solidFill>
                <a:latin typeface="Arial" pitchFamily="34" charset="0"/>
              </a:defRPr>
            </a:lvl6pPr>
            <a:lvl7pPr marL="2971800" indent="-228600" eaLnBrk="0" fontAlgn="base" hangingPunct="0">
              <a:spcBef>
                <a:spcPct val="50000"/>
              </a:spcBef>
              <a:spcAft>
                <a:spcPct val="0"/>
              </a:spcAft>
              <a:defRPr sz="800">
                <a:solidFill>
                  <a:srgbClr val="FFFF00"/>
                </a:solidFill>
                <a:latin typeface="Arial" pitchFamily="34" charset="0"/>
              </a:defRPr>
            </a:lvl7pPr>
            <a:lvl8pPr marL="3429000" indent="-228600" eaLnBrk="0" fontAlgn="base" hangingPunct="0">
              <a:spcBef>
                <a:spcPct val="50000"/>
              </a:spcBef>
              <a:spcAft>
                <a:spcPct val="0"/>
              </a:spcAft>
              <a:defRPr sz="800">
                <a:solidFill>
                  <a:srgbClr val="FFFF00"/>
                </a:solidFill>
                <a:latin typeface="Arial" pitchFamily="34" charset="0"/>
              </a:defRPr>
            </a:lvl8pPr>
            <a:lvl9pPr marL="3886200" indent="-228600" eaLnBrk="0" fontAlgn="base" hangingPunct="0">
              <a:spcBef>
                <a:spcPct val="50000"/>
              </a:spcBef>
              <a:spcAft>
                <a:spcPct val="0"/>
              </a:spcAft>
              <a:defRPr sz="800">
                <a:solidFill>
                  <a:srgbClr val="FFFF00"/>
                </a:solidFill>
                <a:latin typeface="Arial" pitchFamily="34" charset="0"/>
              </a:defRPr>
            </a:lvl9pPr>
          </a:lstStyle>
          <a:p>
            <a:pPr eaLnBrk="1" hangingPunct="1">
              <a:buFontTx/>
              <a:buAutoNum type="arabicPeriod" startAt="13"/>
            </a:pPr>
            <a:r>
              <a:rPr lang="en-US" altLang="en-US" sz="2400">
                <a:solidFill>
                  <a:srgbClr val="000000"/>
                </a:solidFill>
                <a:latin typeface="Times New Roman" pitchFamily="18" charset="0"/>
                <a:cs typeface="Times New Roman" pitchFamily="18" charset="0"/>
              </a:rPr>
              <a:t>Letters were sent with couriers to all the provinces of the king: to annihilate, murder and destroy all the Jews, young and old, children and women, on one day the thirteenth day of the twelfth month, which is the month of Adar and to plunder their possessions. </a:t>
            </a:r>
          </a:p>
          <a:p>
            <a:pPr eaLnBrk="1" hangingPunct="1"/>
            <a:endParaRPr lang="en-US" altLang="en-US" sz="2400" b="1">
              <a:solidFill>
                <a:srgbClr val="000000"/>
              </a:solidFill>
              <a:latin typeface="Times New Roman" pitchFamily="18" charset="0"/>
              <a:cs typeface="Times New Roman" pitchFamily="18" charset="0"/>
            </a:endParaRPr>
          </a:p>
          <a:p>
            <a:pPr eaLnBrk="1" hangingPunct="1"/>
            <a:endParaRPr lang="en-US" altLang="en-US" sz="1200" b="1">
              <a:solidFill>
                <a:srgbClr val="000000"/>
              </a:solidFill>
              <a:latin typeface="Times New Roman" pitchFamily="18" charset="0"/>
              <a:cs typeface="Times New Roman" pitchFamily="18" charset="0"/>
            </a:endParaRPr>
          </a:p>
          <a:p>
            <a:pPr eaLnBrk="1" hangingPunct="1"/>
            <a:r>
              <a:rPr lang="en-US" altLang="en-US" sz="2400">
                <a:solidFill>
                  <a:srgbClr val="000000"/>
                </a:solidFill>
                <a:latin typeface="Times New Roman" pitchFamily="18" charset="0"/>
                <a:cs typeface="Times New Roman" pitchFamily="18" charset="0"/>
              </a:rPr>
              <a:t>14. Copies of the edict were to be proclaimed as law in every province, clearly to all the nations, so that they should be ready for that day.</a:t>
            </a:r>
          </a:p>
        </p:txBody>
      </p:sp>
      <p:sp>
        <p:nvSpPr>
          <p:cNvPr id="34819" name="Text Box 3"/>
          <p:cNvSpPr txBox="1">
            <a:spLocks noChangeArrowheads="1"/>
          </p:cNvSpPr>
          <p:nvPr/>
        </p:nvSpPr>
        <p:spPr bwMode="auto">
          <a:xfrm>
            <a:off x="4648200" y="0"/>
            <a:ext cx="4495800" cy="652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defRPr sz="800">
                <a:solidFill>
                  <a:srgbClr val="FFFF00"/>
                </a:solidFill>
                <a:latin typeface="Arial" pitchFamily="34" charset="0"/>
              </a:defRPr>
            </a:lvl1pPr>
            <a:lvl2pPr marL="742950" indent="-285750" eaLnBrk="0" hangingPunct="0">
              <a:spcBef>
                <a:spcPct val="50000"/>
              </a:spcBef>
              <a:defRPr sz="800">
                <a:solidFill>
                  <a:srgbClr val="FFFF00"/>
                </a:solidFill>
                <a:latin typeface="Arial" pitchFamily="34" charset="0"/>
              </a:defRPr>
            </a:lvl2pPr>
            <a:lvl3pPr marL="1143000" indent="-228600" eaLnBrk="0" hangingPunct="0">
              <a:spcBef>
                <a:spcPct val="50000"/>
              </a:spcBef>
              <a:defRPr sz="800">
                <a:solidFill>
                  <a:srgbClr val="FFFF00"/>
                </a:solidFill>
                <a:latin typeface="Arial" pitchFamily="34" charset="0"/>
              </a:defRPr>
            </a:lvl3pPr>
            <a:lvl4pPr marL="1600200" indent="-228600" eaLnBrk="0" hangingPunct="0">
              <a:spcBef>
                <a:spcPct val="50000"/>
              </a:spcBef>
              <a:defRPr sz="800">
                <a:solidFill>
                  <a:srgbClr val="FFFF00"/>
                </a:solidFill>
                <a:latin typeface="Arial" pitchFamily="34" charset="0"/>
              </a:defRPr>
            </a:lvl4pPr>
            <a:lvl5pPr marL="2057400" indent="-228600" eaLnBrk="0" hangingPunct="0">
              <a:spcBef>
                <a:spcPct val="50000"/>
              </a:spcBef>
              <a:defRPr sz="800">
                <a:solidFill>
                  <a:srgbClr val="FFFF00"/>
                </a:solidFill>
                <a:latin typeface="Arial" pitchFamily="34" charset="0"/>
              </a:defRPr>
            </a:lvl5pPr>
            <a:lvl6pPr marL="2514600" indent="-228600" eaLnBrk="0" fontAlgn="base" hangingPunct="0">
              <a:spcBef>
                <a:spcPct val="50000"/>
              </a:spcBef>
              <a:spcAft>
                <a:spcPct val="0"/>
              </a:spcAft>
              <a:defRPr sz="800">
                <a:solidFill>
                  <a:srgbClr val="FFFF00"/>
                </a:solidFill>
                <a:latin typeface="Arial" pitchFamily="34" charset="0"/>
              </a:defRPr>
            </a:lvl6pPr>
            <a:lvl7pPr marL="2971800" indent="-228600" eaLnBrk="0" fontAlgn="base" hangingPunct="0">
              <a:spcBef>
                <a:spcPct val="50000"/>
              </a:spcBef>
              <a:spcAft>
                <a:spcPct val="0"/>
              </a:spcAft>
              <a:defRPr sz="800">
                <a:solidFill>
                  <a:srgbClr val="FFFF00"/>
                </a:solidFill>
                <a:latin typeface="Arial" pitchFamily="34" charset="0"/>
              </a:defRPr>
            </a:lvl7pPr>
            <a:lvl8pPr marL="3429000" indent="-228600" eaLnBrk="0" fontAlgn="base" hangingPunct="0">
              <a:spcBef>
                <a:spcPct val="50000"/>
              </a:spcBef>
              <a:spcAft>
                <a:spcPct val="0"/>
              </a:spcAft>
              <a:defRPr sz="800">
                <a:solidFill>
                  <a:srgbClr val="FFFF00"/>
                </a:solidFill>
                <a:latin typeface="Arial" pitchFamily="34" charset="0"/>
              </a:defRPr>
            </a:lvl8pPr>
            <a:lvl9pPr marL="3886200" indent="-228600" eaLnBrk="0" fontAlgn="base" hangingPunct="0">
              <a:spcBef>
                <a:spcPct val="50000"/>
              </a:spcBef>
              <a:spcAft>
                <a:spcPct val="0"/>
              </a:spcAft>
              <a:defRPr sz="800">
                <a:solidFill>
                  <a:srgbClr val="FFFF00"/>
                </a:solidFill>
                <a:latin typeface="Arial" pitchFamily="34" charset="0"/>
              </a:defRPr>
            </a:lvl9pPr>
          </a:lstStyle>
          <a:p>
            <a:pPr algn="r" rtl="1" eaLnBrk="1" hangingPunct="1"/>
            <a:r>
              <a:rPr lang="he-IL" altLang="en-US" sz="3200" b="1">
                <a:solidFill>
                  <a:srgbClr val="000000"/>
                </a:solidFill>
                <a:latin typeface="Times New Roman" pitchFamily="18" charset="0"/>
                <a:cs typeface="David" pitchFamily="34" charset="-79"/>
              </a:rPr>
              <a:t>יג</a:t>
            </a:r>
            <a:r>
              <a:rPr lang="en-US" altLang="en-US" sz="3200" b="1">
                <a:solidFill>
                  <a:srgbClr val="000000"/>
                </a:solidFill>
                <a:latin typeface="Times New Roman" pitchFamily="18" charset="0"/>
                <a:cs typeface="David" pitchFamily="34" charset="-79"/>
              </a:rPr>
              <a:t>.</a:t>
            </a:r>
            <a:r>
              <a:rPr lang="he-IL" altLang="en-US" sz="3200">
                <a:solidFill>
                  <a:srgbClr val="000000"/>
                </a:solidFill>
                <a:latin typeface="Times New Roman" pitchFamily="18" charset="0"/>
                <a:cs typeface="David" pitchFamily="34" charset="-79"/>
              </a:rPr>
              <a:t> וְנִשְׁלוֹחַ סְפָרִים בְּיַד </a:t>
            </a:r>
            <a:r>
              <a:rPr lang="en-US" altLang="en-US" sz="3200">
                <a:solidFill>
                  <a:srgbClr val="000000"/>
                </a:solidFill>
                <a:latin typeface="Times New Roman" pitchFamily="18" charset="0"/>
                <a:cs typeface="David" pitchFamily="34" charset="-79"/>
              </a:rPr>
              <a:t>              </a:t>
            </a:r>
            <a:r>
              <a:rPr lang="he-IL" altLang="en-US" sz="3200">
                <a:solidFill>
                  <a:srgbClr val="000000"/>
                </a:solidFill>
                <a:latin typeface="Times New Roman" pitchFamily="18" charset="0"/>
                <a:cs typeface="David" pitchFamily="34" charset="-79"/>
              </a:rPr>
              <a:t>הָרָצִים, אֶל כָּל מְדִינוֹת </a:t>
            </a:r>
            <a:r>
              <a:rPr lang="en-US" altLang="en-US" sz="3200">
                <a:solidFill>
                  <a:srgbClr val="000000"/>
                </a:solidFill>
                <a:latin typeface="Times New Roman" pitchFamily="18" charset="0"/>
                <a:cs typeface="David" pitchFamily="34" charset="-79"/>
              </a:rPr>
              <a:t>          </a:t>
            </a:r>
            <a:r>
              <a:rPr lang="he-IL" altLang="en-US" sz="3200">
                <a:solidFill>
                  <a:srgbClr val="000000"/>
                </a:solidFill>
                <a:latin typeface="Times New Roman" pitchFamily="18" charset="0"/>
                <a:cs typeface="David" pitchFamily="34" charset="-79"/>
              </a:rPr>
              <a:t>הַמֶּלֶךְ--לְהַשְׁמִיד לַהֲרֹג </a:t>
            </a:r>
            <a:r>
              <a:rPr lang="en-US" altLang="en-US" sz="3200">
                <a:solidFill>
                  <a:srgbClr val="000000"/>
                </a:solidFill>
                <a:latin typeface="Times New Roman" pitchFamily="18" charset="0"/>
                <a:cs typeface="David" pitchFamily="34" charset="-79"/>
              </a:rPr>
              <a:t>          </a:t>
            </a:r>
            <a:r>
              <a:rPr lang="he-IL" altLang="en-US" sz="3200">
                <a:solidFill>
                  <a:srgbClr val="000000"/>
                </a:solidFill>
                <a:latin typeface="Times New Roman" pitchFamily="18" charset="0"/>
                <a:cs typeface="David" pitchFamily="34" charset="-79"/>
              </a:rPr>
              <a:t>וּלְאַבֵּד אֶת כָּל הַיְּהוּדִים </a:t>
            </a:r>
            <a:r>
              <a:rPr lang="en-US" altLang="en-US" sz="3200">
                <a:solidFill>
                  <a:srgbClr val="000000"/>
                </a:solidFill>
                <a:latin typeface="Times New Roman" pitchFamily="18" charset="0"/>
                <a:cs typeface="David" pitchFamily="34" charset="-79"/>
              </a:rPr>
              <a:t>         </a:t>
            </a:r>
            <a:r>
              <a:rPr lang="he-IL" altLang="en-US" sz="3200">
                <a:solidFill>
                  <a:srgbClr val="000000"/>
                </a:solidFill>
                <a:latin typeface="Times New Roman" pitchFamily="18" charset="0"/>
                <a:cs typeface="David" pitchFamily="34" charset="-79"/>
              </a:rPr>
              <a:t>מִנַּעַר וְעַד זָקֵן טַף וְנָשִׁים </a:t>
            </a:r>
            <a:r>
              <a:rPr lang="en-US" altLang="en-US" sz="3200">
                <a:solidFill>
                  <a:srgbClr val="000000"/>
                </a:solidFill>
                <a:latin typeface="Times New Roman" pitchFamily="18" charset="0"/>
                <a:cs typeface="David" pitchFamily="34" charset="-79"/>
              </a:rPr>
              <a:t>        </a:t>
            </a:r>
            <a:r>
              <a:rPr lang="he-IL" altLang="en-US" sz="3200">
                <a:solidFill>
                  <a:srgbClr val="000000"/>
                </a:solidFill>
                <a:latin typeface="Times New Roman" pitchFamily="18" charset="0"/>
                <a:cs typeface="David" pitchFamily="34" charset="-79"/>
              </a:rPr>
              <a:t>בְּיוֹם אֶחָד, בִּשְׁלוֹשָׁה עָשָׂר </a:t>
            </a:r>
            <a:r>
              <a:rPr lang="en-US" altLang="en-US" sz="3200">
                <a:solidFill>
                  <a:srgbClr val="000000"/>
                </a:solidFill>
                <a:latin typeface="Times New Roman" pitchFamily="18" charset="0"/>
                <a:cs typeface="David" pitchFamily="34" charset="-79"/>
              </a:rPr>
              <a:t>      </a:t>
            </a:r>
            <a:r>
              <a:rPr lang="he-IL" altLang="en-US" sz="3200">
                <a:solidFill>
                  <a:srgbClr val="000000"/>
                </a:solidFill>
                <a:latin typeface="Times New Roman" pitchFamily="18" charset="0"/>
                <a:cs typeface="David" pitchFamily="34" charset="-79"/>
              </a:rPr>
              <a:t>לְחֹדֶשׁ שְׁנֵים עָשָׂר הוּא חֹדֶשׁ</a:t>
            </a:r>
            <a:r>
              <a:rPr lang="en-US" altLang="en-US" sz="3200">
                <a:solidFill>
                  <a:srgbClr val="000000"/>
                </a:solidFill>
                <a:latin typeface="Times New Roman" pitchFamily="18" charset="0"/>
                <a:cs typeface="David" pitchFamily="34" charset="-79"/>
              </a:rPr>
              <a:t>    </a:t>
            </a:r>
            <a:r>
              <a:rPr lang="he-IL" altLang="en-US" sz="3200">
                <a:solidFill>
                  <a:srgbClr val="000000"/>
                </a:solidFill>
                <a:latin typeface="Times New Roman" pitchFamily="18" charset="0"/>
                <a:cs typeface="David" pitchFamily="34" charset="-79"/>
              </a:rPr>
              <a:t>אֲדָר; וּשְׁלָלָם, לָבוֹז.</a:t>
            </a:r>
            <a:endParaRPr lang="en-US" altLang="en-US" sz="3200">
              <a:solidFill>
                <a:srgbClr val="000000"/>
              </a:solidFill>
              <a:latin typeface="Times New Roman" pitchFamily="18" charset="0"/>
              <a:cs typeface="David" pitchFamily="34" charset="-79"/>
            </a:endParaRPr>
          </a:p>
          <a:p>
            <a:pPr algn="r" rtl="1" eaLnBrk="1" hangingPunct="1"/>
            <a:endParaRPr lang="en-US" altLang="en-US" sz="1200">
              <a:solidFill>
                <a:srgbClr val="000000"/>
              </a:solidFill>
              <a:latin typeface="Times New Roman" pitchFamily="18" charset="0"/>
              <a:cs typeface="David" pitchFamily="34" charset="-79"/>
            </a:endParaRPr>
          </a:p>
          <a:p>
            <a:pPr algn="r" rtl="1" eaLnBrk="1" hangingPunct="1"/>
            <a:r>
              <a:rPr lang="he-IL" altLang="en-US" sz="3200" b="1">
                <a:solidFill>
                  <a:srgbClr val="000000"/>
                </a:solidFill>
                <a:latin typeface="Times New Roman" pitchFamily="18" charset="0"/>
                <a:cs typeface="David" pitchFamily="34" charset="-79"/>
              </a:rPr>
              <a:t>יד</a:t>
            </a:r>
            <a:r>
              <a:rPr lang="en-US" altLang="en-US" sz="3200" b="1">
                <a:solidFill>
                  <a:srgbClr val="000000"/>
                </a:solidFill>
                <a:latin typeface="Times New Roman" pitchFamily="18" charset="0"/>
                <a:cs typeface="David" pitchFamily="34" charset="-79"/>
              </a:rPr>
              <a:t>.</a:t>
            </a:r>
            <a:r>
              <a:rPr lang="he-IL" altLang="en-US" sz="3200">
                <a:solidFill>
                  <a:srgbClr val="000000"/>
                </a:solidFill>
                <a:latin typeface="Times New Roman" pitchFamily="18" charset="0"/>
                <a:cs typeface="David" pitchFamily="34" charset="-79"/>
              </a:rPr>
              <a:t> פַּתְשֶׁגֶן הַכְּתָב, לְהִנָּתֵן דָּת </a:t>
            </a:r>
            <a:r>
              <a:rPr lang="en-US" altLang="en-US" sz="3200">
                <a:solidFill>
                  <a:srgbClr val="000000"/>
                </a:solidFill>
                <a:latin typeface="Times New Roman" pitchFamily="18" charset="0"/>
                <a:cs typeface="David" pitchFamily="34" charset="-79"/>
              </a:rPr>
              <a:t>       </a:t>
            </a:r>
            <a:r>
              <a:rPr lang="he-IL" altLang="en-US" sz="3200">
                <a:solidFill>
                  <a:srgbClr val="000000"/>
                </a:solidFill>
                <a:latin typeface="Times New Roman" pitchFamily="18" charset="0"/>
                <a:cs typeface="David" pitchFamily="34" charset="-79"/>
              </a:rPr>
              <a:t>בְּכָל מְדִינָה וּמְדִינָה, גָּלוּי, </a:t>
            </a:r>
            <a:r>
              <a:rPr lang="en-US" altLang="en-US" sz="3200">
                <a:solidFill>
                  <a:srgbClr val="000000"/>
                </a:solidFill>
                <a:latin typeface="Times New Roman" pitchFamily="18" charset="0"/>
                <a:cs typeface="David" pitchFamily="34" charset="-79"/>
              </a:rPr>
              <a:t>     </a:t>
            </a:r>
            <a:r>
              <a:rPr lang="he-IL" altLang="en-US" sz="3200">
                <a:solidFill>
                  <a:srgbClr val="000000"/>
                </a:solidFill>
                <a:latin typeface="Times New Roman" pitchFamily="18" charset="0"/>
                <a:cs typeface="David" pitchFamily="34" charset="-79"/>
              </a:rPr>
              <a:t>לְכָל הָעַמִּים--לִהְיוֹת </a:t>
            </a:r>
            <a:r>
              <a:rPr lang="en-US" altLang="en-US" sz="3200">
                <a:solidFill>
                  <a:srgbClr val="000000"/>
                </a:solidFill>
                <a:latin typeface="Times New Roman" pitchFamily="18" charset="0"/>
                <a:cs typeface="David" pitchFamily="34" charset="-79"/>
              </a:rPr>
              <a:t>             </a:t>
            </a:r>
            <a:r>
              <a:rPr lang="he-IL" altLang="en-US" sz="3200">
                <a:solidFill>
                  <a:srgbClr val="000000"/>
                </a:solidFill>
                <a:latin typeface="Times New Roman" pitchFamily="18" charset="0"/>
                <a:cs typeface="David" pitchFamily="34" charset="-79"/>
              </a:rPr>
              <a:t>עֲתִדִים, לַיּוֹם הַזֶּה.</a:t>
            </a:r>
            <a:endParaRPr lang="en-US" altLang="en-US" sz="3200">
              <a:solidFill>
                <a:srgbClr val="000000"/>
              </a:solidFill>
              <a:latin typeface="Times New Roman" pitchFamily="18" charset="0"/>
              <a:cs typeface="David" pitchFamily="34" charset="-79"/>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0" y="228600"/>
            <a:ext cx="4114800" cy="3046413"/>
          </a:xfrm>
          <a:prstGeom prst="rect">
            <a:avLst/>
          </a:prstGeom>
          <a:noFill/>
          <a:ln w="9525">
            <a:noFill/>
            <a:miter lim="800000"/>
            <a:headEnd/>
            <a:tailEnd/>
          </a:ln>
          <a:effectLst/>
        </p:spPr>
        <p:txBody>
          <a:bodyPr>
            <a:spAutoFit/>
          </a:bodyPr>
          <a:lstStyle/>
          <a:p>
            <a:pPr marL="457200" indent="-457200">
              <a:spcBef>
                <a:spcPct val="50000"/>
              </a:spcBef>
              <a:buFontTx/>
              <a:buAutoNum type="arabicPeriod" startAt="15"/>
              <a:defRPr/>
            </a:pPr>
            <a:r>
              <a:rPr lang="en-US" sz="2400">
                <a:solidFill>
                  <a:srgbClr val="000000"/>
                </a:solidFill>
                <a:latin typeface="Times New Roman" pitchFamily="18" charset="0"/>
                <a:cs typeface="Times New Roman" pitchFamily="18" charset="0"/>
              </a:rPr>
              <a:t>The couriers hurried out with the order of the king and the law was proclaimed in Shushan the capital. Then the king and </a:t>
            </a:r>
            <a:r>
              <a:rPr lang="en-US" sz="2400" b="1" i="1" u="sng">
                <a:solidFill>
                  <a:srgbClr val="000000"/>
                </a:solidFill>
                <a:effectLst>
                  <a:outerShdw blurRad="38100" dist="38100" dir="2700000" algn="tl">
                    <a:srgbClr val="FFFFFF"/>
                  </a:outerShdw>
                </a:effectLst>
                <a:latin typeface="Times New Roman" pitchFamily="18" charset="0"/>
                <a:cs typeface="Times New Roman" pitchFamily="18" charset="0"/>
              </a:rPr>
              <a:t>Haman</a:t>
            </a:r>
            <a:r>
              <a:rPr lang="en-US" sz="2400">
                <a:solidFill>
                  <a:srgbClr val="000000"/>
                </a:solidFill>
                <a:latin typeface="Times New Roman" pitchFamily="18" charset="0"/>
                <a:cs typeface="Times New Roman" pitchFamily="18" charset="0"/>
              </a:rPr>
              <a:t> sat down to drink, while the city of Shushan was in turmoil.</a:t>
            </a:r>
          </a:p>
        </p:txBody>
      </p:sp>
      <p:sp>
        <p:nvSpPr>
          <p:cNvPr id="35843" name="Text Box 3"/>
          <p:cNvSpPr txBox="1">
            <a:spLocks noChangeArrowheads="1"/>
          </p:cNvSpPr>
          <p:nvPr/>
        </p:nvSpPr>
        <p:spPr bwMode="auto">
          <a:xfrm>
            <a:off x="4724400" y="304800"/>
            <a:ext cx="4419600" cy="2554288"/>
          </a:xfrm>
          <a:prstGeom prst="rect">
            <a:avLst/>
          </a:prstGeom>
          <a:noFill/>
          <a:ln w="9525">
            <a:noFill/>
            <a:miter lim="800000"/>
            <a:headEnd/>
            <a:tailEnd/>
          </a:ln>
          <a:effectLst/>
        </p:spPr>
        <p:txBody>
          <a:bodyPr>
            <a:spAutoFit/>
          </a:bodyPr>
          <a:lstStyle/>
          <a:p>
            <a:pPr algn="r" rtl="1">
              <a:spcBef>
                <a:spcPct val="50000"/>
              </a:spcBef>
              <a:defRPr/>
            </a:pPr>
            <a:r>
              <a:rPr lang="he-IL" sz="3200" b="1" dirty="0">
                <a:solidFill>
                  <a:srgbClr val="000000"/>
                </a:solidFill>
                <a:latin typeface="Times New Roman" pitchFamily="18" charset="0"/>
                <a:cs typeface="David" pitchFamily="2" charset="-79"/>
              </a:rPr>
              <a:t>טו</a:t>
            </a:r>
            <a:r>
              <a:rPr lang="en-US" sz="3200" b="1" dirty="0">
                <a:solidFill>
                  <a:srgbClr val="000000"/>
                </a:solidFill>
                <a:latin typeface="Times New Roman" pitchFamily="18" charset="0"/>
                <a:cs typeface="David" pitchFamily="2" charset="-79"/>
              </a:rPr>
              <a:t>.</a:t>
            </a:r>
            <a:r>
              <a:rPr lang="he-IL" sz="3200" dirty="0">
                <a:solidFill>
                  <a:srgbClr val="000000"/>
                </a:solidFill>
                <a:latin typeface="Times New Roman" pitchFamily="18" charset="0"/>
                <a:cs typeface="David" pitchFamily="2" charset="-79"/>
              </a:rPr>
              <a:t> הָרָצִים יָצְאוּ דְחוּפִים, </a:t>
            </a:r>
            <a:r>
              <a:rPr lang="en-US" sz="3200" dirty="0">
                <a:solidFill>
                  <a:srgbClr val="000000"/>
                </a:solidFill>
                <a:latin typeface="Times New Roman" pitchFamily="18" charset="0"/>
                <a:cs typeface="David" pitchFamily="2" charset="-79"/>
              </a:rPr>
              <a:t>          </a:t>
            </a:r>
            <a:r>
              <a:rPr lang="he-IL" sz="3200" dirty="0">
                <a:solidFill>
                  <a:srgbClr val="000000"/>
                </a:solidFill>
                <a:latin typeface="Times New Roman" pitchFamily="18" charset="0"/>
                <a:cs typeface="David" pitchFamily="2" charset="-79"/>
              </a:rPr>
              <a:t>בִּדְבַר הַמֶּלֶךְ, וְהַדָּת נִתְּנָה, </a:t>
            </a:r>
            <a:r>
              <a:rPr lang="en-US" sz="3200" dirty="0">
                <a:solidFill>
                  <a:srgbClr val="000000"/>
                </a:solidFill>
                <a:latin typeface="Times New Roman" pitchFamily="18" charset="0"/>
                <a:cs typeface="David" pitchFamily="2" charset="-79"/>
              </a:rPr>
              <a:t>      </a:t>
            </a:r>
            <a:r>
              <a:rPr lang="he-IL" sz="3200" dirty="0">
                <a:solidFill>
                  <a:srgbClr val="000000"/>
                </a:solidFill>
                <a:latin typeface="Times New Roman" pitchFamily="18" charset="0"/>
                <a:cs typeface="David" pitchFamily="2" charset="-79"/>
              </a:rPr>
              <a:t>בְּשׁוּשַׁן הַבִּירָה; וְהַמֶּלֶךְ </a:t>
            </a:r>
            <a:r>
              <a:rPr lang="en-US" sz="3200" dirty="0">
                <a:solidFill>
                  <a:srgbClr val="000000"/>
                </a:solidFill>
                <a:latin typeface="Times New Roman" pitchFamily="18" charset="0"/>
                <a:cs typeface="David" pitchFamily="2" charset="-79"/>
              </a:rPr>
              <a:t>         </a:t>
            </a:r>
            <a:r>
              <a:rPr lang="he-IL" sz="3200" b="1" u="sng" dirty="0">
                <a:solidFill>
                  <a:srgbClr val="000000"/>
                </a:solidFill>
                <a:effectLst>
                  <a:outerShdw blurRad="38100" dist="38100" dir="2700000" algn="tl">
                    <a:srgbClr val="808080"/>
                  </a:outerShdw>
                </a:effectLst>
                <a:latin typeface="Times New Roman" pitchFamily="18" charset="0"/>
                <a:cs typeface="David" pitchFamily="2" charset="-79"/>
              </a:rPr>
              <a:t>וְ</a:t>
            </a:r>
            <a:r>
              <a:rPr lang="he-IL" sz="3200" b="1" u="sng" dirty="0">
                <a:solidFill>
                  <a:srgbClr val="000000"/>
                </a:solidFill>
                <a:effectLst>
                  <a:outerShdw blurRad="38100" dist="38100" dir="2700000" algn="tl">
                    <a:srgbClr val="FFFFFF"/>
                  </a:outerShdw>
                </a:effectLst>
                <a:latin typeface="Times New Roman" pitchFamily="18" charset="0"/>
                <a:cs typeface="David" pitchFamily="2" charset="-79"/>
              </a:rPr>
              <a:t>הָמָן</a:t>
            </a:r>
            <a:r>
              <a:rPr lang="he-IL" sz="3200" dirty="0">
                <a:solidFill>
                  <a:srgbClr val="000000"/>
                </a:solidFill>
                <a:latin typeface="Times New Roman" pitchFamily="18" charset="0"/>
                <a:cs typeface="David" pitchFamily="2" charset="-79"/>
              </a:rPr>
              <a:t> יָשְׁבוּ לִשְׁתּוֹת, וְהָעִיר </a:t>
            </a:r>
            <a:r>
              <a:rPr lang="en-US" sz="3200" dirty="0">
                <a:solidFill>
                  <a:srgbClr val="000000"/>
                </a:solidFill>
                <a:latin typeface="Times New Roman" pitchFamily="18" charset="0"/>
                <a:cs typeface="David" pitchFamily="2" charset="-79"/>
              </a:rPr>
              <a:t>      </a:t>
            </a:r>
            <a:r>
              <a:rPr lang="he-IL" sz="3200" dirty="0">
                <a:solidFill>
                  <a:srgbClr val="000000"/>
                </a:solidFill>
                <a:latin typeface="Times New Roman" pitchFamily="18" charset="0"/>
                <a:cs typeface="David" pitchFamily="2" charset="-79"/>
              </a:rPr>
              <a:t>שׁוּשָׁן נָבוֹכָה. </a:t>
            </a:r>
            <a:r>
              <a:rPr lang="he-IL" sz="3200" dirty="0">
                <a:solidFill>
                  <a:srgbClr val="000000"/>
                </a:solidFill>
                <a:latin typeface="Times New Roman" pitchFamily="18" charset="0"/>
                <a:cs typeface="+mn-cs"/>
              </a:rPr>
              <a:t> </a:t>
            </a:r>
            <a:endParaRPr lang="en-US" sz="3200" dirty="0">
              <a:solidFill>
                <a:srgbClr val="000000"/>
              </a:solidFill>
              <a:latin typeface="Times New Roman" pitchFamily="18" charset="0"/>
              <a:cs typeface="+mn-cs"/>
            </a:endParaRPr>
          </a:p>
        </p:txBody>
      </p:sp>
      <p:pic>
        <p:nvPicPr>
          <p:cNvPr id="4" name="Picture 3" descr="256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95650" y="2041525"/>
            <a:ext cx="2252663" cy="408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11670">
            <a:off x="3962400" y="2373313"/>
            <a:ext cx="760413"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59250" y="2778125"/>
            <a:ext cx="71120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2400" y="2682875"/>
            <a:ext cx="760413"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36950" y="2041525"/>
            <a:ext cx="1514475" cy="150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nodeType="afterGroup">
                            <p:stCondLst>
                              <p:cond delay="500"/>
                            </p:stCondLst>
                            <p:childTnLst>
                              <p:par>
                                <p:cTn id="9" presetID="2" presetClass="entr" presetSubtype="1" fill="hold" nodeType="afterEffect">
                                  <p:stCondLst>
                                    <p:cond delay="20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nodeType="afterGroup">
                            <p:stCondLst>
                              <p:cond delay="3000"/>
                            </p:stCondLst>
                            <p:childTnLst>
                              <p:par>
                                <p:cTn id="14" presetID="32" presetClass="emph" presetSubtype="0" fill="hold" nodeType="afterEffect">
                                  <p:stCondLst>
                                    <p:cond delay="0"/>
                                  </p:stCondLst>
                                  <p:childTnLst>
                                    <p:animRot by="120000">
                                      <p:cBhvr>
                                        <p:cTn id="15" dur="100" fill="hold">
                                          <p:stCondLst>
                                            <p:cond delay="0"/>
                                          </p:stCondLst>
                                        </p:cTn>
                                        <p:tgtEl>
                                          <p:spTgt spid="8"/>
                                        </p:tgtEl>
                                        <p:attrNameLst>
                                          <p:attrName>r</p:attrName>
                                        </p:attrNameLst>
                                      </p:cBhvr>
                                    </p:animRot>
                                    <p:animRot by="-240000">
                                      <p:cBhvr>
                                        <p:cTn id="16" dur="200" fill="hold">
                                          <p:stCondLst>
                                            <p:cond delay="200"/>
                                          </p:stCondLst>
                                        </p:cTn>
                                        <p:tgtEl>
                                          <p:spTgt spid="8"/>
                                        </p:tgtEl>
                                        <p:attrNameLst>
                                          <p:attrName>r</p:attrName>
                                        </p:attrNameLst>
                                      </p:cBhvr>
                                    </p:animRot>
                                    <p:animRot by="240000">
                                      <p:cBhvr>
                                        <p:cTn id="17" dur="200" fill="hold">
                                          <p:stCondLst>
                                            <p:cond delay="400"/>
                                          </p:stCondLst>
                                        </p:cTn>
                                        <p:tgtEl>
                                          <p:spTgt spid="8"/>
                                        </p:tgtEl>
                                        <p:attrNameLst>
                                          <p:attrName>r</p:attrName>
                                        </p:attrNameLst>
                                      </p:cBhvr>
                                    </p:animRot>
                                    <p:animRot by="-240000">
                                      <p:cBhvr>
                                        <p:cTn id="18" dur="200" fill="hold">
                                          <p:stCondLst>
                                            <p:cond delay="600"/>
                                          </p:stCondLst>
                                        </p:cTn>
                                        <p:tgtEl>
                                          <p:spTgt spid="8"/>
                                        </p:tgtEl>
                                        <p:attrNameLst>
                                          <p:attrName>r</p:attrName>
                                        </p:attrNameLst>
                                      </p:cBhvr>
                                    </p:animRot>
                                    <p:animRot by="120000">
                                      <p:cBhvr>
                                        <p:cTn id="19" dur="200" fill="hold">
                                          <p:stCondLst>
                                            <p:cond delay="800"/>
                                          </p:stCondLst>
                                        </p:cTn>
                                        <p:tgtEl>
                                          <p:spTgt spid="8"/>
                                        </p:tgtEl>
                                        <p:attrNameLst>
                                          <p:attrName>r</p:attrName>
                                        </p:attrNameLst>
                                      </p:cBhvr>
                                    </p:animRot>
                                  </p:childTnLst>
                                </p:cTn>
                              </p:par>
                            </p:childTnLst>
                          </p:cTn>
                        </p:par>
                        <p:par>
                          <p:cTn id="20" fill="hold" nodeType="afterGroup">
                            <p:stCondLst>
                              <p:cond delay="4000"/>
                            </p:stCondLst>
                            <p:childTnLst>
                              <p:par>
                                <p:cTn id="21" presetID="9"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dissolve">
                                      <p:cBhvr>
                                        <p:cTn id="23" dur="100"/>
                                        <p:tgtEl>
                                          <p:spTgt spid="5"/>
                                        </p:tgtEl>
                                      </p:cBhvr>
                                    </p:animEffect>
                                  </p:childTnLst>
                                </p:cTn>
                              </p:par>
                            </p:childTnLst>
                          </p:cTn>
                        </p:par>
                        <p:par>
                          <p:cTn id="24" fill="hold" nodeType="afterGroup">
                            <p:stCondLst>
                              <p:cond delay="4100"/>
                            </p:stCondLst>
                            <p:childTnLst>
                              <p:par>
                                <p:cTn id="25" presetID="9"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ssolve">
                                      <p:cBhvr>
                                        <p:cTn id="27" dur="100"/>
                                        <p:tgtEl>
                                          <p:spTgt spid="6"/>
                                        </p:tgtEl>
                                      </p:cBhvr>
                                    </p:animEffect>
                                  </p:childTnLst>
                                </p:cTn>
                              </p:par>
                              <p:par>
                                <p:cTn id="28" presetID="9" presetClass="entr" presetSubtype="0"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dissolve">
                                      <p:cBhvr>
                                        <p:cTn id="30" dur="100"/>
                                        <p:tgtEl>
                                          <p:spTgt spid="6"/>
                                        </p:tgtEl>
                                      </p:cBhvr>
                                    </p:animEffect>
                                  </p:childTnLst>
                                </p:cTn>
                              </p:par>
                            </p:childTnLst>
                          </p:cTn>
                        </p:par>
                        <p:par>
                          <p:cTn id="31" fill="hold" nodeType="afterGroup">
                            <p:stCondLst>
                              <p:cond delay="4200"/>
                            </p:stCondLst>
                            <p:childTnLst>
                              <p:par>
                                <p:cTn id="32" presetID="0" presetClass="path" presetSubtype="0" accel="50000" decel="50000" fill="hold" nodeType="afterEffect">
                                  <p:stCondLst>
                                    <p:cond delay="0"/>
                                  </p:stCondLst>
                                  <p:childTnLst>
                                    <p:animMotion origin="layout" path="M -3.24418E-6 2.99282E-6 C 0.00191 -0.00973 0.00313 -0.01969 0.00608 -0.02872 C 0.01268 -0.0498 0.03265 -0.09011 0.04881 -0.10192 C 0.05662 -0.10794 0.066 -0.11026 0.07486 -0.11211 C 0.08997 -0.11142 0.10542 -0.11304 0.12053 -0.11003 C 0.12366 -0.10956 0.12574 -0.10493 0.12817 -0.10192 C 0.13946 -0.08825 0.14485 -0.07297 0.14954 -0.05304 C 0.14901 -0.04563 0.14936 -0.03799 0.14815 -0.03057 C 0.14658 -0.02247 0.14155 -0.01621 0.13894 -0.00834 C 0.13443 0.0044 0.13147 0.01645 0.12974 0.03035 C 0.13234 0.04865 0.13582 0.08571 0.15266 0.09567 C 0.15596 0.09752 0.16517 0.09891 0.16794 0.09961 C 0.17732 0.09752 0.18983 0.09637 0.19851 0.08942 C 0.20146 0.08687 0.20337 0.08223 0.20615 0.07922 C 0.22821 0.05235 0.23776 0.01853 0.24123 -0.02038 C 0.23898 -0.05536 0.24228 -0.08918 0.21379 -0.09775 C 0.20563 -0.09659 0.19677 -0.09821 0.18931 -0.09381 C 0.18392 -0.09103 0.18114 -0.08316 0.17715 -0.0776 C 0.15579 -0.04934 0.1438 -0.01297 0.13894 0.02641 C 0.13773 0.04656 0.13807 0.06718 0.13582 0.08756 C 0.13391 0.10331 0.13182 0.10262 0.12817 0.11397 C 0.12244 0.13065 0.1122 0.16053 0.09917 0.17095 C 0.0759 0.18925 0.0528 0.20408 0.02588 0.20755 C 0.01164 0.20686 -0.00277 0.20663 -0.01684 0.2057 C -0.03959 0.20385 -0.04584 0.17582 -0.05349 0.15265 C -0.05522 0.14177 -0.05644 0.13065 -0.058 0.11999 C -0.05713 0.11304 -0.05661 0.10609 -0.05505 0.09961 C -0.05227 0.08687 -0.03595 0.08339 -0.02744 0.08131 C -0.00885 0.08548 -0.01285 0.08548 -3.24418E-6 0.0915 C 0.0099 0.10239 0.01303 0.10517 0.01529 0.12208 C 0.01477 0.12741 0.01529 0.1332 0.01372 0.13829 C 0.01251 0.14177 0.00938 0.14362 0.00765 0.14663 C 0.0033 0.15312 0.00435 0.1559 -0.00156 0.16285 C -0.00607 0.16771 -0.01927 0.17049 -0.02448 0.17304 C -0.04741 0.18369 -0.07068 0.1918 -0.09465 0.19551 C -0.10281 0.19412 -0.11132 0.19435 -0.11913 0.19134 C -0.13268 0.18578 -0.14067 0.16354 -0.14657 0.14848 C -0.15456 0.12856 -0.16342 0.1047 -0.16794 0.08339 C -0.17488 0.05096 -0.17124 0.06394 -0.17714 0.04471 C -0.17975 0.01182 -0.17992 -0.01297 -0.15422 -0.02455 C -0.13754 -0.02386 -0.1207 -0.022 -0.10385 -0.02247 C -0.08648 -0.02339 -0.06912 -0.02525 -0.05192 -0.02872 C -0.04828 -0.02965 -0.04116 -0.04239 -0.03977 -0.04494 C -0.02796 -0.06972 -0.0257 -0.09798 -0.02292 -0.12647 C -0.04637 -0.14176 -0.07068 -0.12138 -0.087 -0.09984 C -0.09169 -0.09404 -0.0943 -0.08478 -0.09777 -0.0776 C -0.10107 -0.063 -0.10402 -0.05026 -0.10541 -0.03474 C -0.10264 0.00047 -0.10611 0.01691 -0.08093 0.02849 C -0.06981 0.0278 -0.05835 0.02965 -0.04741 0.02641 C -0.02674 0.02015 -0.0125 -0.00208 -3.24418E-6 -0.02247 C 0.01668 -0.05026 0.02779 -0.07505 0.03978 -0.10609 C 0.04082 -0.11258 0.04412 -0.11814 0.04429 -0.12439 C 0.04516 -0.16609 0.04325 -0.17674 0.03978 -0.20778 C 0.04012 -0.21543 0.0396 -0.22307 0.04116 -0.23025 C 0.04377 -0.24369 0.06183 -0.24994 0.07017 -0.25272 C 0.08076 -0.25203 0.09153 -0.25249 0.1023 -0.25064 C 0.10768 -0.24994 0.10907 -0.24438 0.11289 -0.24044 C 0.12418 -0.22886 0.13842 -0.21844 0.14658 -0.20176 C 0.15284 -0.18902 0.15631 -0.183 0.15874 -0.1691 C 0.15996 -0.16122 0.16187 -0.14477 0.16187 -0.14477 C 0.15822 -0.10956 0.15978 -0.08362 0.13582 -0.06532 C 0.13026 -0.06115 0.11775 -0.05328 0.1115 -0.05096 C 0.10178 -0.04772 0.0825 -0.04285 0.0825 -0.04285 C -0.01771 -0.04586 0.03786 -0.04077 -0.00764 -0.05304 C -0.02882 -0.07412 -0.05488 -0.09381 -0.07936 -0.10609 C -0.09204 -0.11258 -0.10628 -0.11281 -0.11913 -0.11628 C -0.12938 -0.11559 -0.1405 -0.11767 -0.1497 -0.11211 C -0.17367 -0.09821 -0.19468 -0.0725 -0.20145 -0.03868 C -0.20006 -0.01575 -0.19972 0.00741 -0.19694 0.03035 C -0.19677 0.0329 -0.19381 0.03428 -0.19242 0.0366 C -0.18513 0.04818 -0.17488 0.06092 -0.16637 0.07088 C -0.12695 0.11675 -0.07693 0.13157 -0.02587 0.13644 C 0.00608 0.13574 0.03804 0.13598 0.07017 0.13435 C 0.0891 0.1332 0.10924 0.12208 0.12817 0.11791 C 0.13495 0.11351 0.13998 0.10957 0.14502 0.10169 C 0.14763 0.09706 0.15266 0.08756 0.15266 0.08756 C 0.15318 0.08501 0.15579 0.07505 0.15579 0.0732 C 0.15527 0.06139 0.15492 0.0498 0.15266 0.03869 C 0.15023 0.02757 0.12626 0.01946 0.11914 0.01622 C 0.11237 0.01738 0.10525 0.01668 0.09917 0.02015 C 0.08389 0.02849 0.09448 0.03035 0.08701 0.04054 C 0.08493 0.04286 0.07434 0.04772 0.07173 0.04888 C 0.05888 0.05374 0.0495 0.06069 0.03665 0.06278 C 0.02901 0.06231 0.02119 0.06231 0.01372 0.06092 C 0.00886 0.05977 0.00417 0.05282 0.00157 0.04888 C -0.00868 0.03243 -0.01215 0.02618 -0.0184 0.00602 C -0.01997 0.00116 -0.0217 -0.00347 -0.02292 -0.00834 C -0.02483 -0.01575 -0.02744 -0.03057 -0.02744 -0.03057 C -0.02605 -0.08154 -0.03786 -0.08872 -0.01076 -0.09381 C 0.00452 -0.09312 0.02067 -0.09682 0.03509 -0.08964 C 0.04377 -0.08547 0.06392 -0.0681 0.07173 -0.05907 C 0.08076 -0.04864 0.09153 -0.041 0.10073 -0.03057 C 0.1023 -0.02895 0.10351 -0.02641 0.10525 -0.02455 C 0.10716 -0.02247 0.1115 -0.01853 0.1115 -0.01853 " pathEditMode="relative" ptsTypes="fffffffffffffffffffffffffffffffffffffffffffffffffffffffffffffffffffffffffffffffffffffffffffffA">
                                      <p:cBhvr>
                                        <p:cTn id="33" dur="6000" fill="hold"/>
                                        <p:tgtEl>
                                          <p:spTgt spid="5"/>
                                        </p:tgtEl>
                                        <p:attrNameLst>
                                          <p:attrName>ppt_x</p:attrName>
                                          <p:attrName>ppt_y</p:attrName>
                                        </p:attrNameLst>
                                      </p:cBhvr>
                                    </p:animMotion>
                                  </p:childTnLst>
                                </p:cTn>
                              </p:par>
                              <p:par>
                                <p:cTn id="34" presetID="0" presetClass="path" presetSubtype="0" accel="50000" decel="50000" fill="hold" nodeType="withEffect">
                                  <p:stCondLst>
                                    <p:cond delay="0"/>
                                  </p:stCondLst>
                                  <p:childTnLst>
                                    <p:animMotion origin="layout" path="M 7.71101E-7 3.72249E-6 C 0.01928 0.0044 0.03821 0.01112 0.05801 0.01413 C 0.06756 0.01344 0.07711 0.0139 0.08701 0.01205 C 0.11185 0.00649 0.12956 -0.01343 0.14033 -0.04285 C 0.14172 -0.05281 0.1445 -0.06162 0.14641 -0.07135 C 0.14484 -0.07899 0.14467 -0.08733 0.14189 -0.09381 C 0.13164 -0.11559 0.12348 -0.11327 0.10993 -0.12439 C 0.10472 -0.1237 0.09917 -0.12462 0.09465 -0.12231 C 0.08736 -0.1193 0.08267 -0.11072 0.07607 -0.10609 C 0.06113 -0.09613 0.06461 -0.09845 0.0488 -0.09381 C 0.04029 -0.08733 0.03126 -0.08432 0.02293 -0.0776 C 0.00504 -0.0637 -0.00972 -0.04355 -0.02605 -0.02664 C -0.04585 -0.00672 -0.06478 0.00903 -0.08562 0.02641 C -0.12313 0.05745 -0.1636 0.10493 -0.20927 0.11397 C -0.22456 0.11258 -0.23984 0.11258 -0.25495 0.1098 C -0.25842 0.1091 -0.2612 0.10586 -0.26415 0.10378 C -0.28916 0.08617 -0.29785 0.0688 -0.30392 0.03243 C -0.30705 -0.02154 -0.31764 -0.10215 -0.27492 -0.13041 C -0.25512 -0.12972 -0.23532 -0.13018 -0.21535 -0.12833 C -0.20736 -0.12763 -0.19312 -0.1091 -0.19086 -0.10609 C -0.17853 -0.08964 -0.17193 -0.07667 -0.16638 -0.05513 C -0.1629 -0.01853 -0.16516 -0.03475 -0.1603 -0.00625 C -0.15978 0.02386 -0.16151 0.06787 -0.15578 0.10169 C -0.153 0.1186 -0.14345 0.1274 -0.13442 0.13829 C -0.10889 0.16887 -0.08909 0.1779 -0.05644 0.18717 C -0.02188 0.18485 -0.00868 0.19504 0.01372 0.17698 C 0.0198 0.17165 0.02675 0.16748 0.03196 0.16076 C 0.03647 0.15451 0.04099 0.14848 0.04568 0.14246 C 0.04707 0.14038 0.05037 0.13644 0.05037 0.13644 C 0.06096 0.09938 0.062 0.03591 0.04116 0.00394 C 0.03335 -0.00811 0.02258 -0.0088 0.01216 -0.01228 C 0.00504 -0.01112 -0.0026 -0.01204 -0.0092 -0.00834 C -0.01337 -0.00625 -0.01546 -0.00023 -0.01841 0.00394 C -0.03439 0.02525 -0.03855 0.04841 -0.05193 0.07111 C -0.05679 0.07899 -0.062 0.08849 -0.06721 0.09567 C -0.08545 0.11976 -0.06044 0.08108 -0.07937 0.1098 C -0.0811 0.11235 -0.08215 0.11559 -0.08406 0.11791 C -0.09673 0.1325 -0.11688 0.14014 -0.13286 0.14455 C -0.13946 0.14316 -0.14675 0.14431 -0.15266 0.14038 C -0.15943 0.13574 -0.1702 0.10308 -0.17263 0.09358 C -0.18392 0.05096 -0.18809 0.00764 -0.19086 -0.03683 C -0.19034 -0.06671 -0.19121 -0.09683 -0.1893 -0.12648 C -0.1867 -0.1735 -0.17141 -0.22168 -0.15578 -0.26291 C -0.14449 -0.29349 -0.13842 -0.32314 -0.11306 -0.33611 C -0.09639 -0.33356 -0.07919 -0.33356 -0.06269 -0.328 C -0.05992 -0.32708 -0.05939 -0.32152 -0.05801 -0.31781 C -0.05523 -0.30994 -0.0528 -0.3016 -0.05036 -0.29326 C -0.04064 -0.25759 -0.03734 -0.21913 -0.03508 -0.18138 C -0.03612 -0.16516 -0.0363 -0.14871 -0.03821 -0.1325 C -0.04029 -0.11721 -0.04672 -0.09266 -0.05036 -0.0776 C -0.05141 -0.06949 -0.05436 -0.06138 -0.05349 -0.05305 C -0.05036 -0.01459 -0.04255 0.01714 -0.01528 0.03452 C -0.00052 0.04378 0.01563 0.04934 0.03196 0.05282 C 0.03995 0.05444 0.05644 0.05698 0.05644 0.05698 C 0.07833 0.05374 0.09986 0.05907 0.11601 0.03868 C 0.11966 0.02803 0.1207 0.01969 0.12192 0.00811 C 0.1214 -0.00556 0.12174 -0.01923 0.12053 -0.03266 C 0.11931 -0.04332 0.11323 -0.04818 0.10837 -0.05513 C 0.08441 -0.08964 0.07398 -0.10818 0.03821 -0.11628 C 0.02588 -0.11466 0.01285 -0.11675 0.00156 -0.11003 C -0.00382 -0.10725 -0.01372 -0.09984 -0.01372 -0.09984 C -0.0191 -0.0908 -0.02431 -0.08339 -0.029 -0.07343 C -0.03213 -0.06741 -0.03821 -0.05513 -0.03821 -0.05513 C -0.03873 -0.05305 -0.03908 -0.05096 -0.03977 -0.04888 C -0.0422 -0.04332 -0.04585 -0.03868 -0.04741 -0.03266 C -0.05835 0.00487 -0.08597 0.03243 -0.10993 0.0549 C -0.12522 0.0688 -0.1405 0.08108 -0.15873 0.08548 C -0.16551 0.08478 -0.17228 0.08525 -0.17871 0.08339 C -0.18583 0.08108 -0.19017 0.06579 -0.19399 0.05884 C -0.20163 0.0278 -0.20597 -0.01413 -0.1893 -0.04077 C -0.18565 -0.04679 -0.17489 -0.05675 -0.1695 -0.05907 C -0.16169 -0.06301 -0.14501 -0.06741 -0.14501 -0.06741 C -0.12174 -0.06602 -0.0983 -0.06671 -0.07485 -0.06324 C -0.06183 -0.06138 -0.01789 -0.0271 -0.01233 -0.02247 C 0.01268 -0.00139 0.0396 0.01529 0.06547 0.03452 C 0.07659 0.04262 0.09066 0.05698 0.10386 0.05698 " pathEditMode="relative" ptsTypes="fffffffffffffffffffffffffffffffffffffffffffffffffffffffffffffffffffffffffffA">
                                      <p:cBhvr>
                                        <p:cTn id="35" dur="5000" fill="hold"/>
                                        <p:tgtEl>
                                          <p:spTgt spid="6"/>
                                        </p:tgtEl>
                                        <p:attrNameLst>
                                          <p:attrName>ppt_x</p:attrName>
                                          <p:attrName>ppt_y</p:attrName>
                                        </p:attrNameLst>
                                      </p:cBhvr>
                                    </p:animMotion>
                                  </p:childTnLst>
                                </p:cTn>
                              </p:par>
                              <p:par>
                                <p:cTn id="36" presetID="9" presetClass="entr" presetSubtype="0" fill="hold"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dissolve">
                                      <p:cBhvr>
                                        <p:cTn id="38" dur="100"/>
                                        <p:tgtEl>
                                          <p:spTgt spid="7"/>
                                        </p:tgtEl>
                                      </p:cBhvr>
                                    </p:animEffect>
                                  </p:childTnLst>
                                </p:cTn>
                              </p:par>
                              <p:par>
                                <p:cTn id="39" presetID="0" presetClass="path" presetSubtype="0" accel="50000" decel="50000" fill="hold" nodeType="withEffect">
                                  <p:stCondLst>
                                    <p:cond delay="0"/>
                                  </p:stCondLst>
                                  <p:childTnLst>
                                    <p:animMotion origin="layout" path="M 0.05141 0.06485 C 0.0396 0.07088 0.02866 0.08153 0.01667 0.08385 C -0.01059 0.08825 -0.03769 0.09196 -0.06495 0.09427 C -0.10715 0.08478 -0.10438 0.10215 -0.1108 0.04586 C -0.11011 0.02663 -0.11202 0.00648 -0.10837 -0.01159 C -0.10715 -0.0183 -0.10125 -0.01969 -0.09725 -0.02201 C -0.08892 -0.02711 -0.07416 -0.0278 -0.06617 -0.0285 C -0.05054 -0.02595 -0.03473 -0.02549 -0.01928 -0.02016 C -0.00504 -0.01506 0.01251 0.02385 0.02171 0.04586 C 0.02501 0.07783 0.02744 0.08362 0.01789 0.12392 C 0.01511 0.13574 0.00903 0.14408 0.00434 0.15357 C -0.00451 0.17002 -0.01424 0.18554 -0.02292 0.20245 C -0.02622 0.2087 -0.02952 0.21496 -0.03265 0.22145 C -0.03404 0.22631 -0.03647 0.23071 -0.03647 0.23604 C -0.03769 0.26245 -0.0257 0.26152 -0.01424 0.26384 C 0.00434 0.25804 0.02345 0.25665 0.04151 0.24669 C 0.05071 0.2416 0.05835 0.22955 0.06634 0.21913 C 0.09309 0.18415 0.11306 0.1413 0.128 0.09034 C 0.13338 0.04818 0.1346 0.01042 0.13547 -0.03267 C 0.13025 -0.0644 0.12366 -0.09498 0.10716 -0.11513 C 0.09691 -0.12764 0.08111 -0.12787 0.06999 -0.13019 C 0.0224 -0.11652 0.00486 -0.13413 -0.01302 -0.07274 C -0.01632 -0.0417 -0.01789 -0.03614 -0.01424 0.00324 C -0.01337 0.01366 -0.01007 0.0227 -0.00816 0.03312 C -0.00365 0.05628 -0.00104 0.08061 0.00191 0.10493 C 0.00017 0.13157 0.00052 0.1589 -0.00312 0.18531 C -0.00434 0.19388 -0.02327 0.2189 -0.02535 0.22145 C -0.05627 0.25851 -0.09013 0.27125 -0.12695 0.27472 C -0.13841 0.27032 -0.15075 0.2694 -0.16151 0.26152 C -0.1801 0.24808 -0.18895 0.20083 -0.19625 0.1728 C -0.20042 0.13435 -0.20458 0.11003 -0.19746 0.06694 C -0.1926 0.03636 -0.17749 0.01019 -0.16273 -0.00742 C -0.10698 -0.07483 -0.0462 -0.08618 0.02049 -0.08988 C 0.07537 -0.08826 0.10264 -0.09938 0.13929 -0.03058 C 0.1478 0.00625 0.15092 0.03984 0.15266 0.07968 C 0.15387 0.10192 0.15301 0.12508 0.15544 0.14732 C 0.15561 0.14917 0.15717 0.17535 0.1603 0.18114 C 0.16256 0.18554 0.16603 0.18832 0.16898 0.19179 C 0.17715 0.19041 0.18583 0.19203 0.19364 0.18739 C 0.20893 0.17836 0.22004 0.14755 0.22699 0.12624 C 0.24227 0.07968 0.24887 0.02779 0.25808 -0.02201 C 0.26433 -0.05745 0.26937 -0.07807 0.2718 -0.11305 C 0.26798 -0.1288 0.26572 -0.14594 0.26051 -0.15961 C 0.23828 -0.21868 0.186 -0.22099 0.1504 -0.22308 C 0.13477 -0.21983 0.11862 -0.21914 0.10334 -0.21265 C 0.09066 -0.20802 0.06096 -0.16725 0.05627 -0.15961 C 0.04238 -0.13806 0.02779 -0.11837 0.01303 -0.09822 C 0.00174 -0.08363 -0.01302 -0.06927 -0.02049 -0.04749 C -0.02362 -0.03915 -0.02535 -0.02919 -0.02779 -0.02016 C -0.03143 0.05374 -0.00747 0.09844 0.00677 0.16214 C 0.00747 0.17257 0.01094 0.18346 0.00921 0.19365 C 0.00799 0.20083 0.00747 0.20801 0.00556 0.21496 C 0.00452 0.21867 0.00226 0.22075 0.0007 0.22353 C -0.01372 0.24577 -0.02084 0.25225 -0.04012 0.25526 C -0.05054 0.25156 -0.0613 0.2504 -0.0712 0.24438 C -0.09222 0.23164 -0.1042 0.19041 -0.11462 0.16006 C -0.12278 0.09937 -0.13095 0.04933 -0.11948 -0.01367 C -0.11723 -0.02664 -0.08527 -0.05166 -0.08475 -0.05166 C -0.07728 -0.05583 -0.06912 -0.05467 -0.0613 -0.05606 C -0.04845 -0.05467 -0.03543 -0.05676 -0.02292 -0.05166 C -0.01632 -0.04888 -0.01111 -0.03962 -0.00556 -0.03267 C 0.01963 0.00046 0.03838 0.05281 0.05262 0.10099 C 0.05749 0.11767 0.07069 0.19179 0.08857 0.19805 C 0.09257 0.19759 0.09743 0.19967 0.1009 0.19596 C 0.11428 0.18091 0.11931 0.14778 0.12435 0.12392 C 0.12782 0.08431 0.12956 0.08153 0.1207 0.03057 C 0.11897 0.02084 0.11428 0.01343 0.1108 0.00532 C 0.09101 -0.03776 0.06409 -0.08131 0.03161 -0.09405 C 0.02154 -0.09799 0.01094 -0.09822 0.0007 -0.10054 C -0.01129 -0.09961 -0.02379 -0.10378 -0.03525 -0.09822 C -0.0462 -0.09336 -0.05575 -0.08177 -0.06495 -0.07089 C -0.08267 -0.05073 -0.10715 -0.03568 -0.1207 -0.00742 C -0.13077 0.0132 -0.13251 0.03891 -0.1405 0.06069 C -0.15005 0.08547 -0.157 0.10169 -0.17263 0.11558 C -0.18461 0.12555 -0.17784 0.11952 -0.19 0.12392 C -0.19347 0.12508 -0.19989 0.12832 -0.19989 0.12856 C -0.20493 0.1274 -0.21014 0.12856 -0.21483 0.12624 C -0.21709 0.12508 -0.21813 0.12068 -0.21969 0.11767 C -0.22699 0.10354 -0.23081 0.09034 -0.23446 0.07319 C -0.23654 0.04354 -0.2388 0.01899 -0.23584 -0.01159 C -0.2348 -0.02201 -0.21761 -0.05328 -0.21726 -0.05375 C -0.20319 -0.07344 -0.19329 -0.08479 -0.17506 -0.08988 C -0.16863 -0.0878 -0.16169 -0.08757 -0.15543 -0.0834 C -0.14814 -0.07899 -0.14675 -0.06764 -0.14293 -0.05815 C -0.13789 -0.04448 -0.13251 -0.03128 -0.12695 -0.01807 C -0.12417 -0.01089 -0.12209 -0.00255 -0.11827 0.00324 C -0.11011 0.01575 -0.09621 0.03891 -0.08475 0.04795 C -0.07207 0.05767 -0.05557 0.06045 -0.04151 0.06254 C -0.02171 0.06184 -0.00156 0.06624 0.01789 0.06069 C 0.03751 0.05443 0.05002 0.01366 0.05627 -0.01367 C 0.05801 -0.03406 0.05974 -0.04518 0.05384 -0.0688 C 0.05123 -0.07923 0.02432 -0.11166 0.02293 -0.11305 C 0.00556 -0.13135 -0.01702 -0.15474 -0.03786 -0.15961 C -0.04533 -0.15914 -0.05279 -0.15914 -0.06009 -0.15752 C -0.06912 -0.15567 -0.07728 -0.14849 -0.08597 -0.14478 C -0.09847 -0.13969 -0.11011 -0.13806 -0.12313 -0.13644 C -0.14501 -0.13876 -0.1372 -0.13853 -0.14658 -0.13853 " pathEditMode="relative" rAng="0" ptsTypes="ffffffffffffffffffffffffffffffffffffffffffffffffffffffffffffffffffffffffffffffffffffffffffffffffA">
                                      <p:cBhvr>
                                        <p:cTn id="40" dur="6000" fill="hold"/>
                                        <p:tgtEl>
                                          <p:spTgt spid="7"/>
                                        </p:tgtEl>
                                        <p:attrNameLst>
                                          <p:attrName>ppt_x</p:attrName>
                                          <p:attrName>ppt_y</p:attrName>
                                        </p:attrNameLst>
                                      </p:cBhvr>
                                      <p:rCtr x="-3491" y="-3915"/>
                                    </p:animMotion>
                                  </p:childTnLst>
                                </p:cTn>
                              </p:par>
                            </p:childTnLst>
                          </p:cTn>
                        </p:par>
                        <p:par>
                          <p:cTn id="41" fill="hold" nodeType="afterGroup">
                            <p:stCondLst>
                              <p:cond delay="10200"/>
                            </p:stCondLst>
                            <p:childTnLst>
                              <p:par>
                                <p:cTn id="42" presetID="14" presetClass="exit" presetSubtype="10" fill="hold" nodeType="afterEffect">
                                  <p:stCondLst>
                                    <p:cond delay="2000"/>
                                  </p:stCondLst>
                                  <p:childTnLst>
                                    <p:animEffect transition="out" filter="randombar(horizontal)">
                                      <p:cBhvr>
                                        <p:cTn id="43" dur="500"/>
                                        <p:tgtEl>
                                          <p:spTgt spid="4"/>
                                        </p:tgtEl>
                                      </p:cBhvr>
                                    </p:animEffect>
                                    <p:set>
                                      <p:cBhvr>
                                        <p:cTn id="44" dur="1" fill="hold">
                                          <p:stCondLst>
                                            <p:cond delay="499"/>
                                          </p:stCondLst>
                                        </p:cTn>
                                        <p:tgtEl>
                                          <p:spTgt spid="4"/>
                                        </p:tgtEl>
                                        <p:attrNameLst>
                                          <p:attrName>style.visibility</p:attrName>
                                        </p:attrNameLst>
                                      </p:cBhvr>
                                      <p:to>
                                        <p:strVal val="hidden"/>
                                      </p:to>
                                    </p:set>
                                  </p:childTnLst>
                                </p:cTn>
                              </p:par>
                              <p:par>
                                <p:cTn id="45" presetID="14" presetClass="exit" presetSubtype="10" fill="hold" nodeType="withEffect">
                                  <p:stCondLst>
                                    <p:cond delay="2000"/>
                                  </p:stCondLst>
                                  <p:childTnLst>
                                    <p:animEffect transition="out" filter="randombar(horizontal)">
                                      <p:cBhvr>
                                        <p:cTn id="46" dur="500"/>
                                        <p:tgtEl>
                                          <p:spTgt spid="5"/>
                                        </p:tgtEl>
                                      </p:cBhvr>
                                    </p:animEffect>
                                    <p:set>
                                      <p:cBhvr>
                                        <p:cTn id="47" dur="1" fill="hold">
                                          <p:stCondLst>
                                            <p:cond delay="499"/>
                                          </p:stCondLst>
                                        </p:cTn>
                                        <p:tgtEl>
                                          <p:spTgt spid="5"/>
                                        </p:tgtEl>
                                        <p:attrNameLst>
                                          <p:attrName>style.visibility</p:attrName>
                                        </p:attrNameLst>
                                      </p:cBhvr>
                                      <p:to>
                                        <p:strVal val="hidden"/>
                                      </p:to>
                                    </p:set>
                                  </p:childTnLst>
                                </p:cTn>
                              </p:par>
                              <p:par>
                                <p:cTn id="48" presetID="14" presetClass="exit" presetSubtype="10" fill="hold" nodeType="withEffect">
                                  <p:stCondLst>
                                    <p:cond delay="2000"/>
                                  </p:stCondLst>
                                  <p:childTnLst>
                                    <p:animEffect transition="out" filter="randombar(horizontal)">
                                      <p:cBhvr>
                                        <p:cTn id="49" dur="500"/>
                                        <p:tgtEl>
                                          <p:spTgt spid="6"/>
                                        </p:tgtEl>
                                      </p:cBhvr>
                                    </p:animEffect>
                                    <p:set>
                                      <p:cBhvr>
                                        <p:cTn id="50" dur="1" fill="hold">
                                          <p:stCondLst>
                                            <p:cond delay="499"/>
                                          </p:stCondLst>
                                        </p:cTn>
                                        <p:tgtEl>
                                          <p:spTgt spid="6"/>
                                        </p:tgtEl>
                                        <p:attrNameLst>
                                          <p:attrName>style.visibility</p:attrName>
                                        </p:attrNameLst>
                                      </p:cBhvr>
                                      <p:to>
                                        <p:strVal val="hidden"/>
                                      </p:to>
                                    </p:set>
                                  </p:childTnLst>
                                </p:cTn>
                              </p:par>
                              <p:par>
                                <p:cTn id="51" presetID="14" presetClass="exit" presetSubtype="10" fill="hold" nodeType="withEffect">
                                  <p:stCondLst>
                                    <p:cond delay="2000"/>
                                  </p:stCondLst>
                                  <p:childTnLst>
                                    <p:animEffect transition="out" filter="randombar(horizontal)">
                                      <p:cBhvr>
                                        <p:cTn id="52" dur="500"/>
                                        <p:tgtEl>
                                          <p:spTgt spid="7"/>
                                        </p:tgtEl>
                                      </p:cBhvr>
                                    </p:animEffect>
                                    <p:set>
                                      <p:cBhvr>
                                        <p:cTn id="53" dur="1" fill="hold">
                                          <p:stCondLst>
                                            <p:cond delay="499"/>
                                          </p:stCondLst>
                                        </p:cTn>
                                        <p:tgtEl>
                                          <p:spTgt spid="7"/>
                                        </p:tgtEl>
                                        <p:attrNameLst>
                                          <p:attrName>style.visibility</p:attrName>
                                        </p:attrNameLst>
                                      </p:cBhvr>
                                      <p:to>
                                        <p:strVal val="hidden"/>
                                      </p:to>
                                    </p:set>
                                  </p:childTnLst>
                                </p:cTn>
                              </p:par>
                              <p:par>
                                <p:cTn id="54" presetID="14" presetClass="exit" presetSubtype="10" fill="hold" nodeType="withEffect">
                                  <p:stCondLst>
                                    <p:cond delay="2000"/>
                                  </p:stCondLst>
                                  <p:childTnLst>
                                    <p:animEffect transition="out" filter="randombar(horizontal)">
                                      <p:cBhvr>
                                        <p:cTn id="55" dur="500"/>
                                        <p:tgtEl>
                                          <p:spTgt spid="8"/>
                                        </p:tgtEl>
                                      </p:cBhvr>
                                    </p:animEffect>
                                    <p:set>
                                      <p:cBhvr>
                                        <p:cTn id="56"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533400" y="533400"/>
            <a:ext cx="7848600" cy="3384550"/>
          </a:xfrm>
          <a:prstGeom prst="rect">
            <a:avLst/>
          </a:prstGeom>
          <a:noFill/>
          <a:ln w="9525">
            <a:noFill/>
            <a:miter lim="800000"/>
            <a:headEnd/>
            <a:tailEnd/>
          </a:ln>
          <a:effectLst/>
        </p:spPr>
        <p:txBody>
          <a:bodyPr>
            <a:spAutoFit/>
          </a:bodyPr>
          <a:lstStyle/>
          <a:p>
            <a:pPr algn="ctr">
              <a:spcBef>
                <a:spcPct val="50000"/>
              </a:spcBef>
              <a:defRPr/>
            </a:pPr>
            <a:endParaRPr lang="en-US" sz="7200" dirty="0">
              <a:solidFill>
                <a:srgbClr val="66FFFF"/>
              </a:solidFill>
              <a:effectLst>
                <a:outerShdw blurRad="38100" dist="38100" dir="2700000" algn="tl">
                  <a:srgbClr val="FFFFFF"/>
                </a:outerShdw>
              </a:effectLst>
              <a:latin typeface="Mead Bold" pitchFamily="2" charset="0"/>
              <a:cs typeface="+mn-cs"/>
            </a:endParaRPr>
          </a:p>
          <a:p>
            <a:pPr algn="ctr">
              <a:spcBef>
                <a:spcPct val="50000"/>
              </a:spcBef>
              <a:defRPr/>
            </a:pPr>
            <a:r>
              <a:rPr lang="en-US" sz="9600" dirty="0">
                <a:ln w="57150" cmpd="sng">
                  <a:solidFill>
                    <a:srgbClr val="0066FF"/>
                  </a:solidFill>
                </a:ln>
                <a:solidFill>
                  <a:srgbClr val="000000"/>
                </a:solidFill>
                <a:effectLst>
                  <a:outerShdw blurRad="38100" dist="38100" dir="2700000" algn="tl">
                    <a:srgbClr val="FFFFFF"/>
                  </a:outerShdw>
                </a:effectLst>
                <a:latin typeface="Arial Black"/>
                <a:cs typeface="Arial Black"/>
              </a:rPr>
              <a:t>Perek 4</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4572000" y="0"/>
            <a:ext cx="4572000" cy="474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defRPr sz="800">
                <a:solidFill>
                  <a:srgbClr val="FFFF00"/>
                </a:solidFill>
                <a:latin typeface="Arial" pitchFamily="34" charset="0"/>
              </a:defRPr>
            </a:lvl1pPr>
            <a:lvl2pPr marL="742950" indent="-285750" eaLnBrk="0" hangingPunct="0">
              <a:spcBef>
                <a:spcPct val="50000"/>
              </a:spcBef>
              <a:defRPr sz="800">
                <a:solidFill>
                  <a:srgbClr val="FFFF00"/>
                </a:solidFill>
                <a:latin typeface="Arial" pitchFamily="34" charset="0"/>
              </a:defRPr>
            </a:lvl2pPr>
            <a:lvl3pPr marL="1143000" indent="-228600" eaLnBrk="0" hangingPunct="0">
              <a:spcBef>
                <a:spcPct val="50000"/>
              </a:spcBef>
              <a:defRPr sz="800">
                <a:solidFill>
                  <a:srgbClr val="FFFF00"/>
                </a:solidFill>
                <a:latin typeface="Arial" pitchFamily="34" charset="0"/>
              </a:defRPr>
            </a:lvl3pPr>
            <a:lvl4pPr marL="1600200" indent="-228600" eaLnBrk="0" hangingPunct="0">
              <a:spcBef>
                <a:spcPct val="50000"/>
              </a:spcBef>
              <a:defRPr sz="800">
                <a:solidFill>
                  <a:srgbClr val="FFFF00"/>
                </a:solidFill>
                <a:latin typeface="Arial" pitchFamily="34" charset="0"/>
              </a:defRPr>
            </a:lvl4pPr>
            <a:lvl5pPr marL="2057400" indent="-228600" eaLnBrk="0" hangingPunct="0">
              <a:spcBef>
                <a:spcPct val="50000"/>
              </a:spcBef>
              <a:defRPr sz="800">
                <a:solidFill>
                  <a:srgbClr val="FFFF00"/>
                </a:solidFill>
                <a:latin typeface="Arial" pitchFamily="34" charset="0"/>
              </a:defRPr>
            </a:lvl5pPr>
            <a:lvl6pPr marL="2514600" indent="-228600" eaLnBrk="0" fontAlgn="base" hangingPunct="0">
              <a:spcBef>
                <a:spcPct val="50000"/>
              </a:spcBef>
              <a:spcAft>
                <a:spcPct val="0"/>
              </a:spcAft>
              <a:defRPr sz="800">
                <a:solidFill>
                  <a:srgbClr val="FFFF00"/>
                </a:solidFill>
                <a:latin typeface="Arial" pitchFamily="34" charset="0"/>
              </a:defRPr>
            </a:lvl6pPr>
            <a:lvl7pPr marL="2971800" indent="-228600" eaLnBrk="0" fontAlgn="base" hangingPunct="0">
              <a:spcBef>
                <a:spcPct val="50000"/>
              </a:spcBef>
              <a:spcAft>
                <a:spcPct val="0"/>
              </a:spcAft>
              <a:defRPr sz="800">
                <a:solidFill>
                  <a:srgbClr val="FFFF00"/>
                </a:solidFill>
                <a:latin typeface="Arial" pitchFamily="34" charset="0"/>
              </a:defRPr>
            </a:lvl7pPr>
            <a:lvl8pPr marL="3429000" indent="-228600" eaLnBrk="0" fontAlgn="base" hangingPunct="0">
              <a:spcBef>
                <a:spcPct val="50000"/>
              </a:spcBef>
              <a:spcAft>
                <a:spcPct val="0"/>
              </a:spcAft>
              <a:defRPr sz="800">
                <a:solidFill>
                  <a:srgbClr val="FFFF00"/>
                </a:solidFill>
                <a:latin typeface="Arial" pitchFamily="34" charset="0"/>
              </a:defRPr>
            </a:lvl8pPr>
            <a:lvl9pPr marL="3886200" indent="-228600" eaLnBrk="0" fontAlgn="base" hangingPunct="0">
              <a:spcBef>
                <a:spcPct val="50000"/>
              </a:spcBef>
              <a:spcAft>
                <a:spcPct val="0"/>
              </a:spcAft>
              <a:defRPr sz="800">
                <a:solidFill>
                  <a:srgbClr val="FFFF00"/>
                </a:solidFill>
                <a:latin typeface="Arial" pitchFamily="34" charset="0"/>
              </a:defRPr>
            </a:lvl9pPr>
          </a:lstStyle>
          <a:p>
            <a:pPr algn="r" rtl="1" eaLnBrk="1" hangingPunct="1"/>
            <a:r>
              <a:rPr lang="he-IL" altLang="en-US" sz="3200" b="1">
                <a:solidFill>
                  <a:srgbClr val="000000"/>
                </a:solidFill>
                <a:cs typeface="David" pitchFamily="34" charset="-79"/>
              </a:rPr>
              <a:t>א</a:t>
            </a:r>
            <a:r>
              <a:rPr lang="en-US" altLang="en-US" sz="3200" b="1">
                <a:solidFill>
                  <a:srgbClr val="000000"/>
                </a:solidFill>
                <a:cs typeface="David" pitchFamily="34" charset="-79"/>
              </a:rPr>
              <a:t>.</a:t>
            </a:r>
            <a:r>
              <a:rPr lang="he-IL" altLang="en-US" sz="3200">
                <a:solidFill>
                  <a:srgbClr val="000000"/>
                </a:solidFill>
                <a:cs typeface="David" pitchFamily="34" charset="-79"/>
              </a:rPr>
              <a:t> וּמָרְדֳּכַי, יָדַע אֶת כָּל אֲשֶׁר </a:t>
            </a:r>
            <a:r>
              <a:rPr lang="en-US" altLang="en-US" sz="3200">
                <a:solidFill>
                  <a:srgbClr val="000000"/>
                </a:solidFill>
                <a:cs typeface="David" pitchFamily="34" charset="-79"/>
              </a:rPr>
              <a:t>       </a:t>
            </a:r>
            <a:r>
              <a:rPr lang="he-IL" altLang="en-US" sz="3200">
                <a:solidFill>
                  <a:srgbClr val="000000"/>
                </a:solidFill>
                <a:cs typeface="David" pitchFamily="34" charset="-79"/>
              </a:rPr>
              <a:t>נַעֲשָׂה, וַיִּקְרַע מָרְדֳּכַי אֶת </a:t>
            </a:r>
            <a:r>
              <a:rPr lang="en-US" altLang="en-US" sz="3200">
                <a:solidFill>
                  <a:srgbClr val="000000"/>
                </a:solidFill>
                <a:cs typeface="David" pitchFamily="34" charset="-79"/>
              </a:rPr>
              <a:t>       </a:t>
            </a:r>
            <a:r>
              <a:rPr lang="he-IL" altLang="en-US" sz="3200">
                <a:solidFill>
                  <a:srgbClr val="000000"/>
                </a:solidFill>
                <a:cs typeface="David" pitchFamily="34" charset="-79"/>
              </a:rPr>
              <a:t>בְּגָדָיו, וַיִּלְבַּשׁ שַׂק וָאֵפֶר; </a:t>
            </a:r>
            <a:r>
              <a:rPr lang="en-US" altLang="en-US" sz="3200">
                <a:solidFill>
                  <a:srgbClr val="000000"/>
                </a:solidFill>
                <a:cs typeface="David" pitchFamily="34" charset="-79"/>
              </a:rPr>
              <a:t>        </a:t>
            </a:r>
            <a:r>
              <a:rPr lang="he-IL" altLang="en-US" sz="3200">
                <a:solidFill>
                  <a:srgbClr val="000000"/>
                </a:solidFill>
                <a:cs typeface="David" pitchFamily="34" charset="-79"/>
              </a:rPr>
              <a:t>וַיֵּצֵא בְּתוֹךְ הָעִיר, וַיִּזְעַק </a:t>
            </a:r>
            <a:r>
              <a:rPr lang="en-US" altLang="en-US" sz="3200">
                <a:solidFill>
                  <a:srgbClr val="000000"/>
                </a:solidFill>
                <a:cs typeface="David" pitchFamily="34" charset="-79"/>
              </a:rPr>
              <a:t>        </a:t>
            </a:r>
            <a:r>
              <a:rPr lang="he-IL" altLang="en-US" sz="3200">
                <a:solidFill>
                  <a:srgbClr val="000000"/>
                </a:solidFill>
                <a:cs typeface="David" pitchFamily="34" charset="-79"/>
              </a:rPr>
              <a:t>זְעָקָה גְדוֹלָה וּמָרָה.  </a:t>
            </a:r>
            <a:endParaRPr lang="en-US" altLang="en-US" sz="3200">
              <a:solidFill>
                <a:srgbClr val="000000"/>
              </a:solidFill>
              <a:cs typeface="David" pitchFamily="34" charset="-79"/>
            </a:endParaRPr>
          </a:p>
          <a:p>
            <a:pPr algn="r" rtl="1" eaLnBrk="1" hangingPunct="1"/>
            <a:endParaRPr lang="en-US" altLang="en-US" sz="2000" b="1">
              <a:solidFill>
                <a:srgbClr val="000000"/>
              </a:solidFill>
              <a:cs typeface="David" pitchFamily="34" charset="-79"/>
            </a:endParaRPr>
          </a:p>
          <a:p>
            <a:pPr algn="r" rtl="1" eaLnBrk="1" hangingPunct="1"/>
            <a:r>
              <a:rPr lang="he-IL" altLang="en-US" sz="3200" b="1">
                <a:solidFill>
                  <a:srgbClr val="000000"/>
                </a:solidFill>
                <a:cs typeface="David" pitchFamily="34" charset="-79"/>
              </a:rPr>
              <a:t>ב</a:t>
            </a:r>
            <a:r>
              <a:rPr lang="en-US" altLang="en-US" sz="3200" b="1">
                <a:solidFill>
                  <a:srgbClr val="000000"/>
                </a:solidFill>
                <a:cs typeface="David" pitchFamily="34" charset="-79"/>
              </a:rPr>
              <a:t>.</a:t>
            </a:r>
            <a:r>
              <a:rPr lang="he-IL" altLang="en-US" sz="3200">
                <a:solidFill>
                  <a:srgbClr val="000000"/>
                </a:solidFill>
                <a:cs typeface="David" pitchFamily="34" charset="-79"/>
              </a:rPr>
              <a:t> וַיָּבוֹא, עַד לִפְנֵי שַׁעַר </a:t>
            </a:r>
            <a:r>
              <a:rPr lang="en-US" altLang="en-US" sz="3200">
                <a:solidFill>
                  <a:srgbClr val="000000"/>
                </a:solidFill>
                <a:cs typeface="David" pitchFamily="34" charset="-79"/>
              </a:rPr>
              <a:t>             </a:t>
            </a:r>
            <a:r>
              <a:rPr lang="he-IL" altLang="en-US" sz="3200">
                <a:solidFill>
                  <a:srgbClr val="000000"/>
                </a:solidFill>
                <a:cs typeface="David" pitchFamily="34" charset="-79"/>
              </a:rPr>
              <a:t>הַמֶּלֶךְ:  כִּי אֵין לָבוֹא אֶל </a:t>
            </a:r>
            <a:r>
              <a:rPr lang="en-US" altLang="en-US" sz="3200">
                <a:solidFill>
                  <a:srgbClr val="000000"/>
                </a:solidFill>
                <a:cs typeface="David" pitchFamily="34" charset="-79"/>
              </a:rPr>
              <a:t>        </a:t>
            </a:r>
            <a:r>
              <a:rPr lang="he-IL" altLang="en-US" sz="3200">
                <a:solidFill>
                  <a:srgbClr val="000000"/>
                </a:solidFill>
                <a:cs typeface="David" pitchFamily="34" charset="-79"/>
              </a:rPr>
              <a:t>שַׁעַר הַמֶּלֶךְ, בִּלְבוּשׁ שָׂק. </a:t>
            </a:r>
            <a:r>
              <a:rPr lang="he-IL" altLang="en-US" sz="3200">
                <a:solidFill>
                  <a:srgbClr val="000000"/>
                </a:solidFill>
                <a:latin typeface="Times New Roman" pitchFamily="18" charset="0"/>
                <a:cs typeface="Times New Roman" pitchFamily="18" charset="0"/>
              </a:rPr>
              <a:t> </a:t>
            </a:r>
            <a:endParaRPr lang="en-US" altLang="en-US" sz="3200">
              <a:solidFill>
                <a:srgbClr val="000000"/>
              </a:solidFill>
              <a:latin typeface="Times New Roman" pitchFamily="18" charset="0"/>
              <a:cs typeface="Times New Roman" pitchFamily="18" charset="0"/>
            </a:endParaRPr>
          </a:p>
        </p:txBody>
      </p:sp>
      <p:sp>
        <p:nvSpPr>
          <p:cNvPr id="37891" name="Text Box 3"/>
          <p:cNvSpPr txBox="1">
            <a:spLocks noChangeArrowheads="1"/>
          </p:cNvSpPr>
          <p:nvPr/>
        </p:nvSpPr>
        <p:spPr bwMode="auto">
          <a:xfrm>
            <a:off x="0" y="0"/>
            <a:ext cx="4343400" cy="565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50000"/>
              </a:spcBef>
              <a:defRPr sz="800">
                <a:solidFill>
                  <a:srgbClr val="FFFF00"/>
                </a:solidFill>
                <a:latin typeface="Arial" pitchFamily="34" charset="0"/>
              </a:defRPr>
            </a:lvl1pPr>
            <a:lvl2pPr marL="742950" indent="-285750" eaLnBrk="0" hangingPunct="0">
              <a:spcBef>
                <a:spcPct val="50000"/>
              </a:spcBef>
              <a:defRPr sz="800">
                <a:solidFill>
                  <a:srgbClr val="FFFF00"/>
                </a:solidFill>
                <a:latin typeface="Arial" pitchFamily="34" charset="0"/>
              </a:defRPr>
            </a:lvl2pPr>
            <a:lvl3pPr marL="1143000" indent="-228600" eaLnBrk="0" hangingPunct="0">
              <a:spcBef>
                <a:spcPct val="50000"/>
              </a:spcBef>
              <a:defRPr sz="800">
                <a:solidFill>
                  <a:srgbClr val="FFFF00"/>
                </a:solidFill>
                <a:latin typeface="Arial" pitchFamily="34" charset="0"/>
              </a:defRPr>
            </a:lvl3pPr>
            <a:lvl4pPr marL="1600200" indent="-228600" eaLnBrk="0" hangingPunct="0">
              <a:spcBef>
                <a:spcPct val="50000"/>
              </a:spcBef>
              <a:defRPr sz="800">
                <a:solidFill>
                  <a:srgbClr val="FFFF00"/>
                </a:solidFill>
                <a:latin typeface="Arial" pitchFamily="34" charset="0"/>
              </a:defRPr>
            </a:lvl4pPr>
            <a:lvl5pPr marL="2057400" indent="-228600" eaLnBrk="0" hangingPunct="0">
              <a:spcBef>
                <a:spcPct val="50000"/>
              </a:spcBef>
              <a:defRPr sz="800">
                <a:solidFill>
                  <a:srgbClr val="FFFF00"/>
                </a:solidFill>
                <a:latin typeface="Arial" pitchFamily="34" charset="0"/>
              </a:defRPr>
            </a:lvl5pPr>
            <a:lvl6pPr marL="2514600" indent="-228600" eaLnBrk="0" fontAlgn="base" hangingPunct="0">
              <a:spcBef>
                <a:spcPct val="50000"/>
              </a:spcBef>
              <a:spcAft>
                <a:spcPct val="0"/>
              </a:spcAft>
              <a:defRPr sz="800">
                <a:solidFill>
                  <a:srgbClr val="FFFF00"/>
                </a:solidFill>
                <a:latin typeface="Arial" pitchFamily="34" charset="0"/>
              </a:defRPr>
            </a:lvl6pPr>
            <a:lvl7pPr marL="2971800" indent="-228600" eaLnBrk="0" fontAlgn="base" hangingPunct="0">
              <a:spcBef>
                <a:spcPct val="50000"/>
              </a:spcBef>
              <a:spcAft>
                <a:spcPct val="0"/>
              </a:spcAft>
              <a:defRPr sz="800">
                <a:solidFill>
                  <a:srgbClr val="FFFF00"/>
                </a:solidFill>
                <a:latin typeface="Arial" pitchFamily="34" charset="0"/>
              </a:defRPr>
            </a:lvl7pPr>
            <a:lvl8pPr marL="3429000" indent="-228600" eaLnBrk="0" fontAlgn="base" hangingPunct="0">
              <a:spcBef>
                <a:spcPct val="50000"/>
              </a:spcBef>
              <a:spcAft>
                <a:spcPct val="0"/>
              </a:spcAft>
              <a:defRPr sz="800">
                <a:solidFill>
                  <a:srgbClr val="FFFF00"/>
                </a:solidFill>
                <a:latin typeface="Arial" pitchFamily="34" charset="0"/>
              </a:defRPr>
            </a:lvl8pPr>
            <a:lvl9pPr marL="3886200" indent="-228600" eaLnBrk="0" fontAlgn="base" hangingPunct="0">
              <a:spcBef>
                <a:spcPct val="50000"/>
              </a:spcBef>
              <a:spcAft>
                <a:spcPct val="0"/>
              </a:spcAft>
              <a:defRPr sz="800">
                <a:solidFill>
                  <a:srgbClr val="FFFF00"/>
                </a:solidFill>
                <a:latin typeface="Arial" pitchFamily="34" charset="0"/>
              </a:defRPr>
            </a:lvl9pPr>
          </a:lstStyle>
          <a:p>
            <a:pPr eaLnBrk="1" hangingPunct="1">
              <a:buFontTx/>
              <a:buAutoNum type="arabicPeriod"/>
            </a:pPr>
            <a:r>
              <a:rPr lang="en-US" altLang="en-US" sz="2400">
                <a:solidFill>
                  <a:srgbClr val="000000"/>
                </a:solidFill>
                <a:latin typeface="Times New Roman" pitchFamily="18" charset="0"/>
                <a:cs typeface="Times New Roman" pitchFamily="18" charset="0"/>
              </a:rPr>
              <a:t>Mordechai knew all that had occurred, so Mordechai tore his clothes [in mourning] and put on sackcloth and ash. He went out into the city crying loudly and bitterly. </a:t>
            </a:r>
            <a:endParaRPr lang="en-US" altLang="en-US" sz="2400" b="1">
              <a:solidFill>
                <a:srgbClr val="000000"/>
              </a:solidFill>
              <a:latin typeface="Times New Roman" pitchFamily="18" charset="0"/>
              <a:cs typeface="Times New Roman" pitchFamily="18" charset="0"/>
            </a:endParaRPr>
          </a:p>
          <a:p>
            <a:pPr eaLnBrk="1" hangingPunct="1"/>
            <a:endParaRPr lang="en-US" altLang="en-US" sz="2400" b="1">
              <a:solidFill>
                <a:srgbClr val="000000"/>
              </a:solidFill>
              <a:latin typeface="Times New Roman" pitchFamily="18" charset="0"/>
              <a:cs typeface="Times New Roman" pitchFamily="18" charset="0"/>
            </a:endParaRPr>
          </a:p>
          <a:p>
            <a:pPr eaLnBrk="1" hangingPunct="1"/>
            <a:endParaRPr lang="en-US" altLang="en-US" sz="900" b="1">
              <a:solidFill>
                <a:srgbClr val="000000"/>
              </a:solidFill>
              <a:latin typeface="Times New Roman" pitchFamily="18" charset="0"/>
              <a:cs typeface="Times New Roman" pitchFamily="18" charset="0"/>
            </a:endParaRPr>
          </a:p>
          <a:p>
            <a:pPr eaLnBrk="1" hangingPunct="1"/>
            <a:r>
              <a:rPr lang="en-US" altLang="en-US" sz="2400">
                <a:solidFill>
                  <a:srgbClr val="000000"/>
                </a:solidFill>
                <a:latin typeface="Times New Roman" pitchFamily="18" charset="0"/>
                <a:cs typeface="Times New Roman" pitchFamily="18" charset="0"/>
              </a:rPr>
              <a:t>2.  He went up until the king's gate, for it is improper to enter the king's gate wearing sackcloth. </a:t>
            </a:r>
          </a:p>
          <a:p>
            <a:pPr eaLnBrk="1" hangingPunct="1"/>
            <a:r>
              <a:rPr lang="en-US" altLang="en-US" sz="2400">
                <a:solidFill>
                  <a:srgbClr val="000000"/>
                </a:solidFill>
              </a:rPr>
              <a:t/>
            </a:r>
            <a:br>
              <a:rPr lang="en-US" altLang="en-US" sz="2400">
                <a:solidFill>
                  <a:srgbClr val="000000"/>
                </a:solidFill>
              </a:rPr>
            </a:br>
            <a:endParaRPr lang="en-US" altLang="en-US" sz="2400">
              <a:solidFill>
                <a:srgbClr val="00000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0" y="0"/>
            <a:ext cx="4800600" cy="61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50000"/>
              </a:spcBef>
              <a:defRPr sz="800">
                <a:solidFill>
                  <a:srgbClr val="FFFF00"/>
                </a:solidFill>
                <a:latin typeface="Arial" pitchFamily="34" charset="0"/>
              </a:defRPr>
            </a:lvl1pPr>
            <a:lvl2pPr marL="742950" indent="-285750" eaLnBrk="0" hangingPunct="0">
              <a:spcBef>
                <a:spcPct val="50000"/>
              </a:spcBef>
              <a:defRPr sz="800">
                <a:solidFill>
                  <a:srgbClr val="FFFF00"/>
                </a:solidFill>
                <a:latin typeface="Arial" pitchFamily="34" charset="0"/>
              </a:defRPr>
            </a:lvl2pPr>
            <a:lvl3pPr marL="1143000" indent="-228600" eaLnBrk="0" hangingPunct="0">
              <a:spcBef>
                <a:spcPct val="50000"/>
              </a:spcBef>
              <a:defRPr sz="800">
                <a:solidFill>
                  <a:srgbClr val="FFFF00"/>
                </a:solidFill>
                <a:latin typeface="Arial" pitchFamily="34" charset="0"/>
              </a:defRPr>
            </a:lvl3pPr>
            <a:lvl4pPr marL="1600200" indent="-228600" eaLnBrk="0" hangingPunct="0">
              <a:spcBef>
                <a:spcPct val="50000"/>
              </a:spcBef>
              <a:defRPr sz="800">
                <a:solidFill>
                  <a:srgbClr val="FFFF00"/>
                </a:solidFill>
                <a:latin typeface="Arial" pitchFamily="34" charset="0"/>
              </a:defRPr>
            </a:lvl4pPr>
            <a:lvl5pPr marL="2057400" indent="-228600" eaLnBrk="0" hangingPunct="0">
              <a:spcBef>
                <a:spcPct val="50000"/>
              </a:spcBef>
              <a:defRPr sz="800">
                <a:solidFill>
                  <a:srgbClr val="FFFF00"/>
                </a:solidFill>
                <a:latin typeface="Arial" pitchFamily="34" charset="0"/>
              </a:defRPr>
            </a:lvl5pPr>
            <a:lvl6pPr marL="2514600" indent="-228600" eaLnBrk="0" fontAlgn="base" hangingPunct="0">
              <a:spcBef>
                <a:spcPct val="50000"/>
              </a:spcBef>
              <a:spcAft>
                <a:spcPct val="0"/>
              </a:spcAft>
              <a:defRPr sz="800">
                <a:solidFill>
                  <a:srgbClr val="FFFF00"/>
                </a:solidFill>
                <a:latin typeface="Arial" pitchFamily="34" charset="0"/>
              </a:defRPr>
            </a:lvl6pPr>
            <a:lvl7pPr marL="2971800" indent="-228600" eaLnBrk="0" fontAlgn="base" hangingPunct="0">
              <a:spcBef>
                <a:spcPct val="50000"/>
              </a:spcBef>
              <a:spcAft>
                <a:spcPct val="0"/>
              </a:spcAft>
              <a:defRPr sz="800">
                <a:solidFill>
                  <a:srgbClr val="FFFF00"/>
                </a:solidFill>
                <a:latin typeface="Arial" pitchFamily="34" charset="0"/>
              </a:defRPr>
            </a:lvl7pPr>
            <a:lvl8pPr marL="3429000" indent="-228600" eaLnBrk="0" fontAlgn="base" hangingPunct="0">
              <a:spcBef>
                <a:spcPct val="50000"/>
              </a:spcBef>
              <a:spcAft>
                <a:spcPct val="0"/>
              </a:spcAft>
              <a:defRPr sz="800">
                <a:solidFill>
                  <a:srgbClr val="FFFF00"/>
                </a:solidFill>
                <a:latin typeface="Arial" pitchFamily="34" charset="0"/>
              </a:defRPr>
            </a:lvl8pPr>
            <a:lvl9pPr marL="3886200" indent="-228600" eaLnBrk="0" fontAlgn="base" hangingPunct="0">
              <a:spcBef>
                <a:spcPct val="50000"/>
              </a:spcBef>
              <a:spcAft>
                <a:spcPct val="0"/>
              </a:spcAft>
              <a:defRPr sz="800">
                <a:solidFill>
                  <a:srgbClr val="FFFF00"/>
                </a:solidFill>
                <a:latin typeface="Arial" pitchFamily="34" charset="0"/>
              </a:defRPr>
            </a:lvl9pPr>
          </a:lstStyle>
          <a:p>
            <a:pPr eaLnBrk="1" hangingPunct="1">
              <a:buFontTx/>
              <a:buAutoNum type="arabicPeriod" startAt="3"/>
            </a:pPr>
            <a:r>
              <a:rPr lang="en-US" altLang="en-US" sz="2400">
                <a:solidFill>
                  <a:srgbClr val="000000"/>
                </a:solidFill>
                <a:latin typeface="Times New Roman" pitchFamily="18" charset="0"/>
                <a:cs typeface="Times New Roman" pitchFamily="18" charset="0"/>
              </a:rPr>
              <a:t>And in every province, wherever the edict of the king and his law reached, there was great mourning among the Jews, with fasting, crying and wailing; sackcloth and ash were spread out for the masses. </a:t>
            </a:r>
          </a:p>
          <a:p>
            <a:pPr eaLnBrk="1" hangingPunct="1"/>
            <a:endParaRPr lang="en-US" altLang="en-US" sz="3200" b="1">
              <a:solidFill>
                <a:srgbClr val="000000"/>
              </a:solidFill>
              <a:latin typeface="Times New Roman" pitchFamily="18" charset="0"/>
              <a:cs typeface="Times New Roman" pitchFamily="18" charset="0"/>
            </a:endParaRPr>
          </a:p>
          <a:p>
            <a:pPr eaLnBrk="1" hangingPunct="1"/>
            <a:r>
              <a:rPr lang="en-US" altLang="en-US" sz="2400">
                <a:solidFill>
                  <a:srgbClr val="000000"/>
                </a:solidFill>
                <a:latin typeface="Times New Roman" pitchFamily="18" charset="0"/>
                <a:cs typeface="Times New Roman" pitchFamily="18" charset="0"/>
              </a:rPr>
              <a:t>4.   Esther's maids and chamberlains came and told her about it and the queen was terrified. She sent garments with which to dress Mordechai so that he would remove his sackcloth from upon him, but he did not accept them.</a:t>
            </a:r>
          </a:p>
        </p:txBody>
      </p:sp>
      <p:sp>
        <p:nvSpPr>
          <p:cNvPr id="38915" name="Text Box 3"/>
          <p:cNvSpPr txBox="1">
            <a:spLocks noChangeArrowheads="1"/>
          </p:cNvSpPr>
          <p:nvPr/>
        </p:nvSpPr>
        <p:spPr bwMode="auto">
          <a:xfrm>
            <a:off x="4572000" y="0"/>
            <a:ext cx="4572000" cy="698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defRPr sz="800">
                <a:solidFill>
                  <a:srgbClr val="FFFF00"/>
                </a:solidFill>
                <a:latin typeface="Arial" pitchFamily="34" charset="0"/>
              </a:defRPr>
            </a:lvl1pPr>
            <a:lvl2pPr marL="742950" indent="-285750" eaLnBrk="0" hangingPunct="0">
              <a:spcBef>
                <a:spcPct val="50000"/>
              </a:spcBef>
              <a:defRPr sz="800">
                <a:solidFill>
                  <a:srgbClr val="FFFF00"/>
                </a:solidFill>
                <a:latin typeface="Arial" pitchFamily="34" charset="0"/>
              </a:defRPr>
            </a:lvl2pPr>
            <a:lvl3pPr marL="1143000" indent="-228600" eaLnBrk="0" hangingPunct="0">
              <a:spcBef>
                <a:spcPct val="50000"/>
              </a:spcBef>
              <a:defRPr sz="800">
                <a:solidFill>
                  <a:srgbClr val="FFFF00"/>
                </a:solidFill>
                <a:latin typeface="Arial" pitchFamily="34" charset="0"/>
              </a:defRPr>
            </a:lvl3pPr>
            <a:lvl4pPr marL="1600200" indent="-228600" eaLnBrk="0" hangingPunct="0">
              <a:spcBef>
                <a:spcPct val="50000"/>
              </a:spcBef>
              <a:defRPr sz="800">
                <a:solidFill>
                  <a:srgbClr val="FFFF00"/>
                </a:solidFill>
                <a:latin typeface="Arial" pitchFamily="34" charset="0"/>
              </a:defRPr>
            </a:lvl4pPr>
            <a:lvl5pPr marL="2057400" indent="-228600" eaLnBrk="0" hangingPunct="0">
              <a:spcBef>
                <a:spcPct val="50000"/>
              </a:spcBef>
              <a:defRPr sz="800">
                <a:solidFill>
                  <a:srgbClr val="FFFF00"/>
                </a:solidFill>
                <a:latin typeface="Arial" pitchFamily="34" charset="0"/>
              </a:defRPr>
            </a:lvl5pPr>
            <a:lvl6pPr marL="2514600" indent="-228600" eaLnBrk="0" fontAlgn="base" hangingPunct="0">
              <a:spcBef>
                <a:spcPct val="50000"/>
              </a:spcBef>
              <a:spcAft>
                <a:spcPct val="0"/>
              </a:spcAft>
              <a:defRPr sz="800">
                <a:solidFill>
                  <a:srgbClr val="FFFF00"/>
                </a:solidFill>
                <a:latin typeface="Arial" pitchFamily="34" charset="0"/>
              </a:defRPr>
            </a:lvl6pPr>
            <a:lvl7pPr marL="2971800" indent="-228600" eaLnBrk="0" fontAlgn="base" hangingPunct="0">
              <a:spcBef>
                <a:spcPct val="50000"/>
              </a:spcBef>
              <a:spcAft>
                <a:spcPct val="0"/>
              </a:spcAft>
              <a:defRPr sz="800">
                <a:solidFill>
                  <a:srgbClr val="FFFF00"/>
                </a:solidFill>
                <a:latin typeface="Arial" pitchFamily="34" charset="0"/>
              </a:defRPr>
            </a:lvl7pPr>
            <a:lvl8pPr marL="3429000" indent="-228600" eaLnBrk="0" fontAlgn="base" hangingPunct="0">
              <a:spcBef>
                <a:spcPct val="50000"/>
              </a:spcBef>
              <a:spcAft>
                <a:spcPct val="0"/>
              </a:spcAft>
              <a:defRPr sz="800">
                <a:solidFill>
                  <a:srgbClr val="FFFF00"/>
                </a:solidFill>
                <a:latin typeface="Arial" pitchFamily="34" charset="0"/>
              </a:defRPr>
            </a:lvl8pPr>
            <a:lvl9pPr marL="3886200" indent="-228600" eaLnBrk="0" fontAlgn="base" hangingPunct="0">
              <a:spcBef>
                <a:spcPct val="50000"/>
              </a:spcBef>
              <a:spcAft>
                <a:spcPct val="0"/>
              </a:spcAft>
              <a:defRPr sz="800">
                <a:solidFill>
                  <a:srgbClr val="FFFF00"/>
                </a:solidFill>
                <a:latin typeface="Arial" pitchFamily="34" charset="0"/>
              </a:defRPr>
            </a:lvl9pPr>
          </a:lstStyle>
          <a:p>
            <a:pPr algn="r" rtl="1" eaLnBrk="1" hangingPunct="1"/>
            <a:r>
              <a:rPr lang="he-IL" altLang="en-US" sz="3200" b="1">
                <a:solidFill>
                  <a:srgbClr val="000000"/>
                </a:solidFill>
                <a:cs typeface="David" pitchFamily="34" charset="-79"/>
              </a:rPr>
              <a:t>ג</a:t>
            </a:r>
            <a:r>
              <a:rPr lang="en-US" altLang="en-US" sz="3200" b="1">
                <a:solidFill>
                  <a:srgbClr val="000000"/>
                </a:solidFill>
                <a:cs typeface="David" pitchFamily="34" charset="-79"/>
              </a:rPr>
              <a:t>.</a:t>
            </a:r>
            <a:r>
              <a:rPr lang="he-IL" altLang="en-US" sz="3200">
                <a:solidFill>
                  <a:srgbClr val="000000"/>
                </a:solidFill>
                <a:cs typeface="David" pitchFamily="34" charset="-79"/>
              </a:rPr>
              <a:t> וּבְכָל מְדִינָה וּמְדִינָה, מְקוֹם </a:t>
            </a:r>
            <a:r>
              <a:rPr lang="en-US" altLang="en-US" sz="3200">
                <a:solidFill>
                  <a:srgbClr val="000000"/>
                </a:solidFill>
                <a:cs typeface="David" pitchFamily="34" charset="-79"/>
              </a:rPr>
              <a:t>    </a:t>
            </a:r>
            <a:r>
              <a:rPr lang="he-IL" altLang="en-US" sz="3200">
                <a:solidFill>
                  <a:srgbClr val="000000"/>
                </a:solidFill>
                <a:cs typeface="David" pitchFamily="34" charset="-79"/>
              </a:rPr>
              <a:t>אֲשֶׁר דְּבַר הַמֶּלֶךְ וְדָתוֹ מַגִּיעַ-</a:t>
            </a:r>
            <a:r>
              <a:rPr lang="en-US" altLang="en-US" sz="3200">
                <a:solidFill>
                  <a:srgbClr val="000000"/>
                </a:solidFill>
                <a:cs typeface="David" pitchFamily="34" charset="-79"/>
              </a:rPr>
              <a:t>    </a:t>
            </a:r>
            <a:r>
              <a:rPr lang="he-IL" altLang="en-US" sz="3200">
                <a:solidFill>
                  <a:srgbClr val="000000"/>
                </a:solidFill>
                <a:cs typeface="David" pitchFamily="34" charset="-79"/>
              </a:rPr>
              <a:t>-אֵבֶל גָּדוֹל לַיְּהוּדִים, וְצוֹם </a:t>
            </a:r>
            <a:r>
              <a:rPr lang="en-US" altLang="en-US" sz="3200">
                <a:solidFill>
                  <a:srgbClr val="000000"/>
                </a:solidFill>
                <a:cs typeface="David" pitchFamily="34" charset="-79"/>
              </a:rPr>
              <a:t>     </a:t>
            </a:r>
            <a:r>
              <a:rPr lang="he-IL" altLang="en-US" sz="3200">
                <a:solidFill>
                  <a:srgbClr val="000000"/>
                </a:solidFill>
                <a:cs typeface="David" pitchFamily="34" charset="-79"/>
              </a:rPr>
              <a:t>וּבְכִי וּמִסְפֵּד; שַׂק וָאֵפֶר, יֻצַּע </a:t>
            </a:r>
            <a:r>
              <a:rPr lang="en-US" altLang="en-US" sz="3200">
                <a:solidFill>
                  <a:srgbClr val="000000"/>
                </a:solidFill>
                <a:cs typeface="David" pitchFamily="34" charset="-79"/>
              </a:rPr>
              <a:t>    </a:t>
            </a:r>
            <a:r>
              <a:rPr lang="he-IL" altLang="en-US" sz="3200">
                <a:solidFill>
                  <a:srgbClr val="000000"/>
                </a:solidFill>
                <a:cs typeface="David" pitchFamily="34" charset="-79"/>
              </a:rPr>
              <a:t>לָרַבִּים.  </a:t>
            </a:r>
            <a:endParaRPr lang="en-US" altLang="en-US" sz="3200">
              <a:solidFill>
                <a:srgbClr val="000000"/>
              </a:solidFill>
              <a:cs typeface="David" pitchFamily="34" charset="-79"/>
            </a:endParaRPr>
          </a:p>
          <a:p>
            <a:pPr algn="r" rtl="1" eaLnBrk="1" hangingPunct="1"/>
            <a:endParaRPr lang="en-US" altLang="en-US" sz="3200" b="1">
              <a:solidFill>
                <a:srgbClr val="000000"/>
              </a:solidFill>
              <a:cs typeface="David" pitchFamily="34" charset="-79"/>
            </a:endParaRPr>
          </a:p>
          <a:p>
            <a:pPr algn="r" rtl="1" eaLnBrk="1" hangingPunct="1"/>
            <a:r>
              <a:rPr lang="he-IL" altLang="en-US" sz="3200" b="1">
                <a:solidFill>
                  <a:srgbClr val="000000"/>
                </a:solidFill>
                <a:cs typeface="David" pitchFamily="34" charset="-79"/>
              </a:rPr>
              <a:t>ד</a:t>
            </a:r>
            <a:r>
              <a:rPr lang="en-US" altLang="en-US" sz="3200" b="1">
                <a:solidFill>
                  <a:srgbClr val="000000"/>
                </a:solidFill>
                <a:cs typeface="David" pitchFamily="34" charset="-79"/>
              </a:rPr>
              <a:t>.</a:t>
            </a:r>
            <a:r>
              <a:rPr lang="he-IL" altLang="en-US" sz="3200">
                <a:solidFill>
                  <a:srgbClr val="000000"/>
                </a:solidFill>
                <a:cs typeface="David" pitchFamily="34" charset="-79"/>
              </a:rPr>
              <a:t> וַתָּבוֹאינָה (וַתָּבוֹאנָה) נַעֲרוֹת </a:t>
            </a:r>
            <a:r>
              <a:rPr lang="en-US" altLang="en-US" sz="3200">
                <a:solidFill>
                  <a:srgbClr val="000000"/>
                </a:solidFill>
                <a:cs typeface="David" pitchFamily="34" charset="-79"/>
              </a:rPr>
              <a:t>    </a:t>
            </a:r>
            <a:r>
              <a:rPr lang="he-IL" altLang="en-US" sz="3200">
                <a:solidFill>
                  <a:srgbClr val="000000"/>
                </a:solidFill>
                <a:cs typeface="David" pitchFamily="34" charset="-79"/>
              </a:rPr>
              <a:t>אֶסְתֵּר וְסָרִיסֶיהָ, וַיַּגִּידוּ לָהּ, </a:t>
            </a:r>
            <a:r>
              <a:rPr lang="en-US" altLang="en-US" sz="3200">
                <a:solidFill>
                  <a:srgbClr val="000000"/>
                </a:solidFill>
                <a:cs typeface="David" pitchFamily="34" charset="-79"/>
              </a:rPr>
              <a:t>    </a:t>
            </a:r>
            <a:r>
              <a:rPr lang="he-IL" altLang="en-US" sz="3200">
                <a:solidFill>
                  <a:srgbClr val="000000"/>
                </a:solidFill>
                <a:cs typeface="David" pitchFamily="34" charset="-79"/>
              </a:rPr>
              <a:t>וַתִּתְחַלְחַל הַמַּלְכָּה, מְאֹד; </a:t>
            </a:r>
            <a:r>
              <a:rPr lang="en-US" altLang="en-US" sz="3200">
                <a:solidFill>
                  <a:srgbClr val="000000"/>
                </a:solidFill>
                <a:cs typeface="David" pitchFamily="34" charset="-79"/>
              </a:rPr>
              <a:t>      </a:t>
            </a:r>
            <a:r>
              <a:rPr lang="he-IL" altLang="en-US" sz="3200">
                <a:solidFill>
                  <a:srgbClr val="000000"/>
                </a:solidFill>
                <a:cs typeface="David" pitchFamily="34" charset="-79"/>
              </a:rPr>
              <a:t>וַתִּשְׁלַח בְּגָדִים לְהַלְבִּישׁ אֶת </a:t>
            </a:r>
            <a:r>
              <a:rPr lang="en-US" altLang="en-US" sz="3200">
                <a:solidFill>
                  <a:srgbClr val="000000"/>
                </a:solidFill>
                <a:cs typeface="David" pitchFamily="34" charset="-79"/>
              </a:rPr>
              <a:t>    </a:t>
            </a:r>
            <a:r>
              <a:rPr lang="he-IL" altLang="en-US" sz="3200">
                <a:solidFill>
                  <a:srgbClr val="000000"/>
                </a:solidFill>
                <a:cs typeface="David" pitchFamily="34" charset="-79"/>
              </a:rPr>
              <a:t>מָרְדֳּכַי, וּלְהָסִיר שַׂקּוֹ מֵעָלָיו-</a:t>
            </a:r>
            <a:r>
              <a:rPr lang="en-US" altLang="en-US" sz="3200">
                <a:solidFill>
                  <a:srgbClr val="000000"/>
                </a:solidFill>
                <a:cs typeface="David" pitchFamily="34" charset="-79"/>
              </a:rPr>
              <a:t>    </a:t>
            </a:r>
            <a:r>
              <a:rPr lang="he-IL" altLang="en-US" sz="3200">
                <a:solidFill>
                  <a:srgbClr val="000000"/>
                </a:solidFill>
                <a:cs typeface="David" pitchFamily="34" charset="-79"/>
              </a:rPr>
              <a:t>-וְלֹא קִבֵּל</a:t>
            </a:r>
            <a:endParaRPr lang="en-US" altLang="en-US" sz="3200">
              <a:solidFill>
                <a:srgbClr val="000000"/>
              </a:solidFill>
              <a:cs typeface="David" pitchFamily="34" charset="-79"/>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0" y="0"/>
            <a:ext cx="45720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50000"/>
              </a:spcBef>
              <a:defRPr sz="800">
                <a:solidFill>
                  <a:srgbClr val="FFFF00"/>
                </a:solidFill>
                <a:latin typeface="Arial" pitchFamily="34" charset="0"/>
              </a:defRPr>
            </a:lvl1pPr>
            <a:lvl2pPr marL="742950" indent="-285750" eaLnBrk="0" hangingPunct="0">
              <a:spcBef>
                <a:spcPct val="50000"/>
              </a:spcBef>
              <a:defRPr sz="800">
                <a:solidFill>
                  <a:srgbClr val="FFFF00"/>
                </a:solidFill>
                <a:latin typeface="Arial" pitchFamily="34" charset="0"/>
              </a:defRPr>
            </a:lvl2pPr>
            <a:lvl3pPr marL="1143000" indent="-228600" eaLnBrk="0" hangingPunct="0">
              <a:spcBef>
                <a:spcPct val="50000"/>
              </a:spcBef>
              <a:defRPr sz="800">
                <a:solidFill>
                  <a:srgbClr val="FFFF00"/>
                </a:solidFill>
                <a:latin typeface="Arial" pitchFamily="34" charset="0"/>
              </a:defRPr>
            </a:lvl3pPr>
            <a:lvl4pPr marL="1600200" indent="-228600" eaLnBrk="0" hangingPunct="0">
              <a:spcBef>
                <a:spcPct val="50000"/>
              </a:spcBef>
              <a:defRPr sz="800">
                <a:solidFill>
                  <a:srgbClr val="FFFF00"/>
                </a:solidFill>
                <a:latin typeface="Arial" pitchFamily="34" charset="0"/>
              </a:defRPr>
            </a:lvl4pPr>
            <a:lvl5pPr marL="2057400" indent="-228600" eaLnBrk="0" hangingPunct="0">
              <a:spcBef>
                <a:spcPct val="50000"/>
              </a:spcBef>
              <a:defRPr sz="800">
                <a:solidFill>
                  <a:srgbClr val="FFFF00"/>
                </a:solidFill>
                <a:latin typeface="Arial" pitchFamily="34" charset="0"/>
              </a:defRPr>
            </a:lvl5pPr>
            <a:lvl6pPr marL="2514600" indent="-228600" eaLnBrk="0" fontAlgn="base" hangingPunct="0">
              <a:spcBef>
                <a:spcPct val="50000"/>
              </a:spcBef>
              <a:spcAft>
                <a:spcPct val="0"/>
              </a:spcAft>
              <a:defRPr sz="800">
                <a:solidFill>
                  <a:srgbClr val="FFFF00"/>
                </a:solidFill>
                <a:latin typeface="Arial" pitchFamily="34" charset="0"/>
              </a:defRPr>
            </a:lvl6pPr>
            <a:lvl7pPr marL="2971800" indent="-228600" eaLnBrk="0" fontAlgn="base" hangingPunct="0">
              <a:spcBef>
                <a:spcPct val="50000"/>
              </a:spcBef>
              <a:spcAft>
                <a:spcPct val="0"/>
              </a:spcAft>
              <a:defRPr sz="800">
                <a:solidFill>
                  <a:srgbClr val="FFFF00"/>
                </a:solidFill>
                <a:latin typeface="Arial" pitchFamily="34" charset="0"/>
              </a:defRPr>
            </a:lvl7pPr>
            <a:lvl8pPr marL="3429000" indent="-228600" eaLnBrk="0" fontAlgn="base" hangingPunct="0">
              <a:spcBef>
                <a:spcPct val="50000"/>
              </a:spcBef>
              <a:spcAft>
                <a:spcPct val="0"/>
              </a:spcAft>
              <a:defRPr sz="800">
                <a:solidFill>
                  <a:srgbClr val="FFFF00"/>
                </a:solidFill>
                <a:latin typeface="Arial" pitchFamily="34" charset="0"/>
              </a:defRPr>
            </a:lvl8pPr>
            <a:lvl9pPr marL="3886200" indent="-228600" eaLnBrk="0" fontAlgn="base" hangingPunct="0">
              <a:spcBef>
                <a:spcPct val="50000"/>
              </a:spcBef>
              <a:spcAft>
                <a:spcPct val="0"/>
              </a:spcAft>
              <a:defRPr sz="800">
                <a:solidFill>
                  <a:srgbClr val="FFFF00"/>
                </a:solidFill>
                <a:latin typeface="Arial" pitchFamily="34" charset="0"/>
              </a:defRPr>
            </a:lvl9pPr>
          </a:lstStyle>
          <a:p>
            <a:pPr eaLnBrk="1" hangingPunct="1">
              <a:buFontTx/>
              <a:buAutoNum type="arabicPeriod" startAt="5"/>
            </a:pPr>
            <a:r>
              <a:rPr lang="en-US" altLang="en-US" sz="2400">
                <a:solidFill>
                  <a:srgbClr val="000000"/>
                </a:solidFill>
                <a:latin typeface="Times New Roman" pitchFamily="18" charset="0"/>
                <a:cs typeface="Times New Roman" pitchFamily="18" charset="0"/>
              </a:rPr>
              <a:t>Esther summoned Hatach, one of the king's chamberlains whom he had placed in her service, and she commanded him to go to Mordechai to find out the meaning of this and what it was about. </a:t>
            </a:r>
          </a:p>
          <a:p>
            <a:pPr eaLnBrk="1" hangingPunct="1"/>
            <a:endParaRPr lang="en-US" altLang="en-US" sz="3200">
              <a:solidFill>
                <a:srgbClr val="000000"/>
              </a:solidFill>
              <a:latin typeface="Times New Roman" pitchFamily="18" charset="0"/>
              <a:cs typeface="Times New Roman" pitchFamily="18" charset="0"/>
            </a:endParaRPr>
          </a:p>
          <a:p>
            <a:pPr eaLnBrk="1" hangingPunct="1"/>
            <a:r>
              <a:rPr lang="en-US" altLang="en-US" sz="2400">
                <a:solidFill>
                  <a:srgbClr val="000000"/>
                </a:solidFill>
                <a:latin typeface="Times New Roman" pitchFamily="18" charset="0"/>
                <a:cs typeface="Times New Roman" pitchFamily="18" charset="0"/>
              </a:rPr>
              <a:t>6.   Hatach went out to Mordechai, to the city square that was in front of the king's gate.</a:t>
            </a:r>
          </a:p>
        </p:txBody>
      </p:sp>
      <p:sp>
        <p:nvSpPr>
          <p:cNvPr id="39939" name="Text Box 3"/>
          <p:cNvSpPr txBox="1">
            <a:spLocks noChangeArrowheads="1"/>
          </p:cNvSpPr>
          <p:nvPr/>
        </p:nvSpPr>
        <p:spPr bwMode="auto">
          <a:xfrm>
            <a:off x="4572000" y="0"/>
            <a:ext cx="457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defRPr sz="800">
                <a:solidFill>
                  <a:srgbClr val="FFFF00"/>
                </a:solidFill>
                <a:latin typeface="Arial" pitchFamily="34" charset="0"/>
              </a:defRPr>
            </a:lvl1pPr>
            <a:lvl2pPr marL="742950" indent="-285750" eaLnBrk="0" hangingPunct="0">
              <a:spcBef>
                <a:spcPct val="50000"/>
              </a:spcBef>
              <a:defRPr sz="800">
                <a:solidFill>
                  <a:srgbClr val="FFFF00"/>
                </a:solidFill>
                <a:latin typeface="Arial" pitchFamily="34" charset="0"/>
              </a:defRPr>
            </a:lvl2pPr>
            <a:lvl3pPr marL="1143000" indent="-228600" eaLnBrk="0" hangingPunct="0">
              <a:spcBef>
                <a:spcPct val="50000"/>
              </a:spcBef>
              <a:defRPr sz="800">
                <a:solidFill>
                  <a:srgbClr val="FFFF00"/>
                </a:solidFill>
                <a:latin typeface="Arial" pitchFamily="34" charset="0"/>
              </a:defRPr>
            </a:lvl3pPr>
            <a:lvl4pPr marL="1600200" indent="-228600" eaLnBrk="0" hangingPunct="0">
              <a:spcBef>
                <a:spcPct val="50000"/>
              </a:spcBef>
              <a:defRPr sz="800">
                <a:solidFill>
                  <a:srgbClr val="FFFF00"/>
                </a:solidFill>
                <a:latin typeface="Arial" pitchFamily="34" charset="0"/>
              </a:defRPr>
            </a:lvl4pPr>
            <a:lvl5pPr marL="2057400" indent="-228600" eaLnBrk="0" hangingPunct="0">
              <a:spcBef>
                <a:spcPct val="50000"/>
              </a:spcBef>
              <a:defRPr sz="800">
                <a:solidFill>
                  <a:srgbClr val="FFFF00"/>
                </a:solidFill>
                <a:latin typeface="Arial" pitchFamily="34" charset="0"/>
              </a:defRPr>
            </a:lvl5pPr>
            <a:lvl6pPr marL="2514600" indent="-228600" eaLnBrk="0" fontAlgn="base" hangingPunct="0">
              <a:spcBef>
                <a:spcPct val="50000"/>
              </a:spcBef>
              <a:spcAft>
                <a:spcPct val="0"/>
              </a:spcAft>
              <a:defRPr sz="800">
                <a:solidFill>
                  <a:srgbClr val="FFFF00"/>
                </a:solidFill>
                <a:latin typeface="Arial" pitchFamily="34" charset="0"/>
              </a:defRPr>
            </a:lvl6pPr>
            <a:lvl7pPr marL="2971800" indent="-228600" eaLnBrk="0" fontAlgn="base" hangingPunct="0">
              <a:spcBef>
                <a:spcPct val="50000"/>
              </a:spcBef>
              <a:spcAft>
                <a:spcPct val="0"/>
              </a:spcAft>
              <a:defRPr sz="800">
                <a:solidFill>
                  <a:srgbClr val="FFFF00"/>
                </a:solidFill>
                <a:latin typeface="Arial" pitchFamily="34" charset="0"/>
              </a:defRPr>
            </a:lvl7pPr>
            <a:lvl8pPr marL="3429000" indent="-228600" eaLnBrk="0" fontAlgn="base" hangingPunct="0">
              <a:spcBef>
                <a:spcPct val="50000"/>
              </a:spcBef>
              <a:spcAft>
                <a:spcPct val="0"/>
              </a:spcAft>
              <a:defRPr sz="800">
                <a:solidFill>
                  <a:srgbClr val="FFFF00"/>
                </a:solidFill>
                <a:latin typeface="Arial" pitchFamily="34" charset="0"/>
              </a:defRPr>
            </a:lvl8pPr>
            <a:lvl9pPr marL="3886200" indent="-228600" eaLnBrk="0" fontAlgn="base" hangingPunct="0">
              <a:spcBef>
                <a:spcPct val="50000"/>
              </a:spcBef>
              <a:spcAft>
                <a:spcPct val="0"/>
              </a:spcAft>
              <a:defRPr sz="800">
                <a:solidFill>
                  <a:srgbClr val="FFFF00"/>
                </a:solidFill>
                <a:latin typeface="Arial" pitchFamily="34" charset="0"/>
              </a:defRPr>
            </a:lvl9pPr>
          </a:lstStyle>
          <a:p>
            <a:pPr eaLnBrk="1" hangingPunct="1"/>
            <a:endParaRPr lang="en-CA" altLang="en-US" sz="2400"/>
          </a:p>
        </p:txBody>
      </p:sp>
      <p:sp>
        <p:nvSpPr>
          <p:cNvPr id="39940" name="Text Box 4"/>
          <p:cNvSpPr txBox="1">
            <a:spLocks noChangeArrowheads="1"/>
          </p:cNvSpPr>
          <p:nvPr/>
        </p:nvSpPr>
        <p:spPr bwMode="auto">
          <a:xfrm>
            <a:off x="4572000" y="0"/>
            <a:ext cx="45720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defRPr sz="800">
                <a:solidFill>
                  <a:srgbClr val="FFFF00"/>
                </a:solidFill>
                <a:latin typeface="Arial" pitchFamily="34" charset="0"/>
              </a:defRPr>
            </a:lvl1pPr>
            <a:lvl2pPr marL="742950" indent="-285750" eaLnBrk="0" hangingPunct="0">
              <a:spcBef>
                <a:spcPct val="50000"/>
              </a:spcBef>
              <a:defRPr sz="800">
                <a:solidFill>
                  <a:srgbClr val="FFFF00"/>
                </a:solidFill>
                <a:latin typeface="Arial" pitchFamily="34" charset="0"/>
              </a:defRPr>
            </a:lvl2pPr>
            <a:lvl3pPr marL="1143000" indent="-228600" eaLnBrk="0" hangingPunct="0">
              <a:spcBef>
                <a:spcPct val="50000"/>
              </a:spcBef>
              <a:defRPr sz="800">
                <a:solidFill>
                  <a:srgbClr val="FFFF00"/>
                </a:solidFill>
                <a:latin typeface="Arial" pitchFamily="34" charset="0"/>
              </a:defRPr>
            </a:lvl3pPr>
            <a:lvl4pPr marL="1600200" indent="-228600" eaLnBrk="0" hangingPunct="0">
              <a:spcBef>
                <a:spcPct val="50000"/>
              </a:spcBef>
              <a:defRPr sz="800">
                <a:solidFill>
                  <a:srgbClr val="FFFF00"/>
                </a:solidFill>
                <a:latin typeface="Arial" pitchFamily="34" charset="0"/>
              </a:defRPr>
            </a:lvl4pPr>
            <a:lvl5pPr marL="2057400" indent="-228600" eaLnBrk="0" hangingPunct="0">
              <a:spcBef>
                <a:spcPct val="50000"/>
              </a:spcBef>
              <a:defRPr sz="800">
                <a:solidFill>
                  <a:srgbClr val="FFFF00"/>
                </a:solidFill>
                <a:latin typeface="Arial" pitchFamily="34" charset="0"/>
              </a:defRPr>
            </a:lvl5pPr>
            <a:lvl6pPr marL="2514600" indent="-228600" eaLnBrk="0" fontAlgn="base" hangingPunct="0">
              <a:spcBef>
                <a:spcPct val="50000"/>
              </a:spcBef>
              <a:spcAft>
                <a:spcPct val="0"/>
              </a:spcAft>
              <a:defRPr sz="800">
                <a:solidFill>
                  <a:srgbClr val="FFFF00"/>
                </a:solidFill>
                <a:latin typeface="Arial" pitchFamily="34" charset="0"/>
              </a:defRPr>
            </a:lvl6pPr>
            <a:lvl7pPr marL="2971800" indent="-228600" eaLnBrk="0" fontAlgn="base" hangingPunct="0">
              <a:spcBef>
                <a:spcPct val="50000"/>
              </a:spcBef>
              <a:spcAft>
                <a:spcPct val="0"/>
              </a:spcAft>
              <a:defRPr sz="800">
                <a:solidFill>
                  <a:srgbClr val="FFFF00"/>
                </a:solidFill>
                <a:latin typeface="Arial" pitchFamily="34" charset="0"/>
              </a:defRPr>
            </a:lvl7pPr>
            <a:lvl8pPr marL="3429000" indent="-228600" eaLnBrk="0" fontAlgn="base" hangingPunct="0">
              <a:spcBef>
                <a:spcPct val="50000"/>
              </a:spcBef>
              <a:spcAft>
                <a:spcPct val="0"/>
              </a:spcAft>
              <a:defRPr sz="800">
                <a:solidFill>
                  <a:srgbClr val="FFFF00"/>
                </a:solidFill>
                <a:latin typeface="Arial" pitchFamily="34" charset="0"/>
              </a:defRPr>
            </a:lvl8pPr>
            <a:lvl9pPr marL="3886200" indent="-228600" eaLnBrk="0" fontAlgn="base" hangingPunct="0">
              <a:spcBef>
                <a:spcPct val="50000"/>
              </a:spcBef>
              <a:spcAft>
                <a:spcPct val="0"/>
              </a:spcAft>
              <a:defRPr sz="800">
                <a:solidFill>
                  <a:srgbClr val="FFFF00"/>
                </a:solidFill>
                <a:latin typeface="Arial" pitchFamily="34" charset="0"/>
              </a:defRPr>
            </a:lvl9pPr>
          </a:lstStyle>
          <a:p>
            <a:pPr algn="r" rtl="1" eaLnBrk="1" hangingPunct="1"/>
            <a:r>
              <a:rPr lang="he-IL" altLang="en-US" sz="3200" b="1">
                <a:solidFill>
                  <a:srgbClr val="000000"/>
                </a:solidFill>
                <a:cs typeface="David" pitchFamily="34" charset="-79"/>
              </a:rPr>
              <a:t>ה</a:t>
            </a:r>
            <a:r>
              <a:rPr lang="en-US" altLang="en-US" sz="3200" b="1">
                <a:solidFill>
                  <a:srgbClr val="000000"/>
                </a:solidFill>
                <a:cs typeface="David" pitchFamily="34" charset="-79"/>
              </a:rPr>
              <a:t>.</a:t>
            </a:r>
            <a:r>
              <a:rPr lang="he-IL" altLang="en-US" sz="3200">
                <a:solidFill>
                  <a:srgbClr val="000000"/>
                </a:solidFill>
                <a:cs typeface="David" pitchFamily="34" charset="-79"/>
              </a:rPr>
              <a:t> וַתִּקְרָא אֶסְתֵּר לַהֲתָךְ </a:t>
            </a:r>
            <a:r>
              <a:rPr lang="en-US" altLang="en-US" sz="3200">
                <a:solidFill>
                  <a:srgbClr val="000000"/>
                </a:solidFill>
                <a:cs typeface="David" pitchFamily="34" charset="-79"/>
              </a:rPr>
              <a:t>            </a:t>
            </a:r>
            <a:r>
              <a:rPr lang="he-IL" altLang="en-US" sz="3200">
                <a:solidFill>
                  <a:srgbClr val="000000"/>
                </a:solidFill>
                <a:cs typeface="David" pitchFamily="34" charset="-79"/>
              </a:rPr>
              <a:t>מִסָּרִיסֵי הַמֶּלֶךְ, אֲשֶׁר </a:t>
            </a:r>
            <a:r>
              <a:rPr lang="en-US" altLang="en-US" sz="3200">
                <a:solidFill>
                  <a:srgbClr val="000000"/>
                </a:solidFill>
                <a:cs typeface="David" pitchFamily="34" charset="-79"/>
              </a:rPr>
              <a:t>            </a:t>
            </a:r>
            <a:r>
              <a:rPr lang="he-IL" altLang="en-US" sz="3200">
                <a:solidFill>
                  <a:srgbClr val="000000"/>
                </a:solidFill>
                <a:cs typeface="David" pitchFamily="34" charset="-79"/>
              </a:rPr>
              <a:t>הֶעֱמִיד לְפָנֶיהָ, וַתְּצַוֵּהוּ, עַל </a:t>
            </a:r>
            <a:r>
              <a:rPr lang="en-US" altLang="en-US" sz="3200">
                <a:solidFill>
                  <a:srgbClr val="000000"/>
                </a:solidFill>
                <a:cs typeface="David" pitchFamily="34" charset="-79"/>
              </a:rPr>
              <a:t>     </a:t>
            </a:r>
            <a:r>
              <a:rPr lang="he-IL" altLang="en-US" sz="3200">
                <a:solidFill>
                  <a:srgbClr val="000000"/>
                </a:solidFill>
                <a:cs typeface="David" pitchFamily="34" charset="-79"/>
              </a:rPr>
              <a:t>מָרְדֳּכָי--לָדַעַת מַה זֶּה, וְעַל </a:t>
            </a:r>
            <a:r>
              <a:rPr lang="en-US" altLang="en-US" sz="3200">
                <a:solidFill>
                  <a:srgbClr val="000000"/>
                </a:solidFill>
                <a:cs typeface="David" pitchFamily="34" charset="-79"/>
              </a:rPr>
              <a:t>     </a:t>
            </a:r>
            <a:r>
              <a:rPr lang="he-IL" altLang="en-US" sz="3200">
                <a:solidFill>
                  <a:srgbClr val="000000"/>
                </a:solidFill>
                <a:cs typeface="David" pitchFamily="34" charset="-79"/>
              </a:rPr>
              <a:t>מַה זֶּה. </a:t>
            </a:r>
            <a:endParaRPr lang="en-US" altLang="en-US" sz="3200">
              <a:solidFill>
                <a:srgbClr val="000000"/>
              </a:solidFill>
              <a:cs typeface="David" pitchFamily="34" charset="-79"/>
            </a:endParaRPr>
          </a:p>
          <a:p>
            <a:pPr algn="r" eaLnBrk="1" hangingPunct="1"/>
            <a:endParaRPr lang="en-US" altLang="en-US" sz="3200">
              <a:solidFill>
                <a:srgbClr val="000000"/>
              </a:solidFill>
              <a:cs typeface="David" pitchFamily="34" charset="-79"/>
            </a:endParaRPr>
          </a:p>
          <a:p>
            <a:pPr algn="r" rtl="1" eaLnBrk="1" hangingPunct="1"/>
            <a:r>
              <a:rPr lang="he-IL" altLang="en-US" sz="3200" b="1">
                <a:solidFill>
                  <a:srgbClr val="000000"/>
                </a:solidFill>
                <a:cs typeface="David" pitchFamily="34" charset="-79"/>
              </a:rPr>
              <a:t>ו</a:t>
            </a:r>
            <a:r>
              <a:rPr lang="en-US" altLang="en-US" sz="3200" b="1">
                <a:solidFill>
                  <a:srgbClr val="000000"/>
                </a:solidFill>
                <a:cs typeface="David" pitchFamily="34" charset="-79"/>
              </a:rPr>
              <a:t>.</a:t>
            </a:r>
            <a:r>
              <a:rPr lang="he-IL" altLang="en-US" sz="3200">
                <a:solidFill>
                  <a:srgbClr val="000000"/>
                </a:solidFill>
                <a:cs typeface="David" pitchFamily="34" charset="-79"/>
              </a:rPr>
              <a:t> וַיֵּצֵא הֲתָךְ, אֶל מָרְדֳּכָי--אֶל </a:t>
            </a:r>
            <a:r>
              <a:rPr lang="en-US" altLang="en-US" sz="3200">
                <a:solidFill>
                  <a:srgbClr val="000000"/>
                </a:solidFill>
                <a:cs typeface="David" pitchFamily="34" charset="-79"/>
              </a:rPr>
              <a:t>     </a:t>
            </a:r>
            <a:r>
              <a:rPr lang="he-IL" altLang="en-US" sz="3200">
                <a:solidFill>
                  <a:srgbClr val="000000"/>
                </a:solidFill>
                <a:cs typeface="David" pitchFamily="34" charset="-79"/>
              </a:rPr>
              <a:t>רְחוֹב הָעִיר, אֲשֶׁר לִפְנֵי שַׁעַר </a:t>
            </a:r>
            <a:r>
              <a:rPr lang="en-US" altLang="en-US" sz="3200">
                <a:solidFill>
                  <a:srgbClr val="000000"/>
                </a:solidFill>
                <a:cs typeface="David" pitchFamily="34" charset="-79"/>
              </a:rPr>
              <a:t>    </a:t>
            </a:r>
            <a:r>
              <a:rPr lang="he-IL" altLang="en-US" sz="3200">
                <a:solidFill>
                  <a:srgbClr val="000000"/>
                </a:solidFill>
                <a:cs typeface="David" pitchFamily="34" charset="-79"/>
              </a:rPr>
              <a:t>הַמֶּלֶךְ.</a:t>
            </a:r>
            <a:endParaRPr lang="en-US" altLang="en-US" sz="3200">
              <a:solidFill>
                <a:srgbClr val="000000"/>
              </a:solidFill>
              <a:cs typeface="David" pitchFamily="34" charset="-79"/>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0" y="0"/>
            <a:ext cx="4572000" cy="6278563"/>
          </a:xfrm>
          <a:prstGeom prst="rect">
            <a:avLst/>
          </a:prstGeom>
          <a:noFill/>
          <a:ln w="9525">
            <a:noFill/>
            <a:miter lim="800000"/>
            <a:headEnd/>
            <a:tailEnd/>
          </a:ln>
          <a:effectLst/>
        </p:spPr>
        <p:txBody>
          <a:bodyPr>
            <a:spAutoFit/>
          </a:bodyPr>
          <a:lstStyle/>
          <a:p>
            <a:pPr marL="457200" indent="-457200">
              <a:spcBef>
                <a:spcPct val="50000"/>
              </a:spcBef>
              <a:buFontTx/>
              <a:buAutoNum type="arabicPeriod" startAt="7"/>
              <a:defRPr/>
            </a:pPr>
            <a:r>
              <a:rPr lang="en-US" sz="2400" dirty="0">
                <a:solidFill>
                  <a:srgbClr val="000000"/>
                </a:solidFill>
                <a:latin typeface="Times New Roman" pitchFamily="18" charset="0"/>
                <a:cs typeface="Times New Roman" pitchFamily="18" charset="0"/>
              </a:rPr>
              <a:t>And </a:t>
            </a:r>
            <a:r>
              <a:rPr lang="en-US" sz="2400" dirty="0" err="1">
                <a:solidFill>
                  <a:srgbClr val="000000"/>
                </a:solidFill>
                <a:latin typeface="Times New Roman" pitchFamily="18" charset="0"/>
                <a:cs typeface="Times New Roman" pitchFamily="18" charset="0"/>
              </a:rPr>
              <a:t>Mordechai</a:t>
            </a:r>
            <a:r>
              <a:rPr lang="en-US" sz="2400" dirty="0">
                <a:solidFill>
                  <a:srgbClr val="000000"/>
                </a:solidFill>
                <a:latin typeface="Times New Roman" pitchFamily="18" charset="0"/>
                <a:cs typeface="Times New Roman" pitchFamily="18" charset="0"/>
              </a:rPr>
              <a:t> told him about all that had happened to him and about the sum of money that </a:t>
            </a:r>
            <a:r>
              <a:rPr lang="en-US" sz="2400" b="1" i="1" u="sng" dirty="0">
                <a:solidFill>
                  <a:srgbClr val="000000"/>
                </a:solidFill>
                <a:effectLst>
                  <a:outerShdw blurRad="38100" dist="38100" dir="2700000" algn="tl">
                    <a:srgbClr val="FFFFFF"/>
                  </a:outerShdw>
                </a:effectLst>
                <a:latin typeface="Times New Roman" pitchFamily="18" charset="0"/>
                <a:cs typeface="Times New Roman" pitchFamily="18" charset="0"/>
              </a:rPr>
              <a:t>Haman</a:t>
            </a:r>
            <a:r>
              <a:rPr lang="en-US" sz="2400" dirty="0">
                <a:solidFill>
                  <a:srgbClr val="000000"/>
                </a:solidFill>
                <a:latin typeface="Times New Roman" pitchFamily="18" charset="0"/>
                <a:cs typeface="Times New Roman" pitchFamily="18" charset="0"/>
              </a:rPr>
              <a:t> had promised to pay to the king's treasuries for the right to destroy the Jews. </a:t>
            </a:r>
          </a:p>
          <a:p>
            <a:pPr marL="457200" indent="-457200">
              <a:spcBef>
                <a:spcPct val="50000"/>
              </a:spcBef>
              <a:defRPr/>
            </a:pPr>
            <a:endParaRPr lang="en-US" sz="2400" dirty="0">
              <a:solidFill>
                <a:srgbClr val="000000"/>
              </a:solidFill>
              <a:latin typeface="Times New Roman" pitchFamily="18" charset="0"/>
              <a:cs typeface="Times New Roman" pitchFamily="18" charset="0"/>
            </a:endParaRPr>
          </a:p>
          <a:p>
            <a:pPr marL="457200" indent="-457200">
              <a:spcBef>
                <a:spcPct val="50000"/>
              </a:spcBef>
              <a:defRPr/>
            </a:pPr>
            <a:endParaRPr lang="en-US" sz="1200" dirty="0">
              <a:solidFill>
                <a:srgbClr val="000000"/>
              </a:solidFill>
              <a:latin typeface="Times New Roman" pitchFamily="18" charset="0"/>
              <a:cs typeface="Times New Roman" pitchFamily="18" charset="0"/>
            </a:endParaRPr>
          </a:p>
          <a:p>
            <a:pPr marL="457200" indent="-457200">
              <a:spcBef>
                <a:spcPct val="50000"/>
              </a:spcBef>
              <a:defRPr/>
            </a:pPr>
            <a:r>
              <a:rPr lang="en-US" sz="2400" dirty="0">
                <a:solidFill>
                  <a:srgbClr val="000000"/>
                </a:solidFill>
                <a:latin typeface="Times New Roman" pitchFamily="18" charset="0"/>
                <a:cs typeface="Times New Roman" pitchFamily="18" charset="0"/>
              </a:rPr>
              <a:t>8.   He also gave him a copy of the law that was proclaimed in </a:t>
            </a:r>
            <a:r>
              <a:rPr lang="en-US" sz="2400" dirty="0" err="1">
                <a:solidFill>
                  <a:srgbClr val="000000"/>
                </a:solidFill>
                <a:latin typeface="Times New Roman" pitchFamily="18" charset="0"/>
                <a:cs typeface="Times New Roman" pitchFamily="18" charset="0"/>
              </a:rPr>
              <a:t>Shushan</a:t>
            </a:r>
            <a:r>
              <a:rPr lang="en-US" sz="2400" dirty="0">
                <a:solidFill>
                  <a:srgbClr val="000000"/>
                </a:solidFill>
                <a:latin typeface="Times New Roman" pitchFamily="18" charset="0"/>
                <a:cs typeface="Times New Roman" pitchFamily="18" charset="0"/>
              </a:rPr>
              <a:t> calling for their annihilation, to show Esther and to tell her about it, and to instruct her to go to the king to beseech him and to plead with him on behalf of her nation.</a:t>
            </a:r>
          </a:p>
        </p:txBody>
      </p:sp>
      <p:sp>
        <p:nvSpPr>
          <p:cNvPr id="40963" name="Text Box 3"/>
          <p:cNvSpPr txBox="1">
            <a:spLocks noChangeArrowheads="1"/>
          </p:cNvSpPr>
          <p:nvPr/>
        </p:nvSpPr>
        <p:spPr bwMode="auto">
          <a:xfrm>
            <a:off x="4572000" y="0"/>
            <a:ext cx="4572000" cy="7294563"/>
          </a:xfrm>
          <a:prstGeom prst="rect">
            <a:avLst/>
          </a:prstGeom>
          <a:noFill/>
          <a:ln w="9525">
            <a:noFill/>
            <a:miter lim="800000"/>
            <a:headEnd/>
            <a:tailEnd/>
          </a:ln>
          <a:effectLst/>
        </p:spPr>
        <p:txBody>
          <a:bodyPr>
            <a:spAutoFit/>
          </a:bodyPr>
          <a:lstStyle/>
          <a:p>
            <a:pPr algn="r" rtl="1">
              <a:spcBef>
                <a:spcPct val="50000"/>
              </a:spcBef>
              <a:defRPr/>
            </a:pPr>
            <a:r>
              <a:rPr lang="he-IL" sz="3200" b="1">
                <a:solidFill>
                  <a:srgbClr val="000000"/>
                </a:solidFill>
                <a:latin typeface="Arial" charset="0"/>
                <a:cs typeface="David" pitchFamily="2" charset="-79"/>
              </a:rPr>
              <a:t>ז</a:t>
            </a:r>
            <a:r>
              <a:rPr lang="en-US" sz="3200" b="1">
                <a:solidFill>
                  <a:srgbClr val="000000"/>
                </a:solidFill>
                <a:latin typeface="Arial" charset="0"/>
                <a:cs typeface="David" pitchFamily="2" charset="-79"/>
              </a:rPr>
              <a:t>.</a:t>
            </a:r>
            <a:r>
              <a:rPr lang="he-IL" sz="3200">
                <a:solidFill>
                  <a:srgbClr val="000000"/>
                </a:solidFill>
                <a:latin typeface="Arial" charset="0"/>
                <a:cs typeface="David" pitchFamily="2" charset="-79"/>
              </a:rPr>
              <a:t> וַיַּגֶּד לוֹ מָרְדֳּכַי, אֵת כָּל אֲשֶׁר </a:t>
            </a:r>
            <a:r>
              <a:rPr lang="en-US" sz="3200">
                <a:solidFill>
                  <a:srgbClr val="000000"/>
                </a:solidFill>
                <a:latin typeface="Arial" charset="0"/>
                <a:cs typeface="David" pitchFamily="2" charset="-79"/>
              </a:rPr>
              <a:t>    </a:t>
            </a:r>
            <a:r>
              <a:rPr lang="he-IL" sz="3200">
                <a:solidFill>
                  <a:srgbClr val="000000"/>
                </a:solidFill>
                <a:latin typeface="Arial" charset="0"/>
                <a:cs typeface="David" pitchFamily="2" charset="-79"/>
              </a:rPr>
              <a:t>קָרָהוּ; וְאֵת פָּרָשַׁת הַכֶּסֶף, </a:t>
            </a:r>
            <a:r>
              <a:rPr lang="en-US" sz="3200">
                <a:solidFill>
                  <a:srgbClr val="000000"/>
                </a:solidFill>
                <a:latin typeface="Arial" charset="0"/>
                <a:cs typeface="David" pitchFamily="2" charset="-79"/>
              </a:rPr>
              <a:t>      </a:t>
            </a:r>
            <a:r>
              <a:rPr lang="he-IL" sz="3200">
                <a:solidFill>
                  <a:srgbClr val="000000"/>
                </a:solidFill>
                <a:latin typeface="Arial" charset="0"/>
                <a:cs typeface="David" pitchFamily="2" charset="-79"/>
              </a:rPr>
              <a:t>אֲשֶׁר אָמַר </a:t>
            </a:r>
            <a:r>
              <a:rPr lang="he-IL" sz="3200" b="1" u="sng">
                <a:solidFill>
                  <a:srgbClr val="000000"/>
                </a:solidFill>
                <a:effectLst>
                  <a:outerShdw blurRad="38100" dist="38100" dir="2700000" algn="tl">
                    <a:srgbClr val="FFFFFF"/>
                  </a:outerShdw>
                </a:effectLst>
                <a:latin typeface="Arial" charset="0"/>
                <a:cs typeface="David" pitchFamily="2" charset="-79"/>
              </a:rPr>
              <a:t>הָמָן</a:t>
            </a:r>
            <a:r>
              <a:rPr lang="he-IL" sz="3200">
                <a:solidFill>
                  <a:srgbClr val="000000"/>
                </a:solidFill>
                <a:latin typeface="Arial" charset="0"/>
                <a:cs typeface="David" pitchFamily="2" charset="-79"/>
              </a:rPr>
              <a:t> לִשְׁקוֹל עַל </a:t>
            </a:r>
            <a:r>
              <a:rPr lang="en-US" sz="3200">
                <a:solidFill>
                  <a:srgbClr val="000000"/>
                </a:solidFill>
                <a:latin typeface="Arial" charset="0"/>
                <a:cs typeface="David" pitchFamily="2" charset="-79"/>
              </a:rPr>
              <a:t>      </a:t>
            </a:r>
            <a:r>
              <a:rPr lang="he-IL" sz="3200">
                <a:solidFill>
                  <a:srgbClr val="000000"/>
                </a:solidFill>
                <a:latin typeface="Arial" charset="0"/>
                <a:cs typeface="David" pitchFamily="2" charset="-79"/>
              </a:rPr>
              <a:t>גִּנְזֵי הַמֶּלֶךְ בַּיְּהוּדִיים </a:t>
            </a:r>
            <a:r>
              <a:rPr lang="en-US" sz="3200">
                <a:solidFill>
                  <a:srgbClr val="000000"/>
                </a:solidFill>
                <a:latin typeface="Arial" charset="0"/>
                <a:cs typeface="David" pitchFamily="2" charset="-79"/>
              </a:rPr>
              <a:t>            </a:t>
            </a:r>
            <a:r>
              <a:rPr lang="he-IL" sz="3200">
                <a:solidFill>
                  <a:srgbClr val="000000"/>
                </a:solidFill>
                <a:latin typeface="Arial" charset="0"/>
                <a:cs typeface="David" pitchFamily="2" charset="-79"/>
              </a:rPr>
              <a:t>(בַּיְּהוּדִים)--לְאַבְּדָם.</a:t>
            </a:r>
            <a:endParaRPr lang="en-US" sz="3200">
              <a:solidFill>
                <a:srgbClr val="000000"/>
              </a:solidFill>
              <a:latin typeface="Arial" charset="0"/>
              <a:cs typeface="David" pitchFamily="2" charset="-79"/>
            </a:endParaRPr>
          </a:p>
          <a:p>
            <a:pPr algn="r" rtl="1">
              <a:spcBef>
                <a:spcPct val="50000"/>
              </a:spcBef>
              <a:defRPr/>
            </a:pPr>
            <a:endParaRPr lang="en-US" sz="2400">
              <a:solidFill>
                <a:srgbClr val="000000"/>
              </a:solidFill>
              <a:latin typeface="Arial" charset="0"/>
              <a:cs typeface="David" pitchFamily="2" charset="-79"/>
            </a:endParaRPr>
          </a:p>
          <a:p>
            <a:pPr algn="r" rtl="1">
              <a:spcBef>
                <a:spcPct val="50000"/>
              </a:spcBef>
              <a:defRPr/>
            </a:pPr>
            <a:r>
              <a:rPr lang="he-IL" sz="3200" b="1">
                <a:solidFill>
                  <a:srgbClr val="000000"/>
                </a:solidFill>
                <a:latin typeface="Arial" charset="0"/>
                <a:cs typeface="David" pitchFamily="2" charset="-79"/>
              </a:rPr>
              <a:t>ח</a:t>
            </a:r>
            <a:r>
              <a:rPr lang="en-US" sz="3200" b="1">
                <a:solidFill>
                  <a:srgbClr val="000000"/>
                </a:solidFill>
                <a:latin typeface="Arial" charset="0"/>
                <a:cs typeface="David" pitchFamily="2" charset="-79"/>
              </a:rPr>
              <a:t>.</a:t>
            </a:r>
            <a:r>
              <a:rPr lang="he-IL" sz="3200">
                <a:solidFill>
                  <a:srgbClr val="000000"/>
                </a:solidFill>
                <a:latin typeface="Arial" charset="0"/>
                <a:cs typeface="David" pitchFamily="2" charset="-79"/>
              </a:rPr>
              <a:t> וְאֶת פַּתְשֶׁגֶן כְּתָב הַדָּת אֲשֶׁר </a:t>
            </a:r>
            <a:r>
              <a:rPr lang="en-US" sz="3200">
                <a:solidFill>
                  <a:srgbClr val="000000"/>
                </a:solidFill>
                <a:latin typeface="Arial" charset="0"/>
                <a:cs typeface="David" pitchFamily="2" charset="-79"/>
              </a:rPr>
              <a:t>     </a:t>
            </a:r>
            <a:r>
              <a:rPr lang="he-IL" sz="3200">
                <a:solidFill>
                  <a:srgbClr val="000000"/>
                </a:solidFill>
                <a:latin typeface="Arial" charset="0"/>
                <a:cs typeface="David" pitchFamily="2" charset="-79"/>
              </a:rPr>
              <a:t>נִתַּן בְּשׁוּשָׁן לְהַשְׁמִידָם, נָתַן </a:t>
            </a:r>
            <a:r>
              <a:rPr lang="en-US" sz="3200">
                <a:solidFill>
                  <a:srgbClr val="000000"/>
                </a:solidFill>
                <a:latin typeface="Arial" charset="0"/>
                <a:cs typeface="David" pitchFamily="2" charset="-79"/>
              </a:rPr>
              <a:t>     </a:t>
            </a:r>
            <a:r>
              <a:rPr lang="he-IL" sz="3200">
                <a:solidFill>
                  <a:srgbClr val="000000"/>
                </a:solidFill>
                <a:latin typeface="Arial" charset="0"/>
                <a:cs typeface="David" pitchFamily="2" charset="-79"/>
              </a:rPr>
              <a:t>לוֹ--לְהַרְאוֹת אֶת אֶסְתֵּר, </a:t>
            </a:r>
            <a:r>
              <a:rPr lang="en-US" sz="3200">
                <a:solidFill>
                  <a:srgbClr val="000000"/>
                </a:solidFill>
                <a:latin typeface="Arial" charset="0"/>
                <a:cs typeface="David" pitchFamily="2" charset="-79"/>
              </a:rPr>
              <a:t>       </a:t>
            </a:r>
            <a:r>
              <a:rPr lang="he-IL" sz="3200">
                <a:solidFill>
                  <a:srgbClr val="000000"/>
                </a:solidFill>
                <a:latin typeface="Arial" charset="0"/>
                <a:cs typeface="David" pitchFamily="2" charset="-79"/>
              </a:rPr>
              <a:t>וּלְהַגִּיד לָהּ; וּלְצַוּוֹת עָלֶיהָ, </a:t>
            </a:r>
            <a:r>
              <a:rPr lang="en-US" sz="3200">
                <a:solidFill>
                  <a:srgbClr val="000000"/>
                </a:solidFill>
                <a:latin typeface="Arial" charset="0"/>
                <a:cs typeface="David" pitchFamily="2" charset="-79"/>
              </a:rPr>
              <a:t>      </a:t>
            </a:r>
            <a:r>
              <a:rPr lang="he-IL" sz="3200">
                <a:solidFill>
                  <a:srgbClr val="000000"/>
                </a:solidFill>
                <a:latin typeface="Arial" charset="0"/>
                <a:cs typeface="David" pitchFamily="2" charset="-79"/>
              </a:rPr>
              <a:t>לָבוֹא אֶל הַמֶּלֶךְ לְהִתְחַנֶּן לוֹ </a:t>
            </a:r>
            <a:r>
              <a:rPr lang="en-US" sz="3200">
                <a:solidFill>
                  <a:srgbClr val="000000"/>
                </a:solidFill>
                <a:latin typeface="Arial" charset="0"/>
                <a:cs typeface="David" pitchFamily="2" charset="-79"/>
              </a:rPr>
              <a:t>     </a:t>
            </a:r>
            <a:r>
              <a:rPr lang="he-IL" sz="3200">
                <a:solidFill>
                  <a:srgbClr val="000000"/>
                </a:solidFill>
                <a:latin typeface="Arial" charset="0"/>
                <a:cs typeface="David" pitchFamily="2" charset="-79"/>
              </a:rPr>
              <a:t>וּלְבַקֵּשׁ מִלְּפָנָיו--עַל עַמָּהּ.</a:t>
            </a:r>
            <a:endParaRPr lang="en-US" sz="3200">
              <a:solidFill>
                <a:srgbClr val="000000"/>
              </a:solidFill>
              <a:latin typeface="Arial" charset="0"/>
              <a:cs typeface="David" pitchFamily="2" charset="-79"/>
            </a:endParaRPr>
          </a:p>
        </p:txBody>
      </p:sp>
      <p:pic>
        <p:nvPicPr>
          <p:cNvPr id="4" name="Picture 3" descr="256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11738" y="2166938"/>
            <a:ext cx="2252662" cy="408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ay-gun-green-and-black-md.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4013" y="3725863"/>
            <a:ext cx="2270125" cy="183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ghtning Bolt 5"/>
          <p:cNvSpPr/>
          <p:nvPr/>
        </p:nvSpPr>
        <p:spPr>
          <a:xfrm rot="6807193">
            <a:off x="3256757" y="3074193"/>
            <a:ext cx="1035050" cy="1611313"/>
          </a:xfrm>
          <a:prstGeom prst="lightningBolt">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100"/>
                                        <p:tgtEl>
                                          <p:spTgt spid="6"/>
                                        </p:tgtEl>
                                      </p:cBhvr>
                                    </p:animEffect>
                                  </p:childTnLst>
                                </p:cTn>
                              </p:par>
                            </p:childTnLst>
                          </p:cTn>
                        </p:par>
                        <p:par>
                          <p:cTn id="16" fill="hold" nodeType="afterGroup">
                            <p:stCondLst>
                              <p:cond delay="1100"/>
                            </p:stCondLst>
                            <p:childTnLst>
                              <p:par>
                                <p:cTn id="17" presetID="32" presetClass="emph" presetSubtype="0" fill="hold" nodeType="afterEffect">
                                  <p:stCondLst>
                                    <p:cond delay="0"/>
                                  </p:stCondLst>
                                  <p:childTnLst>
                                    <p:animRot by="120000">
                                      <p:cBhvr>
                                        <p:cTn id="18" dur="100" fill="hold">
                                          <p:stCondLst>
                                            <p:cond delay="0"/>
                                          </p:stCondLst>
                                        </p:cTn>
                                        <p:tgtEl>
                                          <p:spTgt spid="4"/>
                                        </p:tgtEl>
                                        <p:attrNameLst>
                                          <p:attrName>r</p:attrName>
                                        </p:attrNameLst>
                                      </p:cBhvr>
                                    </p:animRot>
                                    <p:animRot by="-240000">
                                      <p:cBhvr>
                                        <p:cTn id="19" dur="200" fill="hold">
                                          <p:stCondLst>
                                            <p:cond delay="200"/>
                                          </p:stCondLst>
                                        </p:cTn>
                                        <p:tgtEl>
                                          <p:spTgt spid="4"/>
                                        </p:tgtEl>
                                        <p:attrNameLst>
                                          <p:attrName>r</p:attrName>
                                        </p:attrNameLst>
                                      </p:cBhvr>
                                    </p:animRot>
                                    <p:animRot by="240000">
                                      <p:cBhvr>
                                        <p:cTn id="20" dur="200" fill="hold">
                                          <p:stCondLst>
                                            <p:cond delay="400"/>
                                          </p:stCondLst>
                                        </p:cTn>
                                        <p:tgtEl>
                                          <p:spTgt spid="4"/>
                                        </p:tgtEl>
                                        <p:attrNameLst>
                                          <p:attrName>r</p:attrName>
                                        </p:attrNameLst>
                                      </p:cBhvr>
                                    </p:animRot>
                                    <p:animRot by="-240000">
                                      <p:cBhvr>
                                        <p:cTn id="21" dur="200" fill="hold">
                                          <p:stCondLst>
                                            <p:cond delay="600"/>
                                          </p:stCondLst>
                                        </p:cTn>
                                        <p:tgtEl>
                                          <p:spTgt spid="4"/>
                                        </p:tgtEl>
                                        <p:attrNameLst>
                                          <p:attrName>r</p:attrName>
                                        </p:attrNameLst>
                                      </p:cBhvr>
                                    </p:animRot>
                                    <p:animRot by="120000">
                                      <p:cBhvr>
                                        <p:cTn id="22" dur="200" fill="hold">
                                          <p:stCondLst>
                                            <p:cond delay="800"/>
                                          </p:stCondLst>
                                        </p:cTn>
                                        <p:tgtEl>
                                          <p:spTgt spid="4"/>
                                        </p:tgtEl>
                                        <p:attrNameLst>
                                          <p:attrName>r</p:attrName>
                                        </p:attrNameLst>
                                      </p:cBhvr>
                                    </p:animRot>
                                  </p:childTnLst>
                                </p:cTn>
                              </p:par>
                            </p:childTnLst>
                          </p:cTn>
                        </p:par>
                        <p:par>
                          <p:cTn id="23" fill="hold" nodeType="afterGroup">
                            <p:stCondLst>
                              <p:cond delay="2100"/>
                            </p:stCondLst>
                            <p:childTnLst>
                              <p:par>
                                <p:cTn id="24" presetID="6" presetClass="emph" presetSubtype="0" fill="hold" nodeType="afterEffect">
                                  <p:stCondLst>
                                    <p:cond delay="0"/>
                                  </p:stCondLst>
                                  <p:childTnLst>
                                    <p:animScale>
                                      <p:cBhvr>
                                        <p:cTn id="25" dur="1000" fill="hold"/>
                                        <p:tgtEl>
                                          <p:spTgt spid="4"/>
                                        </p:tgtEl>
                                      </p:cBhvr>
                                      <p:by x="25000" y="25000"/>
                                    </p:animScale>
                                  </p:childTnLst>
                                </p:cTn>
                              </p:par>
                              <p:par>
                                <p:cTn id="26" presetID="32" presetClass="emph" presetSubtype="0" fill="hold" nodeType="withEffect">
                                  <p:stCondLst>
                                    <p:cond delay="0"/>
                                  </p:stCondLst>
                                  <p:childTnLst>
                                    <p:animRot by="120000">
                                      <p:cBhvr>
                                        <p:cTn id="27" dur="100" fill="hold">
                                          <p:stCondLst>
                                            <p:cond delay="0"/>
                                          </p:stCondLst>
                                        </p:cTn>
                                        <p:tgtEl>
                                          <p:spTgt spid="4"/>
                                        </p:tgtEl>
                                        <p:attrNameLst>
                                          <p:attrName>r</p:attrName>
                                        </p:attrNameLst>
                                      </p:cBhvr>
                                    </p:animRot>
                                    <p:animRot by="-240000">
                                      <p:cBhvr>
                                        <p:cTn id="28" dur="200" fill="hold">
                                          <p:stCondLst>
                                            <p:cond delay="200"/>
                                          </p:stCondLst>
                                        </p:cTn>
                                        <p:tgtEl>
                                          <p:spTgt spid="4"/>
                                        </p:tgtEl>
                                        <p:attrNameLst>
                                          <p:attrName>r</p:attrName>
                                        </p:attrNameLst>
                                      </p:cBhvr>
                                    </p:animRot>
                                    <p:animRot by="240000">
                                      <p:cBhvr>
                                        <p:cTn id="29" dur="200" fill="hold">
                                          <p:stCondLst>
                                            <p:cond delay="400"/>
                                          </p:stCondLst>
                                        </p:cTn>
                                        <p:tgtEl>
                                          <p:spTgt spid="4"/>
                                        </p:tgtEl>
                                        <p:attrNameLst>
                                          <p:attrName>r</p:attrName>
                                        </p:attrNameLst>
                                      </p:cBhvr>
                                    </p:animRot>
                                    <p:animRot by="-240000">
                                      <p:cBhvr>
                                        <p:cTn id="30" dur="200" fill="hold">
                                          <p:stCondLst>
                                            <p:cond delay="600"/>
                                          </p:stCondLst>
                                        </p:cTn>
                                        <p:tgtEl>
                                          <p:spTgt spid="4"/>
                                        </p:tgtEl>
                                        <p:attrNameLst>
                                          <p:attrName>r</p:attrName>
                                        </p:attrNameLst>
                                      </p:cBhvr>
                                    </p:animRot>
                                    <p:animRot by="120000">
                                      <p:cBhvr>
                                        <p:cTn id="31" dur="200" fill="hold">
                                          <p:stCondLst>
                                            <p:cond delay="800"/>
                                          </p:stCondLst>
                                        </p:cTn>
                                        <p:tgtEl>
                                          <p:spTgt spid="4"/>
                                        </p:tgtEl>
                                        <p:attrNameLst>
                                          <p:attrName>r</p:attrName>
                                        </p:attrNameLst>
                                      </p:cBhvr>
                                    </p:animRot>
                                  </p:childTnLst>
                                </p:cTn>
                              </p:par>
                            </p:childTnLst>
                          </p:cTn>
                        </p:par>
                        <p:par>
                          <p:cTn id="32" fill="hold" nodeType="afterGroup">
                            <p:stCondLst>
                              <p:cond delay="3100"/>
                            </p:stCondLst>
                            <p:childTnLst>
                              <p:par>
                                <p:cTn id="33" presetID="53" presetClass="exit" presetSubtype="32" fill="hold" nodeType="afterEffect">
                                  <p:stCondLst>
                                    <p:cond delay="0"/>
                                  </p:stCondLst>
                                  <p:childTnLst>
                                    <p:anim calcmode="lin" valueType="num">
                                      <p:cBhvr>
                                        <p:cTn id="34" dur="500"/>
                                        <p:tgtEl>
                                          <p:spTgt spid="4"/>
                                        </p:tgtEl>
                                        <p:attrNameLst>
                                          <p:attrName>ppt_w</p:attrName>
                                        </p:attrNameLst>
                                      </p:cBhvr>
                                      <p:tavLst>
                                        <p:tav tm="0">
                                          <p:val>
                                            <p:strVal val="ppt_w"/>
                                          </p:val>
                                        </p:tav>
                                        <p:tav tm="100000">
                                          <p:val>
                                            <p:fltVal val="0"/>
                                          </p:val>
                                        </p:tav>
                                      </p:tavLst>
                                    </p:anim>
                                    <p:anim calcmode="lin" valueType="num">
                                      <p:cBhvr>
                                        <p:cTn id="35" dur="500"/>
                                        <p:tgtEl>
                                          <p:spTgt spid="4"/>
                                        </p:tgtEl>
                                        <p:attrNameLst>
                                          <p:attrName>ppt_h</p:attrName>
                                        </p:attrNameLst>
                                      </p:cBhvr>
                                      <p:tavLst>
                                        <p:tav tm="0">
                                          <p:val>
                                            <p:strVal val="ppt_h"/>
                                          </p:val>
                                        </p:tav>
                                        <p:tav tm="100000">
                                          <p:val>
                                            <p:fltVal val="0"/>
                                          </p:val>
                                        </p:tav>
                                      </p:tavLst>
                                    </p:anim>
                                    <p:animEffect transition="out" filter="fade">
                                      <p:cBhvr>
                                        <p:cTn id="36" dur="500"/>
                                        <p:tgtEl>
                                          <p:spTgt spid="4"/>
                                        </p:tgtEl>
                                      </p:cBhvr>
                                    </p:animEffect>
                                    <p:set>
                                      <p:cBhvr>
                                        <p:cTn id="37" dur="1" fill="hold">
                                          <p:stCondLst>
                                            <p:cond delay="499"/>
                                          </p:stCondLst>
                                        </p:cTn>
                                        <p:tgtEl>
                                          <p:spTgt spid="4"/>
                                        </p:tgtEl>
                                        <p:attrNameLst>
                                          <p:attrName>style.visibility</p:attrName>
                                        </p:attrNameLst>
                                      </p:cBhvr>
                                      <p:to>
                                        <p:strVal val="hidden"/>
                                      </p:to>
                                    </p:set>
                                  </p:childTnLst>
                                </p:cTn>
                              </p:par>
                            </p:childTnLst>
                          </p:cTn>
                        </p:par>
                        <p:par>
                          <p:cTn id="38" fill="hold" nodeType="afterGroup">
                            <p:stCondLst>
                              <p:cond delay="3600"/>
                            </p:stCondLst>
                            <p:childTnLst>
                              <p:par>
                                <p:cTn id="39" presetID="9" presetClass="exit" presetSubtype="0" fill="hold" nodeType="afterEffect">
                                  <p:stCondLst>
                                    <p:cond delay="1000"/>
                                  </p:stCondLst>
                                  <p:childTnLst>
                                    <p:animEffect transition="out" filter="dissolve">
                                      <p:cBhvr>
                                        <p:cTn id="40" dur="500"/>
                                        <p:tgtEl>
                                          <p:spTgt spid="5"/>
                                        </p:tgtEl>
                                      </p:cBhvr>
                                    </p:animEffect>
                                    <p:set>
                                      <p:cBhvr>
                                        <p:cTn id="41" dur="1" fill="hold">
                                          <p:stCondLst>
                                            <p:cond delay="499"/>
                                          </p:stCondLst>
                                        </p:cTn>
                                        <p:tgtEl>
                                          <p:spTgt spid="5"/>
                                        </p:tgtEl>
                                        <p:attrNameLst>
                                          <p:attrName>style.visibility</p:attrName>
                                        </p:attrNameLst>
                                      </p:cBhvr>
                                      <p:to>
                                        <p:strVal val="hidden"/>
                                      </p:to>
                                    </p:set>
                                  </p:childTnLst>
                                </p:cTn>
                              </p:par>
                              <p:par>
                                <p:cTn id="42" presetID="9" presetClass="exit" presetSubtype="0" fill="hold" grpId="1" nodeType="withEffect">
                                  <p:stCondLst>
                                    <p:cond delay="1000"/>
                                  </p:stCondLst>
                                  <p:childTnLst>
                                    <p:animEffect transition="out" filter="dissolve">
                                      <p:cBhvr>
                                        <p:cTn id="43" dur="500"/>
                                        <p:tgtEl>
                                          <p:spTgt spid="6"/>
                                        </p:tgtEl>
                                      </p:cBhvr>
                                    </p:animEffect>
                                    <p:set>
                                      <p:cBhvr>
                                        <p:cTn id="44"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4191000" y="0"/>
            <a:ext cx="4724400" cy="640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defRPr sz="800">
                <a:solidFill>
                  <a:srgbClr val="FFFF00"/>
                </a:solidFill>
                <a:latin typeface="Arial" pitchFamily="34" charset="0"/>
              </a:defRPr>
            </a:lvl1pPr>
            <a:lvl2pPr marL="742950" indent="-285750" eaLnBrk="0" hangingPunct="0">
              <a:spcBef>
                <a:spcPct val="50000"/>
              </a:spcBef>
              <a:defRPr sz="800">
                <a:solidFill>
                  <a:srgbClr val="FFFF00"/>
                </a:solidFill>
                <a:latin typeface="Arial" pitchFamily="34" charset="0"/>
              </a:defRPr>
            </a:lvl2pPr>
            <a:lvl3pPr marL="1143000" indent="-228600" eaLnBrk="0" hangingPunct="0">
              <a:spcBef>
                <a:spcPct val="50000"/>
              </a:spcBef>
              <a:defRPr sz="800">
                <a:solidFill>
                  <a:srgbClr val="FFFF00"/>
                </a:solidFill>
                <a:latin typeface="Arial" pitchFamily="34" charset="0"/>
              </a:defRPr>
            </a:lvl3pPr>
            <a:lvl4pPr marL="1600200" indent="-228600" eaLnBrk="0" hangingPunct="0">
              <a:spcBef>
                <a:spcPct val="50000"/>
              </a:spcBef>
              <a:defRPr sz="800">
                <a:solidFill>
                  <a:srgbClr val="FFFF00"/>
                </a:solidFill>
                <a:latin typeface="Arial" pitchFamily="34" charset="0"/>
              </a:defRPr>
            </a:lvl4pPr>
            <a:lvl5pPr marL="2057400" indent="-228600" eaLnBrk="0" hangingPunct="0">
              <a:spcBef>
                <a:spcPct val="50000"/>
              </a:spcBef>
              <a:defRPr sz="800">
                <a:solidFill>
                  <a:srgbClr val="FFFF00"/>
                </a:solidFill>
                <a:latin typeface="Arial" pitchFamily="34" charset="0"/>
              </a:defRPr>
            </a:lvl5pPr>
            <a:lvl6pPr marL="2514600" indent="-228600" eaLnBrk="0" fontAlgn="base" hangingPunct="0">
              <a:spcBef>
                <a:spcPct val="50000"/>
              </a:spcBef>
              <a:spcAft>
                <a:spcPct val="0"/>
              </a:spcAft>
              <a:defRPr sz="800">
                <a:solidFill>
                  <a:srgbClr val="FFFF00"/>
                </a:solidFill>
                <a:latin typeface="Arial" pitchFamily="34" charset="0"/>
              </a:defRPr>
            </a:lvl6pPr>
            <a:lvl7pPr marL="2971800" indent="-228600" eaLnBrk="0" fontAlgn="base" hangingPunct="0">
              <a:spcBef>
                <a:spcPct val="50000"/>
              </a:spcBef>
              <a:spcAft>
                <a:spcPct val="0"/>
              </a:spcAft>
              <a:defRPr sz="800">
                <a:solidFill>
                  <a:srgbClr val="FFFF00"/>
                </a:solidFill>
                <a:latin typeface="Arial" pitchFamily="34" charset="0"/>
              </a:defRPr>
            </a:lvl7pPr>
            <a:lvl8pPr marL="3429000" indent="-228600" eaLnBrk="0" fontAlgn="base" hangingPunct="0">
              <a:spcBef>
                <a:spcPct val="50000"/>
              </a:spcBef>
              <a:spcAft>
                <a:spcPct val="0"/>
              </a:spcAft>
              <a:defRPr sz="800">
                <a:solidFill>
                  <a:srgbClr val="FFFF00"/>
                </a:solidFill>
                <a:latin typeface="Arial" pitchFamily="34" charset="0"/>
              </a:defRPr>
            </a:lvl8pPr>
            <a:lvl9pPr marL="3886200" indent="-228600" eaLnBrk="0" fontAlgn="base" hangingPunct="0">
              <a:spcBef>
                <a:spcPct val="50000"/>
              </a:spcBef>
              <a:spcAft>
                <a:spcPct val="0"/>
              </a:spcAft>
              <a:defRPr sz="800">
                <a:solidFill>
                  <a:srgbClr val="FFFF00"/>
                </a:solidFill>
                <a:latin typeface="Arial" pitchFamily="34" charset="0"/>
              </a:defRPr>
            </a:lvl9pPr>
          </a:lstStyle>
          <a:p>
            <a:pPr algn="r" rtl="1" eaLnBrk="1" hangingPunct="1"/>
            <a:r>
              <a:rPr lang="he-IL" altLang="en-US" sz="2800" b="1">
                <a:solidFill>
                  <a:srgbClr val="000000"/>
                </a:solidFill>
                <a:latin typeface="Hebrew-Italic"/>
                <a:cs typeface="David" pitchFamily="34" charset="-79"/>
              </a:rPr>
              <a:t>א</a:t>
            </a:r>
            <a:r>
              <a:rPr lang="en-US" altLang="en-US" sz="2800" b="1">
                <a:solidFill>
                  <a:srgbClr val="000000"/>
                </a:solidFill>
                <a:latin typeface="Hebrew-Italic"/>
                <a:cs typeface="David" pitchFamily="34" charset="-79"/>
              </a:rPr>
              <a:t>.</a:t>
            </a:r>
            <a:r>
              <a:rPr lang="he-IL" altLang="en-US" sz="2800">
                <a:solidFill>
                  <a:srgbClr val="000000"/>
                </a:solidFill>
                <a:latin typeface="Hebrew-Italic"/>
                <a:cs typeface="David" pitchFamily="34" charset="-79"/>
              </a:rPr>
              <a:t> וַיְהִי, בִּימֵי אֲחַשְׁוֵרוֹשׁ:  הוּא </a:t>
            </a:r>
            <a:r>
              <a:rPr lang="en-US" altLang="en-US" sz="2800">
                <a:solidFill>
                  <a:srgbClr val="000000"/>
                </a:solidFill>
                <a:latin typeface="Hebrew-Italic"/>
                <a:cs typeface="David" pitchFamily="34" charset="-79"/>
              </a:rPr>
              <a:t>      </a:t>
            </a:r>
            <a:r>
              <a:rPr lang="he-IL" altLang="en-US" sz="2800">
                <a:solidFill>
                  <a:srgbClr val="000000"/>
                </a:solidFill>
                <a:latin typeface="Hebrew-Italic"/>
                <a:cs typeface="David" pitchFamily="34" charset="-79"/>
              </a:rPr>
              <a:t>אֲחַשְׁוֵרוֹשׁ, הַמֹּלֵךְ מֵהֹדּוּ וְעַד </a:t>
            </a:r>
            <a:r>
              <a:rPr lang="en-US" altLang="en-US" sz="2800">
                <a:solidFill>
                  <a:srgbClr val="000000"/>
                </a:solidFill>
                <a:latin typeface="Hebrew-Italic"/>
                <a:cs typeface="David" pitchFamily="34" charset="-79"/>
              </a:rPr>
              <a:t>      </a:t>
            </a:r>
            <a:r>
              <a:rPr lang="he-IL" altLang="en-US" sz="2800">
                <a:solidFill>
                  <a:srgbClr val="000000"/>
                </a:solidFill>
                <a:latin typeface="Hebrew-Italic"/>
                <a:cs typeface="David" pitchFamily="34" charset="-79"/>
              </a:rPr>
              <a:t>כּוּשׁ--שֶׁבַע וְעֶשְׂרִים וּמֵאָה, </a:t>
            </a:r>
            <a:r>
              <a:rPr lang="en-US" altLang="en-US" sz="2800">
                <a:solidFill>
                  <a:srgbClr val="000000"/>
                </a:solidFill>
                <a:latin typeface="Hebrew-Italic"/>
                <a:cs typeface="David" pitchFamily="34" charset="-79"/>
              </a:rPr>
              <a:t>        </a:t>
            </a:r>
            <a:r>
              <a:rPr lang="he-IL" altLang="en-US" sz="2800">
                <a:solidFill>
                  <a:srgbClr val="000000"/>
                </a:solidFill>
                <a:latin typeface="Hebrew-Italic"/>
                <a:cs typeface="David" pitchFamily="34" charset="-79"/>
              </a:rPr>
              <a:t>מְדִינָה.</a:t>
            </a:r>
            <a:endParaRPr lang="en-US" altLang="en-US" sz="2800" b="1">
              <a:solidFill>
                <a:srgbClr val="000000"/>
              </a:solidFill>
              <a:latin typeface="Hebrew-Italic"/>
              <a:cs typeface="David" pitchFamily="34" charset="-79"/>
            </a:endParaRPr>
          </a:p>
          <a:p>
            <a:pPr algn="r" rtl="1" eaLnBrk="1" hangingPunct="1"/>
            <a:endParaRPr lang="en-US" altLang="en-US" sz="2800" b="1">
              <a:solidFill>
                <a:srgbClr val="000000"/>
              </a:solidFill>
              <a:latin typeface="Hebrew-Italic"/>
              <a:cs typeface="David" pitchFamily="34" charset="-79"/>
            </a:endParaRPr>
          </a:p>
          <a:p>
            <a:pPr algn="r" rtl="1" eaLnBrk="1" hangingPunct="1"/>
            <a:r>
              <a:rPr lang="he-IL" altLang="en-US" sz="2800" b="1">
                <a:solidFill>
                  <a:srgbClr val="000000"/>
                </a:solidFill>
                <a:latin typeface="Hebrew-Italic"/>
                <a:cs typeface="David" pitchFamily="34" charset="-79"/>
              </a:rPr>
              <a:t>ב</a:t>
            </a:r>
            <a:r>
              <a:rPr lang="en-US" altLang="en-US" sz="2800" b="1">
                <a:solidFill>
                  <a:srgbClr val="000000"/>
                </a:solidFill>
                <a:latin typeface="Hebrew-Italic"/>
                <a:cs typeface="David" pitchFamily="34" charset="-79"/>
              </a:rPr>
              <a:t>.</a:t>
            </a:r>
            <a:r>
              <a:rPr lang="he-IL" altLang="en-US" sz="2800">
                <a:solidFill>
                  <a:srgbClr val="000000"/>
                </a:solidFill>
                <a:latin typeface="Hebrew-Italic"/>
                <a:cs typeface="David" pitchFamily="34" charset="-79"/>
              </a:rPr>
              <a:t> בַּיָּמִים, הָהֵם--כְּשֶׁבֶת הַמֶּלֶךְ </a:t>
            </a:r>
            <a:r>
              <a:rPr lang="en-US" altLang="en-US" sz="2800">
                <a:solidFill>
                  <a:srgbClr val="000000"/>
                </a:solidFill>
                <a:latin typeface="Hebrew-Italic"/>
                <a:cs typeface="David" pitchFamily="34" charset="-79"/>
              </a:rPr>
              <a:t>      </a:t>
            </a:r>
            <a:r>
              <a:rPr lang="he-IL" altLang="en-US" sz="2800">
                <a:solidFill>
                  <a:srgbClr val="000000"/>
                </a:solidFill>
                <a:latin typeface="Hebrew-Italic"/>
                <a:cs typeface="David" pitchFamily="34" charset="-79"/>
              </a:rPr>
              <a:t>אֲחַשְׁוֵרוֹשׁ, עַל כִּסֵּא מַלְכוּתוֹ, </a:t>
            </a:r>
            <a:r>
              <a:rPr lang="en-US" altLang="en-US" sz="2800">
                <a:solidFill>
                  <a:srgbClr val="000000"/>
                </a:solidFill>
                <a:latin typeface="Hebrew-Italic"/>
                <a:cs typeface="David" pitchFamily="34" charset="-79"/>
              </a:rPr>
              <a:t>      </a:t>
            </a:r>
            <a:r>
              <a:rPr lang="he-IL" altLang="en-US" sz="2800">
                <a:solidFill>
                  <a:srgbClr val="000000"/>
                </a:solidFill>
                <a:latin typeface="Hebrew-Italic"/>
                <a:cs typeface="David" pitchFamily="34" charset="-79"/>
              </a:rPr>
              <a:t>אֲשֶׁר, בְּשׁוּשַׁן הַבִּירָה. </a:t>
            </a:r>
            <a:endParaRPr lang="en-US" altLang="en-US" sz="2800">
              <a:solidFill>
                <a:srgbClr val="000000"/>
              </a:solidFill>
              <a:latin typeface="Hebrew-Italic"/>
              <a:cs typeface="David" pitchFamily="34" charset="-79"/>
            </a:endParaRPr>
          </a:p>
          <a:p>
            <a:pPr algn="r" rtl="1" eaLnBrk="1" hangingPunct="1"/>
            <a:r>
              <a:rPr lang="he-IL" altLang="en-US" sz="2800" b="1">
                <a:solidFill>
                  <a:srgbClr val="000000"/>
                </a:solidFill>
                <a:latin typeface="Hebrew-Italic"/>
                <a:cs typeface="David" pitchFamily="34" charset="-79"/>
              </a:rPr>
              <a:t>ג</a:t>
            </a:r>
            <a:r>
              <a:rPr lang="en-US" altLang="en-US" sz="2800" b="1">
                <a:solidFill>
                  <a:srgbClr val="000000"/>
                </a:solidFill>
                <a:latin typeface="Hebrew-Italic"/>
                <a:cs typeface="David" pitchFamily="34" charset="-79"/>
              </a:rPr>
              <a:t>.</a:t>
            </a:r>
            <a:r>
              <a:rPr lang="he-IL" altLang="en-US" sz="2800">
                <a:solidFill>
                  <a:srgbClr val="000000"/>
                </a:solidFill>
                <a:latin typeface="Hebrew-Italic"/>
                <a:cs typeface="David" pitchFamily="34" charset="-79"/>
              </a:rPr>
              <a:t> בִּשְׁנַת שָׁלוֹשׁ, לְמָלְכוֹ, עָשָׂה </a:t>
            </a:r>
            <a:r>
              <a:rPr lang="en-US" altLang="en-US" sz="2800">
                <a:solidFill>
                  <a:srgbClr val="000000"/>
                </a:solidFill>
                <a:latin typeface="Hebrew-Italic"/>
                <a:cs typeface="David" pitchFamily="34" charset="-79"/>
              </a:rPr>
              <a:t>        </a:t>
            </a:r>
            <a:r>
              <a:rPr lang="he-IL" altLang="en-US" sz="2800">
                <a:solidFill>
                  <a:srgbClr val="000000"/>
                </a:solidFill>
                <a:latin typeface="Hebrew-Italic"/>
                <a:cs typeface="David" pitchFamily="34" charset="-79"/>
              </a:rPr>
              <a:t>מִשְׁתֶּה, לְכָל שָׂרָיו </a:t>
            </a:r>
            <a:r>
              <a:rPr lang="en-US" altLang="en-US" sz="2800">
                <a:solidFill>
                  <a:srgbClr val="000000"/>
                </a:solidFill>
                <a:latin typeface="Hebrew-Italic"/>
                <a:cs typeface="David" pitchFamily="34" charset="-79"/>
              </a:rPr>
              <a:t>              </a:t>
            </a:r>
            <a:r>
              <a:rPr lang="he-IL" altLang="en-US" sz="2800">
                <a:solidFill>
                  <a:srgbClr val="000000"/>
                </a:solidFill>
                <a:latin typeface="Hebrew-Italic"/>
                <a:cs typeface="David" pitchFamily="34" charset="-79"/>
              </a:rPr>
              <a:t>ועֲבָדָיו:  חֵיל פָּרַס וּמָדַי,</a:t>
            </a:r>
            <a:r>
              <a:rPr lang="en-US" altLang="en-US" sz="2800">
                <a:solidFill>
                  <a:srgbClr val="000000"/>
                </a:solidFill>
                <a:latin typeface="Hebrew-Italic"/>
                <a:cs typeface="David" pitchFamily="34" charset="-79"/>
              </a:rPr>
              <a:t> </a:t>
            </a:r>
            <a:r>
              <a:rPr lang="he-IL" altLang="en-US" sz="2800">
                <a:solidFill>
                  <a:srgbClr val="000000"/>
                </a:solidFill>
                <a:latin typeface="Hebrew-Italic"/>
                <a:cs typeface="David" pitchFamily="34" charset="-79"/>
              </a:rPr>
              <a:t> </a:t>
            </a:r>
            <a:r>
              <a:rPr lang="en-US" altLang="en-US" sz="2800">
                <a:solidFill>
                  <a:srgbClr val="000000"/>
                </a:solidFill>
                <a:latin typeface="Hebrew-Italic"/>
                <a:cs typeface="David" pitchFamily="34" charset="-79"/>
              </a:rPr>
              <a:t>        </a:t>
            </a:r>
            <a:r>
              <a:rPr lang="he-IL" altLang="en-US" sz="2800">
                <a:solidFill>
                  <a:srgbClr val="000000"/>
                </a:solidFill>
                <a:latin typeface="Hebrew-Italic"/>
                <a:cs typeface="David" pitchFamily="34" charset="-79"/>
              </a:rPr>
              <a:t>הַפַּרְתְּמִים וְשָׂרֵי הַמְּדִינוֹת—</a:t>
            </a:r>
            <a:r>
              <a:rPr lang="en-US" altLang="en-US" sz="2800">
                <a:solidFill>
                  <a:srgbClr val="000000"/>
                </a:solidFill>
                <a:latin typeface="Hebrew-Italic"/>
                <a:cs typeface="David" pitchFamily="34" charset="-79"/>
              </a:rPr>
              <a:t>       </a:t>
            </a:r>
            <a:r>
              <a:rPr lang="he-IL" altLang="en-US" sz="2800">
                <a:solidFill>
                  <a:srgbClr val="000000"/>
                </a:solidFill>
                <a:latin typeface="Hebrew-Italic"/>
                <a:cs typeface="David" pitchFamily="34" charset="-79"/>
              </a:rPr>
              <a:t>לְפָנָיו</a:t>
            </a:r>
            <a:r>
              <a:rPr lang="he-IL" altLang="en-US" sz="3200">
                <a:solidFill>
                  <a:srgbClr val="000000"/>
                </a:solidFill>
                <a:latin typeface="Hebrew-Italic"/>
                <a:cs typeface="David" pitchFamily="34" charset="-79"/>
              </a:rPr>
              <a:t>.</a:t>
            </a:r>
            <a:endParaRPr lang="en-US" altLang="en-US" sz="3200">
              <a:solidFill>
                <a:srgbClr val="000000"/>
              </a:solidFill>
              <a:latin typeface="Hebrew-Italic"/>
              <a:cs typeface="David" pitchFamily="34" charset="-79"/>
            </a:endParaRPr>
          </a:p>
        </p:txBody>
      </p:sp>
      <p:sp>
        <p:nvSpPr>
          <p:cNvPr id="5123" name="Text Box 3"/>
          <p:cNvSpPr txBox="1">
            <a:spLocks noChangeArrowheads="1"/>
          </p:cNvSpPr>
          <p:nvPr/>
        </p:nvSpPr>
        <p:spPr bwMode="auto">
          <a:xfrm>
            <a:off x="0" y="0"/>
            <a:ext cx="396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defRPr sz="800">
                <a:solidFill>
                  <a:srgbClr val="FFFF00"/>
                </a:solidFill>
                <a:latin typeface="Arial" pitchFamily="34" charset="0"/>
              </a:defRPr>
            </a:lvl1pPr>
            <a:lvl2pPr marL="742950" indent="-285750" eaLnBrk="0" hangingPunct="0">
              <a:spcBef>
                <a:spcPct val="50000"/>
              </a:spcBef>
              <a:defRPr sz="800">
                <a:solidFill>
                  <a:srgbClr val="FFFF00"/>
                </a:solidFill>
                <a:latin typeface="Arial" pitchFamily="34" charset="0"/>
              </a:defRPr>
            </a:lvl2pPr>
            <a:lvl3pPr marL="1143000" indent="-228600" eaLnBrk="0" hangingPunct="0">
              <a:spcBef>
                <a:spcPct val="50000"/>
              </a:spcBef>
              <a:defRPr sz="800">
                <a:solidFill>
                  <a:srgbClr val="FFFF00"/>
                </a:solidFill>
                <a:latin typeface="Arial" pitchFamily="34" charset="0"/>
              </a:defRPr>
            </a:lvl3pPr>
            <a:lvl4pPr marL="1600200" indent="-228600" eaLnBrk="0" hangingPunct="0">
              <a:spcBef>
                <a:spcPct val="50000"/>
              </a:spcBef>
              <a:defRPr sz="800">
                <a:solidFill>
                  <a:srgbClr val="FFFF00"/>
                </a:solidFill>
                <a:latin typeface="Arial" pitchFamily="34" charset="0"/>
              </a:defRPr>
            </a:lvl4pPr>
            <a:lvl5pPr marL="2057400" indent="-228600" eaLnBrk="0" hangingPunct="0">
              <a:spcBef>
                <a:spcPct val="50000"/>
              </a:spcBef>
              <a:defRPr sz="800">
                <a:solidFill>
                  <a:srgbClr val="FFFF00"/>
                </a:solidFill>
                <a:latin typeface="Arial" pitchFamily="34" charset="0"/>
              </a:defRPr>
            </a:lvl5pPr>
            <a:lvl6pPr marL="2514600" indent="-228600" eaLnBrk="0" fontAlgn="base" hangingPunct="0">
              <a:spcBef>
                <a:spcPct val="50000"/>
              </a:spcBef>
              <a:spcAft>
                <a:spcPct val="0"/>
              </a:spcAft>
              <a:defRPr sz="800">
                <a:solidFill>
                  <a:srgbClr val="FFFF00"/>
                </a:solidFill>
                <a:latin typeface="Arial" pitchFamily="34" charset="0"/>
              </a:defRPr>
            </a:lvl6pPr>
            <a:lvl7pPr marL="2971800" indent="-228600" eaLnBrk="0" fontAlgn="base" hangingPunct="0">
              <a:spcBef>
                <a:spcPct val="50000"/>
              </a:spcBef>
              <a:spcAft>
                <a:spcPct val="0"/>
              </a:spcAft>
              <a:defRPr sz="800">
                <a:solidFill>
                  <a:srgbClr val="FFFF00"/>
                </a:solidFill>
                <a:latin typeface="Arial" pitchFamily="34" charset="0"/>
              </a:defRPr>
            </a:lvl7pPr>
            <a:lvl8pPr marL="3429000" indent="-228600" eaLnBrk="0" fontAlgn="base" hangingPunct="0">
              <a:spcBef>
                <a:spcPct val="50000"/>
              </a:spcBef>
              <a:spcAft>
                <a:spcPct val="0"/>
              </a:spcAft>
              <a:defRPr sz="800">
                <a:solidFill>
                  <a:srgbClr val="FFFF00"/>
                </a:solidFill>
                <a:latin typeface="Arial" pitchFamily="34" charset="0"/>
              </a:defRPr>
            </a:lvl8pPr>
            <a:lvl9pPr marL="3886200" indent="-228600" eaLnBrk="0" fontAlgn="base" hangingPunct="0">
              <a:spcBef>
                <a:spcPct val="50000"/>
              </a:spcBef>
              <a:spcAft>
                <a:spcPct val="0"/>
              </a:spcAft>
              <a:defRPr sz="800">
                <a:solidFill>
                  <a:srgbClr val="FFFF00"/>
                </a:solidFill>
                <a:latin typeface="Arial" pitchFamily="34" charset="0"/>
              </a:defRPr>
            </a:lvl9pPr>
          </a:lstStyle>
          <a:p>
            <a:pPr eaLnBrk="1" hangingPunct="1"/>
            <a:endParaRPr lang="en-CA" altLang="en-US" sz="2400">
              <a:solidFill>
                <a:srgbClr val="000000"/>
              </a:solidFill>
              <a:latin typeface="Times New Roman" pitchFamily="18" charset="0"/>
            </a:endParaRPr>
          </a:p>
        </p:txBody>
      </p:sp>
      <p:sp>
        <p:nvSpPr>
          <p:cNvPr id="5124" name="Text Box 4"/>
          <p:cNvSpPr txBox="1">
            <a:spLocks noChangeArrowheads="1"/>
          </p:cNvSpPr>
          <p:nvPr/>
        </p:nvSpPr>
        <p:spPr bwMode="auto">
          <a:xfrm>
            <a:off x="0" y="0"/>
            <a:ext cx="4419600" cy="659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50000"/>
              </a:spcBef>
              <a:defRPr sz="800">
                <a:solidFill>
                  <a:srgbClr val="FFFF00"/>
                </a:solidFill>
                <a:latin typeface="Arial" pitchFamily="34" charset="0"/>
              </a:defRPr>
            </a:lvl1pPr>
            <a:lvl2pPr marL="742950" indent="-285750" eaLnBrk="0" hangingPunct="0">
              <a:spcBef>
                <a:spcPct val="50000"/>
              </a:spcBef>
              <a:defRPr sz="800">
                <a:solidFill>
                  <a:srgbClr val="FFFF00"/>
                </a:solidFill>
                <a:latin typeface="Arial" pitchFamily="34" charset="0"/>
              </a:defRPr>
            </a:lvl2pPr>
            <a:lvl3pPr marL="1143000" indent="-228600" eaLnBrk="0" hangingPunct="0">
              <a:spcBef>
                <a:spcPct val="50000"/>
              </a:spcBef>
              <a:defRPr sz="800">
                <a:solidFill>
                  <a:srgbClr val="FFFF00"/>
                </a:solidFill>
                <a:latin typeface="Arial" pitchFamily="34" charset="0"/>
              </a:defRPr>
            </a:lvl3pPr>
            <a:lvl4pPr marL="1600200" indent="-228600" eaLnBrk="0" hangingPunct="0">
              <a:spcBef>
                <a:spcPct val="50000"/>
              </a:spcBef>
              <a:defRPr sz="800">
                <a:solidFill>
                  <a:srgbClr val="FFFF00"/>
                </a:solidFill>
                <a:latin typeface="Arial" pitchFamily="34" charset="0"/>
              </a:defRPr>
            </a:lvl4pPr>
            <a:lvl5pPr marL="2057400" indent="-228600" eaLnBrk="0" hangingPunct="0">
              <a:spcBef>
                <a:spcPct val="50000"/>
              </a:spcBef>
              <a:defRPr sz="800">
                <a:solidFill>
                  <a:srgbClr val="FFFF00"/>
                </a:solidFill>
                <a:latin typeface="Arial" pitchFamily="34" charset="0"/>
              </a:defRPr>
            </a:lvl5pPr>
            <a:lvl6pPr marL="2514600" indent="-228600" eaLnBrk="0" fontAlgn="base" hangingPunct="0">
              <a:spcBef>
                <a:spcPct val="50000"/>
              </a:spcBef>
              <a:spcAft>
                <a:spcPct val="0"/>
              </a:spcAft>
              <a:defRPr sz="800">
                <a:solidFill>
                  <a:srgbClr val="FFFF00"/>
                </a:solidFill>
                <a:latin typeface="Arial" pitchFamily="34" charset="0"/>
              </a:defRPr>
            </a:lvl6pPr>
            <a:lvl7pPr marL="2971800" indent="-228600" eaLnBrk="0" fontAlgn="base" hangingPunct="0">
              <a:spcBef>
                <a:spcPct val="50000"/>
              </a:spcBef>
              <a:spcAft>
                <a:spcPct val="0"/>
              </a:spcAft>
              <a:defRPr sz="800">
                <a:solidFill>
                  <a:srgbClr val="FFFF00"/>
                </a:solidFill>
                <a:latin typeface="Arial" pitchFamily="34" charset="0"/>
              </a:defRPr>
            </a:lvl7pPr>
            <a:lvl8pPr marL="3429000" indent="-228600" eaLnBrk="0" fontAlgn="base" hangingPunct="0">
              <a:spcBef>
                <a:spcPct val="50000"/>
              </a:spcBef>
              <a:spcAft>
                <a:spcPct val="0"/>
              </a:spcAft>
              <a:defRPr sz="800">
                <a:solidFill>
                  <a:srgbClr val="FFFF00"/>
                </a:solidFill>
                <a:latin typeface="Arial" pitchFamily="34" charset="0"/>
              </a:defRPr>
            </a:lvl8pPr>
            <a:lvl9pPr marL="3886200" indent="-228600" eaLnBrk="0" fontAlgn="base" hangingPunct="0">
              <a:spcBef>
                <a:spcPct val="50000"/>
              </a:spcBef>
              <a:spcAft>
                <a:spcPct val="0"/>
              </a:spcAft>
              <a:defRPr sz="800">
                <a:solidFill>
                  <a:srgbClr val="FFFF00"/>
                </a:solidFill>
                <a:latin typeface="Arial" pitchFamily="34" charset="0"/>
              </a:defRPr>
            </a:lvl9pPr>
          </a:lstStyle>
          <a:p>
            <a:pPr eaLnBrk="1" hangingPunct="1">
              <a:buFontTx/>
              <a:buAutoNum type="arabicPeriod"/>
            </a:pPr>
            <a:r>
              <a:rPr lang="en-US" altLang="en-US" sz="2400">
                <a:solidFill>
                  <a:srgbClr val="000000"/>
                </a:solidFill>
                <a:latin typeface="Times New Roman" pitchFamily="18" charset="0"/>
                <a:cs typeface="Times New Roman" pitchFamily="18" charset="0"/>
              </a:rPr>
              <a:t>And it came to pass in the days of Achashverosh the same Achashverosh who ruled from Hodu to Cush, one hundred and twenty-seven provinces. </a:t>
            </a:r>
          </a:p>
          <a:p>
            <a:pPr eaLnBrk="1" hangingPunct="1"/>
            <a:endParaRPr lang="en-US" altLang="en-US" sz="900">
              <a:solidFill>
                <a:srgbClr val="000000"/>
              </a:solidFill>
              <a:latin typeface="Times New Roman" pitchFamily="18" charset="0"/>
              <a:cs typeface="Times New Roman" pitchFamily="18" charset="0"/>
            </a:endParaRPr>
          </a:p>
          <a:p>
            <a:pPr eaLnBrk="1" hangingPunct="1">
              <a:spcBef>
                <a:spcPct val="35000"/>
              </a:spcBef>
              <a:spcAft>
                <a:spcPct val="35000"/>
              </a:spcAft>
            </a:pPr>
            <a:r>
              <a:rPr lang="en-US" altLang="en-US" sz="2400">
                <a:solidFill>
                  <a:srgbClr val="000000"/>
                </a:solidFill>
                <a:latin typeface="Times New Roman" pitchFamily="18" charset="0"/>
                <a:cs typeface="Times New Roman" pitchFamily="18" charset="0"/>
              </a:rPr>
              <a:t>2.   In those days, when King Achashverosh sat on his royal throne, which was in Shushan the capital,</a:t>
            </a:r>
          </a:p>
          <a:p>
            <a:pPr eaLnBrk="1" hangingPunct="1">
              <a:spcBef>
                <a:spcPct val="35000"/>
              </a:spcBef>
              <a:spcAft>
                <a:spcPct val="35000"/>
              </a:spcAft>
            </a:pPr>
            <a:r>
              <a:rPr lang="en-US" altLang="en-US" sz="2400">
                <a:solidFill>
                  <a:srgbClr val="000000"/>
                </a:solidFill>
                <a:latin typeface="Times New Roman" pitchFamily="18" charset="0"/>
                <a:cs typeface="Times New Roman" pitchFamily="18" charset="0"/>
              </a:rPr>
              <a:t>3.   In the third year of his reign, he made a feast for all his ministers and servants; the army of Persia and Media, the nobles and all the ministers of the provinces in his service.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0" y="0"/>
            <a:ext cx="4800600" cy="692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50000"/>
              </a:spcBef>
              <a:defRPr sz="800">
                <a:solidFill>
                  <a:srgbClr val="FFFF00"/>
                </a:solidFill>
                <a:latin typeface="Arial" pitchFamily="34" charset="0"/>
              </a:defRPr>
            </a:lvl1pPr>
            <a:lvl2pPr marL="742950" indent="-285750" eaLnBrk="0" hangingPunct="0">
              <a:spcBef>
                <a:spcPct val="50000"/>
              </a:spcBef>
              <a:defRPr sz="800">
                <a:solidFill>
                  <a:srgbClr val="FFFF00"/>
                </a:solidFill>
                <a:latin typeface="Arial" pitchFamily="34" charset="0"/>
              </a:defRPr>
            </a:lvl2pPr>
            <a:lvl3pPr marL="1143000" indent="-228600" eaLnBrk="0" hangingPunct="0">
              <a:spcBef>
                <a:spcPct val="50000"/>
              </a:spcBef>
              <a:defRPr sz="800">
                <a:solidFill>
                  <a:srgbClr val="FFFF00"/>
                </a:solidFill>
                <a:latin typeface="Arial" pitchFamily="34" charset="0"/>
              </a:defRPr>
            </a:lvl3pPr>
            <a:lvl4pPr marL="1600200" indent="-228600" eaLnBrk="0" hangingPunct="0">
              <a:spcBef>
                <a:spcPct val="50000"/>
              </a:spcBef>
              <a:defRPr sz="800">
                <a:solidFill>
                  <a:srgbClr val="FFFF00"/>
                </a:solidFill>
                <a:latin typeface="Arial" pitchFamily="34" charset="0"/>
              </a:defRPr>
            </a:lvl4pPr>
            <a:lvl5pPr marL="2057400" indent="-228600" eaLnBrk="0" hangingPunct="0">
              <a:spcBef>
                <a:spcPct val="50000"/>
              </a:spcBef>
              <a:defRPr sz="800">
                <a:solidFill>
                  <a:srgbClr val="FFFF00"/>
                </a:solidFill>
                <a:latin typeface="Arial" pitchFamily="34" charset="0"/>
              </a:defRPr>
            </a:lvl5pPr>
            <a:lvl6pPr marL="2514600" indent="-228600" eaLnBrk="0" fontAlgn="base" hangingPunct="0">
              <a:spcBef>
                <a:spcPct val="50000"/>
              </a:spcBef>
              <a:spcAft>
                <a:spcPct val="0"/>
              </a:spcAft>
              <a:defRPr sz="800">
                <a:solidFill>
                  <a:srgbClr val="FFFF00"/>
                </a:solidFill>
                <a:latin typeface="Arial" pitchFamily="34" charset="0"/>
              </a:defRPr>
            </a:lvl6pPr>
            <a:lvl7pPr marL="2971800" indent="-228600" eaLnBrk="0" fontAlgn="base" hangingPunct="0">
              <a:spcBef>
                <a:spcPct val="50000"/>
              </a:spcBef>
              <a:spcAft>
                <a:spcPct val="0"/>
              </a:spcAft>
              <a:defRPr sz="800">
                <a:solidFill>
                  <a:srgbClr val="FFFF00"/>
                </a:solidFill>
                <a:latin typeface="Arial" pitchFamily="34" charset="0"/>
              </a:defRPr>
            </a:lvl7pPr>
            <a:lvl8pPr marL="3429000" indent="-228600" eaLnBrk="0" fontAlgn="base" hangingPunct="0">
              <a:spcBef>
                <a:spcPct val="50000"/>
              </a:spcBef>
              <a:spcAft>
                <a:spcPct val="0"/>
              </a:spcAft>
              <a:defRPr sz="800">
                <a:solidFill>
                  <a:srgbClr val="FFFF00"/>
                </a:solidFill>
                <a:latin typeface="Arial" pitchFamily="34" charset="0"/>
              </a:defRPr>
            </a:lvl8pPr>
            <a:lvl9pPr marL="3886200" indent="-228600" eaLnBrk="0" fontAlgn="base" hangingPunct="0">
              <a:spcBef>
                <a:spcPct val="50000"/>
              </a:spcBef>
              <a:spcAft>
                <a:spcPct val="0"/>
              </a:spcAft>
              <a:defRPr sz="800">
                <a:solidFill>
                  <a:srgbClr val="FFFF00"/>
                </a:solidFill>
                <a:latin typeface="Arial" pitchFamily="34" charset="0"/>
              </a:defRPr>
            </a:lvl9pPr>
          </a:lstStyle>
          <a:p>
            <a:pPr eaLnBrk="1" hangingPunct="1">
              <a:buFontTx/>
              <a:buAutoNum type="arabicPeriod" startAt="9"/>
            </a:pPr>
            <a:r>
              <a:rPr lang="en-US" altLang="en-US" sz="2400">
                <a:solidFill>
                  <a:srgbClr val="000000"/>
                </a:solidFill>
                <a:latin typeface="Times New Roman" pitchFamily="18" charset="0"/>
                <a:cs typeface="Times New Roman" pitchFamily="18" charset="0"/>
              </a:rPr>
              <a:t>Hatach went and relayed the words of Mordechai to Esther. </a:t>
            </a:r>
          </a:p>
          <a:p>
            <a:pPr eaLnBrk="1" hangingPunct="1"/>
            <a:endParaRPr lang="en-US" altLang="en-US" b="1">
              <a:solidFill>
                <a:srgbClr val="000000"/>
              </a:solidFill>
              <a:latin typeface="Times New Roman" pitchFamily="18" charset="0"/>
              <a:cs typeface="Times New Roman" pitchFamily="18" charset="0"/>
            </a:endParaRPr>
          </a:p>
          <a:p>
            <a:pPr eaLnBrk="1" hangingPunct="1"/>
            <a:r>
              <a:rPr lang="en-US" altLang="en-US" sz="2400">
                <a:solidFill>
                  <a:srgbClr val="000000"/>
                </a:solidFill>
                <a:latin typeface="Times New Roman" pitchFamily="18" charset="0"/>
                <a:cs typeface="Times New Roman" pitchFamily="18" charset="0"/>
              </a:rPr>
              <a:t>10. Esther told Hatach to relay to Mordechai:</a:t>
            </a:r>
          </a:p>
          <a:p>
            <a:pPr eaLnBrk="1" hangingPunct="1"/>
            <a:endParaRPr lang="en-US" altLang="en-US" sz="1600">
              <a:solidFill>
                <a:srgbClr val="000000"/>
              </a:solidFill>
              <a:latin typeface="Times New Roman" pitchFamily="18" charset="0"/>
              <a:cs typeface="Times New Roman" pitchFamily="18" charset="0"/>
            </a:endParaRPr>
          </a:p>
          <a:p>
            <a:pPr eaLnBrk="1" hangingPunct="1"/>
            <a:r>
              <a:rPr lang="en-US" altLang="en-US" sz="2400">
                <a:solidFill>
                  <a:srgbClr val="000000"/>
                </a:solidFill>
                <a:latin typeface="Times New Roman" pitchFamily="18" charset="0"/>
                <a:cs typeface="Times New Roman" pitchFamily="18" charset="0"/>
              </a:rPr>
              <a:t>11. "All the king's servants and the people of the king's provinces know that any man or woman who goes to the king and enters the inner courtyard without being summoned, his is but one verdict: execution; except for the person to whom the king extends his golden scepter [only] he shall live. And I have not been summoned to come to the king for thirty days now."</a:t>
            </a:r>
          </a:p>
        </p:txBody>
      </p:sp>
      <p:sp>
        <p:nvSpPr>
          <p:cNvPr id="41987" name="Text Box 3"/>
          <p:cNvSpPr txBox="1">
            <a:spLocks noChangeArrowheads="1"/>
          </p:cNvSpPr>
          <p:nvPr/>
        </p:nvSpPr>
        <p:spPr bwMode="auto">
          <a:xfrm>
            <a:off x="4191000" y="0"/>
            <a:ext cx="4953000" cy="649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defRPr sz="800">
                <a:solidFill>
                  <a:srgbClr val="FFFF00"/>
                </a:solidFill>
                <a:latin typeface="Arial" pitchFamily="34" charset="0"/>
              </a:defRPr>
            </a:lvl1pPr>
            <a:lvl2pPr marL="742950" indent="-285750" eaLnBrk="0" hangingPunct="0">
              <a:spcBef>
                <a:spcPct val="50000"/>
              </a:spcBef>
              <a:defRPr sz="800">
                <a:solidFill>
                  <a:srgbClr val="FFFF00"/>
                </a:solidFill>
                <a:latin typeface="Arial" pitchFamily="34" charset="0"/>
              </a:defRPr>
            </a:lvl2pPr>
            <a:lvl3pPr marL="1143000" indent="-228600" eaLnBrk="0" hangingPunct="0">
              <a:spcBef>
                <a:spcPct val="50000"/>
              </a:spcBef>
              <a:defRPr sz="800">
                <a:solidFill>
                  <a:srgbClr val="FFFF00"/>
                </a:solidFill>
                <a:latin typeface="Arial" pitchFamily="34" charset="0"/>
              </a:defRPr>
            </a:lvl3pPr>
            <a:lvl4pPr marL="1600200" indent="-228600" eaLnBrk="0" hangingPunct="0">
              <a:spcBef>
                <a:spcPct val="50000"/>
              </a:spcBef>
              <a:defRPr sz="800">
                <a:solidFill>
                  <a:srgbClr val="FFFF00"/>
                </a:solidFill>
                <a:latin typeface="Arial" pitchFamily="34" charset="0"/>
              </a:defRPr>
            </a:lvl4pPr>
            <a:lvl5pPr marL="2057400" indent="-228600" eaLnBrk="0" hangingPunct="0">
              <a:spcBef>
                <a:spcPct val="50000"/>
              </a:spcBef>
              <a:defRPr sz="800">
                <a:solidFill>
                  <a:srgbClr val="FFFF00"/>
                </a:solidFill>
                <a:latin typeface="Arial" pitchFamily="34" charset="0"/>
              </a:defRPr>
            </a:lvl5pPr>
            <a:lvl6pPr marL="2514600" indent="-228600" eaLnBrk="0" fontAlgn="base" hangingPunct="0">
              <a:spcBef>
                <a:spcPct val="50000"/>
              </a:spcBef>
              <a:spcAft>
                <a:spcPct val="0"/>
              </a:spcAft>
              <a:defRPr sz="800">
                <a:solidFill>
                  <a:srgbClr val="FFFF00"/>
                </a:solidFill>
                <a:latin typeface="Arial" pitchFamily="34" charset="0"/>
              </a:defRPr>
            </a:lvl6pPr>
            <a:lvl7pPr marL="2971800" indent="-228600" eaLnBrk="0" fontAlgn="base" hangingPunct="0">
              <a:spcBef>
                <a:spcPct val="50000"/>
              </a:spcBef>
              <a:spcAft>
                <a:spcPct val="0"/>
              </a:spcAft>
              <a:defRPr sz="800">
                <a:solidFill>
                  <a:srgbClr val="FFFF00"/>
                </a:solidFill>
                <a:latin typeface="Arial" pitchFamily="34" charset="0"/>
              </a:defRPr>
            </a:lvl7pPr>
            <a:lvl8pPr marL="3429000" indent="-228600" eaLnBrk="0" fontAlgn="base" hangingPunct="0">
              <a:spcBef>
                <a:spcPct val="50000"/>
              </a:spcBef>
              <a:spcAft>
                <a:spcPct val="0"/>
              </a:spcAft>
              <a:defRPr sz="800">
                <a:solidFill>
                  <a:srgbClr val="FFFF00"/>
                </a:solidFill>
                <a:latin typeface="Arial" pitchFamily="34" charset="0"/>
              </a:defRPr>
            </a:lvl8pPr>
            <a:lvl9pPr marL="3886200" indent="-228600" eaLnBrk="0" fontAlgn="base" hangingPunct="0">
              <a:spcBef>
                <a:spcPct val="50000"/>
              </a:spcBef>
              <a:spcAft>
                <a:spcPct val="0"/>
              </a:spcAft>
              <a:defRPr sz="800">
                <a:solidFill>
                  <a:srgbClr val="FFFF00"/>
                </a:solidFill>
                <a:latin typeface="Arial" pitchFamily="34" charset="0"/>
              </a:defRPr>
            </a:lvl9pPr>
          </a:lstStyle>
          <a:p>
            <a:pPr algn="r" rtl="1" eaLnBrk="1" hangingPunct="1">
              <a:spcBef>
                <a:spcPct val="0"/>
              </a:spcBef>
            </a:pPr>
            <a:r>
              <a:rPr lang="he-IL" altLang="en-US" sz="3200" b="1">
                <a:solidFill>
                  <a:srgbClr val="000000"/>
                </a:solidFill>
                <a:cs typeface="David" pitchFamily="34" charset="-79"/>
              </a:rPr>
              <a:t>ט</a:t>
            </a:r>
            <a:r>
              <a:rPr lang="en-US" altLang="en-US" sz="3200" b="1">
                <a:solidFill>
                  <a:srgbClr val="000000"/>
                </a:solidFill>
                <a:cs typeface="David" pitchFamily="34" charset="-79"/>
              </a:rPr>
              <a:t>.</a:t>
            </a:r>
            <a:r>
              <a:rPr lang="he-IL" altLang="en-US" sz="3200">
                <a:solidFill>
                  <a:srgbClr val="000000"/>
                </a:solidFill>
                <a:cs typeface="David" pitchFamily="34" charset="-79"/>
              </a:rPr>
              <a:t> וַיָּבוֹא, הֲתָךְ; וַיַּגֵּד לְאֶסְתֵּר, </a:t>
            </a:r>
            <a:r>
              <a:rPr lang="en-US" altLang="en-US" sz="3200">
                <a:solidFill>
                  <a:srgbClr val="000000"/>
                </a:solidFill>
                <a:cs typeface="David" pitchFamily="34" charset="-79"/>
              </a:rPr>
              <a:t>        </a:t>
            </a:r>
            <a:r>
              <a:rPr lang="he-IL" altLang="en-US" sz="3200">
                <a:solidFill>
                  <a:srgbClr val="000000"/>
                </a:solidFill>
                <a:cs typeface="David" pitchFamily="34" charset="-79"/>
              </a:rPr>
              <a:t>אֵת דִּבְרֵי מָרְדֳּכָי. </a:t>
            </a:r>
            <a:endParaRPr lang="en-US" altLang="en-US" sz="3200">
              <a:solidFill>
                <a:srgbClr val="000000"/>
              </a:solidFill>
              <a:cs typeface="David" pitchFamily="34" charset="-79"/>
            </a:endParaRPr>
          </a:p>
          <a:p>
            <a:pPr algn="r" rtl="1" eaLnBrk="1" hangingPunct="1">
              <a:spcBef>
                <a:spcPct val="0"/>
              </a:spcBef>
            </a:pPr>
            <a:r>
              <a:rPr lang="he-IL" altLang="en-US" sz="3200" b="1">
                <a:solidFill>
                  <a:srgbClr val="000000"/>
                </a:solidFill>
                <a:cs typeface="David" pitchFamily="34" charset="-79"/>
              </a:rPr>
              <a:t>י</a:t>
            </a:r>
            <a:r>
              <a:rPr lang="en-US" altLang="en-US" sz="3200" b="1">
                <a:solidFill>
                  <a:srgbClr val="000000"/>
                </a:solidFill>
                <a:cs typeface="David" pitchFamily="34" charset="-79"/>
              </a:rPr>
              <a:t>.</a:t>
            </a:r>
            <a:r>
              <a:rPr lang="he-IL" altLang="en-US" sz="3200">
                <a:solidFill>
                  <a:srgbClr val="000000"/>
                </a:solidFill>
                <a:cs typeface="David" pitchFamily="34" charset="-79"/>
              </a:rPr>
              <a:t> וַתֹּאמֶר אֶסְתֵּר לַהֲתָךְ, וַתְּצַוֵּהוּ </a:t>
            </a:r>
            <a:r>
              <a:rPr lang="en-US" altLang="en-US" sz="3200">
                <a:solidFill>
                  <a:srgbClr val="000000"/>
                </a:solidFill>
                <a:cs typeface="David" pitchFamily="34" charset="-79"/>
              </a:rPr>
              <a:t>      </a:t>
            </a:r>
            <a:r>
              <a:rPr lang="he-IL" altLang="en-US" sz="3200">
                <a:solidFill>
                  <a:srgbClr val="000000"/>
                </a:solidFill>
                <a:cs typeface="David" pitchFamily="34" charset="-79"/>
              </a:rPr>
              <a:t>אֶל מָרְדֳּכָי.  </a:t>
            </a:r>
            <a:endParaRPr lang="en-US" altLang="en-US" sz="3200">
              <a:solidFill>
                <a:srgbClr val="000000"/>
              </a:solidFill>
              <a:cs typeface="David" pitchFamily="34" charset="-79"/>
            </a:endParaRPr>
          </a:p>
          <a:p>
            <a:pPr algn="r" rtl="1" eaLnBrk="1" hangingPunct="1">
              <a:spcBef>
                <a:spcPct val="0"/>
              </a:spcBef>
            </a:pPr>
            <a:r>
              <a:rPr lang="he-IL" altLang="en-US" sz="3200" b="1">
                <a:solidFill>
                  <a:srgbClr val="000000"/>
                </a:solidFill>
                <a:cs typeface="David" pitchFamily="34" charset="-79"/>
              </a:rPr>
              <a:t>יא</a:t>
            </a:r>
            <a:r>
              <a:rPr lang="en-US" altLang="en-US" sz="3200" b="1">
                <a:solidFill>
                  <a:srgbClr val="000000"/>
                </a:solidFill>
                <a:cs typeface="David" pitchFamily="34" charset="-79"/>
              </a:rPr>
              <a:t>.</a:t>
            </a:r>
            <a:r>
              <a:rPr lang="he-IL" altLang="en-US" sz="3200">
                <a:solidFill>
                  <a:srgbClr val="000000"/>
                </a:solidFill>
                <a:cs typeface="David" pitchFamily="34" charset="-79"/>
              </a:rPr>
              <a:t> כָּל עַבְדֵי הַמֶּלֶךְ וְעַם מְדִינוֹת </a:t>
            </a:r>
            <a:r>
              <a:rPr lang="en-US" altLang="en-US" sz="3200">
                <a:solidFill>
                  <a:srgbClr val="000000"/>
                </a:solidFill>
                <a:cs typeface="David" pitchFamily="34" charset="-79"/>
              </a:rPr>
              <a:t>      </a:t>
            </a:r>
            <a:r>
              <a:rPr lang="he-IL" altLang="en-US" sz="3200">
                <a:solidFill>
                  <a:srgbClr val="000000"/>
                </a:solidFill>
                <a:cs typeface="David" pitchFamily="34" charset="-79"/>
              </a:rPr>
              <a:t>הַמֶּלֶךְ יֹדְעִים, אֲשֶׁר כָּל אִישׁ </a:t>
            </a:r>
            <a:r>
              <a:rPr lang="en-US" altLang="en-US" sz="3200">
                <a:solidFill>
                  <a:srgbClr val="000000"/>
                </a:solidFill>
                <a:cs typeface="David" pitchFamily="34" charset="-79"/>
              </a:rPr>
              <a:t>       </a:t>
            </a:r>
            <a:r>
              <a:rPr lang="he-IL" altLang="en-US" sz="3200">
                <a:solidFill>
                  <a:srgbClr val="000000"/>
                </a:solidFill>
                <a:cs typeface="David" pitchFamily="34" charset="-79"/>
              </a:rPr>
              <a:t>וְאִשָּׁה אֲשֶׁר יָבוֹא אֶל הַמֶּלֶךְ </a:t>
            </a:r>
            <a:r>
              <a:rPr lang="en-US" altLang="en-US" sz="3200">
                <a:solidFill>
                  <a:srgbClr val="000000"/>
                </a:solidFill>
                <a:cs typeface="David" pitchFamily="34" charset="-79"/>
              </a:rPr>
              <a:t>      </a:t>
            </a:r>
            <a:r>
              <a:rPr lang="he-IL" altLang="en-US" sz="3200">
                <a:solidFill>
                  <a:srgbClr val="000000"/>
                </a:solidFill>
                <a:cs typeface="David" pitchFamily="34" charset="-79"/>
              </a:rPr>
              <a:t>אֶל הֶחָצֵר הַפְּנִימִית אֲשֶׁר </a:t>
            </a:r>
            <a:r>
              <a:rPr lang="en-US" altLang="en-US" sz="3200">
                <a:solidFill>
                  <a:srgbClr val="000000"/>
                </a:solidFill>
                <a:cs typeface="David" pitchFamily="34" charset="-79"/>
              </a:rPr>
              <a:t>          </a:t>
            </a:r>
            <a:r>
              <a:rPr lang="he-IL" altLang="en-US" sz="3200">
                <a:solidFill>
                  <a:srgbClr val="000000"/>
                </a:solidFill>
                <a:cs typeface="David" pitchFamily="34" charset="-79"/>
              </a:rPr>
              <a:t>לֹא יִקָּרֵא אַחַת דָּתוֹ לְהָמִית, </a:t>
            </a:r>
            <a:r>
              <a:rPr lang="en-US" altLang="en-US" sz="3200">
                <a:solidFill>
                  <a:srgbClr val="000000"/>
                </a:solidFill>
                <a:cs typeface="David" pitchFamily="34" charset="-79"/>
              </a:rPr>
              <a:t>      </a:t>
            </a:r>
            <a:r>
              <a:rPr lang="he-IL" altLang="en-US" sz="3200">
                <a:solidFill>
                  <a:srgbClr val="000000"/>
                </a:solidFill>
                <a:cs typeface="David" pitchFamily="34" charset="-79"/>
              </a:rPr>
              <a:t>לְבַד מֵאֲשֶׁר יוֹשִׁיט לוֹ הַמֶּלֶךְ </a:t>
            </a:r>
            <a:r>
              <a:rPr lang="en-US" altLang="en-US" sz="3200">
                <a:solidFill>
                  <a:srgbClr val="000000"/>
                </a:solidFill>
                <a:cs typeface="David" pitchFamily="34" charset="-79"/>
              </a:rPr>
              <a:t>       </a:t>
            </a:r>
            <a:r>
              <a:rPr lang="he-IL" altLang="en-US" sz="3200">
                <a:solidFill>
                  <a:srgbClr val="000000"/>
                </a:solidFill>
                <a:cs typeface="David" pitchFamily="34" charset="-79"/>
              </a:rPr>
              <a:t>אֶת שַׁרְבִיט הַזָּהָב, וְחָיָה; </a:t>
            </a:r>
            <a:r>
              <a:rPr lang="en-US" altLang="en-US" sz="3200">
                <a:solidFill>
                  <a:srgbClr val="000000"/>
                </a:solidFill>
                <a:cs typeface="David" pitchFamily="34" charset="-79"/>
              </a:rPr>
              <a:t>          </a:t>
            </a:r>
            <a:r>
              <a:rPr lang="he-IL" altLang="en-US" sz="3200">
                <a:solidFill>
                  <a:srgbClr val="000000"/>
                </a:solidFill>
                <a:cs typeface="David" pitchFamily="34" charset="-79"/>
              </a:rPr>
              <a:t>וַאֲנִי, לֹא נִקְרֵאתִי לָבוֹא אֶל </a:t>
            </a:r>
            <a:r>
              <a:rPr lang="en-US" altLang="en-US" sz="3200">
                <a:solidFill>
                  <a:srgbClr val="000000"/>
                </a:solidFill>
                <a:cs typeface="David" pitchFamily="34" charset="-79"/>
              </a:rPr>
              <a:t>      </a:t>
            </a:r>
            <a:r>
              <a:rPr lang="he-IL" altLang="en-US" sz="3200">
                <a:solidFill>
                  <a:srgbClr val="000000"/>
                </a:solidFill>
                <a:cs typeface="David" pitchFamily="34" charset="-79"/>
              </a:rPr>
              <a:t>הַמֶּלֶךְ--זֶה, שְׁלוֹשִׁים יוֹם. </a:t>
            </a:r>
            <a:endParaRPr lang="en-US" altLang="en-US" sz="3200">
              <a:solidFill>
                <a:srgbClr val="000000"/>
              </a:solidFill>
              <a:cs typeface="David" pitchFamily="34" charset="-79"/>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0" y="304800"/>
            <a:ext cx="45720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50000"/>
              </a:spcBef>
              <a:defRPr sz="800">
                <a:solidFill>
                  <a:srgbClr val="FFFF00"/>
                </a:solidFill>
                <a:latin typeface="Arial" pitchFamily="34" charset="0"/>
              </a:defRPr>
            </a:lvl1pPr>
            <a:lvl2pPr marL="742950" indent="-285750" eaLnBrk="0" hangingPunct="0">
              <a:spcBef>
                <a:spcPct val="50000"/>
              </a:spcBef>
              <a:defRPr sz="800">
                <a:solidFill>
                  <a:srgbClr val="FFFF00"/>
                </a:solidFill>
                <a:latin typeface="Arial" pitchFamily="34" charset="0"/>
              </a:defRPr>
            </a:lvl2pPr>
            <a:lvl3pPr marL="1143000" indent="-228600" eaLnBrk="0" hangingPunct="0">
              <a:spcBef>
                <a:spcPct val="50000"/>
              </a:spcBef>
              <a:defRPr sz="800">
                <a:solidFill>
                  <a:srgbClr val="FFFF00"/>
                </a:solidFill>
                <a:latin typeface="Arial" pitchFamily="34" charset="0"/>
              </a:defRPr>
            </a:lvl3pPr>
            <a:lvl4pPr marL="1600200" indent="-228600" eaLnBrk="0" hangingPunct="0">
              <a:spcBef>
                <a:spcPct val="50000"/>
              </a:spcBef>
              <a:defRPr sz="800">
                <a:solidFill>
                  <a:srgbClr val="FFFF00"/>
                </a:solidFill>
                <a:latin typeface="Arial" pitchFamily="34" charset="0"/>
              </a:defRPr>
            </a:lvl4pPr>
            <a:lvl5pPr marL="2057400" indent="-228600" eaLnBrk="0" hangingPunct="0">
              <a:spcBef>
                <a:spcPct val="50000"/>
              </a:spcBef>
              <a:defRPr sz="800">
                <a:solidFill>
                  <a:srgbClr val="FFFF00"/>
                </a:solidFill>
                <a:latin typeface="Arial" pitchFamily="34" charset="0"/>
              </a:defRPr>
            </a:lvl5pPr>
            <a:lvl6pPr marL="2514600" indent="-228600" eaLnBrk="0" fontAlgn="base" hangingPunct="0">
              <a:spcBef>
                <a:spcPct val="50000"/>
              </a:spcBef>
              <a:spcAft>
                <a:spcPct val="0"/>
              </a:spcAft>
              <a:defRPr sz="800">
                <a:solidFill>
                  <a:srgbClr val="FFFF00"/>
                </a:solidFill>
                <a:latin typeface="Arial" pitchFamily="34" charset="0"/>
              </a:defRPr>
            </a:lvl6pPr>
            <a:lvl7pPr marL="2971800" indent="-228600" eaLnBrk="0" fontAlgn="base" hangingPunct="0">
              <a:spcBef>
                <a:spcPct val="50000"/>
              </a:spcBef>
              <a:spcAft>
                <a:spcPct val="0"/>
              </a:spcAft>
              <a:defRPr sz="800">
                <a:solidFill>
                  <a:srgbClr val="FFFF00"/>
                </a:solidFill>
                <a:latin typeface="Arial" pitchFamily="34" charset="0"/>
              </a:defRPr>
            </a:lvl7pPr>
            <a:lvl8pPr marL="3429000" indent="-228600" eaLnBrk="0" fontAlgn="base" hangingPunct="0">
              <a:spcBef>
                <a:spcPct val="50000"/>
              </a:spcBef>
              <a:spcAft>
                <a:spcPct val="0"/>
              </a:spcAft>
              <a:defRPr sz="800">
                <a:solidFill>
                  <a:srgbClr val="FFFF00"/>
                </a:solidFill>
                <a:latin typeface="Arial" pitchFamily="34" charset="0"/>
              </a:defRPr>
            </a:lvl8pPr>
            <a:lvl9pPr marL="3886200" indent="-228600" eaLnBrk="0" fontAlgn="base" hangingPunct="0">
              <a:spcBef>
                <a:spcPct val="50000"/>
              </a:spcBef>
              <a:spcAft>
                <a:spcPct val="0"/>
              </a:spcAft>
              <a:defRPr sz="800">
                <a:solidFill>
                  <a:srgbClr val="FFFF00"/>
                </a:solidFill>
                <a:latin typeface="Arial" pitchFamily="34" charset="0"/>
              </a:defRPr>
            </a:lvl9pPr>
          </a:lstStyle>
          <a:p>
            <a:pPr eaLnBrk="1" hangingPunct="1">
              <a:buFontTx/>
              <a:buAutoNum type="arabicPeriod" startAt="12"/>
            </a:pPr>
            <a:r>
              <a:rPr lang="en-US" altLang="en-US" sz="2400">
                <a:solidFill>
                  <a:srgbClr val="000000"/>
                </a:solidFill>
                <a:latin typeface="Times New Roman" pitchFamily="18" charset="0"/>
                <a:cs typeface="Times New Roman" pitchFamily="18" charset="0"/>
              </a:rPr>
              <a:t>They relayed Esther's words to Mordechai, </a:t>
            </a:r>
          </a:p>
          <a:p>
            <a:pPr eaLnBrk="1" hangingPunct="1">
              <a:buFontTx/>
              <a:buAutoNum type="arabicPeriod" startAt="12"/>
            </a:pPr>
            <a:endParaRPr lang="en-US" altLang="en-US" sz="2400">
              <a:solidFill>
                <a:srgbClr val="000000"/>
              </a:solidFill>
              <a:latin typeface="Times New Roman" pitchFamily="18" charset="0"/>
              <a:cs typeface="Times New Roman" pitchFamily="18" charset="0"/>
            </a:endParaRPr>
          </a:p>
          <a:p>
            <a:pPr eaLnBrk="1" hangingPunct="1">
              <a:buFontTx/>
              <a:buAutoNum type="arabicPeriod" startAt="12"/>
            </a:pPr>
            <a:endParaRPr lang="en-US" altLang="en-US" sz="2400">
              <a:solidFill>
                <a:srgbClr val="000000"/>
              </a:solidFill>
              <a:latin typeface="Times New Roman" pitchFamily="18" charset="0"/>
              <a:cs typeface="Times New Roman" pitchFamily="18" charset="0"/>
            </a:endParaRPr>
          </a:p>
          <a:p>
            <a:pPr eaLnBrk="1" hangingPunct="1">
              <a:buFontTx/>
              <a:buAutoNum type="arabicPeriod" startAt="12"/>
            </a:pPr>
            <a:r>
              <a:rPr lang="en-US" altLang="en-US" sz="2400">
                <a:solidFill>
                  <a:srgbClr val="000000"/>
                </a:solidFill>
                <a:latin typeface="Times New Roman" pitchFamily="18" charset="0"/>
                <a:cs typeface="Times New Roman" pitchFamily="18" charset="0"/>
              </a:rPr>
              <a:t>and Mordechai said to relay to Esther, "Do not think that you will escape [the fate of] all the Jews by being in the king's palace.</a:t>
            </a:r>
          </a:p>
        </p:txBody>
      </p:sp>
      <p:sp>
        <p:nvSpPr>
          <p:cNvPr id="43011" name="Text Box 3"/>
          <p:cNvSpPr txBox="1">
            <a:spLocks noChangeArrowheads="1"/>
          </p:cNvSpPr>
          <p:nvPr/>
        </p:nvSpPr>
        <p:spPr bwMode="auto">
          <a:xfrm>
            <a:off x="4572000" y="228600"/>
            <a:ext cx="45720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defRPr sz="800">
                <a:solidFill>
                  <a:srgbClr val="FFFF00"/>
                </a:solidFill>
                <a:latin typeface="Arial" pitchFamily="34" charset="0"/>
              </a:defRPr>
            </a:lvl1pPr>
            <a:lvl2pPr marL="742950" indent="-285750" eaLnBrk="0" hangingPunct="0">
              <a:spcBef>
                <a:spcPct val="50000"/>
              </a:spcBef>
              <a:defRPr sz="800">
                <a:solidFill>
                  <a:srgbClr val="FFFF00"/>
                </a:solidFill>
                <a:latin typeface="Arial" pitchFamily="34" charset="0"/>
              </a:defRPr>
            </a:lvl2pPr>
            <a:lvl3pPr marL="1143000" indent="-228600" eaLnBrk="0" hangingPunct="0">
              <a:spcBef>
                <a:spcPct val="50000"/>
              </a:spcBef>
              <a:defRPr sz="800">
                <a:solidFill>
                  <a:srgbClr val="FFFF00"/>
                </a:solidFill>
                <a:latin typeface="Arial" pitchFamily="34" charset="0"/>
              </a:defRPr>
            </a:lvl3pPr>
            <a:lvl4pPr marL="1600200" indent="-228600" eaLnBrk="0" hangingPunct="0">
              <a:spcBef>
                <a:spcPct val="50000"/>
              </a:spcBef>
              <a:defRPr sz="800">
                <a:solidFill>
                  <a:srgbClr val="FFFF00"/>
                </a:solidFill>
                <a:latin typeface="Arial" pitchFamily="34" charset="0"/>
              </a:defRPr>
            </a:lvl4pPr>
            <a:lvl5pPr marL="2057400" indent="-228600" eaLnBrk="0" hangingPunct="0">
              <a:spcBef>
                <a:spcPct val="50000"/>
              </a:spcBef>
              <a:defRPr sz="800">
                <a:solidFill>
                  <a:srgbClr val="FFFF00"/>
                </a:solidFill>
                <a:latin typeface="Arial" pitchFamily="34" charset="0"/>
              </a:defRPr>
            </a:lvl5pPr>
            <a:lvl6pPr marL="2514600" indent="-228600" eaLnBrk="0" fontAlgn="base" hangingPunct="0">
              <a:spcBef>
                <a:spcPct val="50000"/>
              </a:spcBef>
              <a:spcAft>
                <a:spcPct val="0"/>
              </a:spcAft>
              <a:defRPr sz="800">
                <a:solidFill>
                  <a:srgbClr val="FFFF00"/>
                </a:solidFill>
                <a:latin typeface="Arial" pitchFamily="34" charset="0"/>
              </a:defRPr>
            </a:lvl6pPr>
            <a:lvl7pPr marL="2971800" indent="-228600" eaLnBrk="0" fontAlgn="base" hangingPunct="0">
              <a:spcBef>
                <a:spcPct val="50000"/>
              </a:spcBef>
              <a:spcAft>
                <a:spcPct val="0"/>
              </a:spcAft>
              <a:defRPr sz="800">
                <a:solidFill>
                  <a:srgbClr val="FFFF00"/>
                </a:solidFill>
                <a:latin typeface="Arial" pitchFamily="34" charset="0"/>
              </a:defRPr>
            </a:lvl7pPr>
            <a:lvl8pPr marL="3429000" indent="-228600" eaLnBrk="0" fontAlgn="base" hangingPunct="0">
              <a:spcBef>
                <a:spcPct val="50000"/>
              </a:spcBef>
              <a:spcAft>
                <a:spcPct val="0"/>
              </a:spcAft>
              <a:defRPr sz="800">
                <a:solidFill>
                  <a:srgbClr val="FFFF00"/>
                </a:solidFill>
                <a:latin typeface="Arial" pitchFamily="34" charset="0"/>
              </a:defRPr>
            </a:lvl8pPr>
            <a:lvl9pPr marL="3886200" indent="-228600" eaLnBrk="0" fontAlgn="base" hangingPunct="0">
              <a:spcBef>
                <a:spcPct val="50000"/>
              </a:spcBef>
              <a:spcAft>
                <a:spcPct val="0"/>
              </a:spcAft>
              <a:defRPr sz="800">
                <a:solidFill>
                  <a:srgbClr val="FFFF00"/>
                </a:solidFill>
                <a:latin typeface="Arial" pitchFamily="34" charset="0"/>
              </a:defRPr>
            </a:lvl9pPr>
          </a:lstStyle>
          <a:p>
            <a:pPr algn="r" rtl="1" eaLnBrk="1" hangingPunct="1"/>
            <a:r>
              <a:rPr lang="he-IL" altLang="en-US" sz="3200" b="1">
                <a:solidFill>
                  <a:srgbClr val="000000"/>
                </a:solidFill>
                <a:cs typeface="David" pitchFamily="34" charset="-79"/>
              </a:rPr>
              <a:t>יב</a:t>
            </a:r>
            <a:r>
              <a:rPr lang="en-US" altLang="en-US" sz="3200" b="1">
                <a:solidFill>
                  <a:srgbClr val="000000"/>
                </a:solidFill>
                <a:cs typeface="David" pitchFamily="34" charset="-79"/>
              </a:rPr>
              <a:t>.</a:t>
            </a:r>
            <a:r>
              <a:rPr lang="he-IL" altLang="en-US" sz="3200">
                <a:solidFill>
                  <a:srgbClr val="000000"/>
                </a:solidFill>
                <a:cs typeface="David" pitchFamily="34" charset="-79"/>
              </a:rPr>
              <a:t> וַיַּגִּידוּ לְמָרְדֳּכָי, אֵת דִּבְרֵי </a:t>
            </a:r>
            <a:r>
              <a:rPr lang="en-US" altLang="en-US" sz="3200">
                <a:solidFill>
                  <a:srgbClr val="000000"/>
                </a:solidFill>
                <a:cs typeface="David" pitchFamily="34" charset="-79"/>
              </a:rPr>
              <a:t>      </a:t>
            </a:r>
            <a:r>
              <a:rPr lang="he-IL" altLang="en-US" sz="3200">
                <a:solidFill>
                  <a:srgbClr val="000000"/>
                </a:solidFill>
                <a:cs typeface="David" pitchFamily="34" charset="-79"/>
              </a:rPr>
              <a:t>אֶסְתֵּר.  </a:t>
            </a:r>
            <a:endParaRPr lang="en-US" altLang="en-US" sz="3200">
              <a:solidFill>
                <a:srgbClr val="000000"/>
              </a:solidFill>
              <a:cs typeface="David" pitchFamily="34" charset="-79"/>
            </a:endParaRPr>
          </a:p>
          <a:p>
            <a:pPr algn="r" rtl="1" eaLnBrk="1" hangingPunct="1"/>
            <a:endParaRPr lang="en-US" altLang="en-US" sz="3200">
              <a:solidFill>
                <a:srgbClr val="000000"/>
              </a:solidFill>
              <a:cs typeface="David" pitchFamily="34" charset="-79"/>
            </a:endParaRPr>
          </a:p>
          <a:p>
            <a:pPr algn="r" rtl="1" eaLnBrk="1" hangingPunct="1"/>
            <a:r>
              <a:rPr lang="he-IL" altLang="en-US" sz="3200" b="1">
                <a:solidFill>
                  <a:srgbClr val="000000"/>
                </a:solidFill>
                <a:cs typeface="David" pitchFamily="34" charset="-79"/>
              </a:rPr>
              <a:t>יג</a:t>
            </a:r>
            <a:r>
              <a:rPr lang="en-US" altLang="en-US" sz="3200" b="1">
                <a:solidFill>
                  <a:srgbClr val="000000"/>
                </a:solidFill>
                <a:cs typeface="David" pitchFamily="34" charset="-79"/>
              </a:rPr>
              <a:t>.</a:t>
            </a:r>
            <a:r>
              <a:rPr lang="he-IL" altLang="en-US" sz="3200">
                <a:solidFill>
                  <a:srgbClr val="000000"/>
                </a:solidFill>
                <a:cs typeface="David" pitchFamily="34" charset="-79"/>
              </a:rPr>
              <a:t> וַיֹּאמֶר מָרְדֳּכַי, לְהָשִׁיב אֶל </a:t>
            </a:r>
            <a:r>
              <a:rPr lang="en-US" altLang="en-US" sz="3200">
                <a:solidFill>
                  <a:srgbClr val="000000"/>
                </a:solidFill>
                <a:cs typeface="David" pitchFamily="34" charset="-79"/>
              </a:rPr>
              <a:t>     </a:t>
            </a:r>
            <a:r>
              <a:rPr lang="he-IL" altLang="en-US" sz="3200">
                <a:solidFill>
                  <a:srgbClr val="000000"/>
                </a:solidFill>
                <a:cs typeface="David" pitchFamily="34" charset="-79"/>
              </a:rPr>
              <a:t>אֶסְתֵּר:  אַל תְּדַמִּי בְנַפְשֵׁךְ, </a:t>
            </a:r>
            <a:r>
              <a:rPr lang="en-US" altLang="en-US" sz="3200">
                <a:solidFill>
                  <a:srgbClr val="000000"/>
                </a:solidFill>
                <a:cs typeface="David" pitchFamily="34" charset="-79"/>
              </a:rPr>
              <a:t>     </a:t>
            </a:r>
            <a:r>
              <a:rPr lang="he-IL" altLang="en-US" sz="3200">
                <a:solidFill>
                  <a:srgbClr val="000000"/>
                </a:solidFill>
                <a:cs typeface="David" pitchFamily="34" charset="-79"/>
              </a:rPr>
              <a:t>לְהִמָּלֵט בֵּית הַמֶּלֶךְ מִכָּל </a:t>
            </a:r>
            <a:r>
              <a:rPr lang="en-US" altLang="en-US" sz="3200">
                <a:solidFill>
                  <a:srgbClr val="000000"/>
                </a:solidFill>
                <a:cs typeface="David" pitchFamily="34" charset="-79"/>
              </a:rPr>
              <a:t>        </a:t>
            </a:r>
            <a:r>
              <a:rPr lang="he-IL" altLang="en-US" sz="3200">
                <a:solidFill>
                  <a:srgbClr val="000000"/>
                </a:solidFill>
                <a:cs typeface="David" pitchFamily="34" charset="-79"/>
              </a:rPr>
              <a:t>הַיְּהוּדִים. </a:t>
            </a:r>
            <a:endParaRPr lang="en-US" altLang="en-US" sz="3200">
              <a:solidFill>
                <a:srgbClr val="000000"/>
              </a:solidFill>
              <a:cs typeface="David" pitchFamily="34" charset="-79"/>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0" y="0"/>
            <a:ext cx="4800600" cy="498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50000"/>
              </a:spcBef>
              <a:defRPr sz="800">
                <a:solidFill>
                  <a:srgbClr val="FFFF00"/>
                </a:solidFill>
                <a:latin typeface="Arial" pitchFamily="34" charset="0"/>
              </a:defRPr>
            </a:lvl1pPr>
            <a:lvl2pPr marL="742950" indent="-285750" eaLnBrk="0" hangingPunct="0">
              <a:spcBef>
                <a:spcPct val="50000"/>
              </a:spcBef>
              <a:defRPr sz="800">
                <a:solidFill>
                  <a:srgbClr val="FFFF00"/>
                </a:solidFill>
                <a:latin typeface="Arial" pitchFamily="34" charset="0"/>
              </a:defRPr>
            </a:lvl2pPr>
            <a:lvl3pPr marL="1143000" indent="-228600" eaLnBrk="0" hangingPunct="0">
              <a:spcBef>
                <a:spcPct val="50000"/>
              </a:spcBef>
              <a:defRPr sz="800">
                <a:solidFill>
                  <a:srgbClr val="FFFF00"/>
                </a:solidFill>
                <a:latin typeface="Arial" pitchFamily="34" charset="0"/>
              </a:defRPr>
            </a:lvl3pPr>
            <a:lvl4pPr marL="1600200" indent="-228600" eaLnBrk="0" hangingPunct="0">
              <a:spcBef>
                <a:spcPct val="50000"/>
              </a:spcBef>
              <a:defRPr sz="800">
                <a:solidFill>
                  <a:srgbClr val="FFFF00"/>
                </a:solidFill>
                <a:latin typeface="Arial" pitchFamily="34" charset="0"/>
              </a:defRPr>
            </a:lvl4pPr>
            <a:lvl5pPr marL="2057400" indent="-228600" eaLnBrk="0" hangingPunct="0">
              <a:spcBef>
                <a:spcPct val="50000"/>
              </a:spcBef>
              <a:defRPr sz="800">
                <a:solidFill>
                  <a:srgbClr val="FFFF00"/>
                </a:solidFill>
                <a:latin typeface="Arial" pitchFamily="34" charset="0"/>
              </a:defRPr>
            </a:lvl5pPr>
            <a:lvl6pPr marL="2514600" indent="-228600" eaLnBrk="0" fontAlgn="base" hangingPunct="0">
              <a:spcBef>
                <a:spcPct val="50000"/>
              </a:spcBef>
              <a:spcAft>
                <a:spcPct val="0"/>
              </a:spcAft>
              <a:defRPr sz="800">
                <a:solidFill>
                  <a:srgbClr val="FFFF00"/>
                </a:solidFill>
                <a:latin typeface="Arial" pitchFamily="34" charset="0"/>
              </a:defRPr>
            </a:lvl6pPr>
            <a:lvl7pPr marL="2971800" indent="-228600" eaLnBrk="0" fontAlgn="base" hangingPunct="0">
              <a:spcBef>
                <a:spcPct val="50000"/>
              </a:spcBef>
              <a:spcAft>
                <a:spcPct val="0"/>
              </a:spcAft>
              <a:defRPr sz="800">
                <a:solidFill>
                  <a:srgbClr val="FFFF00"/>
                </a:solidFill>
                <a:latin typeface="Arial" pitchFamily="34" charset="0"/>
              </a:defRPr>
            </a:lvl7pPr>
            <a:lvl8pPr marL="3429000" indent="-228600" eaLnBrk="0" fontAlgn="base" hangingPunct="0">
              <a:spcBef>
                <a:spcPct val="50000"/>
              </a:spcBef>
              <a:spcAft>
                <a:spcPct val="0"/>
              </a:spcAft>
              <a:defRPr sz="800">
                <a:solidFill>
                  <a:srgbClr val="FFFF00"/>
                </a:solidFill>
                <a:latin typeface="Arial" pitchFamily="34" charset="0"/>
              </a:defRPr>
            </a:lvl8pPr>
            <a:lvl9pPr marL="3886200" indent="-228600" eaLnBrk="0" fontAlgn="base" hangingPunct="0">
              <a:spcBef>
                <a:spcPct val="50000"/>
              </a:spcBef>
              <a:spcAft>
                <a:spcPct val="0"/>
              </a:spcAft>
              <a:defRPr sz="800">
                <a:solidFill>
                  <a:srgbClr val="FFFF00"/>
                </a:solidFill>
                <a:latin typeface="Arial" pitchFamily="34" charset="0"/>
              </a:defRPr>
            </a:lvl9pPr>
          </a:lstStyle>
          <a:p>
            <a:pPr eaLnBrk="1" hangingPunct="1">
              <a:buFontTx/>
              <a:buAutoNum type="arabicPeriod" startAt="14"/>
            </a:pPr>
            <a:r>
              <a:rPr lang="en-US" altLang="en-US" sz="2400">
                <a:solidFill>
                  <a:srgbClr val="000000"/>
                </a:solidFill>
                <a:latin typeface="Times New Roman" pitchFamily="18" charset="0"/>
                <a:cs typeface="Times New Roman" pitchFamily="18" charset="0"/>
              </a:rPr>
              <a:t>For if you will remain silent at this time, relief and salvation will come to the Jews from another source, and you and the house of your father will be lost. And who knows if it is not for just such a time that you reached this royal position." </a:t>
            </a:r>
          </a:p>
          <a:p>
            <a:pPr eaLnBrk="1" hangingPunct="1"/>
            <a:endParaRPr lang="en-US" altLang="en-US" sz="2000">
              <a:solidFill>
                <a:srgbClr val="000000"/>
              </a:solidFill>
              <a:latin typeface="Times New Roman" pitchFamily="18" charset="0"/>
              <a:cs typeface="Times New Roman" pitchFamily="18" charset="0"/>
            </a:endParaRPr>
          </a:p>
          <a:p>
            <a:pPr eaLnBrk="1" hangingPunct="1"/>
            <a:endParaRPr lang="en-US" altLang="en-US" sz="2000">
              <a:solidFill>
                <a:srgbClr val="000000"/>
              </a:solidFill>
              <a:latin typeface="Times New Roman" pitchFamily="18" charset="0"/>
              <a:cs typeface="Times New Roman" pitchFamily="18" charset="0"/>
            </a:endParaRPr>
          </a:p>
          <a:p>
            <a:pPr eaLnBrk="1" hangingPunct="1"/>
            <a:endParaRPr lang="en-US" altLang="en-US" sz="2000">
              <a:solidFill>
                <a:srgbClr val="000000"/>
              </a:solidFill>
              <a:latin typeface="Times New Roman" pitchFamily="18" charset="0"/>
              <a:cs typeface="Times New Roman" pitchFamily="18" charset="0"/>
            </a:endParaRPr>
          </a:p>
          <a:p>
            <a:pPr eaLnBrk="1" hangingPunct="1"/>
            <a:r>
              <a:rPr lang="en-US" altLang="en-US" sz="2400">
                <a:solidFill>
                  <a:srgbClr val="000000"/>
                </a:solidFill>
                <a:latin typeface="Times New Roman" pitchFamily="18" charset="0"/>
                <a:cs typeface="Times New Roman" pitchFamily="18" charset="0"/>
              </a:rPr>
              <a:t>15. Esther said to relay to Mordechai:</a:t>
            </a:r>
          </a:p>
        </p:txBody>
      </p:sp>
      <p:sp>
        <p:nvSpPr>
          <p:cNvPr id="44035" name="Text Box 3"/>
          <p:cNvSpPr txBox="1">
            <a:spLocks noChangeArrowheads="1"/>
          </p:cNvSpPr>
          <p:nvPr/>
        </p:nvSpPr>
        <p:spPr bwMode="auto">
          <a:xfrm>
            <a:off x="4572000" y="0"/>
            <a:ext cx="4572000"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defRPr sz="800">
                <a:solidFill>
                  <a:srgbClr val="FFFF00"/>
                </a:solidFill>
                <a:latin typeface="Arial" pitchFamily="34" charset="0"/>
              </a:defRPr>
            </a:lvl1pPr>
            <a:lvl2pPr marL="742950" indent="-285750" eaLnBrk="0" hangingPunct="0">
              <a:spcBef>
                <a:spcPct val="50000"/>
              </a:spcBef>
              <a:defRPr sz="800">
                <a:solidFill>
                  <a:srgbClr val="FFFF00"/>
                </a:solidFill>
                <a:latin typeface="Arial" pitchFamily="34" charset="0"/>
              </a:defRPr>
            </a:lvl2pPr>
            <a:lvl3pPr marL="1143000" indent="-228600" eaLnBrk="0" hangingPunct="0">
              <a:spcBef>
                <a:spcPct val="50000"/>
              </a:spcBef>
              <a:defRPr sz="800">
                <a:solidFill>
                  <a:srgbClr val="FFFF00"/>
                </a:solidFill>
                <a:latin typeface="Arial" pitchFamily="34" charset="0"/>
              </a:defRPr>
            </a:lvl3pPr>
            <a:lvl4pPr marL="1600200" indent="-228600" eaLnBrk="0" hangingPunct="0">
              <a:spcBef>
                <a:spcPct val="50000"/>
              </a:spcBef>
              <a:defRPr sz="800">
                <a:solidFill>
                  <a:srgbClr val="FFFF00"/>
                </a:solidFill>
                <a:latin typeface="Arial" pitchFamily="34" charset="0"/>
              </a:defRPr>
            </a:lvl4pPr>
            <a:lvl5pPr marL="2057400" indent="-228600" eaLnBrk="0" hangingPunct="0">
              <a:spcBef>
                <a:spcPct val="50000"/>
              </a:spcBef>
              <a:defRPr sz="800">
                <a:solidFill>
                  <a:srgbClr val="FFFF00"/>
                </a:solidFill>
                <a:latin typeface="Arial" pitchFamily="34" charset="0"/>
              </a:defRPr>
            </a:lvl5pPr>
            <a:lvl6pPr marL="2514600" indent="-228600" eaLnBrk="0" fontAlgn="base" hangingPunct="0">
              <a:spcBef>
                <a:spcPct val="50000"/>
              </a:spcBef>
              <a:spcAft>
                <a:spcPct val="0"/>
              </a:spcAft>
              <a:defRPr sz="800">
                <a:solidFill>
                  <a:srgbClr val="FFFF00"/>
                </a:solidFill>
                <a:latin typeface="Arial" pitchFamily="34" charset="0"/>
              </a:defRPr>
            </a:lvl6pPr>
            <a:lvl7pPr marL="2971800" indent="-228600" eaLnBrk="0" fontAlgn="base" hangingPunct="0">
              <a:spcBef>
                <a:spcPct val="50000"/>
              </a:spcBef>
              <a:spcAft>
                <a:spcPct val="0"/>
              </a:spcAft>
              <a:defRPr sz="800">
                <a:solidFill>
                  <a:srgbClr val="FFFF00"/>
                </a:solidFill>
                <a:latin typeface="Arial" pitchFamily="34" charset="0"/>
              </a:defRPr>
            </a:lvl7pPr>
            <a:lvl8pPr marL="3429000" indent="-228600" eaLnBrk="0" fontAlgn="base" hangingPunct="0">
              <a:spcBef>
                <a:spcPct val="50000"/>
              </a:spcBef>
              <a:spcAft>
                <a:spcPct val="0"/>
              </a:spcAft>
              <a:defRPr sz="800">
                <a:solidFill>
                  <a:srgbClr val="FFFF00"/>
                </a:solidFill>
                <a:latin typeface="Arial" pitchFamily="34" charset="0"/>
              </a:defRPr>
            </a:lvl8pPr>
            <a:lvl9pPr marL="3886200" indent="-228600" eaLnBrk="0" fontAlgn="base" hangingPunct="0">
              <a:spcBef>
                <a:spcPct val="50000"/>
              </a:spcBef>
              <a:spcAft>
                <a:spcPct val="0"/>
              </a:spcAft>
              <a:defRPr sz="800">
                <a:solidFill>
                  <a:srgbClr val="FFFF00"/>
                </a:solidFill>
                <a:latin typeface="Arial" pitchFamily="34" charset="0"/>
              </a:defRPr>
            </a:lvl9pPr>
          </a:lstStyle>
          <a:p>
            <a:pPr algn="r" rtl="1" eaLnBrk="1" hangingPunct="1"/>
            <a:r>
              <a:rPr lang="he-IL" altLang="en-US" sz="3200" b="1">
                <a:solidFill>
                  <a:srgbClr val="000000"/>
                </a:solidFill>
                <a:cs typeface="David" pitchFamily="34" charset="-79"/>
              </a:rPr>
              <a:t>יד</a:t>
            </a:r>
            <a:r>
              <a:rPr lang="en-US" altLang="en-US" sz="3200" b="1">
                <a:solidFill>
                  <a:srgbClr val="000000"/>
                </a:solidFill>
                <a:cs typeface="David" pitchFamily="34" charset="-79"/>
              </a:rPr>
              <a:t>.</a:t>
            </a:r>
            <a:r>
              <a:rPr lang="he-IL" altLang="en-US" sz="3200">
                <a:solidFill>
                  <a:srgbClr val="000000"/>
                </a:solidFill>
                <a:cs typeface="David" pitchFamily="34" charset="-79"/>
              </a:rPr>
              <a:t> כִּי אִם הַחֲרֵשׁ תַּחֲרִישִׁי,</a:t>
            </a:r>
            <a:r>
              <a:rPr lang="en-US" altLang="en-US" sz="3200">
                <a:solidFill>
                  <a:srgbClr val="000000"/>
                </a:solidFill>
                <a:cs typeface="David" pitchFamily="34" charset="-79"/>
              </a:rPr>
              <a:t>         </a:t>
            </a:r>
            <a:r>
              <a:rPr lang="he-IL" altLang="en-US" sz="3200">
                <a:solidFill>
                  <a:srgbClr val="000000"/>
                </a:solidFill>
                <a:cs typeface="David" pitchFamily="34" charset="-79"/>
              </a:rPr>
              <a:t> בָּעֵת הַזֹּאת--רֶוַח וְהַצָּלָה </a:t>
            </a:r>
            <a:r>
              <a:rPr lang="en-US" altLang="en-US" sz="3200">
                <a:solidFill>
                  <a:srgbClr val="000000"/>
                </a:solidFill>
                <a:cs typeface="David" pitchFamily="34" charset="-79"/>
              </a:rPr>
              <a:t>       </a:t>
            </a:r>
            <a:r>
              <a:rPr lang="he-IL" altLang="en-US" sz="3200">
                <a:solidFill>
                  <a:srgbClr val="000000"/>
                </a:solidFill>
                <a:cs typeface="David" pitchFamily="34" charset="-79"/>
              </a:rPr>
              <a:t>יַעֲמוֹד לַיְּהוּדִים מִמָּקוֹם </a:t>
            </a:r>
            <a:r>
              <a:rPr lang="en-US" altLang="en-US" sz="3200">
                <a:solidFill>
                  <a:srgbClr val="000000"/>
                </a:solidFill>
                <a:cs typeface="David" pitchFamily="34" charset="-79"/>
              </a:rPr>
              <a:t>        </a:t>
            </a:r>
            <a:r>
              <a:rPr lang="he-IL" altLang="en-US" sz="3200">
                <a:solidFill>
                  <a:srgbClr val="000000"/>
                </a:solidFill>
                <a:cs typeface="David" pitchFamily="34" charset="-79"/>
              </a:rPr>
              <a:t>אַחֵר, וְאַתְּ וּבֵית אָבִיךְ </a:t>
            </a:r>
            <a:r>
              <a:rPr lang="en-US" altLang="en-US" sz="3200">
                <a:solidFill>
                  <a:srgbClr val="000000"/>
                </a:solidFill>
                <a:cs typeface="David" pitchFamily="34" charset="-79"/>
              </a:rPr>
              <a:t>           </a:t>
            </a:r>
            <a:r>
              <a:rPr lang="he-IL" altLang="en-US" sz="3200">
                <a:solidFill>
                  <a:srgbClr val="000000"/>
                </a:solidFill>
                <a:cs typeface="David" pitchFamily="34" charset="-79"/>
              </a:rPr>
              <a:t>תֹּאבֵדוּ; וּמִי יוֹדֵעַ--אִם </a:t>
            </a:r>
            <a:r>
              <a:rPr lang="en-US" altLang="en-US" sz="3200">
                <a:solidFill>
                  <a:srgbClr val="000000"/>
                </a:solidFill>
                <a:cs typeface="David" pitchFamily="34" charset="-79"/>
              </a:rPr>
              <a:t>         </a:t>
            </a:r>
            <a:r>
              <a:rPr lang="he-IL" altLang="en-US" sz="3200">
                <a:solidFill>
                  <a:srgbClr val="000000"/>
                </a:solidFill>
                <a:cs typeface="David" pitchFamily="34" charset="-79"/>
              </a:rPr>
              <a:t>לְעֵת כָּזֹאת, הִגַּעַתְּ </a:t>
            </a:r>
            <a:r>
              <a:rPr lang="en-US" altLang="en-US" sz="3200">
                <a:solidFill>
                  <a:srgbClr val="000000"/>
                </a:solidFill>
                <a:cs typeface="David" pitchFamily="34" charset="-79"/>
              </a:rPr>
              <a:t>                </a:t>
            </a:r>
            <a:r>
              <a:rPr lang="he-IL" altLang="en-US" sz="3200">
                <a:solidFill>
                  <a:srgbClr val="000000"/>
                </a:solidFill>
                <a:cs typeface="David" pitchFamily="34" charset="-79"/>
              </a:rPr>
              <a:t>לַמַּלְכוּת.</a:t>
            </a:r>
            <a:endParaRPr lang="en-US" altLang="en-US" sz="3200">
              <a:solidFill>
                <a:srgbClr val="000000"/>
              </a:solidFill>
              <a:cs typeface="David" pitchFamily="34" charset="-79"/>
            </a:endParaRPr>
          </a:p>
          <a:p>
            <a:pPr algn="r" rtl="1" eaLnBrk="1" hangingPunct="1"/>
            <a:endParaRPr lang="en-US" altLang="en-US" sz="3200">
              <a:solidFill>
                <a:srgbClr val="000000"/>
              </a:solidFill>
              <a:cs typeface="David" pitchFamily="34" charset="-79"/>
            </a:endParaRPr>
          </a:p>
          <a:p>
            <a:pPr algn="r" rtl="1" eaLnBrk="1" hangingPunct="1"/>
            <a:r>
              <a:rPr lang="he-IL" altLang="en-US" sz="3200" b="1">
                <a:solidFill>
                  <a:srgbClr val="000000"/>
                </a:solidFill>
                <a:cs typeface="David" pitchFamily="34" charset="-79"/>
              </a:rPr>
              <a:t>טו</a:t>
            </a:r>
            <a:r>
              <a:rPr lang="en-US" altLang="en-US" sz="3200" b="1">
                <a:solidFill>
                  <a:srgbClr val="000000"/>
                </a:solidFill>
                <a:cs typeface="David" pitchFamily="34" charset="-79"/>
              </a:rPr>
              <a:t>.</a:t>
            </a:r>
            <a:r>
              <a:rPr lang="he-IL" altLang="en-US" sz="3200">
                <a:solidFill>
                  <a:srgbClr val="000000"/>
                </a:solidFill>
                <a:cs typeface="David" pitchFamily="34" charset="-79"/>
              </a:rPr>
              <a:t> וַתֹּאמֶר אֶסְתֵּר, לְהָשִׁיב אֶל </a:t>
            </a:r>
            <a:r>
              <a:rPr lang="en-US" altLang="en-US" sz="3200">
                <a:solidFill>
                  <a:srgbClr val="000000"/>
                </a:solidFill>
                <a:cs typeface="David" pitchFamily="34" charset="-79"/>
              </a:rPr>
              <a:t>     </a:t>
            </a:r>
            <a:r>
              <a:rPr lang="he-IL" altLang="en-US" sz="3200">
                <a:solidFill>
                  <a:srgbClr val="000000"/>
                </a:solidFill>
                <a:cs typeface="David" pitchFamily="34" charset="-79"/>
              </a:rPr>
              <a:t>מָרְדֳּכָי.</a:t>
            </a:r>
            <a:endParaRPr lang="en-US" altLang="en-US" sz="3200">
              <a:solidFill>
                <a:srgbClr val="000000"/>
              </a:solidFill>
              <a:cs typeface="David" pitchFamily="34" charset="-79"/>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0" y="0"/>
            <a:ext cx="4572000"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50000"/>
              </a:spcBef>
              <a:defRPr sz="800">
                <a:solidFill>
                  <a:srgbClr val="FFFF00"/>
                </a:solidFill>
                <a:latin typeface="Arial" pitchFamily="34" charset="0"/>
              </a:defRPr>
            </a:lvl1pPr>
            <a:lvl2pPr marL="742950" indent="-285750" eaLnBrk="0" hangingPunct="0">
              <a:spcBef>
                <a:spcPct val="50000"/>
              </a:spcBef>
              <a:defRPr sz="800">
                <a:solidFill>
                  <a:srgbClr val="FFFF00"/>
                </a:solidFill>
                <a:latin typeface="Arial" pitchFamily="34" charset="0"/>
              </a:defRPr>
            </a:lvl2pPr>
            <a:lvl3pPr marL="1143000" indent="-228600" eaLnBrk="0" hangingPunct="0">
              <a:spcBef>
                <a:spcPct val="50000"/>
              </a:spcBef>
              <a:defRPr sz="800">
                <a:solidFill>
                  <a:srgbClr val="FFFF00"/>
                </a:solidFill>
                <a:latin typeface="Arial" pitchFamily="34" charset="0"/>
              </a:defRPr>
            </a:lvl3pPr>
            <a:lvl4pPr marL="1600200" indent="-228600" eaLnBrk="0" hangingPunct="0">
              <a:spcBef>
                <a:spcPct val="50000"/>
              </a:spcBef>
              <a:defRPr sz="800">
                <a:solidFill>
                  <a:srgbClr val="FFFF00"/>
                </a:solidFill>
                <a:latin typeface="Arial" pitchFamily="34" charset="0"/>
              </a:defRPr>
            </a:lvl4pPr>
            <a:lvl5pPr marL="2057400" indent="-228600" eaLnBrk="0" hangingPunct="0">
              <a:spcBef>
                <a:spcPct val="50000"/>
              </a:spcBef>
              <a:defRPr sz="800">
                <a:solidFill>
                  <a:srgbClr val="FFFF00"/>
                </a:solidFill>
                <a:latin typeface="Arial" pitchFamily="34" charset="0"/>
              </a:defRPr>
            </a:lvl5pPr>
            <a:lvl6pPr marL="2514600" indent="-228600" eaLnBrk="0" fontAlgn="base" hangingPunct="0">
              <a:spcBef>
                <a:spcPct val="50000"/>
              </a:spcBef>
              <a:spcAft>
                <a:spcPct val="0"/>
              </a:spcAft>
              <a:defRPr sz="800">
                <a:solidFill>
                  <a:srgbClr val="FFFF00"/>
                </a:solidFill>
                <a:latin typeface="Arial" pitchFamily="34" charset="0"/>
              </a:defRPr>
            </a:lvl6pPr>
            <a:lvl7pPr marL="2971800" indent="-228600" eaLnBrk="0" fontAlgn="base" hangingPunct="0">
              <a:spcBef>
                <a:spcPct val="50000"/>
              </a:spcBef>
              <a:spcAft>
                <a:spcPct val="0"/>
              </a:spcAft>
              <a:defRPr sz="800">
                <a:solidFill>
                  <a:srgbClr val="FFFF00"/>
                </a:solidFill>
                <a:latin typeface="Arial" pitchFamily="34" charset="0"/>
              </a:defRPr>
            </a:lvl7pPr>
            <a:lvl8pPr marL="3429000" indent="-228600" eaLnBrk="0" fontAlgn="base" hangingPunct="0">
              <a:spcBef>
                <a:spcPct val="50000"/>
              </a:spcBef>
              <a:spcAft>
                <a:spcPct val="0"/>
              </a:spcAft>
              <a:defRPr sz="800">
                <a:solidFill>
                  <a:srgbClr val="FFFF00"/>
                </a:solidFill>
                <a:latin typeface="Arial" pitchFamily="34" charset="0"/>
              </a:defRPr>
            </a:lvl8pPr>
            <a:lvl9pPr marL="3886200" indent="-228600" eaLnBrk="0" fontAlgn="base" hangingPunct="0">
              <a:spcBef>
                <a:spcPct val="50000"/>
              </a:spcBef>
              <a:spcAft>
                <a:spcPct val="0"/>
              </a:spcAft>
              <a:defRPr sz="800">
                <a:solidFill>
                  <a:srgbClr val="FFFF00"/>
                </a:solidFill>
                <a:latin typeface="Arial" pitchFamily="34" charset="0"/>
              </a:defRPr>
            </a:lvl9pPr>
          </a:lstStyle>
          <a:p>
            <a:pPr eaLnBrk="1" hangingPunct="1">
              <a:buFontTx/>
              <a:buAutoNum type="arabicPeriod" startAt="16"/>
            </a:pPr>
            <a:r>
              <a:rPr lang="en-US" altLang="en-US" sz="2400">
                <a:solidFill>
                  <a:srgbClr val="000000"/>
                </a:solidFill>
                <a:latin typeface="Times New Roman" pitchFamily="18" charset="0"/>
                <a:cs typeface="Times New Roman" pitchFamily="18" charset="0"/>
              </a:rPr>
              <a:t>"Go and gather all the Jews who are in Shushan and fast for my sake, do not eat and do not drink for three days, night and day. My maids and I shall also fast in the same way. Then I shall go to the king, though it is unlawful, and if I perish, I perish." </a:t>
            </a:r>
          </a:p>
          <a:p>
            <a:pPr eaLnBrk="1" hangingPunct="1">
              <a:buFontTx/>
              <a:buAutoNum type="arabicPeriod" startAt="16"/>
            </a:pPr>
            <a:endParaRPr lang="en-US" altLang="en-US">
              <a:solidFill>
                <a:srgbClr val="000000"/>
              </a:solidFill>
              <a:latin typeface="Times New Roman" pitchFamily="18" charset="0"/>
              <a:cs typeface="Times New Roman" pitchFamily="18" charset="0"/>
            </a:endParaRPr>
          </a:p>
          <a:p>
            <a:pPr eaLnBrk="1" hangingPunct="1">
              <a:buFontTx/>
              <a:buAutoNum type="arabicPeriod" startAt="16"/>
            </a:pPr>
            <a:endParaRPr lang="en-US" altLang="en-US">
              <a:solidFill>
                <a:srgbClr val="000000"/>
              </a:solidFill>
              <a:latin typeface="Times New Roman" pitchFamily="18" charset="0"/>
              <a:cs typeface="Times New Roman" pitchFamily="18" charset="0"/>
            </a:endParaRPr>
          </a:p>
          <a:p>
            <a:pPr eaLnBrk="1" hangingPunct="1"/>
            <a:endParaRPr lang="en-US" altLang="en-US" sz="2400" b="1">
              <a:solidFill>
                <a:srgbClr val="000000"/>
              </a:solidFill>
              <a:latin typeface="Times New Roman" pitchFamily="18" charset="0"/>
              <a:cs typeface="Times New Roman" pitchFamily="18" charset="0"/>
            </a:endParaRPr>
          </a:p>
          <a:p>
            <a:pPr eaLnBrk="1" hangingPunct="1"/>
            <a:endParaRPr lang="en-US" altLang="en-US" b="1">
              <a:solidFill>
                <a:srgbClr val="000000"/>
              </a:solidFill>
              <a:latin typeface="Times New Roman" pitchFamily="18" charset="0"/>
              <a:cs typeface="Times New Roman" pitchFamily="18" charset="0"/>
            </a:endParaRPr>
          </a:p>
          <a:p>
            <a:pPr eaLnBrk="1" hangingPunct="1"/>
            <a:r>
              <a:rPr lang="en-US" altLang="en-US" sz="2400">
                <a:solidFill>
                  <a:srgbClr val="000000"/>
                </a:solidFill>
                <a:latin typeface="Times New Roman" pitchFamily="18" charset="0"/>
                <a:cs typeface="Times New Roman" pitchFamily="18" charset="0"/>
              </a:rPr>
              <a:t>17. Mordechai then left and did all that Esther had instructed him. </a:t>
            </a:r>
          </a:p>
          <a:p>
            <a:pPr eaLnBrk="1" hangingPunct="1"/>
            <a:endParaRPr lang="en-US" altLang="en-US" sz="2400">
              <a:solidFill>
                <a:srgbClr val="000000"/>
              </a:solidFill>
              <a:latin typeface="Times New Roman" pitchFamily="18" charset="0"/>
              <a:cs typeface="Times New Roman" pitchFamily="18" charset="0"/>
            </a:endParaRPr>
          </a:p>
        </p:txBody>
      </p:sp>
      <p:sp>
        <p:nvSpPr>
          <p:cNvPr id="45059" name="Text Box 3"/>
          <p:cNvSpPr txBox="1">
            <a:spLocks noChangeArrowheads="1"/>
          </p:cNvSpPr>
          <p:nvPr/>
        </p:nvSpPr>
        <p:spPr bwMode="auto">
          <a:xfrm>
            <a:off x="4572000" y="0"/>
            <a:ext cx="4572000" cy="621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defRPr sz="800">
                <a:solidFill>
                  <a:srgbClr val="FFFF00"/>
                </a:solidFill>
                <a:latin typeface="Arial" pitchFamily="34" charset="0"/>
              </a:defRPr>
            </a:lvl1pPr>
            <a:lvl2pPr marL="742950" indent="-285750" eaLnBrk="0" hangingPunct="0">
              <a:spcBef>
                <a:spcPct val="50000"/>
              </a:spcBef>
              <a:defRPr sz="800">
                <a:solidFill>
                  <a:srgbClr val="FFFF00"/>
                </a:solidFill>
                <a:latin typeface="Arial" pitchFamily="34" charset="0"/>
              </a:defRPr>
            </a:lvl2pPr>
            <a:lvl3pPr marL="1143000" indent="-228600" eaLnBrk="0" hangingPunct="0">
              <a:spcBef>
                <a:spcPct val="50000"/>
              </a:spcBef>
              <a:defRPr sz="800">
                <a:solidFill>
                  <a:srgbClr val="FFFF00"/>
                </a:solidFill>
                <a:latin typeface="Arial" pitchFamily="34" charset="0"/>
              </a:defRPr>
            </a:lvl3pPr>
            <a:lvl4pPr marL="1600200" indent="-228600" eaLnBrk="0" hangingPunct="0">
              <a:spcBef>
                <a:spcPct val="50000"/>
              </a:spcBef>
              <a:defRPr sz="800">
                <a:solidFill>
                  <a:srgbClr val="FFFF00"/>
                </a:solidFill>
                <a:latin typeface="Arial" pitchFamily="34" charset="0"/>
              </a:defRPr>
            </a:lvl4pPr>
            <a:lvl5pPr marL="2057400" indent="-228600" eaLnBrk="0" hangingPunct="0">
              <a:spcBef>
                <a:spcPct val="50000"/>
              </a:spcBef>
              <a:defRPr sz="800">
                <a:solidFill>
                  <a:srgbClr val="FFFF00"/>
                </a:solidFill>
                <a:latin typeface="Arial" pitchFamily="34" charset="0"/>
              </a:defRPr>
            </a:lvl5pPr>
            <a:lvl6pPr marL="2514600" indent="-228600" eaLnBrk="0" fontAlgn="base" hangingPunct="0">
              <a:spcBef>
                <a:spcPct val="50000"/>
              </a:spcBef>
              <a:spcAft>
                <a:spcPct val="0"/>
              </a:spcAft>
              <a:defRPr sz="800">
                <a:solidFill>
                  <a:srgbClr val="FFFF00"/>
                </a:solidFill>
                <a:latin typeface="Arial" pitchFamily="34" charset="0"/>
              </a:defRPr>
            </a:lvl6pPr>
            <a:lvl7pPr marL="2971800" indent="-228600" eaLnBrk="0" fontAlgn="base" hangingPunct="0">
              <a:spcBef>
                <a:spcPct val="50000"/>
              </a:spcBef>
              <a:spcAft>
                <a:spcPct val="0"/>
              </a:spcAft>
              <a:defRPr sz="800">
                <a:solidFill>
                  <a:srgbClr val="FFFF00"/>
                </a:solidFill>
                <a:latin typeface="Arial" pitchFamily="34" charset="0"/>
              </a:defRPr>
            </a:lvl7pPr>
            <a:lvl8pPr marL="3429000" indent="-228600" eaLnBrk="0" fontAlgn="base" hangingPunct="0">
              <a:spcBef>
                <a:spcPct val="50000"/>
              </a:spcBef>
              <a:spcAft>
                <a:spcPct val="0"/>
              </a:spcAft>
              <a:defRPr sz="800">
                <a:solidFill>
                  <a:srgbClr val="FFFF00"/>
                </a:solidFill>
                <a:latin typeface="Arial" pitchFamily="34" charset="0"/>
              </a:defRPr>
            </a:lvl8pPr>
            <a:lvl9pPr marL="3886200" indent="-228600" eaLnBrk="0" fontAlgn="base" hangingPunct="0">
              <a:spcBef>
                <a:spcPct val="50000"/>
              </a:spcBef>
              <a:spcAft>
                <a:spcPct val="0"/>
              </a:spcAft>
              <a:defRPr sz="800">
                <a:solidFill>
                  <a:srgbClr val="FFFF00"/>
                </a:solidFill>
                <a:latin typeface="Arial" pitchFamily="34" charset="0"/>
              </a:defRPr>
            </a:lvl9pPr>
          </a:lstStyle>
          <a:p>
            <a:pPr algn="r" rtl="1" eaLnBrk="1" hangingPunct="1">
              <a:spcBef>
                <a:spcPct val="0"/>
              </a:spcBef>
            </a:pPr>
            <a:r>
              <a:rPr lang="he-IL" altLang="en-US" sz="3200" b="1">
                <a:solidFill>
                  <a:srgbClr val="000000"/>
                </a:solidFill>
                <a:cs typeface="David" pitchFamily="34" charset="-79"/>
              </a:rPr>
              <a:t>טז</a:t>
            </a:r>
            <a:r>
              <a:rPr lang="en-US" altLang="en-US" sz="3200" b="1">
                <a:solidFill>
                  <a:srgbClr val="000000"/>
                </a:solidFill>
                <a:cs typeface="David" pitchFamily="34" charset="-79"/>
              </a:rPr>
              <a:t>.</a:t>
            </a:r>
            <a:r>
              <a:rPr lang="he-IL" altLang="en-US" sz="3200">
                <a:solidFill>
                  <a:srgbClr val="000000"/>
                </a:solidFill>
                <a:cs typeface="David" pitchFamily="34" charset="-79"/>
              </a:rPr>
              <a:t> לֵךְ כְּנוֹס אֶת כָּל הַיְּהוּדִים </a:t>
            </a:r>
            <a:r>
              <a:rPr lang="en-US" altLang="en-US" sz="3200">
                <a:solidFill>
                  <a:srgbClr val="000000"/>
                </a:solidFill>
                <a:cs typeface="David" pitchFamily="34" charset="-79"/>
              </a:rPr>
              <a:t>      </a:t>
            </a:r>
            <a:r>
              <a:rPr lang="he-IL" altLang="en-US" sz="3200">
                <a:solidFill>
                  <a:srgbClr val="000000"/>
                </a:solidFill>
                <a:cs typeface="David" pitchFamily="34" charset="-79"/>
              </a:rPr>
              <a:t>הַנִּמְצְאִים בְּשׁוּשָׁן, וְצוּמוּ </a:t>
            </a:r>
            <a:r>
              <a:rPr lang="en-US" altLang="en-US" sz="3200">
                <a:solidFill>
                  <a:srgbClr val="000000"/>
                </a:solidFill>
                <a:cs typeface="David" pitchFamily="34" charset="-79"/>
              </a:rPr>
              <a:t>       </a:t>
            </a:r>
            <a:r>
              <a:rPr lang="he-IL" altLang="en-US" sz="3200">
                <a:solidFill>
                  <a:srgbClr val="000000"/>
                </a:solidFill>
                <a:cs typeface="David" pitchFamily="34" charset="-79"/>
              </a:rPr>
              <a:t>עָלַי וְאַל תֹּאכְלוּ וְאַל תִּשְׁתּוּ</a:t>
            </a:r>
            <a:r>
              <a:rPr lang="en-US" altLang="en-US" sz="3200">
                <a:solidFill>
                  <a:srgbClr val="000000"/>
                </a:solidFill>
                <a:cs typeface="David" pitchFamily="34" charset="-79"/>
              </a:rPr>
              <a:t>    </a:t>
            </a:r>
            <a:r>
              <a:rPr lang="he-IL" altLang="en-US" sz="3200">
                <a:solidFill>
                  <a:srgbClr val="000000"/>
                </a:solidFill>
                <a:cs typeface="David" pitchFamily="34" charset="-79"/>
              </a:rPr>
              <a:t>שְׁלֹשֶׁת יָמִים לַיְלָה וָיוֹם--</a:t>
            </a:r>
            <a:r>
              <a:rPr lang="en-US" altLang="en-US" sz="3200">
                <a:solidFill>
                  <a:srgbClr val="000000"/>
                </a:solidFill>
                <a:cs typeface="David" pitchFamily="34" charset="-79"/>
              </a:rPr>
              <a:t>       </a:t>
            </a:r>
            <a:r>
              <a:rPr lang="he-IL" altLang="en-US" sz="3200">
                <a:solidFill>
                  <a:srgbClr val="000000"/>
                </a:solidFill>
                <a:cs typeface="David" pitchFamily="34" charset="-79"/>
              </a:rPr>
              <a:t>גַּם אֲנִי וְנַעֲרֹתַי, אָצוּם כֵּן;</a:t>
            </a:r>
            <a:r>
              <a:rPr lang="en-US" altLang="en-US" sz="3200">
                <a:solidFill>
                  <a:srgbClr val="000000"/>
                </a:solidFill>
                <a:cs typeface="David" pitchFamily="34" charset="-79"/>
              </a:rPr>
              <a:t> </a:t>
            </a:r>
            <a:r>
              <a:rPr lang="he-IL" altLang="en-US" sz="3200">
                <a:solidFill>
                  <a:srgbClr val="000000"/>
                </a:solidFill>
                <a:cs typeface="David" pitchFamily="34" charset="-79"/>
              </a:rPr>
              <a:t> </a:t>
            </a:r>
            <a:r>
              <a:rPr lang="en-US" altLang="en-US" sz="3200">
                <a:solidFill>
                  <a:srgbClr val="000000"/>
                </a:solidFill>
                <a:cs typeface="David" pitchFamily="34" charset="-79"/>
              </a:rPr>
              <a:t>      </a:t>
            </a:r>
            <a:r>
              <a:rPr lang="he-IL" altLang="en-US" sz="3200">
                <a:solidFill>
                  <a:srgbClr val="000000"/>
                </a:solidFill>
                <a:cs typeface="David" pitchFamily="34" charset="-79"/>
              </a:rPr>
              <a:t>וּבְכֵן אָבוֹא אֶל הַמֶּלֶךְ, אֲשֶׁר </a:t>
            </a:r>
            <a:r>
              <a:rPr lang="en-US" altLang="en-US" sz="3200">
                <a:solidFill>
                  <a:srgbClr val="000000"/>
                </a:solidFill>
                <a:cs typeface="David" pitchFamily="34" charset="-79"/>
              </a:rPr>
              <a:t>    </a:t>
            </a:r>
            <a:r>
              <a:rPr lang="he-IL" altLang="en-US" sz="3200">
                <a:solidFill>
                  <a:srgbClr val="000000"/>
                </a:solidFill>
                <a:cs typeface="David" pitchFamily="34" charset="-79"/>
              </a:rPr>
              <a:t>לֹא כַדָּת, וְכַאֲשֶׁר אָבַדְתִּי, </a:t>
            </a:r>
            <a:r>
              <a:rPr lang="en-US" altLang="en-US" sz="3200">
                <a:solidFill>
                  <a:srgbClr val="000000"/>
                </a:solidFill>
                <a:cs typeface="David" pitchFamily="34" charset="-79"/>
              </a:rPr>
              <a:t>       </a:t>
            </a:r>
            <a:r>
              <a:rPr lang="he-IL" altLang="en-US" sz="3200">
                <a:solidFill>
                  <a:srgbClr val="000000"/>
                </a:solidFill>
                <a:cs typeface="David" pitchFamily="34" charset="-79"/>
              </a:rPr>
              <a:t>אָבָדְתִּי.</a:t>
            </a:r>
            <a:endParaRPr lang="en-US" altLang="en-US" sz="3200">
              <a:solidFill>
                <a:srgbClr val="000000"/>
              </a:solidFill>
              <a:cs typeface="David" pitchFamily="34" charset="-79"/>
            </a:endParaRPr>
          </a:p>
          <a:p>
            <a:pPr algn="r" rtl="1" eaLnBrk="1" hangingPunct="1">
              <a:spcBef>
                <a:spcPct val="0"/>
              </a:spcBef>
            </a:pPr>
            <a:endParaRPr lang="en-US" altLang="en-US" sz="1400">
              <a:solidFill>
                <a:srgbClr val="000000"/>
              </a:solidFill>
              <a:cs typeface="David" pitchFamily="34" charset="-79"/>
            </a:endParaRPr>
          </a:p>
          <a:p>
            <a:pPr algn="r" rtl="1" eaLnBrk="1" hangingPunct="1">
              <a:spcBef>
                <a:spcPct val="0"/>
              </a:spcBef>
            </a:pPr>
            <a:endParaRPr lang="en-US" altLang="en-US" sz="1400">
              <a:solidFill>
                <a:srgbClr val="000000"/>
              </a:solidFill>
              <a:cs typeface="David" pitchFamily="34" charset="-79"/>
            </a:endParaRPr>
          </a:p>
          <a:p>
            <a:pPr algn="r" rtl="1" eaLnBrk="1" hangingPunct="1">
              <a:spcBef>
                <a:spcPct val="0"/>
              </a:spcBef>
            </a:pPr>
            <a:endParaRPr lang="en-US" altLang="en-US" sz="1400">
              <a:solidFill>
                <a:srgbClr val="000000"/>
              </a:solidFill>
              <a:cs typeface="David" pitchFamily="34" charset="-79"/>
            </a:endParaRPr>
          </a:p>
          <a:p>
            <a:pPr algn="r" rtl="1" eaLnBrk="1" hangingPunct="1">
              <a:spcBef>
                <a:spcPct val="0"/>
              </a:spcBef>
            </a:pPr>
            <a:r>
              <a:rPr lang="he-IL" altLang="en-US" sz="3200" b="1">
                <a:solidFill>
                  <a:srgbClr val="000000"/>
                </a:solidFill>
                <a:cs typeface="David" pitchFamily="34" charset="-79"/>
              </a:rPr>
              <a:t>יז</a:t>
            </a:r>
            <a:r>
              <a:rPr lang="en-US" altLang="en-US" sz="3200" b="1">
                <a:solidFill>
                  <a:srgbClr val="000000"/>
                </a:solidFill>
                <a:cs typeface="David" pitchFamily="34" charset="-79"/>
              </a:rPr>
              <a:t>.</a:t>
            </a:r>
            <a:r>
              <a:rPr lang="he-IL" altLang="en-US" sz="3200">
                <a:solidFill>
                  <a:srgbClr val="000000"/>
                </a:solidFill>
                <a:cs typeface="David" pitchFamily="34" charset="-79"/>
              </a:rPr>
              <a:t> וַיַּעֲבֹר, מָרְדֳּכָי; וַיַּעַשׂ, כְּכֹל </a:t>
            </a:r>
            <a:r>
              <a:rPr lang="en-US" altLang="en-US" sz="3200">
                <a:solidFill>
                  <a:srgbClr val="000000"/>
                </a:solidFill>
                <a:cs typeface="David" pitchFamily="34" charset="-79"/>
              </a:rPr>
              <a:t>     </a:t>
            </a:r>
            <a:r>
              <a:rPr lang="he-IL" altLang="en-US" sz="3200">
                <a:solidFill>
                  <a:srgbClr val="000000"/>
                </a:solidFill>
                <a:cs typeface="David" pitchFamily="34" charset="-79"/>
              </a:rPr>
              <a:t>אֲשֶׁר צִוְּתָה עָלָיו אֶסְתֵּר.</a:t>
            </a:r>
          </a:p>
          <a:p>
            <a:pPr algn="r" rtl="1" eaLnBrk="1" hangingPunct="1"/>
            <a:endParaRPr lang="en-US" altLang="en-US" sz="2400">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533400" y="533400"/>
            <a:ext cx="7848600" cy="3384550"/>
          </a:xfrm>
          <a:prstGeom prst="rect">
            <a:avLst/>
          </a:prstGeom>
          <a:noFill/>
          <a:ln w="9525">
            <a:noFill/>
            <a:miter lim="800000"/>
            <a:headEnd/>
            <a:tailEnd/>
          </a:ln>
          <a:effectLst/>
        </p:spPr>
        <p:txBody>
          <a:bodyPr>
            <a:spAutoFit/>
          </a:bodyPr>
          <a:lstStyle/>
          <a:p>
            <a:pPr algn="ctr">
              <a:spcBef>
                <a:spcPct val="50000"/>
              </a:spcBef>
              <a:defRPr/>
            </a:pPr>
            <a:endParaRPr lang="en-US" sz="7200" dirty="0">
              <a:solidFill>
                <a:srgbClr val="66FFFF"/>
              </a:solidFill>
              <a:effectLst>
                <a:outerShdw blurRad="38100" dist="38100" dir="2700000" algn="tl">
                  <a:srgbClr val="FFFFFF"/>
                </a:outerShdw>
              </a:effectLst>
              <a:latin typeface="Mead Bold" pitchFamily="2" charset="0"/>
              <a:cs typeface="+mn-cs"/>
            </a:endParaRPr>
          </a:p>
          <a:p>
            <a:pPr algn="ctr">
              <a:spcBef>
                <a:spcPct val="50000"/>
              </a:spcBef>
              <a:defRPr/>
            </a:pPr>
            <a:r>
              <a:rPr lang="en-US" sz="9600" dirty="0">
                <a:ln w="57150" cmpd="sng">
                  <a:solidFill>
                    <a:srgbClr val="0066FF"/>
                  </a:solidFill>
                </a:ln>
                <a:solidFill>
                  <a:srgbClr val="000000"/>
                </a:solidFill>
                <a:effectLst>
                  <a:outerShdw blurRad="38100" dist="38100" dir="2700000" algn="tl">
                    <a:srgbClr val="FFFFFF"/>
                  </a:outerShdw>
                </a:effectLst>
                <a:latin typeface="Arial Black"/>
                <a:cs typeface="Arial Black"/>
              </a:rPr>
              <a:t>Perek 5</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0" y="0"/>
            <a:ext cx="4572000"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50000"/>
              </a:spcBef>
              <a:defRPr sz="800">
                <a:solidFill>
                  <a:srgbClr val="FFFF00"/>
                </a:solidFill>
                <a:latin typeface="Arial" pitchFamily="34" charset="0"/>
              </a:defRPr>
            </a:lvl1pPr>
            <a:lvl2pPr marL="742950" indent="-285750" eaLnBrk="0" hangingPunct="0">
              <a:spcBef>
                <a:spcPct val="50000"/>
              </a:spcBef>
              <a:defRPr sz="800">
                <a:solidFill>
                  <a:srgbClr val="FFFF00"/>
                </a:solidFill>
                <a:latin typeface="Arial" pitchFamily="34" charset="0"/>
              </a:defRPr>
            </a:lvl2pPr>
            <a:lvl3pPr marL="1143000" indent="-228600" eaLnBrk="0" hangingPunct="0">
              <a:spcBef>
                <a:spcPct val="50000"/>
              </a:spcBef>
              <a:defRPr sz="800">
                <a:solidFill>
                  <a:srgbClr val="FFFF00"/>
                </a:solidFill>
                <a:latin typeface="Arial" pitchFamily="34" charset="0"/>
              </a:defRPr>
            </a:lvl3pPr>
            <a:lvl4pPr marL="1600200" indent="-228600" eaLnBrk="0" hangingPunct="0">
              <a:spcBef>
                <a:spcPct val="50000"/>
              </a:spcBef>
              <a:defRPr sz="800">
                <a:solidFill>
                  <a:srgbClr val="FFFF00"/>
                </a:solidFill>
                <a:latin typeface="Arial" pitchFamily="34" charset="0"/>
              </a:defRPr>
            </a:lvl4pPr>
            <a:lvl5pPr marL="2057400" indent="-228600" eaLnBrk="0" hangingPunct="0">
              <a:spcBef>
                <a:spcPct val="50000"/>
              </a:spcBef>
              <a:defRPr sz="800">
                <a:solidFill>
                  <a:srgbClr val="FFFF00"/>
                </a:solidFill>
                <a:latin typeface="Arial" pitchFamily="34" charset="0"/>
              </a:defRPr>
            </a:lvl5pPr>
            <a:lvl6pPr marL="2514600" indent="-228600" eaLnBrk="0" fontAlgn="base" hangingPunct="0">
              <a:spcBef>
                <a:spcPct val="50000"/>
              </a:spcBef>
              <a:spcAft>
                <a:spcPct val="0"/>
              </a:spcAft>
              <a:defRPr sz="800">
                <a:solidFill>
                  <a:srgbClr val="FFFF00"/>
                </a:solidFill>
                <a:latin typeface="Arial" pitchFamily="34" charset="0"/>
              </a:defRPr>
            </a:lvl6pPr>
            <a:lvl7pPr marL="2971800" indent="-228600" eaLnBrk="0" fontAlgn="base" hangingPunct="0">
              <a:spcBef>
                <a:spcPct val="50000"/>
              </a:spcBef>
              <a:spcAft>
                <a:spcPct val="0"/>
              </a:spcAft>
              <a:defRPr sz="800">
                <a:solidFill>
                  <a:srgbClr val="FFFF00"/>
                </a:solidFill>
                <a:latin typeface="Arial" pitchFamily="34" charset="0"/>
              </a:defRPr>
            </a:lvl7pPr>
            <a:lvl8pPr marL="3429000" indent="-228600" eaLnBrk="0" fontAlgn="base" hangingPunct="0">
              <a:spcBef>
                <a:spcPct val="50000"/>
              </a:spcBef>
              <a:spcAft>
                <a:spcPct val="0"/>
              </a:spcAft>
              <a:defRPr sz="800">
                <a:solidFill>
                  <a:srgbClr val="FFFF00"/>
                </a:solidFill>
                <a:latin typeface="Arial" pitchFamily="34" charset="0"/>
              </a:defRPr>
            </a:lvl8pPr>
            <a:lvl9pPr marL="3886200" indent="-228600" eaLnBrk="0" fontAlgn="base" hangingPunct="0">
              <a:spcBef>
                <a:spcPct val="50000"/>
              </a:spcBef>
              <a:spcAft>
                <a:spcPct val="0"/>
              </a:spcAft>
              <a:defRPr sz="800">
                <a:solidFill>
                  <a:srgbClr val="FFFF00"/>
                </a:solidFill>
                <a:latin typeface="Arial" pitchFamily="34" charset="0"/>
              </a:defRPr>
            </a:lvl9pPr>
          </a:lstStyle>
          <a:p>
            <a:pPr eaLnBrk="1" hangingPunct="1">
              <a:buFontTx/>
              <a:buAutoNum type="arabicPeriod"/>
            </a:pPr>
            <a:r>
              <a:rPr lang="en-US" altLang="en-US" sz="2400">
                <a:solidFill>
                  <a:srgbClr val="000000"/>
                </a:solidFill>
                <a:latin typeface="Times New Roman" pitchFamily="18" charset="0"/>
                <a:cs typeface="Times New Roman" pitchFamily="18" charset="0"/>
              </a:rPr>
              <a:t>On the third day Esther donned [garments of] royalty and stood in the inner courtyard of the palace, facing the palace. The king was sitting on his royal throne in the palace facing the palace entrance. </a:t>
            </a:r>
          </a:p>
          <a:p>
            <a:pPr eaLnBrk="1" hangingPunct="1"/>
            <a:endParaRPr lang="en-US" altLang="en-US" sz="3200">
              <a:solidFill>
                <a:srgbClr val="000000"/>
              </a:solidFill>
              <a:latin typeface="Times New Roman" pitchFamily="18" charset="0"/>
              <a:cs typeface="Times New Roman" pitchFamily="18" charset="0"/>
            </a:endParaRPr>
          </a:p>
          <a:p>
            <a:pPr eaLnBrk="1" hangingPunct="1"/>
            <a:r>
              <a:rPr lang="en-US" altLang="en-US" sz="2400">
                <a:solidFill>
                  <a:srgbClr val="000000"/>
                </a:solidFill>
                <a:latin typeface="Times New Roman" pitchFamily="18" charset="0"/>
                <a:cs typeface="Times New Roman" pitchFamily="18" charset="0"/>
              </a:rPr>
              <a:t>2.   When the king saw Queen Esther standing in the courtyard she found favor in his eyes. The king extended to Esther the golden scepter that was in his hand and Esther approached and touched the tip of the scepter. </a:t>
            </a:r>
          </a:p>
        </p:txBody>
      </p:sp>
      <p:sp>
        <p:nvSpPr>
          <p:cNvPr id="47107" name="Text Box 3"/>
          <p:cNvSpPr txBox="1">
            <a:spLocks noChangeArrowheads="1"/>
          </p:cNvSpPr>
          <p:nvPr/>
        </p:nvSpPr>
        <p:spPr bwMode="auto">
          <a:xfrm>
            <a:off x="4114800" y="0"/>
            <a:ext cx="5029200" cy="646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defRPr sz="800">
                <a:solidFill>
                  <a:srgbClr val="FFFF00"/>
                </a:solidFill>
                <a:latin typeface="Arial" pitchFamily="34" charset="0"/>
              </a:defRPr>
            </a:lvl1pPr>
            <a:lvl2pPr marL="742950" indent="-285750" eaLnBrk="0" hangingPunct="0">
              <a:spcBef>
                <a:spcPct val="50000"/>
              </a:spcBef>
              <a:defRPr sz="800">
                <a:solidFill>
                  <a:srgbClr val="FFFF00"/>
                </a:solidFill>
                <a:latin typeface="Arial" pitchFamily="34" charset="0"/>
              </a:defRPr>
            </a:lvl2pPr>
            <a:lvl3pPr marL="1143000" indent="-228600" eaLnBrk="0" hangingPunct="0">
              <a:spcBef>
                <a:spcPct val="50000"/>
              </a:spcBef>
              <a:defRPr sz="800">
                <a:solidFill>
                  <a:srgbClr val="FFFF00"/>
                </a:solidFill>
                <a:latin typeface="Arial" pitchFamily="34" charset="0"/>
              </a:defRPr>
            </a:lvl3pPr>
            <a:lvl4pPr marL="1600200" indent="-228600" eaLnBrk="0" hangingPunct="0">
              <a:spcBef>
                <a:spcPct val="50000"/>
              </a:spcBef>
              <a:defRPr sz="800">
                <a:solidFill>
                  <a:srgbClr val="FFFF00"/>
                </a:solidFill>
                <a:latin typeface="Arial" pitchFamily="34" charset="0"/>
              </a:defRPr>
            </a:lvl4pPr>
            <a:lvl5pPr marL="2057400" indent="-228600" eaLnBrk="0" hangingPunct="0">
              <a:spcBef>
                <a:spcPct val="50000"/>
              </a:spcBef>
              <a:defRPr sz="800">
                <a:solidFill>
                  <a:srgbClr val="FFFF00"/>
                </a:solidFill>
                <a:latin typeface="Arial" pitchFamily="34" charset="0"/>
              </a:defRPr>
            </a:lvl5pPr>
            <a:lvl6pPr marL="2514600" indent="-228600" eaLnBrk="0" fontAlgn="base" hangingPunct="0">
              <a:spcBef>
                <a:spcPct val="50000"/>
              </a:spcBef>
              <a:spcAft>
                <a:spcPct val="0"/>
              </a:spcAft>
              <a:defRPr sz="800">
                <a:solidFill>
                  <a:srgbClr val="FFFF00"/>
                </a:solidFill>
                <a:latin typeface="Arial" pitchFamily="34" charset="0"/>
              </a:defRPr>
            </a:lvl6pPr>
            <a:lvl7pPr marL="2971800" indent="-228600" eaLnBrk="0" fontAlgn="base" hangingPunct="0">
              <a:spcBef>
                <a:spcPct val="50000"/>
              </a:spcBef>
              <a:spcAft>
                <a:spcPct val="0"/>
              </a:spcAft>
              <a:defRPr sz="800">
                <a:solidFill>
                  <a:srgbClr val="FFFF00"/>
                </a:solidFill>
                <a:latin typeface="Arial" pitchFamily="34" charset="0"/>
              </a:defRPr>
            </a:lvl7pPr>
            <a:lvl8pPr marL="3429000" indent="-228600" eaLnBrk="0" fontAlgn="base" hangingPunct="0">
              <a:spcBef>
                <a:spcPct val="50000"/>
              </a:spcBef>
              <a:spcAft>
                <a:spcPct val="0"/>
              </a:spcAft>
              <a:defRPr sz="800">
                <a:solidFill>
                  <a:srgbClr val="FFFF00"/>
                </a:solidFill>
                <a:latin typeface="Arial" pitchFamily="34" charset="0"/>
              </a:defRPr>
            </a:lvl8pPr>
            <a:lvl9pPr marL="3886200" indent="-228600" eaLnBrk="0" fontAlgn="base" hangingPunct="0">
              <a:spcBef>
                <a:spcPct val="50000"/>
              </a:spcBef>
              <a:spcAft>
                <a:spcPct val="0"/>
              </a:spcAft>
              <a:defRPr sz="800">
                <a:solidFill>
                  <a:srgbClr val="FFFF00"/>
                </a:solidFill>
                <a:latin typeface="Arial" pitchFamily="34" charset="0"/>
              </a:defRPr>
            </a:lvl9pPr>
          </a:lstStyle>
          <a:p>
            <a:pPr algn="r" rtl="1" eaLnBrk="1" hangingPunct="1">
              <a:spcBef>
                <a:spcPct val="0"/>
              </a:spcBef>
            </a:pPr>
            <a:r>
              <a:rPr lang="he-IL" altLang="en-US" sz="3200" b="1">
                <a:solidFill>
                  <a:srgbClr val="000000"/>
                </a:solidFill>
                <a:cs typeface="David" pitchFamily="34" charset="-79"/>
              </a:rPr>
              <a:t>א</a:t>
            </a:r>
            <a:r>
              <a:rPr lang="en-US" altLang="en-US" sz="3200" b="1">
                <a:solidFill>
                  <a:srgbClr val="000000"/>
                </a:solidFill>
                <a:cs typeface="David" pitchFamily="34" charset="-79"/>
              </a:rPr>
              <a:t>.</a:t>
            </a:r>
            <a:r>
              <a:rPr lang="he-IL" altLang="en-US" sz="3200">
                <a:solidFill>
                  <a:srgbClr val="000000"/>
                </a:solidFill>
                <a:cs typeface="David" pitchFamily="34" charset="-79"/>
              </a:rPr>
              <a:t> וַיְהִי בַּיּוֹם הַשְּׁלִישִׁי, וַתִּלְבַּשׁ </a:t>
            </a:r>
            <a:r>
              <a:rPr lang="en-US" altLang="en-US" sz="3200">
                <a:solidFill>
                  <a:srgbClr val="000000"/>
                </a:solidFill>
                <a:cs typeface="David" pitchFamily="34" charset="-79"/>
              </a:rPr>
              <a:t>        </a:t>
            </a:r>
            <a:r>
              <a:rPr lang="he-IL" altLang="en-US" sz="3200">
                <a:solidFill>
                  <a:srgbClr val="000000"/>
                </a:solidFill>
                <a:cs typeface="David" pitchFamily="34" charset="-79"/>
              </a:rPr>
              <a:t>אֶסְתֵּר מַלְכוּת, וַתַּעֲמֹד בַּחֲצַר </a:t>
            </a:r>
            <a:r>
              <a:rPr lang="en-US" altLang="en-US" sz="3200">
                <a:solidFill>
                  <a:srgbClr val="000000"/>
                </a:solidFill>
                <a:cs typeface="David" pitchFamily="34" charset="-79"/>
              </a:rPr>
              <a:t>      </a:t>
            </a:r>
            <a:r>
              <a:rPr lang="he-IL" altLang="en-US" sz="3200">
                <a:solidFill>
                  <a:srgbClr val="000000"/>
                </a:solidFill>
                <a:cs typeface="David" pitchFamily="34" charset="-79"/>
              </a:rPr>
              <a:t>בֵּית הַמֶּלֶךְ הַפְּנִימִית, נֹכַח בֵּית </a:t>
            </a:r>
            <a:r>
              <a:rPr lang="en-US" altLang="en-US" sz="3200">
                <a:solidFill>
                  <a:srgbClr val="000000"/>
                </a:solidFill>
                <a:cs typeface="David" pitchFamily="34" charset="-79"/>
              </a:rPr>
              <a:t>     </a:t>
            </a:r>
            <a:r>
              <a:rPr lang="he-IL" altLang="en-US" sz="3200">
                <a:solidFill>
                  <a:srgbClr val="000000"/>
                </a:solidFill>
                <a:cs typeface="David" pitchFamily="34" charset="-79"/>
              </a:rPr>
              <a:t>הַמֶּלֶךְ; וְהַמֶּלֶךְ יוֹשֵׁב עַל כִּסֵּא </a:t>
            </a:r>
            <a:r>
              <a:rPr lang="en-US" altLang="en-US" sz="3200">
                <a:solidFill>
                  <a:srgbClr val="000000"/>
                </a:solidFill>
                <a:cs typeface="David" pitchFamily="34" charset="-79"/>
              </a:rPr>
              <a:t>      </a:t>
            </a:r>
            <a:r>
              <a:rPr lang="he-IL" altLang="en-US" sz="3200">
                <a:solidFill>
                  <a:srgbClr val="000000"/>
                </a:solidFill>
                <a:cs typeface="David" pitchFamily="34" charset="-79"/>
              </a:rPr>
              <a:t>מַלְכוּתוֹ, בְּבֵית הַמַּלְכוּת, נֹכַח, </a:t>
            </a:r>
            <a:r>
              <a:rPr lang="en-US" altLang="en-US" sz="3200">
                <a:solidFill>
                  <a:srgbClr val="000000"/>
                </a:solidFill>
                <a:cs typeface="David" pitchFamily="34" charset="-79"/>
              </a:rPr>
              <a:t>     </a:t>
            </a:r>
            <a:r>
              <a:rPr lang="he-IL" altLang="en-US" sz="3200">
                <a:solidFill>
                  <a:srgbClr val="000000"/>
                </a:solidFill>
                <a:cs typeface="David" pitchFamily="34" charset="-79"/>
              </a:rPr>
              <a:t>פֶּתַח הַבָּיִת. </a:t>
            </a:r>
            <a:endParaRPr lang="en-US" altLang="en-US" sz="3200">
              <a:solidFill>
                <a:srgbClr val="000000"/>
              </a:solidFill>
              <a:cs typeface="David" pitchFamily="34" charset="-79"/>
            </a:endParaRPr>
          </a:p>
          <a:p>
            <a:pPr algn="r" rtl="1" eaLnBrk="1" hangingPunct="1">
              <a:spcBef>
                <a:spcPct val="0"/>
              </a:spcBef>
            </a:pPr>
            <a:endParaRPr lang="en-US" altLang="en-US" sz="1000">
              <a:solidFill>
                <a:srgbClr val="000000"/>
              </a:solidFill>
              <a:cs typeface="David" pitchFamily="34" charset="-79"/>
            </a:endParaRPr>
          </a:p>
          <a:p>
            <a:pPr algn="r" rtl="1" eaLnBrk="1" hangingPunct="1">
              <a:spcBef>
                <a:spcPct val="0"/>
              </a:spcBef>
            </a:pPr>
            <a:endParaRPr lang="en-US" altLang="en-US" sz="1000">
              <a:solidFill>
                <a:srgbClr val="000000"/>
              </a:solidFill>
              <a:cs typeface="David" pitchFamily="34" charset="-79"/>
            </a:endParaRPr>
          </a:p>
          <a:p>
            <a:pPr algn="r" rtl="1" eaLnBrk="1" hangingPunct="1">
              <a:spcBef>
                <a:spcPct val="0"/>
              </a:spcBef>
            </a:pPr>
            <a:endParaRPr lang="en-US" altLang="en-US" sz="1000">
              <a:solidFill>
                <a:srgbClr val="000000"/>
              </a:solidFill>
              <a:cs typeface="David" pitchFamily="34" charset="-79"/>
            </a:endParaRPr>
          </a:p>
          <a:p>
            <a:pPr algn="r" rtl="1" eaLnBrk="1" hangingPunct="1">
              <a:spcBef>
                <a:spcPct val="0"/>
              </a:spcBef>
            </a:pPr>
            <a:r>
              <a:rPr lang="he-IL" altLang="en-US" sz="3200" b="1">
                <a:solidFill>
                  <a:srgbClr val="000000"/>
                </a:solidFill>
                <a:cs typeface="David" pitchFamily="34" charset="-79"/>
              </a:rPr>
              <a:t>ב</a:t>
            </a:r>
            <a:r>
              <a:rPr lang="en-US" altLang="en-US" sz="3200" b="1">
                <a:solidFill>
                  <a:srgbClr val="000000"/>
                </a:solidFill>
                <a:cs typeface="David" pitchFamily="34" charset="-79"/>
              </a:rPr>
              <a:t>.</a:t>
            </a:r>
            <a:r>
              <a:rPr lang="he-IL" altLang="en-US" sz="3200">
                <a:solidFill>
                  <a:srgbClr val="000000"/>
                </a:solidFill>
                <a:cs typeface="David" pitchFamily="34" charset="-79"/>
              </a:rPr>
              <a:t> וַיְהִי כִרְאוֹת הַמֶּלֶךְ אֶת אֶסְתֵּר </a:t>
            </a:r>
            <a:r>
              <a:rPr lang="en-US" altLang="en-US" sz="3200">
                <a:solidFill>
                  <a:srgbClr val="000000"/>
                </a:solidFill>
                <a:cs typeface="David" pitchFamily="34" charset="-79"/>
              </a:rPr>
              <a:t>    </a:t>
            </a:r>
            <a:r>
              <a:rPr lang="he-IL" altLang="en-US" sz="3200">
                <a:solidFill>
                  <a:srgbClr val="000000"/>
                </a:solidFill>
                <a:cs typeface="David" pitchFamily="34" charset="-79"/>
              </a:rPr>
              <a:t>הַמַּלְכָּה, עֹמֶדֶת בֶּחָצֵר--נָשְׂאָה </a:t>
            </a:r>
            <a:r>
              <a:rPr lang="en-US" altLang="en-US" sz="3200">
                <a:solidFill>
                  <a:srgbClr val="000000"/>
                </a:solidFill>
                <a:cs typeface="David" pitchFamily="34" charset="-79"/>
              </a:rPr>
              <a:t>     </a:t>
            </a:r>
            <a:r>
              <a:rPr lang="he-IL" altLang="en-US" sz="3200">
                <a:solidFill>
                  <a:srgbClr val="000000"/>
                </a:solidFill>
                <a:cs typeface="David" pitchFamily="34" charset="-79"/>
              </a:rPr>
              <a:t>חֵן, בְּעֵינָיו; וַיּוֹשֶׁט הַמֶּלֶךְ </a:t>
            </a:r>
            <a:r>
              <a:rPr lang="en-US" altLang="en-US" sz="3200">
                <a:solidFill>
                  <a:srgbClr val="000000"/>
                </a:solidFill>
                <a:cs typeface="David" pitchFamily="34" charset="-79"/>
              </a:rPr>
              <a:t>          </a:t>
            </a:r>
            <a:r>
              <a:rPr lang="he-IL" altLang="en-US" sz="3200">
                <a:solidFill>
                  <a:srgbClr val="000000"/>
                </a:solidFill>
                <a:cs typeface="David" pitchFamily="34" charset="-79"/>
              </a:rPr>
              <a:t>לְאֶסְתֵּר, אֶת שַׁרְבִיט הַזָּהָב </a:t>
            </a:r>
            <a:r>
              <a:rPr lang="en-US" altLang="en-US" sz="3200">
                <a:solidFill>
                  <a:srgbClr val="000000"/>
                </a:solidFill>
                <a:cs typeface="David" pitchFamily="34" charset="-79"/>
              </a:rPr>
              <a:t>         </a:t>
            </a:r>
            <a:r>
              <a:rPr lang="he-IL" altLang="en-US" sz="3200">
                <a:solidFill>
                  <a:srgbClr val="000000"/>
                </a:solidFill>
                <a:cs typeface="David" pitchFamily="34" charset="-79"/>
              </a:rPr>
              <a:t>אֲשֶׁר בְּיָדוֹ, וַתִּקְרַב אֶסְתֵּר, </a:t>
            </a:r>
            <a:r>
              <a:rPr lang="en-US" altLang="en-US" sz="3200">
                <a:solidFill>
                  <a:srgbClr val="000000"/>
                </a:solidFill>
                <a:cs typeface="David" pitchFamily="34" charset="-79"/>
              </a:rPr>
              <a:t>         </a:t>
            </a:r>
            <a:r>
              <a:rPr lang="he-IL" altLang="en-US" sz="3200">
                <a:solidFill>
                  <a:srgbClr val="000000"/>
                </a:solidFill>
                <a:cs typeface="David" pitchFamily="34" charset="-79"/>
              </a:rPr>
              <a:t>וַתִּגַּע בְּרֹאשׁ הַשַּׁרְבִיט. </a:t>
            </a:r>
            <a:r>
              <a:rPr lang="he-IL" altLang="en-US" sz="3200">
                <a:solidFill>
                  <a:srgbClr val="000000"/>
                </a:solidFill>
                <a:latin typeface="Times New Roman" pitchFamily="18" charset="0"/>
                <a:cs typeface="Times New Roman" pitchFamily="18" charset="0"/>
              </a:rPr>
              <a:t>   </a:t>
            </a:r>
            <a:endParaRPr lang="en-US" altLang="en-US" sz="3200">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0" y="0"/>
            <a:ext cx="4572000" cy="6370638"/>
          </a:xfrm>
          <a:prstGeom prst="rect">
            <a:avLst/>
          </a:prstGeom>
          <a:noFill/>
          <a:ln w="9525">
            <a:noFill/>
            <a:miter lim="800000"/>
            <a:headEnd/>
            <a:tailEnd/>
          </a:ln>
          <a:effectLst/>
        </p:spPr>
        <p:txBody>
          <a:bodyPr>
            <a:spAutoFit/>
          </a:bodyPr>
          <a:lstStyle/>
          <a:p>
            <a:pPr marL="457200" indent="-457200">
              <a:spcBef>
                <a:spcPct val="50000"/>
              </a:spcBef>
              <a:buFontTx/>
              <a:buAutoNum type="arabicPeriod" startAt="3"/>
              <a:defRPr/>
            </a:pPr>
            <a:r>
              <a:rPr lang="en-US" sz="2400">
                <a:solidFill>
                  <a:srgbClr val="000000"/>
                </a:solidFill>
                <a:latin typeface="Times New Roman" pitchFamily="18" charset="0"/>
                <a:cs typeface="Times New Roman" pitchFamily="18" charset="0"/>
              </a:rPr>
              <a:t>The king said to her, "What is it, Queen Esther? What is your request? [Even if it be] half the kingdom, it will be granted you." </a:t>
            </a:r>
          </a:p>
          <a:p>
            <a:pPr marL="457200" indent="-457200">
              <a:spcBef>
                <a:spcPct val="50000"/>
              </a:spcBef>
              <a:buFontTx/>
              <a:buAutoNum type="arabicPeriod" startAt="3"/>
              <a:defRPr/>
            </a:pPr>
            <a:endParaRPr lang="en-US" sz="1200">
              <a:solidFill>
                <a:srgbClr val="000000"/>
              </a:solidFill>
              <a:latin typeface="Times New Roman" pitchFamily="18" charset="0"/>
              <a:cs typeface="Times New Roman" pitchFamily="18" charset="0"/>
            </a:endParaRPr>
          </a:p>
          <a:p>
            <a:pPr marL="457200" indent="-457200">
              <a:spcBef>
                <a:spcPct val="50000"/>
              </a:spcBef>
              <a:buFontTx/>
              <a:buAutoNum type="arabicPeriod" startAt="3"/>
              <a:defRPr/>
            </a:pPr>
            <a:r>
              <a:rPr lang="en-US" sz="2400">
                <a:solidFill>
                  <a:srgbClr val="000000"/>
                </a:solidFill>
                <a:latin typeface="Times New Roman" pitchFamily="18" charset="0"/>
                <a:cs typeface="Times New Roman" pitchFamily="18" charset="0"/>
              </a:rPr>
              <a:t>Esther said, "If it please the King, let the King and </a:t>
            </a:r>
            <a:r>
              <a:rPr lang="en-US" sz="2400" b="1" i="1" u="sng">
                <a:solidFill>
                  <a:srgbClr val="000000"/>
                </a:solidFill>
                <a:effectLst>
                  <a:outerShdw blurRad="38100" dist="38100" dir="2700000" algn="tl">
                    <a:srgbClr val="FFFFFF"/>
                  </a:outerShdw>
                </a:effectLst>
                <a:latin typeface="Times New Roman" pitchFamily="18" charset="0"/>
                <a:cs typeface="Times New Roman" pitchFamily="18" charset="0"/>
              </a:rPr>
              <a:t>Haman</a:t>
            </a:r>
            <a:r>
              <a:rPr lang="en-US" sz="2400">
                <a:solidFill>
                  <a:srgbClr val="000000"/>
                </a:solidFill>
                <a:latin typeface="Times New Roman" pitchFamily="18" charset="0"/>
                <a:cs typeface="Times New Roman" pitchFamily="18" charset="0"/>
              </a:rPr>
              <a:t> come today to the feast that I have prepared for him." </a:t>
            </a:r>
          </a:p>
          <a:p>
            <a:pPr marL="457200" indent="-457200">
              <a:spcBef>
                <a:spcPct val="50000"/>
              </a:spcBef>
              <a:buFontTx/>
              <a:buAutoNum type="arabicPeriod" startAt="3"/>
              <a:defRPr/>
            </a:pPr>
            <a:endParaRPr lang="en-US" sz="1200">
              <a:solidFill>
                <a:srgbClr val="000000"/>
              </a:solidFill>
              <a:latin typeface="Times New Roman" pitchFamily="18" charset="0"/>
              <a:cs typeface="Times New Roman" pitchFamily="18" charset="0"/>
            </a:endParaRPr>
          </a:p>
          <a:p>
            <a:pPr marL="457200" indent="-457200">
              <a:spcBef>
                <a:spcPct val="50000"/>
              </a:spcBef>
              <a:buFontTx/>
              <a:buAutoNum type="arabicPeriod" startAt="3"/>
              <a:defRPr/>
            </a:pPr>
            <a:endParaRPr lang="en-US">
              <a:solidFill>
                <a:srgbClr val="000000"/>
              </a:solidFill>
              <a:latin typeface="Times New Roman" pitchFamily="18" charset="0"/>
              <a:cs typeface="Times New Roman" pitchFamily="18" charset="0"/>
            </a:endParaRPr>
          </a:p>
          <a:p>
            <a:pPr marL="457200" indent="-457200">
              <a:spcBef>
                <a:spcPct val="50000"/>
              </a:spcBef>
              <a:buFontTx/>
              <a:buAutoNum type="arabicPeriod" startAt="3"/>
              <a:defRPr/>
            </a:pPr>
            <a:r>
              <a:rPr lang="en-US" sz="2400">
                <a:solidFill>
                  <a:srgbClr val="000000"/>
                </a:solidFill>
                <a:latin typeface="Times New Roman" pitchFamily="18" charset="0"/>
                <a:cs typeface="Times New Roman" pitchFamily="18" charset="0"/>
              </a:rPr>
              <a:t>The king said, "Tell </a:t>
            </a:r>
            <a:r>
              <a:rPr lang="en-US" sz="2400" b="1" i="1" u="sng">
                <a:solidFill>
                  <a:srgbClr val="000000"/>
                </a:solidFill>
                <a:effectLst>
                  <a:outerShdw blurRad="38100" dist="38100" dir="2700000" algn="tl">
                    <a:srgbClr val="FFFFFF"/>
                  </a:outerShdw>
                </a:effectLst>
                <a:latin typeface="Times New Roman" pitchFamily="18" charset="0"/>
                <a:cs typeface="Times New Roman" pitchFamily="18" charset="0"/>
              </a:rPr>
              <a:t>Haman</a:t>
            </a:r>
            <a:r>
              <a:rPr lang="en-US" sz="2400">
                <a:solidFill>
                  <a:srgbClr val="000000"/>
                </a:solidFill>
                <a:latin typeface="Times New Roman" pitchFamily="18" charset="0"/>
                <a:cs typeface="Times New Roman" pitchFamily="18" charset="0"/>
              </a:rPr>
              <a:t> to hurry and fulfill Esther's bidding." And the king and </a:t>
            </a:r>
            <a:r>
              <a:rPr lang="en-US" sz="2400" b="1" i="1" u="sng">
                <a:solidFill>
                  <a:srgbClr val="000000"/>
                </a:solidFill>
                <a:effectLst>
                  <a:outerShdw blurRad="38100" dist="38100" dir="2700000" algn="tl">
                    <a:srgbClr val="FFFFFF"/>
                  </a:outerShdw>
                </a:effectLst>
                <a:latin typeface="Times New Roman" pitchFamily="18" charset="0"/>
                <a:cs typeface="Times New Roman" pitchFamily="18" charset="0"/>
                <a:hlinkClick r:id="" action="ppaction://noaction">
                  <a:snd r:embed="rId2" name="explode.wav"/>
                </a:hlinkClick>
              </a:rPr>
              <a:t>Haman</a:t>
            </a:r>
            <a:r>
              <a:rPr lang="en-US" sz="2400">
                <a:solidFill>
                  <a:srgbClr val="000000"/>
                </a:solidFill>
                <a:latin typeface="Times New Roman" pitchFamily="18" charset="0"/>
                <a:cs typeface="Times New Roman" pitchFamily="18" charset="0"/>
              </a:rPr>
              <a:t> came to the feast that Esther had prepared.</a:t>
            </a:r>
          </a:p>
        </p:txBody>
      </p:sp>
      <p:sp>
        <p:nvSpPr>
          <p:cNvPr id="48131" name="Text Box 3"/>
          <p:cNvSpPr txBox="1">
            <a:spLocks noChangeArrowheads="1"/>
          </p:cNvSpPr>
          <p:nvPr/>
        </p:nvSpPr>
        <p:spPr bwMode="auto">
          <a:xfrm>
            <a:off x="4572000" y="0"/>
            <a:ext cx="4572000" cy="6986588"/>
          </a:xfrm>
          <a:prstGeom prst="rect">
            <a:avLst/>
          </a:prstGeom>
          <a:noFill/>
          <a:ln w="9525">
            <a:noFill/>
            <a:miter lim="800000"/>
            <a:headEnd/>
            <a:tailEnd/>
          </a:ln>
          <a:effectLst/>
        </p:spPr>
        <p:txBody>
          <a:bodyPr>
            <a:spAutoFit/>
          </a:bodyPr>
          <a:lstStyle/>
          <a:p>
            <a:pPr algn="r" rtl="1">
              <a:spcBef>
                <a:spcPct val="50000"/>
              </a:spcBef>
              <a:defRPr/>
            </a:pPr>
            <a:r>
              <a:rPr lang="he-IL" sz="3200" b="1">
                <a:solidFill>
                  <a:srgbClr val="000000"/>
                </a:solidFill>
                <a:latin typeface="Arial" charset="0"/>
                <a:cs typeface="David" pitchFamily="2" charset="-79"/>
              </a:rPr>
              <a:t>ג</a:t>
            </a:r>
            <a:r>
              <a:rPr lang="en-US" sz="3200" b="1">
                <a:solidFill>
                  <a:srgbClr val="000000"/>
                </a:solidFill>
                <a:latin typeface="Arial" charset="0"/>
                <a:cs typeface="David" pitchFamily="2" charset="-79"/>
              </a:rPr>
              <a:t>.</a:t>
            </a:r>
            <a:r>
              <a:rPr lang="he-IL" sz="3200">
                <a:solidFill>
                  <a:srgbClr val="000000"/>
                </a:solidFill>
                <a:latin typeface="Arial" charset="0"/>
                <a:cs typeface="David" pitchFamily="2" charset="-79"/>
              </a:rPr>
              <a:t> וַיֹּאמֶר לָהּ הַמֶּלֶךְ, מַה לָּךְ </a:t>
            </a:r>
            <a:r>
              <a:rPr lang="en-US" sz="3200">
                <a:solidFill>
                  <a:srgbClr val="000000"/>
                </a:solidFill>
                <a:latin typeface="Arial" charset="0"/>
                <a:cs typeface="David" pitchFamily="2" charset="-79"/>
              </a:rPr>
              <a:t>       </a:t>
            </a:r>
            <a:r>
              <a:rPr lang="he-IL" sz="3200">
                <a:solidFill>
                  <a:srgbClr val="000000"/>
                </a:solidFill>
                <a:latin typeface="Arial" charset="0"/>
                <a:cs typeface="David" pitchFamily="2" charset="-79"/>
              </a:rPr>
              <a:t>אֶסְתֵּר הַמַּלְכָּה; וּמַה </a:t>
            </a:r>
            <a:r>
              <a:rPr lang="en-US" sz="3200">
                <a:solidFill>
                  <a:srgbClr val="000000"/>
                </a:solidFill>
                <a:latin typeface="Arial" charset="0"/>
                <a:cs typeface="David" pitchFamily="2" charset="-79"/>
              </a:rPr>
              <a:t>            </a:t>
            </a:r>
            <a:r>
              <a:rPr lang="he-IL" sz="3200">
                <a:solidFill>
                  <a:srgbClr val="000000"/>
                </a:solidFill>
                <a:latin typeface="Arial" charset="0"/>
                <a:cs typeface="David" pitchFamily="2" charset="-79"/>
              </a:rPr>
              <a:t>בַּקָּשָׁתֵךְ עַד חֲצִי הַמַּלְכוּת, </a:t>
            </a:r>
            <a:r>
              <a:rPr lang="en-US" sz="3200">
                <a:solidFill>
                  <a:srgbClr val="000000"/>
                </a:solidFill>
                <a:latin typeface="Arial" charset="0"/>
                <a:cs typeface="David" pitchFamily="2" charset="-79"/>
              </a:rPr>
              <a:t>      </a:t>
            </a:r>
            <a:r>
              <a:rPr lang="he-IL" sz="3200">
                <a:solidFill>
                  <a:srgbClr val="000000"/>
                </a:solidFill>
                <a:latin typeface="Arial" charset="0"/>
                <a:cs typeface="David" pitchFamily="2" charset="-79"/>
              </a:rPr>
              <a:t>וְיִנָּתֵן לָךְ.  </a:t>
            </a:r>
            <a:endParaRPr lang="en-US" sz="3200">
              <a:solidFill>
                <a:srgbClr val="000000"/>
              </a:solidFill>
              <a:latin typeface="Arial" charset="0"/>
              <a:cs typeface="David" pitchFamily="2" charset="-79"/>
            </a:endParaRPr>
          </a:p>
          <a:p>
            <a:pPr algn="r" rtl="1">
              <a:spcBef>
                <a:spcPct val="50000"/>
              </a:spcBef>
              <a:defRPr/>
            </a:pPr>
            <a:r>
              <a:rPr lang="he-IL" sz="3200" b="1">
                <a:solidFill>
                  <a:srgbClr val="000000"/>
                </a:solidFill>
                <a:latin typeface="Arial" charset="0"/>
                <a:cs typeface="David" pitchFamily="2" charset="-79"/>
              </a:rPr>
              <a:t>ד</a:t>
            </a:r>
            <a:r>
              <a:rPr lang="en-US" sz="3200" b="1">
                <a:solidFill>
                  <a:srgbClr val="000000"/>
                </a:solidFill>
                <a:latin typeface="Arial" charset="0"/>
                <a:cs typeface="David" pitchFamily="2" charset="-79"/>
              </a:rPr>
              <a:t>.</a:t>
            </a:r>
            <a:r>
              <a:rPr lang="he-IL" sz="3200">
                <a:solidFill>
                  <a:srgbClr val="000000"/>
                </a:solidFill>
                <a:latin typeface="Arial" charset="0"/>
                <a:cs typeface="David" pitchFamily="2" charset="-79"/>
              </a:rPr>
              <a:t> וַתֹּאמֶר אֶסְתֵּר, אִם עַל </a:t>
            </a:r>
            <a:r>
              <a:rPr lang="en-US" sz="3200">
                <a:solidFill>
                  <a:srgbClr val="000000"/>
                </a:solidFill>
                <a:latin typeface="Arial" charset="0"/>
                <a:cs typeface="David" pitchFamily="2" charset="-79"/>
              </a:rPr>
              <a:t>         </a:t>
            </a:r>
            <a:r>
              <a:rPr lang="he-IL" sz="3200">
                <a:solidFill>
                  <a:srgbClr val="000000"/>
                </a:solidFill>
                <a:latin typeface="Arial" charset="0"/>
                <a:cs typeface="David" pitchFamily="2" charset="-79"/>
              </a:rPr>
              <a:t>הַמֶּלֶךְ טוֹב--יָבוֹא הַמֶּלֶךְ </a:t>
            </a:r>
            <a:r>
              <a:rPr lang="en-US" sz="3200">
                <a:solidFill>
                  <a:srgbClr val="000000"/>
                </a:solidFill>
                <a:latin typeface="Arial" charset="0"/>
                <a:cs typeface="David" pitchFamily="2" charset="-79"/>
              </a:rPr>
              <a:t>        </a:t>
            </a:r>
            <a:r>
              <a:rPr lang="he-IL" sz="3200" b="1" u="sng">
                <a:solidFill>
                  <a:srgbClr val="000000"/>
                </a:solidFill>
                <a:effectLst>
                  <a:outerShdw blurRad="38100" dist="38100" dir="2700000" algn="tl">
                    <a:srgbClr val="808080"/>
                  </a:outerShdw>
                </a:effectLst>
                <a:latin typeface="Arial" charset="0"/>
                <a:cs typeface="David" pitchFamily="2" charset="-79"/>
              </a:rPr>
              <a:t>וְ</a:t>
            </a:r>
            <a:r>
              <a:rPr lang="he-IL" sz="3200" b="1" u="sng">
                <a:solidFill>
                  <a:srgbClr val="000000"/>
                </a:solidFill>
                <a:effectLst>
                  <a:outerShdw blurRad="38100" dist="38100" dir="2700000" algn="tl">
                    <a:srgbClr val="FFFFFF"/>
                  </a:outerShdw>
                </a:effectLst>
                <a:latin typeface="Arial" charset="0"/>
                <a:cs typeface="David" pitchFamily="2" charset="-79"/>
              </a:rPr>
              <a:t>הָמָן</a:t>
            </a:r>
            <a:r>
              <a:rPr lang="he-IL" sz="3200">
                <a:solidFill>
                  <a:srgbClr val="000000"/>
                </a:solidFill>
                <a:latin typeface="Arial" charset="0"/>
                <a:cs typeface="David" pitchFamily="2" charset="-79"/>
              </a:rPr>
              <a:t> הַיּוֹם, אֶל הַמִּשְׁתֶּה </a:t>
            </a:r>
            <a:r>
              <a:rPr lang="en-US" sz="3200">
                <a:solidFill>
                  <a:srgbClr val="000000"/>
                </a:solidFill>
                <a:latin typeface="Arial" charset="0"/>
                <a:cs typeface="David" pitchFamily="2" charset="-79"/>
              </a:rPr>
              <a:t>        </a:t>
            </a:r>
            <a:r>
              <a:rPr lang="he-IL" sz="3200">
                <a:solidFill>
                  <a:srgbClr val="000000"/>
                </a:solidFill>
                <a:latin typeface="Arial" charset="0"/>
                <a:cs typeface="David" pitchFamily="2" charset="-79"/>
              </a:rPr>
              <a:t>אֲשֶׁר עָשִׂיתִי לוֹ.  </a:t>
            </a:r>
            <a:endParaRPr lang="en-US" sz="3200">
              <a:solidFill>
                <a:srgbClr val="000000"/>
              </a:solidFill>
              <a:latin typeface="Arial" charset="0"/>
              <a:cs typeface="David" pitchFamily="2" charset="-79"/>
            </a:endParaRPr>
          </a:p>
          <a:p>
            <a:pPr algn="r" rtl="1">
              <a:spcBef>
                <a:spcPct val="50000"/>
              </a:spcBef>
              <a:defRPr/>
            </a:pPr>
            <a:r>
              <a:rPr lang="he-IL" sz="3200" b="1">
                <a:solidFill>
                  <a:srgbClr val="000000"/>
                </a:solidFill>
                <a:latin typeface="Arial" charset="0"/>
                <a:cs typeface="David" pitchFamily="2" charset="-79"/>
              </a:rPr>
              <a:t>ה</a:t>
            </a:r>
            <a:r>
              <a:rPr lang="en-US" sz="3200" b="1">
                <a:solidFill>
                  <a:srgbClr val="000000"/>
                </a:solidFill>
                <a:latin typeface="Arial" charset="0"/>
                <a:cs typeface="David" pitchFamily="2" charset="-79"/>
              </a:rPr>
              <a:t>.</a:t>
            </a:r>
            <a:r>
              <a:rPr lang="he-IL" sz="3200">
                <a:solidFill>
                  <a:srgbClr val="000000"/>
                </a:solidFill>
                <a:latin typeface="Arial" charset="0"/>
                <a:cs typeface="David" pitchFamily="2" charset="-79"/>
              </a:rPr>
              <a:t> וַיֹּאמֶר הַמֶּלֶךְ--מַהֲרוּ אֶת </a:t>
            </a:r>
            <a:r>
              <a:rPr lang="en-US" sz="3200">
                <a:solidFill>
                  <a:srgbClr val="000000"/>
                </a:solidFill>
                <a:latin typeface="Arial" charset="0"/>
                <a:cs typeface="David" pitchFamily="2" charset="-79"/>
              </a:rPr>
              <a:t>      </a:t>
            </a:r>
            <a:r>
              <a:rPr lang="he-IL" sz="3200" b="1" u="sng">
                <a:solidFill>
                  <a:srgbClr val="000000"/>
                </a:solidFill>
                <a:effectLst>
                  <a:outerShdw blurRad="38100" dist="38100" dir="2700000" algn="tl">
                    <a:srgbClr val="FFFFFF"/>
                  </a:outerShdw>
                </a:effectLst>
                <a:latin typeface="Arial" charset="0"/>
                <a:cs typeface="David" pitchFamily="2" charset="-79"/>
              </a:rPr>
              <a:t>הָמָן</a:t>
            </a:r>
            <a:r>
              <a:rPr lang="he-IL" sz="3200">
                <a:solidFill>
                  <a:srgbClr val="000000"/>
                </a:solidFill>
                <a:latin typeface="Arial" charset="0"/>
                <a:cs typeface="David" pitchFamily="2" charset="-79"/>
              </a:rPr>
              <a:t>, לַעֲשׂוֹת אֶת דְּבַר </a:t>
            </a:r>
            <a:r>
              <a:rPr lang="en-US" sz="3200">
                <a:solidFill>
                  <a:srgbClr val="000000"/>
                </a:solidFill>
                <a:latin typeface="Arial" charset="0"/>
                <a:cs typeface="David" pitchFamily="2" charset="-79"/>
              </a:rPr>
              <a:t>           </a:t>
            </a:r>
            <a:r>
              <a:rPr lang="he-IL" sz="3200">
                <a:solidFill>
                  <a:srgbClr val="000000"/>
                </a:solidFill>
                <a:latin typeface="Arial" charset="0"/>
                <a:cs typeface="David" pitchFamily="2" charset="-79"/>
              </a:rPr>
              <a:t>אֶסְתֵּר; וַיָּבֹא הַמֶּלֶךְ </a:t>
            </a:r>
            <a:r>
              <a:rPr lang="he-IL" sz="3200" b="1" u="sng">
                <a:solidFill>
                  <a:srgbClr val="000000"/>
                </a:solidFill>
                <a:effectLst>
                  <a:outerShdw blurRad="38100" dist="38100" dir="2700000" algn="tl">
                    <a:srgbClr val="808080"/>
                  </a:outerShdw>
                </a:effectLst>
                <a:latin typeface="Arial" charset="0"/>
                <a:cs typeface="David" pitchFamily="2" charset="-79"/>
              </a:rPr>
              <a:t>וְהָמָן</a:t>
            </a:r>
            <a:r>
              <a:rPr lang="he-IL" sz="3200">
                <a:solidFill>
                  <a:srgbClr val="000000"/>
                </a:solidFill>
                <a:latin typeface="Arial" charset="0"/>
                <a:cs typeface="David" pitchFamily="2" charset="-79"/>
              </a:rPr>
              <a:t>, </a:t>
            </a:r>
            <a:r>
              <a:rPr lang="en-US" sz="3200">
                <a:solidFill>
                  <a:srgbClr val="000000"/>
                </a:solidFill>
                <a:latin typeface="Arial" charset="0"/>
                <a:cs typeface="David" pitchFamily="2" charset="-79"/>
              </a:rPr>
              <a:t>     </a:t>
            </a:r>
            <a:r>
              <a:rPr lang="he-IL" sz="3200">
                <a:solidFill>
                  <a:srgbClr val="000000"/>
                </a:solidFill>
                <a:latin typeface="Arial" charset="0"/>
                <a:cs typeface="David" pitchFamily="2" charset="-79"/>
              </a:rPr>
              <a:t>אֶל הַמִּשְׁתֶּה אֲשֶׁר עָשְׂתָה </a:t>
            </a:r>
            <a:r>
              <a:rPr lang="en-US" sz="3200">
                <a:solidFill>
                  <a:srgbClr val="000000"/>
                </a:solidFill>
                <a:latin typeface="Arial" charset="0"/>
                <a:cs typeface="David" pitchFamily="2" charset="-79"/>
              </a:rPr>
              <a:t>       </a:t>
            </a:r>
            <a:r>
              <a:rPr lang="he-IL" sz="3200">
                <a:solidFill>
                  <a:srgbClr val="000000"/>
                </a:solidFill>
                <a:latin typeface="Arial" charset="0"/>
                <a:cs typeface="David" pitchFamily="2" charset="-79"/>
              </a:rPr>
              <a:t>אֶסְתֵּר. </a:t>
            </a:r>
            <a:endParaRPr lang="en-US" sz="3200">
              <a:solidFill>
                <a:srgbClr val="000000"/>
              </a:solidFill>
              <a:latin typeface="Arial" charset="0"/>
              <a:cs typeface="David" pitchFamily="2" charset="-79"/>
            </a:endParaRPr>
          </a:p>
        </p:txBody>
      </p:sp>
      <p:sp>
        <p:nvSpPr>
          <p:cNvPr id="4" name="Trapezoid 3"/>
          <p:cNvSpPr/>
          <p:nvPr/>
        </p:nvSpPr>
        <p:spPr>
          <a:xfrm>
            <a:off x="1925638" y="2233613"/>
            <a:ext cx="5205412" cy="4624387"/>
          </a:xfrm>
          <a:prstGeom prst="trapezoid">
            <a:avLst>
              <a:gd name="adj" fmla="val 47986"/>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60500" y="269875"/>
            <a:ext cx="6116638"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2565.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92488" y="2940050"/>
            <a:ext cx="2254250" cy="407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2565.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92488" y="2041525"/>
            <a:ext cx="2254250" cy="408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51e86c9fc0c48.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76438" y="1384300"/>
            <a:ext cx="5715001"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2565.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92488" y="2041525"/>
            <a:ext cx="2254250" cy="408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G00489_.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946525" y="-935038"/>
            <a:ext cx="2466975"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AG00489_.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257425" y="-930275"/>
            <a:ext cx="24669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G00489_.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71838" y="-209550"/>
            <a:ext cx="24669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2" presetClass="entr" presetSubtype="2"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2000"/>
                            </p:stCondLst>
                            <p:childTnLst>
                              <p:par>
                                <p:cTn id="15" presetID="22" presetClass="entr" presetSubtype="1"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1000"/>
                                        <p:tgtEl>
                                          <p:spTgt spid="4"/>
                                        </p:tgtEl>
                                      </p:cBhvr>
                                    </p:animEffect>
                                  </p:childTnLst>
                                </p:cTn>
                              </p:par>
                            </p:childTnLst>
                          </p:cTn>
                        </p:par>
                        <p:par>
                          <p:cTn id="18" fill="hold" nodeType="afterGroup">
                            <p:stCondLst>
                              <p:cond delay="3000"/>
                            </p:stCondLst>
                            <p:childTnLst>
                              <p:par>
                                <p:cTn id="19" presetID="9" presetClass="exit" presetSubtype="0" fill="hold" nodeType="afterEffect">
                                  <p:stCondLst>
                                    <p:cond delay="0"/>
                                  </p:stCondLst>
                                  <p:childTnLst>
                                    <p:animEffect transition="out" filter="dissolve">
                                      <p:cBhvr>
                                        <p:cTn id="20" dur="3000"/>
                                        <p:tgtEl>
                                          <p:spTgt spid="6"/>
                                        </p:tgtEl>
                                      </p:cBhvr>
                                    </p:animEffect>
                                    <p:set>
                                      <p:cBhvr>
                                        <p:cTn id="21" dur="1" fill="hold">
                                          <p:stCondLst>
                                            <p:cond delay="2999"/>
                                          </p:stCondLst>
                                        </p:cTn>
                                        <p:tgtEl>
                                          <p:spTgt spid="6"/>
                                        </p:tgtEl>
                                        <p:attrNameLst>
                                          <p:attrName>style.visibility</p:attrName>
                                        </p:attrNameLst>
                                      </p:cBhvr>
                                      <p:to>
                                        <p:strVal val="hidden"/>
                                      </p:to>
                                    </p:set>
                                  </p:childTnLst>
                                </p:cTn>
                              </p:par>
                            </p:childTnLst>
                          </p:cTn>
                        </p:par>
                        <p:par>
                          <p:cTn id="22" fill="hold" nodeType="afterGroup">
                            <p:stCondLst>
                              <p:cond delay="6000"/>
                            </p:stCondLst>
                            <p:childTnLst>
                              <p:par>
                                <p:cTn id="23" presetID="22" presetClass="exit" presetSubtype="4" fill="hold" nodeType="afterEffect">
                                  <p:stCondLst>
                                    <p:cond delay="0"/>
                                  </p:stCondLst>
                                  <p:childTnLst>
                                    <p:animEffect transition="out" filter="wipe(down)">
                                      <p:cBhvr>
                                        <p:cTn id="24" dur="1000"/>
                                        <p:tgtEl>
                                          <p:spTgt spid="4"/>
                                        </p:tgtEl>
                                      </p:cBhvr>
                                    </p:animEffect>
                                    <p:set>
                                      <p:cBhvr>
                                        <p:cTn id="25" dur="1" fill="hold">
                                          <p:stCondLst>
                                            <p:cond delay="999"/>
                                          </p:stCondLst>
                                        </p:cTn>
                                        <p:tgtEl>
                                          <p:spTgt spid="4"/>
                                        </p:tgtEl>
                                        <p:attrNameLst>
                                          <p:attrName>style.visibility</p:attrName>
                                        </p:attrNameLst>
                                      </p:cBhvr>
                                      <p:to>
                                        <p:strVal val="hidden"/>
                                      </p:to>
                                    </p:set>
                                  </p:childTnLst>
                                </p:cTn>
                              </p:par>
                            </p:childTnLst>
                          </p:cTn>
                        </p:par>
                        <p:par>
                          <p:cTn id="26" fill="hold" nodeType="afterGroup">
                            <p:stCondLst>
                              <p:cond delay="7000"/>
                            </p:stCondLst>
                            <p:childTnLst>
                              <p:par>
                                <p:cTn id="27" presetID="2" presetClass="exit" presetSubtype="8" fill="hold" nodeType="afterEffect">
                                  <p:stCondLst>
                                    <p:cond delay="0"/>
                                  </p:stCondLst>
                                  <p:childTnLst>
                                    <p:anim calcmode="lin" valueType="num">
                                      <p:cBhvr additive="base">
                                        <p:cTn id="28" dur="1000"/>
                                        <p:tgtEl>
                                          <p:spTgt spid="5"/>
                                        </p:tgtEl>
                                        <p:attrNameLst>
                                          <p:attrName>ppt_x</p:attrName>
                                        </p:attrNameLst>
                                      </p:cBhvr>
                                      <p:tavLst>
                                        <p:tav tm="0">
                                          <p:val>
                                            <p:strVal val="ppt_x"/>
                                          </p:val>
                                        </p:tav>
                                        <p:tav tm="100000">
                                          <p:val>
                                            <p:strVal val="0-ppt_w/2"/>
                                          </p:val>
                                        </p:tav>
                                      </p:tavLst>
                                    </p:anim>
                                    <p:anim calcmode="lin" valueType="num">
                                      <p:cBhvr additive="base">
                                        <p:cTn id="29" dur="1000"/>
                                        <p:tgtEl>
                                          <p:spTgt spid="5"/>
                                        </p:tgtEl>
                                        <p:attrNameLst>
                                          <p:attrName>ppt_y</p:attrName>
                                        </p:attrNameLst>
                                      </p:cBhvr>
                                      <p:tavLst>
                                        <p:tav tm="0">
                                          <p:val>
                                            <p:strVal val="ppt_y"/>
                                          </p:val>
                                        </p:tav>
                                        <p:tav tm="100000">
                                          <p:val>
                                            <p:strVal val="ppt_y"/>
                                          </p:val>
                                        </p:tav>
                                      </p:tavLst>
                                    </p:anim>
                                    <p:set>
                                      <p:cBhvr>
                                        <p:cTn id="30" dur="1" fill="hold">
                                          <p:stCondLst>
                                            <p:cond delay="999"/>
                                          </p:stCondLst>
                                        </p:cTn>
                                        <p:tgtEl>
                                          <p:spTgt spid="5"/>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800" fill="hold"/>
                                        <p:tgtEl>
                                          <p:spTgt spid="7"/>
                                        </p:tgtEl>
                                        <p:attrNameLst>
                                          <p:attrName>ppt_x</p:attrName>
                                        </p:attrNameLst>
                                      </p:cBhvr>
                                      <p:tavLst>
                                        <p:tav tm="0">
                                          <p:val>
                                            <p:strVal val="0-#ppt_w/2"/>
                                          </p:val>
                                        </p:tav>
                                        <p:tav tm="100000">
                                          <p:val>
                                            <p:strVal val="#ppt_x"/>
                                          </p:val>
                                        </p:tav>
                                      </p:tavLst>
                                    </p:anim>
                                    <p:anim calcmode="lin" valueType="num">
                                      <p:cBhvr additive="base">
                                        <p:cTn id="36" dur="800" fill="hold"/>
                                        <p:tgtEl>
                                          <p:spTgt spid="7"/>
                                        </p:tgtEl>
                                        <p:attrNameLst>
                                          <p:attrName>ppt_y</p:attrName>
                                        </p:attrNameLst>
                                      </p:cBhvr>
                                      <p:tavLst>
                                        <p:tav tm="0">
                                          <p:val>
                                            <p:strVal val="#ppt_y"/>
                                          </p:val>
                                        </p:tav>
                                        <p:tav tm="100000">
                                          <p:val>
                                            <p:strVal val="#ppt_y"/>
                                          </p:val>
                                        </p:tav>
                                      </p:tavLst>
                                    </p:anim>
                                  </p:childTnLst>
                                </p:cTn>
                              </p:par>
                            </p:childTnLst>
                          </p:cTn>
                        </p:par>
                        <p:par>
                          <p:cTn id="37" fill="hold" nodeType="afterGroup">
                            <p:stCondLst>
                              <p:cond delay="800"/>
                            </p:stCondLst>
                            <p:childTnLst>
                              <p:par>
                                <p:cTn id="38" presetID="32" presetClass="emph" presetSubtype="0" fill="hold" nodeType="afterEffect">
                                  <p:stCondLst>
                                    <p:cond delay="0"/>
                                  </p:stCondLst>
                                  <p:childTnLst>
                                    <p:animRot by="120000">
                                      <p:cBhvr>
                                        <p:cTn id="39" dur="100" fill="hold">
                                          <p:stCondLst>
                                            <p:cond delay="0"/>
                                          </p:stCondLst>
                                        </p:cTn>
                                        <p:tgtEl>
                                          <p:spTgt spid="7"/>
                                        </p:tgtEl>
                                        <p:attrNameLst>
                                          <p:attrName>r</p:attrName>
                                        </p:attrNameLst>
                                      </p:cBhvr>
                                    </p:animRot>
                                    <p:animRot by="-240000">
                                      <p:cBhvr>
                                        <p:cTn id="40" dur="200" fill="hold">
                                          <p:stCondLst>
                                            <p:cond delay="200"/>
                                          </p:stCondLst>
                                        </p:cTn>
                                        <p:tgtEl>
                                          <p:spTgt spid="7"/>
                                        </p:tgtEl>
                                        <p:attrNameLst>
                                          <p:attrName>r</p:attrName>
                                        </p:attrNameLst>
                                      </p:cBhvr>
                                    </p:animRot>
                                    <p:animRot by="240000">
                                      <p:cBhvr>
                                        <p:cTn id="41" dur="200" fill="hold">
                                          <p:stCondLst>
                                            <p:cond delay="400"/>
                                          </p:stCondLst>
                                        </p:cTn>
                                        <p:tgtEl>
                                          <p:spTgt spid="7"/>
                                        </p:tgtEl>
                                        <p:attrNameLst>
                                          <p:attrName>r</p:attrName>
                                        </p:attrNameLst>
                                      </p:cBhvr>
                                    </p:animRot>
                                    <p:animRot by="-240000">
                                      <p:cBhvr>
                                        <p:cTn id="42" dur="200" fill="hold">
                                          <p:stCondLst>
                                            <p:cond delay="600"/>
                                          </p:stCondLst>
                                        </p:cTn>
                                        <p:tgtEl>
                                          <p:spTgt spid="7"/>
                                        </p:tgtEl>
                                        <p:attrNameLst>
                                          <p:attrName>r</p:attrName>
                                        </p:attrNameLst>
                                      </p:cBhvr>
                                    </p:animRot>
                                    <p:animRot by="120000">
                                      <p:cBhvr>
                                        <p:cTn id="43" dur="200" fill="hold">
                                          <p:stCondLst>
                                            <p:cond delay="800"/>
                                          </p:stCondLst>
                                        </p:cTn>
                                        <p:tgtEl>
                                          <p:spTgt spid="7"/>
                                        </p:tgtEl>
                                        <p:attrNameLst>
                                          <p:attrName>r</p:attrName>
                                        </p:attrNameLst>
                                      </p:cBhvr>
                                    </p:animRot>
                                  </p:childTnLst>
                                </p:cTn>
                              </p:par>
                            </p:childTnLst>
                          </p:cTn>
                        </p:par>
                        <p:par>
                          <p:cTn id="44" fill="hold" nodeType="afterGroup">
                            <p:stCondLst>
                              <p:cond delay="1800"/>
                            </p:stCondLst>
                            <p:childTnLst>
                              <p:par>
                                <p:cTn id="45" presetID="2" presetClass="entr" presetSubtype="8" fill="hold" nodeType="after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0-#ppt_w/2"/>
                                          </p:val>
                                        </p:tav>
                                        <p:tav tm="100000">
                                          <p:val>
                                            <p:strVal val="#ppt_x"/>
                                          </p:val>
                                        </p:tav>
                                      </p:tavLst>
                                    </p:anim>
                                    <p:anim calcmode="lin" valueType="num">
                                      <p:cBhvr additive="base">
                                        <p:cTn id="48" dur="500" fill="hold"/>
                                        <p:tgtEl>
                                          <p:spTgt spid="8"/>
                                        </p:tgtEl>
                                        <p:attrNameLst>
                                          <p:attrName>ppt_y</p:attrName>
                                        </p:attrNameLst>
                                      </p:cBhvr>
                                      <p:tavLst>
                                        <p:tav tm="0">
                                          <p:val>
                                            <p:strVal val="#ppt_y"/>
                                          </p:val>
                                        </p:tav>
                                        <p:tav tm="100000">
                                          <p:val>
                                            <p:strVal val="#ppt_y"/>
                                          </p:val>
                                        </p:tav>
                                      </p:tavLst>
                                    </p:anim>
                                  </p:childTnLst>
                                </p:cTn>
                              </p:par>
                              <p:par>
                                <p:cTn id="49" presetID="2" presetClass="exit" presetSubtype="2" fill="hold" nodeType="withEffect">
                                  <p:stCondLst>
                                    <p:cond delay="2000"/>
                                  </p:stCondLst>
                                  <p:childTnLst>
                                    <p:anim calcmode="lin" valueType="num">
                                      <p:cBhvr additive="base">
                                        <p:cTn id="50" dur="500"/>
                                        <p:tgtEl>
                                          <p:spTgt spid="7"/>
                                        </p:tgtEl>
                                        <p:attrNameLst>
                                          <p:attrName>ppt_x</p:attrName>
                                        </p:attrNameLst>
                                      </p:cBhvr>
                                      <p:tavLst>
                                        <p:tav tm="0">
                                          <p:val>
                                            <p:strVal val="ppt_x"/>
                                          </p:val>
                                        </p:tav>
                                        <p:tav tm="100000">
                                          <p:val>
                                            <p:strVal val="1+ppt_w/2"/>
                                          </p:val>
                                        </p:tav>
                                      </p:tavLst>
                                    </p:anim>
                                    <p:anim calcmode="lin" valueType="num">
                                      <p:cBhvr additive="base">
                                        <p:cTn id="51" dur="500"/>
                                        <p:tgtEl>
                                          <p:spTgt spid="7"/>
                                        </p:tgtEl>
                                        <p:attrNameLst>
                                          <p:attrName>ppt_y</p:attrName>
                                        </p:attrNameLst>
                                      </p:cBhvr>
                                      <p:tavLst>
                                        <p:tav tm="0">
                                          <p:val>
                                            <p:strVal val="ppt_y"/>
                                          </p:val>
                                        </p:tav>
                                        <p:tav tm="100000">
                                          <p:val>
                                            <p:strVal val="ppt_y"/>
                                          </p:val>
                                        </p:tav>
                                      </p:tavLst>
                                    </p:anim>
                                    <p:set>
                                      <p:cBhvr>
                                        <p:cTn id="52" dur="1" fill="hold">
                                          <p:stCondLst>
                                            <p:cond delay="499"/>
                                          </p:stCondLst>
                                        </p:cTn>
                                        <p:tgtEl>
                                          <p:spTgt spid="7"/>
                                        </p:tgtEl>
                                        <p:attrNameLst>
                                          <p:attrName>style.visibility</p:attrName>
                                        </p:attrNameLst>
                                      </p:cBhvr>
                                      <p:to>
                                        <p:strVal val="hidden"/>
                                      </p:to>
                                    </p:set>
                                  </p:childTnLst>
                                </p:cTn>
                              </p:par>
                            </p:childTnLst>
                          </p:cTn>
                        </p:par>
                        <p:par>
                          <p:cTn id="53" fill="hold" nodeType="afterGroup">
                            <p:stCondLst>
                              <p:cond delay="4300"/>
                            </p:stCondLst>
                            <p:childTnLst>
                              <p:par>
                                <p:cTn id="54" presetID="2" presetClass="exit" presetSubtype="2" fill="hold" nodeType="afterEffect">
                                  <p:stCondLst>
                                    <p:cond delay="0"/>
                                  </p:stCondLst>
                                  <p:childTnLst>
                                    <p:anim calcmode="lin" valueType="num">
                                      <p:cBhvr additive="base">
                                        <p:cTn id="55" dur="500"/>
                                        <p:tgtEl>
                                          <p:spTgt spid="8"/>
                                        </p:tgtEl>
                                        <p:attrNameLst>
                                          <p:attrName>ppt_x</p:attrName>
                                        </p:attrNameLst>
                                      </p:cBhvr>
                                      <p:tavLst>
                                        <p:tav tm="0">
                                          <p:val>
                                            <p:strVal val="ppt_x"/>
                                          </p:val>
                                        </p:tav>
                                        <p:tav tm="100000">
                                          <p:val>
                                            <p:strVal val="1+ppt_w/2"/>
                                          </p:val>
                                        </p:tav>
                                      </p:tavLst>
                                    </p:anim>
                                    <p:anim calcmode="lin" valueType="num">
                                      <p:cBhvr additive="base">
                                        <p:cTn id="56" dur="500"/>
                                        <p:tgtEl>
                                          <p:spTgt spid="8"/>
                                        </p:tgtEl>
                                        <p:attrNameLst>
                                          <p:attrName>ppt_y</p:attrName>
                                        </p:attrNameLst>
                                      </p:cBhvr>
                                      <p:tavLst>
                                        <p:tav tm="0">
                                          <p:val>
                                            <p:strVal val="ppt_y"/>
                                          </p:val>
                                        </p:tav>
                                        <p:tav tm="100000">
                                          <p:val>
                                            <p:strVal val="ppt_y"/>
                                          </p:val>
                                        </p:tav>
                                      </p:tavLst>
                                    </p:anim>
                                    <p:set>
                                      <p:cBhvr>
                                        <p:cTn id="57" dur="1" fill="hold">
                                          <p:stCondLst>
                                            <p:cond delay="499"/>
                                          </p:stCondLst>
                                        </p:cTn>
                                        <p:tgtEl>
                                          <p:spTgt spid="8"/>
                                        </p:tgtEl>
                                        <p:attrNameLst>
                                          <p:attrName>style.visibility</p:attrName>
                                        </p:attrNameLst>
                                      </p:cBhvr>
                                      <p:to>
                                        <p:strVal val="hidden"/>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dissolve">
                                      <p:cBhvr>
                                        <p:cTn id="62" dur="500"/>
                                        <p:tgtEl>
                                          <p:spTgt spid="9"/>
                                        </p:tgtEl>
                                      </p:cBhvr>
                                    </p:animEffect>
                                  </p:childTnLst>
                                </p:cTn>
                              </p:par>
                            </p:childTnLst>
                          </p:cTn>
                        </p:par>
                        <p:par>
                          <p:cTn id="63" fill="hold" nodeType="afterGroup">
                            <p:stCondLst>
                              <p:cond delay="500"/>
                            </p:stCondLst>
                            <p:childTnLst>
                              <p:par>
                                <p:cTn id="64" presetID="1" presetClass="entr" presetSubtype="0"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10"/>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12"/>
                                        </p:tgtEl>
                                        <p:attrNameLst>
                                          <p:attrName>style.visibility</p:attrName>
                                        </p:attrNameLst>
                                      </p:cBhvr>
                                      <p:to>
                                        <p:strVal val="visible"/>
                                      </p:to>
                                    </p:set>
                                  </p:childTnLst>
                                </p:cTn>
                              </p:par>
                            </p:childTnLst>
                          </p:cTn>
                        </p:par>
                        <p:par>
                          <p:cTn id="70" fill="hold" nodeType="afterGroup">
                            <p:stCondLst>
                              <p:cond delay="500"/>
                            </p:stCondLst>
                            <p:childTnLst>
                              <p:par>
                                <p:cTn id="71" presetID="1" presetClass="exit" presetSubtype="0" fill="hold" nodeType="afterEffect">
                                  <p:stCondLst>
                                    <p:cond delay="6000"/>
                                  </p:stCondLst>
                                  <p:childTnLst>
                                    <p:set>
                                      <p:cBhvr>
                                        <p:cTn id="72" dur="1" fill="hold">
                                          <p:stCondLst>
                                            <p:cond delay="0"/>
                                          </p:stCondLst>
                                        </p:cTn>
                                        <p:tgtEl>
                                          <p:spTgt spid="9"/>
                                        </p:tgtEl>
                                        <p:attrNameLst>
                                          <p:attrName>style.visibility</p:attrName>
                                        </p:attrNameLst>
                                      </p:cBhvr>
                                      <p:to>
                                        <p:strVal val="hidden"/>
                                      </p:to>
                                    </p:set>
                                  </p:childTnLst>
                                </p:cTn>
                              </p:par>
                            </p:childTnLst>
                          </p:cTn>
                        </p:par>
                        <p:par>
                          <p:cTn id="73" fill="hold" nodeType="afterGroup">
                            <p:stCondLst>
                              <p:cond delay="6500"/>
                            </p:stCondLst>
                            <p:childTnLst>
                              <p:par>
                                <p:cTn id="74" presetID="1" presetClass="exit" presetSubtype="0" fill="hold" nodeType="afterEffect">
                                  <p:stCondLst>
                                    <p:cond delay="0"/>
                                  </p:stCondLst>
                                  <p:childTnLst>
                                    <p:set>
                                      <p:cBhvr>
                                        <p:cTn id="75" dur="1" fill="hold">
                                          <p:stCondLst>
                                            <p:cond delay="0"/>
                                          </p:stCondLst>
                                        </p:cTn>
                                        <p:tgtEl>
                                          <p:spTgt spid="11"/>
                                        </p:tgtEl>
                                        <p:attrNameLst>
                                          <p:attrName>style.visibility</p:attrName>
                                        </p:attrNameLst>
                                      </p:cBhvr>
                                      <p:to>
                                        <p:strVal val="hidden"/>
                                      </p:to>
                                    </p:set>
                                  </p:childTnLst>
                                </p:cTn>
                              </p:par>
                            </p:childTnLst>
                          </p:cTn>
                        </p:par>
                        <p:par>
                          <p:cTn id="76" fill="hold" nodeType="afterGroup">
                            <p:stCondLst>
                              <p:cond delay="6500"/>
                            </p:stCondLst>
                            <p:childTnLst>
                              <p:par>
                                <p:cTn id="77" presetID="1" presetClass="exit" presetSubtype="0" fill="hold" nodeType="afterEffect">
                                  <p:stCondLst>
                                    <p:cond delay="0"/>
                                  </p:stCondLst>
                                  <p:childTnLst>
                                    <p:set>
                                      <p:cBhvr>
                                        <p:cTn id="78" dur="1" fill="hold">
                                          <p:stCondLst>
                                            <p:cond delay="0"/>
                                          </p:stCondLst>
                                        </p:cTn>
                                        <p:tgtEl>
                                          <p:spTgt spid="10"/>
                                        </p:tgtEl>
                                        <p:attrNameLst>
                                          <p:attrName>style.visibility</p:attrName>
                                        </p:attrNameLst>
                                      </p:cBhvr>
                                      <p:to>
                                        <p:strVal val="hidden"/>
                                      </p:to>
                                    </p:set>
                                  </p:childTnLst>
                                </p:cTn>
                              </p:par>
                            </p:childTnLst>
                          </p:cTn>
                        </p:par>
                        <p:par>
                          <p:cTn id="79" fill="hold" nodeType="afterGroup">
                            <p:stCondLst>
                              <p:cond delay="6500"/>
                            </p:stCondLst>
                            <p:childTnLst>
                              <p:par>
                                <p:cTn id="80" presetID="1" presetClass="exit" presetSubtype="0" fill="hold" nodeType="afterEffect">
                                  <p:stCondLst>
                                    <p:cond delay="0"/>
                                  </p:stCondLst>
                                  <p:childTnLst>
                                    <p:set>
                                      <p:cBhvr>
                                        <p:cTn id="81"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0" y="0"/>
            <a:ext cx="4572000" cy="457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50000"/>
              </a:spcBef>
              <a:defRPr sz="800">
                <a:solidFill>
                  <a:srgbClr val="FFFF00"/>
                </a:solidFill>
                <a:latin typeface="Arial" pitchFamily="34" charset="0"/>
              </a:defRPr>
            </a:lvl1pPr>
            <a:lvl2pPr marL="742950" indent="-285750" eaLnBrk="0" hangingPunct="0">
              <a:spcBef>
                <a:spcPct val="50000"/>
              </a:spcBef>
              <a:defRPr sz="800">
                <a:solidFill>
                  <a:srgbClr val="FFFF00"/>
                </a:solidFill>
                <a:latin typeface="Arial" pitchFamily="34" charset="0"/>
              </a:defRPr>
            </a:lvl2pPr>
            <a:lvl3pPr marL="1143000" indent="-228600" eaLnBrk="0" hangingPunct="0">
              <a:spcBef>
                <a:spcPct val="50000"/>
              </a:spcBef>
              <a:defRPr sz="800">
                <a:solidFill>
                  <a:srgbClr val="FFFF00"/>
                </a:solidFill>
                <a:latin typeface="Arial" pitchFamily="34" charset="0"/>
              </a:defRPr>
            </a:lvl3pPr>
            <a:lvl4pPr marL="1600200" indent="-228600" eaLnBrk="0" hangingPunct="0">
              <a:spcBef>
                <a:spcPct val="50000"/>
              </a:spcBef>
              <a:defRPr sz="800">
                <a:solidFill>
                  <a:srgbClr val="FFFF00"/>
                </a:solidFill>
                <a:latin typeface="Arial" pitchFamily="34" charset="0"/>
              </a:defRPr>
            </a:lvl4pPr>
            <a:lvl5pPr marL="2057400" indent="-228600" eaLnBrk="0" hangingPunct="0">
              <a:spcBef>
                <a:spcPct val="50000"/>
              </a:spcBef>
              <a:defRPr sz="800">
                <a:solidFill>
                  <a:srgbClr val="FFFF00"/>
                </a:solidFill>
                <a:latin typeface="Arial" pitchFamily="34" charset="0"/>
              </a:defRPr>
            </a:lvl5pPr>
            <a:lvl6pPr marL="2514600" indent="-228600" eaLnBrk="0" fontAlgn="base" hangingPunct="0">
              <a:spcBef>
                <a:spcPct val="50000"/>
              </a:spcBef>
              <a:spcAft>
                <a:spcPct val="0"/>
              </a:spcAft>
              <a:defRPr sz="800">
                <a:solidFill>
                  <a:srgbClr val="FFFF00"/>
                </a:solidFill>
                <a:latin typeface="Arial" pitchFamily="34" charset="0"/>
              </a:defRPr>
            </a:lvl6pPr>
            <a:lvl7pPr marL="2971800" indent="-228600" eaLnBrk="0" fontAlgn="base" hangingPunct="0">
              <a:spcBef>
                <a:spcPct val="50000"/>
              </a:spcBef>
              <a:spcAft>
                <a:spcPct val="0"/>
              </a:spcAft>
              <a:defRPr sz="800">
                <a:solidFill>
                  <a:srgbClr val="FFFF00"/>
                </a:solidFill>
                <a:latin typeface="Arial" pitchFamily="34" charset="0"/>
              </a:defRPr>
            </a:lvl7pPr>
            <a:lvl8pPr marL="3429000" indent="-228600" eaLnBrk="0" fontAlgn="base" hangingPunct="0">
              <a:spcBef>
                <a:spcPct val="50000"/>
              </a:spcBef>
              <a:spcAft>
                <a:spcPct val="0"/>
              </a:spcAft>
              <a:defRPr sz="800">
                <a:solidFill>
                  <a:srgbClr val="FFFF00"/>
                </a:solidFill>
                <a:latin typeface="Arial" pitchFamily="34" charset="0"/>
              </a:defRPr>
            </a:lvl8pPr>
            <a:lvl9pPr marL="3886200" indent="-228600" eaLnBrk="0" fontAlgn="base" hangingPunct="0">
              <a:spcBef>
                <a:spcPct val="50000"/>
              </a:spcBef>
              <a:spcAft>
                <a:spcPct val="0"/>
              </a:spcAft>
              <a:defRPr sz="800">
                <a:solidFill>
                  <a:srgbClr val="FFFF00"/>
                </a:solidFill>
                <a:latin typeface="Arial" pitchFamily="34" charset="0"/>
              </a:defRPr>
            </a:lvl9pPr>
          </a:lstStyle>
          <a:p>
            <a:pPr eaLnBrk="1" hangingPunct="1">
              <a:buFontTx/>
              <a:buAutoNum type="arabicPeriod" startAt="6"/>
            </a:pPr>
            <a:r>
              <a:rPr lang="en-US" altLang="en-US" sz="2400">
                <a:solidFill>
                  <a:srgbClr val="000000"/>
                </a:solidFill>
                <a:latin typeface="Times New Roman" pitchFamily="18" charset="0"/>
                <a:cs typeface="Times New Roman" pitchFamily="18" charset="0"/>
              </a:rPr>
              <a:t>At the wine feast, the king said to Esther, "What is your plea? It will be granted you; what is your request? [Even if it be] half the kingdom it shall be fulfilled.“</a:t>
            </a:r>
          </a:p>
          <a:p>
            <a:pPr eaLnBrk="1" hangingPunct="1"/>
            <a:endParaRPr lang="en-US" altLang="en-US" sz="2400">
              <a:solidFill>
                <a:srgbClr val="000000"/>
              </a:solidFill>
              <a:latin typeface="Times New Roman" pitchFamily="18" charset="0"/>
              <a:cs typeface="Times New Roman" pitchFamily="18" charset="0"/>
            </a:endParaRPr>
          </a:p>
          <a:p>
            <a:pPr eaLnBrk="1" hangingPunct="1"/>
            <a:endParaRPr lang="en-US" altLang="en-US" sz="1000">
              <a:solidFill>
                <a:srgbClr val="000000"/>
              </a:solidFill>
              <a:latin typeface="Times New Roman" pitchFamily="18" charset="0"/>
              <a:cs typeface="Times New Roman" pitchFamily="18" charset="0"/>
            </a:endParaRPr>
          </a:p>
          <a:p>
            <a:pPr eaLnBrk="1" hangingPunct="1"/>
            <a:endParaRPr lang="en-US" altLang="en-US" sz="2400">
              <a:solidFill>
                <a:srgbClr val="000000"/>
              </a:solidFill>
              <a:latin typeface="Times New Roman" pitchFamily="18" charset="0"/>
              <a:cs typeface="Times New Roman" pitchFamily="18" charset="0"/>
            </a:endParaRPr>
          </a:p>
          <a:p>
            <a:pPr eaLnBrk="1" hangingPunct="1"/>
            <a:r>
              <a:rPr lang="en-US" altLang="en-US" sz="2400">
                <a:solidFill>
                  <a:srgbClr val="000000"/>
                </a:solidFill>
                <a:latin typeface="Times New Roman" pitchFamily="18" charset="0"/>
                <a:cs typeface="Times New Roman" pitchFamily="18" charset="0"/>
              </a:rPr>
              <a:t>7.  So Esther replied and said, "My plea and my request:</a:t>
            </a:r>
          </a:p>
        </p:txBody>
      </p:sp>
      <p:sp>
        <p:nvSpPr>
          <p:cNvPr id="49155" name="Text Box 3"/>
          <p:cNvSpPr txBox="1">
            <a:spLocks noChangeArrowheads="1"/>
          </p:cNvSpPr>
          <p:nvPr/>
        </p:nvSpPr>
        <p:spPr bwMode="auto">
          <a:xfrm>
            <a:off x="4419600" y="0"/>
            <a:ext cx="4724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defRPr sz="800">
                <a:solidFill>
                  <a:srgbClr val="FFFF00"/>
                </a:solidFill>
                <a:latin typeface="Arial" pitchFamily="34" charset="0"/>
              </a:defRPr>
            </a:lvl1pPr>
            <a:lvl2pPr marL="742950" indent="-285750" eaLnBrk="0" hangingPunct="0">
              <a:spcBef>
                <a:spcPct val="50000"/>
              </a:spcBef>
              <a:defRPr sz="800">
                <a:solidFill>
                  <a:srgbClr val="FFFF00"/>
                </a:solidFill>
                <a:latin typeface="Arial" pitchFamily="34" charset="0"/>
              </a:defRPr>
            </a:lvl2pPr>
            <a:lvl3pPr marL="1143000" indent="-228600" eaLnBrk="0" hangingPunct="0">
              <a:spcBef>
                <a:spcPct val="50000"/>
              </a:spcBef>
              <a:defRPr sz="800">
                <a:solidFill>
                  <a:srgbClr val="FFFF00"/>
                </a:solidFill>
                <a:latin typeface="Arial" pitchFamily="34" charset="0"/>
              </a:defRPr>
            </a:lvl3pPr>
            <a:lvl4pPr marL="1600200" indent="-228600" eaLnBrk="0" hangingPunct="0">
              <a:spcBef>
                <a:spcPct val="50000"/>
              </a:spcBef>
              <a:defRPr sz="800">
                <a:solidFill>
                  <a:srgbClr val="FFFF00"/>
                </a:solidFill>
                <a:latin typeface="Arial" pitchFamily="34" charset="0"/>
              </a:defRPr>
            </a:lvl4pPr>
            <a:lvl5pPr marL="2057400" indent="-228600" eaLnBrk="0" hangingPunct="0">
              <a:spcBef>
                <a:spcPct val="50000"/>
              </a:spcBef>
              <a:defRPr sz="800">
                <a:solidFill>
                  <a:srgbClr val="FFFF00"/>
                </a:solidFill>
                <a:latin typeface="Arial" pitchFamily="34" charset="0"/>
              </a:defRPr>
            </a:lvl5pPr>
            <a:lvl6pPr marL="2514600" indent="-228600" eaLnBrk="0" fontAlgn="base" hangingPunct="0">
              <a:spcBef>
                <a:spcPct val="50000"/>
              </a:spcBef>
              <a:spcAft>
                <a:spcPct val="0"/>
              </a:spcAft>
              <a:defRPr sz="800">
                <a:solidFill>
                  <a:srgbClr val="FFFF00"/>
                </a:solidFill>
                <a:latin typeface="Arial" pitchFamily="34" charset="0"/>
              </a:defRPr>
            </a:lvl6pPr>
            <a:lvl7pPr marL="2971800" indent="-228600" eaLnBrk="0" fontAlgn="base" hangingPunct="0">
              <a:spcBef>
                <a:spcPct val="50000"/>
              </a:spcBef>
              <a:spcAft>
                <a:spcPct val="0"/>
              </a:spcAft>
              <a:defRPr sz="800">
                <a:solidFill>
                  <a:srgbClr val="FFFF00"/>
                </a:solidFill>
                <a:latin typeface="Arial" pitchFamily="34" charset="0"/>
              </a:defRPr>
            </a:lvl7pPr>
            <a:lvl8pPr marL="3429000" indent="-228600" eaLnBrk="0" fontAlgn="base" hangingPunct="0">
              <a:spcBef>
                <a:spcPct val="50000"/>
              </a:spcBef>
              <a:spcAft>
                <a:spcPct val="0"/>
              </a:spcAft>
              <a:defRPr sz="800">
                <a:solidFill>
                  <a:srgbClr val="FFFF00"/>
                </a:solidFill>
                <a:latin typeface="Arial" pitchFamily="34" charset="0"/>
              </a:defRPr>
            </a:lvl8pPr>
            <a:lvl9pPr marL="3886200" indent="-228600" eaLnBrk="0" fontAlgn="base" hangingPunct="0">
              <a:spcBef>
                <a:spcPct val="50000"/>
              </a:spcBef>
              <a:spcAft>
                <a:spcPct val="0"/>
              </a:spcAft>
              <a:defRPr sz="800">
                <a:solidFill>
                  <a:srgbClr val="FFFF00"/>
                </a:solidFill>
                <a:latin typeface="Arial" pitchFamily="34" charset="0"/>
              </a:defRPr>
            </a:lvl9pPr>
          </a:lstStyle>
          <a:p>
            <a:pPr algn="r" rtl="1" eaLnBrk="1" hangingPunct="1"/>
            <a:r>
              <a:rPr lang="he-IL" altLang="en-US" sz="3200" b="1">
                <a:solidFill>
                  <a:srgbClr val="000000"/>
                </a:solidFill>
                <a:cs typeface="David" pitchFamily="34" charset="-79"/>
              </a:rPr>
              <a:t>ו</a:t>
            </a:r>
            <a:r>
              <a:rPr lang="en-US" altLang="en-US" sz="3200" b="1">
                <a:solidFill>
                  <a:srgbClr val="000000"/>
                </a:solidFill>
                <a:cs typeface="David" pitchFamily="34" charset="-79"/>
              </a:rPr>
              <a:t>.</a:t>
            </a:r>
            <a:r>
              <a:rPr lang="he-IL" altLang="en-US" sz="3200">
                <a:solidFill>
                  <a:srgbClr val="000000"/>
                </a:solidFill>
                <a:cs typeface="David" pitchFamily="34" charset="-79"/>
              </a:rPr>
              <a:t> וַיֹּאמֶר הַמֶּלֶךְ לְאֶסְתֵּר </a:t>
            </a:r>
            <a:r>
              <a:rPr lang="en-US" altLang="en-US" sz="3200">
                <a:solidFill>
                  <a:srgbClr val="000000"/>
                </a:solidFill>
                <a:cs typeface="David" pitchFamily="34" charset="-79"/>
              </a:rPr>
              <a:t>           </a:t>
            </a:r>
            <a:r>
              <a:rPr lang="he-IL" altLang="en-US" sz="3200">
                <a:solidFill>
                  <a:srgbClr val="000000"/>
                </a:solidFill>
                <a:cs typeface="David" pitchFamily="34" charset="-79"/>
              </a:rPr>
              <a:t>בְּמִשְׁתֵּה הַיַּיִן, מַה שְּׁאֵלָתֵךְ </a:t>
            </a:r>
            <a:r>
              <a:rPr lang="en-US" altLang="en-US" sz="3200">
                <a:solidFill>
                  <a:srgbClr val="000000"/>
                </a:solidFill>
                <a:cs typeface="David" pitchFamily="34" charset="-79"/>
              </a:rPr>
              <a:t>        </a:t>
            </a:r>
            <a:r>
              <a:rPr lang="he-IL" altLang="en-US" sz="3200">
                <a:solidFill>
                  <a:srgbClr val="000000"/>
                </a:solidFill>
                <a:cs typeface="David" pitchFamily="34" charset="-79"/>
              </a:rPr>
              <a:t>וְיִנָּתֵן לָךְ; וּמַה בַּקָּשָׁתֵךְ עַד </a:t>
            </a:r>
            <a:r>
              <a:rPr lang="en-US" altLang="en-US" sz="3200">
                <a:solidFill>
                  <a:srgbClr val="000000"/>
                </a:solidFill>
                <a:cs typeface="David" pitchFamily="34" charset="-79"/>
              </a:rPr>
              <a:t>      </a:t>
            </a:r>
            <a:r>
              <a:rPr lang="he-IL" altLang="en-US" sz="3200">
                <a:solidFill>
                  <a:srgbClr val="000000"/>
                </a:solidFill>
                <a:cs typeface="David" pitchFamily="34" charset="-79"/>
              </a:rPr>
              <a:t>חֲצִי הַמַּלְכוּת, וְתֵעָשׂ.</a:t>
            </a:r>
            <a:endParaRPr lang="en-US" altLang="en-US" sz="3200">
              <a:solidFill>
                <a:srgbClr val="000000"/>
              </a:solidFill>
              <a:cs typeface="David" pitchFamily="34" charset="-79"/>
            </a:endParaRPr>
          </a:p>
          <a:p>
            <a:pPr algn="r" rtl="1" eaLnBrk="1" hangingPunct="1"/>
            <a:endParaRPr lang="en-US" altLang="en-US" sz="3200">
              <a:solidFill>
                <a:srgbClr val="000000"/>
              </a:solidFill>
              <a:cs typeface="David" pitchFamily="34" charset="-79"/>
            </a:endParaRPr>
          </a:p>
          <a:p>
            <a:pPr algn="r" rtl="1" eaLnBrk="1" hangingPunct="1"/>
            <a:endParaRPr lang="en-US" altLang="en-US" sz="3200">
              <a:solidFill>
                <a:srgbClr val="000000"/>
              </a:solidFill>
              <a:cs typeface="David" pitchFamily="34" charset="-79"/>
            </a:endParaRPr>
          </a:p>
          <a:p>
            <a:pPr algn="r" rtl="1" eaLnBrk="1" hangingPunct="1"/>
            <a:r>
              <a:rPr lang="he-IL" altLang="en-US" sz="3200" b="1">
                <a:solidFill>
                  <a:srgbClr val="000000"/>
                </a:solidFill>
                <a:cs typeface="David" pitchFamily="34" charset="-79"/>
              </a:rPr>
              <a:t>ז</a:t>
            </a:r>
            <a:r>
              <a:rPr lang="en-US" altLang="en-US" sz="3200" b="1">
                <a:solidFill>
                  <a:srgbClr val="000000"/>
                </a:solidFill>
                <a:cs typeface="David" pitchFamily="34" charset="-79"/>
              </a:rPr>
              <a:t>.</a:t>
            </a:r>
            <a:r>
              <a:rPr lang="he-IL" altLang="en-US" sz="3200">
                <a:solidFill>
                  <a:srgbClr val="000000"/>
                </a:solidFill>
                <a:cs typeface="David" pitchFamily="34" charset="-79"/>
              </a:rPr>
              <a:t> וַתַּעַן אֶסְתֵּר, וַתֹּאמַר:</a:t>
            </a:r>
            <a:r>
              <a:rPr lang="en-US" altLang="en-US" sz="3200">
                <a:solidFill>
                  <a:srgbClr val="000000"/>
                </a:solidFill>
                <a:cs typeface="David" pitchFamily="34" charset="-79"/>
              </a:rPr>
              <a:t>  </a:t>
            </a:r>
            <a:r>
              <a:rPr lang="he-IL" altLang="en-US" sz="3200">
                <a:solidFill>
                  <a:srgbClr val="000000"/>
                </a:solidFill>
                <a:cs typeface="David" pitchFamily="34" charset="-79"/>
              </a:rPr>
              <a:t>  שְׁאֵלָתִי, וּבַקָּשָׁתִי.</a:t>
            </a:r>
            <a:endParaRPr lang="en-US" altLang="en-US" sz="3200">
              <a:solidFill>
                <a:srgbClr val="000000"/>
              </a:solidFill>
              <a:cs typeface="David" pitchFamily="34" charset="-79"/>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0" y="0"/>
            <a:ext cx="4572000" cy="6648450"/>
          </a:xfrm>
          <a:prstGeom prst="rect">
            <a:avLst/>
          </a:prstGeom>
          <a:noFill/>
          <a:ln w="9525">
            <a:noFill/>
            <a:miter lim="800000"/>
            <a:headEnd/>
            <a:tailEnd/>
          </a:ln>
          <a:effectLst/>
        </p:spPr>
        <p:txBody>
          <a:bodyPr>
            <a:spAutoFit/>
          </a:bodyPr>
          <a:lstStyle/>
          <a:p>
            <a:pPr marL="457200" indent="-457200">
              <a:spcBef>
                <a:spcPct val="50000"/>
              </a:spcBef>
              <a:buFontTx/>
              <a:buAutoNum type="arabicPeriod" startAt="8"/>
              <a:defRPr/>
            </a:pPr>
            <a:r>
              <a:rPr lang="en-US" sz="2400">
                <a:solidFill>
                  <a:srgbClr val="000000"/>
                </a:solidFill>
                <a:latin typeface="Times New Roman" pitchFamily="18" charset="0"/>
                <a:cs typeface="Times New Roman" pitchFamily="18" charset="0"/>
              </a:rPr>
              <a:t>If I have found favor in the King's eyes, and if it please the King to grant my plea and fulfill my request, let the King and </a:t>
            </a:r>
            <a:r>
              <a:rPr lang="en-US" sz="2400" b="1" i="1" u="sng">
                <a:solidFill>
                  <a:srgbClr val="000000"/>
                </a:solidFill>
                <a:effectLst>
                  <a:outerShdw blurRad="38100" dist="38100" dir="2700000" algn="tl">
                    <a:srgbClr val="FFFFFF"/>
                  </a:outerShdw>
                </a:effectLst>
                <a:latin typeface="Times New Roman" pitchFamily="18" charset="0"/>
                <a:cs typeface="Times New Roman" pitchFamily="18" charset="0"/>
              </a:rPr>
              <a:t>Haman</a:t>
            </a:r>
            <a:r>
              <a:rPr lang="en-US" sz="2400">
                <a:solidFill>
                  <a:srgbClr val="000000"/>
                </a:solidFill>
                <a:latin typeface="Times New Roman" pitchFamily="18" charset="0"/>
                <a:cs typeface="Times New Roman" pitchFamily="18" charset="0"/>
              </a:rPr>
              <a:t> come to the feast that I shall prepare for them, and tomorrow I shall fulfill the King's bidding." </a:t>
            </a:r>
          </a:p>
          <a:p>
            <a:pPr marL="457200" indent="-457200">
              <a:spcBef>
                <a:spcPct val="50000"/>
              </a:spcBef>
              <a:defRPr/>
            </a:pPr>
            <a:endParaRPr lang="en-US" sz="1200">
              <a:solidFill>
                <a:srgbClr val="000000"/>
              </a:solidFill>
              <a:latin typeface="Times New Roman" pitchFamily="18" charset="0"/>
              <a:cs typeface="Times New Roman" pitchFamily="18" charset="0"/>
            </a:endParaRPr>
          </a:p>
          <a:p>
            <a:pPr marL="457200" indent="-457200">
              <a:spcBef>
                <a:spcPct val="50000"/>
              </a:spcBef>
              <a:defRPr/>
            </a:pPr>
            <a:endParaRPr lang="en-US" sz="1200">
              <a:solidFill>
                <a:srgbClr val="000000"/>
              </a:solidFill>
              <a:latin typeface="Times New Roman" pitchFamily="18" charset="0"/>
              <a:cs typeface="Times New Roman" pitchFamily="18" charset="0"/>
            </a:endParaRPr>
          </a:p>
          <a:p>
            <a:pPr marL="457200" indent="-457200">
              <a:spcBef>
                <a:spcPct val="50000"/>
              </a:spcBef>
              <a:defRPr/>
            </a:pPr>
            <a:endParaRPr lang="en-US" sz="1200">
              <a:solidFill>
                <a:srgbClr val="000000"/>
              </a:solidFill>
              <a:latin typeface="Times New Roman" pitchFamily="18" charset="0"/>
              <a:cs typeface="Times New Roman" pitchFamily="18" charset="0"/>
            </a:endParaRPr>
          </a:p>
          <a:p>
            <a:pPr marL="457200" indent="-457200">
              <a:spcBef>
                <a:spcPct val="50000"/>
              </a:spcBef>
              <a:defRPr/>
            </a:pPr>
            <a:r>
              <a:rPr lang="en-US" sz="2400">
                <a:solidFill>
                  <a:srgbClr val="000000"/>
                </a:solidFill>
                <a:latin typeface="Times New Roman" pitchFamily="18" charset="0"/>
                <a:cs typeface="Times New Roman" pitchFamily="18" charset="0"/>
              </a:rPr>
              <a:t>9.  That day </a:t>
            </a:r>
            <a:r>
              <a:rPr lang="en-US" sz="2400" b="1" i="1" u="sng">
                <a:solidFill>
                  <a:srgbClr val="000000"/>
                </a:solidFill>
                <a:effectLst>
                  <a:outerShdw blurRad="38100" dist="38100" dir="2700000" algn="tl">
                    <a:srgbClr val="FFFFFF"/>
                  </a:outerShdw>
                </a:effectLst>
                <a:latin typeface="Times New Roman" pitchFamily="18" charset="0"/>
                <a:cs typeface="Times New Roman" pitchFamily="18" charset="0"/>
              </a:rPr>
              <a:t>Haman</a:t>
            </a:r>
            <a:r>
              <a:rPr lang="en-US" sz="2400">
                <a:solidFill>
                  <a:srgbClr val="000000"/>
                </a:solidFill>
                <a:latin typeface="Times New Roman" pitchFamily="18" charset="0"/>
                <a:cs typeface="Times New Roman" pitchFamily="18" charset="0"/>
              </a:rPr>
              <a:t> left happy and content. But when </a:t>
            </a:r>
            <a:r>
              <a:rPr lang="en-US" sz="2400" b="1" i="1" u="sng">
                <a:solidFill>
                  <a:srgbClr val="000000"/>
                </a:solidFill>
                <a:effectLst>
                  <a:outerShdw blurRad="38100" dist="38100" dir="2700000" algn="tl">
                    <a:srgbClr val="FFFFFF"/>
                  </a:outerShdw>
                </a:effectLst>
                <a:latin typeface="Times New Roman" pitchFamily="18" charset="0"/>
                <a:cs typeface="Times New Roman" pitchFamily="18" charset="0"/>
              </a:rPr>
              <a:t>Haman</a:t>
            </a:r>
            <a:r>
              <a:rPr lang="en-US" sz="2400">
                <a:solidFill>
                  <a:srgbClr val="000000"/>
                </a:solidFill>
                <a:latin typeface="Times New Roman" pitchFamily="18" charset="0"/>
                <a:cs typeface="Times New Roman" pitchFamily="18" charset="0"/>
              </a:rPr>
              <a:t> saw Mordechai at the king's gate and [Mordechai] neither rose nor trembled before him, </a:t>
            </a:r>
            <a:r>
              <a:rPr lang="en-US" sz="2400" b="1" i="1" u="sng">
                <a:solidFill>
                  <a:srgbClr val="000000"/>
                </a:solidFill>
                <a:effectLst>
                  <a:outerShdw blurRad="38100" dist="38100" dir="2700000" algn="tl">
                    <a:srgbClr val="FFFFFF"/>
                  </a:outerShdw>
                </a:effectLst>
                <a:latin typeface="Times New Roman" pitchFamily="18" charset="0"/>
                <a:cs typeface="Times New Roman" pitchFamily="18" charset="0"/>
              </a:rPr>
              <a:t>Haman</a:t>
            </a:r>
            <a:r>
              <a:rPr lang="en-US" sz="2400">
                <a:solidFill>
                  <a:srgbClr val="000000"/>
                </a:solidFill>
                <a:latin typeface="Times New Roman" pitchFamily="18" charset="0"/>
                <a:cs typeface="Times New Roman" pitchFamily="18" charset="0"/>
              </a:rPr>
              <a:t> was filled with wrath against Mordechai.</a:t>
            </a:r>
          </a:p>
        </p:txBody>
      </p:sp>
      <p:sp>
        <p:nvSpPr>
          <p:cNvPr id="50179" name="Text Box 3"/>
          <p:cNvSpPr txBox="1">
            <a:spLocks noChangeArrowheads="1"/>
          </p:cNvSpPr>
          <p:nvPr/>
        </p:nvSpPr>
        <p:spPr bwMode="auto">
          <a:xfrm>
            <a:off x="4114800" y="0"/>
            <a:ext cx="5029200" cy="6494463"/>
          </a:xfrm>
          <a:prstGeom prst="rect">
            <a:avLst/>
          </a:prstGeom>
          <a:noFill/>
          <a:ln w="9525">
            <a:noFill/>
            <a:miter lim="800000"/>
            <a:headEnd/>
            <a:tailEnd/>
          </a:ln>
          <a:effectLst/>
        </p:spPr>
        <p:txBody>
          <a:bodyPr>
            <a:spAutoFit/>
          </a:bodyPr>
          <a:lstStyle/>
          <a:p>
            <a:pPr algn="r" rtl="1">
              <a:spcBef>
                <a:spcPts val="0"/>
              </a:spcBef>
              <a:defRPr/>
            </a:pPr>
            <a:r>
              <a:rPr lang="he-IL" sz="3200" b="1" dirty="0">
                <a:solidFill>
                  <a:srgbClr val="000000"/>
                </a:solidFill>
                <a:latin typeface="Arial" charset="0"/>
                <a:cs typeface="David" pitchFamily="2" charset="-79"/>
              </a:rPr>
              <a:t>ח</a:t>
            </a:r>
            <a:r>
              <a:rPr lang="en-US" sz="3200" b="1" dirty="0">
                <a:solidFill>
                  <a:srgbClr val="000000"/>
                </a:solidFill>
                <a:latin typeface="Arial" charset="0"/>
                <a:cs typeface="David" pitchFamily="2" charset="-79"/>
              </a:rPr>
              <a:t>.</a:t>
            </a:r>
            <a:r>
              <a:rPr lang="he-IL" sz="3200" dirty="0">
                <a:solidFill>
                  <a:srgbClr val="000000"/>
                </a:solidFill>
                <a:latin typeface="Arial" charset="0"/>
                <a:cs typeface="David" pitchFamily="2" charset="-79"/>
              </a:rPr>
              <a:t> אִם מָצָאתִי חֵן בְּעֵינֵי הַמֶּלֶךְ, </a:t>
            </a:r>
            <a:r>
              <a:rPr lang="en-US" sz="3200" dirty="0">
                <a:solidFill>
                  <a:srgbClr val="000000"/>
                </a:solidFill>
                <a:latin typeface="Arial" charset="0"/>
                <a:cs typeface="David" pitchFamily="2" charset="-79"/>
              </a:rPr>
              <a:t>   </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וְאִם עַל הַמֶּלֶךְ טוֹב, לָתֵת </a:t>
            </a:r>
            <a:r>
              <a:rPr lang="en-US" sz="3200" dirty="0">
                <a:solidFill>
                  <a:srgbClr val="000000"/>
                </a:solidFill>
                <a:latin typeface="Arial" charset="0"/>
                <a:cs typeface="David" pitchFamily="2" charset="-79"/>
              </a:rPr>
              <a:t>       </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אֶת </a:t>
            </a:r>
            <a:r>
              <a:rPr lang="he-IL" sz="3200" dirty="0">
                <a:solidFill>
                  <a:srgbClr val="000000"/>
                </a:solidFill>
                <a:latin typeface="Arial" charset="0"/>
                <a:cs typeface="David" pitchFamily="2" charset="-79"/>
              </a:rPr>
              <a:t>שְׁאֵלָתִי, וְלַעֲשׂוֹת אֶת </a:t>
            </a:r>
            <a:r>
              <a:rPr lang="en-US" sz="3200" dirty="0">
                <a:solidFill>
                  <a:srgbClr val="000000"/>
                </a:solidFill>
                <a:latin typeface="Arial" charset="0"/>
                <a:cs typeface="David" pitchFamily="2" charset="-79"/>
              </a:rPr>
              <a:t>       </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בַּקָּשָׁתִי-</a:t>
            </a:r>
            <a:r>
              <a:rPr lang="he-IL" sz="3200" dirty="0">
                <a:solidFill>
                  <a:srgbClr val="000000"/>
                </a:solidFill>
                <a:latin typeface="Arial" charset="0"/>
                <a:cs typeface="David" pitchFamily="2" charset="-79"/>
              </a:rPr>
              <a:t>-יָבוֹא הַמֶּלֶךְ </a:t>
            </a:r>
            <a:r>
              <a:rPr lang="he-IL" sz="3200" b="1" u="sng" dirty="0">
                <a:solidFill>
                  <a:srgbClr val="000000"/>
                </a:solidFill>
                <a:effectLst>
                  <a:outerShdw blurRad="38100" dist="38100" dir="2700000" algn="tl">
                    <a:srgbClr val="808080"/>
                  </a:outerShdw>
                </a:effectLst>
                <a:latin typeface="Arial" charset="0"/>
                <a:cs typeface="David" pitchFamily="2" charset="-79"/>
              </a:rPr>
              <a:t>וְהָמָן</a:t>
            </a:r>
            <a:r>
              <a:rPr lang="he-IL" sz="3200" dirty="0">
                <a:solidFill>
                  <a:srgbClr val="000000"/>
                </a:solidFill>
                <a:latin typeface="Arial" charset="0"/>
                <a:cs typeface="David" pitchFamily="2" charset="-79"/>
              </a:rPr>
              <a:t>, </a:t>
            </a:r>
            <a:r>
              <a:rPr lang="en-US" sz="3200" dirty="0">
                <a:solidFill>
                  <a:srgbClr val="000000"/>
                </a:solidFill>
                <a:latin typeface="Arial" charset="0"/>
                <a:cs typeface="David" pitchFamily="2" charset="-79"/>
              </a:rPr>
              <a:t>    </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אֶל הַמִּשְׁתֶּה אֲשֶׁר אֶעֱשֶׂה </a:t>
            </a:r>
            <a:r>
              <a:rPr lang="en-US" sz="3200" dirty="0">
                <a:solidFill>
                  <a:srgbClr val="000000"/>
                </a:solidFill>
                <a:latin typeface="Arial" charset="0"/>
                <a:cs typeface="David" pitchFamily="2" charset="-79"/>
              </a:rPr>
              <a:t>       </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לָהֶם</a:t>
            </a:r>
            <a:r>
              <a:rPr lang="he-IL" sz="3200" dirty="0">
                <a:solidFill>
                  <a:srgbClr val="000000"/>
                </a:solidFill>
                <a:latin typeface="Arial" charset="0"/>
                <a:cs typeface="David" pitchFamily="2" charset="-79"/>
              </a:rPr>
              <a:t>, וּמָחָר אֶעֱשֶׂה, כִּדְבַר </a:t>
            </a:r>
            <a:r>
              <a:rPr lang="en-US" sz="3200" dirty="0">
                <a:solidFill>
                  <a:srgbClr val="000000"/>
                </a:solidFill>
                <a:latin typeface="Arial" charset="0"/>
                <a:cs typeface="David" pitchFamily="2" charset="-79"/>
              </a:rPr>
              <a:t>      </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הַמֶּלֶךְ</a:t>
            </a:r>
            <a:r>
              <a:rPr lang="he-IL" sz="3200" dirty="0">
                <a:solidFill>
                  <a:srgbClr val="000000"/>
                </a:solidFill>
                <a:latin typeface="Arial" charset="0"/>
                <a:cs typeface="David" pitchFamily="2" charset="-79"/>
              </a:rPr>
              <a:t>.  </a:t>
            </a:r>
            <a:endParaRPr lang="en-US" sz="3200" dirty="0">
              <a:solidFill>
                <a:srgbClr val="000000"/>
              </a:solidFill>
              <a:latin typeface="Arial" charset="0"/>
              <a:cs typeface="David" pitchFamily="2" charset="-79"/>
            </a:endParaRPr>
          </a:p>
          <a:p>
            <a:pPr algn="r" rtl="1">
              <a:spcBef>
                <a:spcPts val="0"/>
              </a:spcBef>
              <a:defRPr/>
            </a:pPr>
            <a:endParaRPr lang="en-US" dirty="0">
              <a:solidFill>
                <a:srgbClr val="000000"/>
              </a:solidFill>
              <a:latin typeface="Arial" charset="0"/>
              <a:cs typeface="David" pitchFamily="2" charset="-79"/>
            </a:endParaRPr>
          </a:p>
          <a:p>
            <a:pPr algn="r" rtl="1">
              <a:spcBef>
                <a:spcPts val="0"/>
              </a:spcBef>
              <a:defRPr/>
            </a:pPr>
            <a:endParaRPr lang="en-US" dirty="0">
              <a:solidFill>
                <a:srgbClr val="000000"/>
              </a:solidFill>
              <a:latin typeface="Arial" charset="0"/>
              <a:cs typeface="David" pitchFamily="2" charset="-79"/>
            </a:endParaRPr>
          </a:p>
          <a:p>
            <a:pPr algn="r" rtl="1">
              <a:spcBef>
                <a:spcPts val="0"/>
              </a:spcBef>
              <a:defRPr/>
            </a:pPr>
            <a:endParaRPr lang="en-US" dirty="0">
              <a:solidFill>
                <a:srgbClr val="000000"/>
              </a:solidFill>
              <a:latin typeface="Arial" charset="0"/>
              <a:cs typeface="David" pitchFamily="2" charset="-79"/>
            </a:endParaRPr>
          </a:p>
          <a:p>
            <a:pPr algn="r" rtl="1">
              <a:spcBef>
                <a:spcPts val="0"/>
              </a:spcBef>
              <a:defRPr/>
            </a:pPr>
            <a:endParaRPr lang="en-US" dirty="0">
              <a:solidFill>
                <a:srgbClr val="000000"/>
              </a:solidFill>
              <a:latin typeface="Arial" charset="0"/>
              <a:cs typeface="David" pitchFamily="2" charset="-79"/>
            </a:endParaRPr>
          </a:p>
          <a:p>
            <a:pPr algn="r" rtl="1">
              <a:spcBef>
                <a:spcPts val="0"/>
              </a:spcBef>
              <a:defRPr/>
            </a:pPr>
            <a:r>
              <a:rPr lang="he-IL" sz="3200" b="1" dirty="0">
                <a:solidFill>
                  <a:srgbClr val="000000"/>
                </a:solidFill>
                <a:latin typeface="Arial" charset="0"/>
                <a:cs typeface="David" pitchFamily="2" charset="-79"/>
              </a:rPr>
              <a:t>ט</a:t>
            </a:r>
            <a:r>
              <a:rPr lang="en-US" sz="3200" b="1" dirty="0">
                <a:solidFill>
                  <a:srgbClr val="000000"/>
                </a:solidFill>
                <a:latin typeface="Arial" charset="0"/>
                <a:cs typeface="David" pitchFamily="2" charset="-79"/>
              </a:rPr>
              <a:t>.</a:t>
            </a:r>
            <a:r>
              <a:rPr lang="he-IL" sz="3200" dirty="0">
                <a:solidFill>
                  <a:srgbClr val="000000"/>
                </a:solidFill>
                <a:latin typeface="Arial" charset="0"/>
                <a:cs typeface="David" pitchFamily="2" charset="-79"/>
              </a:rPr>
              <a:t> וַיֵּצֵא </a:t>
            </a:r>
            <a:r>
              <a:rPr lang="he-IL" sz="3200" b="1" u="sng" dirty="0">
                <a:solidFill>
                  <a:srgbClr val="000000"/>
                </a:solidFill>
                <a:effectLst>
                  <a:outerShdw blurRad="38100" dist="38100" dir="2700000" algn="tl">
                    <a:srgbClr val="FFFFFF"/>
                  </a:outerShdw>
                </a:effectLst>
                <a:latin typeface="Arial" charset="0"/>
                <a:cs typeface="David" pitchFamily="2" charset="-79"/>
              </a:rPr>
              <a:t>הָמָן</a:t>
            </a:r>
            <a:r>
              <a:rPr lang="he-IL" sz="3200" dirty="0">
                <a:solidFill>
                  <a:srgbClr val="000000"/>
                </a:solidFill>
                <a:latin typeface="Arial" charset="0"/>
                <a:cs typeface="David" pitchFamily="2" charset="-79"/>
              </a:rPr>
              <a:t> בַּיּוֹם הַהוּא, </a:t>
            </a:r>
            <a:r>
              <a:rPr lang="en-US" sz="3200" dirty="0">
                <a:solidFill>
                  <a:srgbClr val="000000"/>
                </a:solidFill>
                <a:latin typeface="Arial" charset="0"/>
                <a:cs typeface="David" pitchFamily="2" charset="-79"/>
              </a:rPr>
              <a:t>         </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שָׂמֵחַ </a:t>
            </a:r>
            <a:r>
              <a:rPr lang="he-IL" sz="3200" dirty="0">
                <a:solidFill>
                  <a:srgbClr val="000000"/>
                </a:solidFill>
                <a:latin typeface="Arial" charset="0"/>
                <a:cs typeface="David" pitchFamily="2" charset="-79"/>
              </a:rPr>
              <a:t>וְטוֹב לֵב; וְכִרְאוֹת </a:t>
            </a:r>
            <a:r>
              <a:rPr lang="he-IL" sz="3200" b="1" u="sng" dirty="0">
                <a:solidFill>
                  <a:srgbClr val="000000"/>
                </a:solidFill>
                <a:effectLst>
                  <a:outerShdw blurRad="38100" dist="38100" dir="2700000" algn="tl">
                    <a:srgbClr val="FFFFFF"/>
                  </a:outerShdw>
                </a:effectLst>
                <a:latin typeface="Arial" charset="0"/>
                <a:cs typeface="David" pitchFamily="2" charset="-79"/>
              </a:rPr>
              <a:t>הָמָן</a:t>
            </a:r>
            <a:r>
              <a:rPr lang="he-IL" sz="3200" u="sng" dirty="0">
                <a:solidFill>
                  <a:srgbClr val="000000"/>
                </a:solidFill>
                <a:latin typeface="Arial" charset="0"/>
                <a:cs typeface="David" pitchFamily="2" charset="-79"/>
              </a:rPr>
              <a:t> </a:t>
            </a:r>
            <a:r>
              <a:rPr lang="en-US" sz="3200" dirty="0">
                <a:solidFill>
                  <a:srgbClr val="000000"/>
                </a:solidFill>
                <a:latin typeface="Arial" charset="0"/>
                <a:cs typeface="David" pitchFamily="2" charset="-79"/>
              </a:rPr>
              <a:t>   </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אֶת </a:t>
            </a:r>
            <a:r>
              <a:rPr lang="he-IL" sz="3200" dirty="0">
                <a:solidFill>
                  <a:srgbClr val="000000"/>
                </a:solidFill>
                <a:latin typeface="Arial" charset="0"/>
                <a:cs typeface="David" pitchFamily="2" charset="-79"/>
              </a:rPr>
              <a:t>מָרְדֳּכַי בְּשַׁעַר הַמֶּלֶךְ, </a:t>
            </a:r>
            <a:r>
              <a:rPr lang="en-US" sz="3200" dirty="0">
                <a:solidFill>
                  <a:srgbClr val="000000"/>
                </a:solidFill>
                <a:latin typeface="Arial" charset="0"/>
                <a:cs typeface="David" pitchFamily="2" charset="-79"/>
              </a:rPr>
              <a:t>       </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וְלֹא </a:t>
            </a:r>
            <a:r>
              <a:rPr lang="he-IL" sz="3200" dirty="0">
                <a:solidFill>
                  <a:srgbClr val="000000"/>
                </a:solidFill>
                <a:latin typeface="Arial" charset="0"/>
                <a:cs typeface="David" pitchFamily="2" charset="-79"/>
              </a:rPr>
              <a:t>קָם וְלֹא זָע מִמֶּנּוּ--</a:t>
            </a:r>
            <a:r>
              <a:rPr lang="en-US" sz="3200" dirty="0">
                <a:solidFill>
                  <a:srgbClr val="000000"/>
                </a:solidFill>
                <a:latin typeface="Arial" charset="0"/>
                <a:cs typeface="David" pitchFamily="2" charset="-79"/>
              </a:rPr>
              <a:t>         </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וַיִּמָּלֵא </a:t>
            </a:r>
            <a:r>
              <a:rPr lang="he-IL" sz="3200" b="1" u="sng" dirty="0">
                <a:solidFill>
                  <a:srgbClr val="000000"/>
                </a:solidFill>
                <a:effectLst>
                  <a:outerShdw blurRad="38100" dist="38100" dir="2700000" algn="tl">
                    <a:srgbClr val="FFFFFF"/>
                  </a:outerShdw>
                </a:effectLst>
                <a:latin typeface="Arial" charset="0"/>
                <a:cs typeface="David" pitchFamily="2" charset="-79"/>
              </a:rPr>
              <a:t>הָמָן</a:t>
            </a:r>
            <a:r>
              <a:rPr lang="he-IL" sz="3200" dirty="0">
                <a:solidFill>
                  <a:srgbClr val="000000"/>
                </a:solidFill>
                <a:latin typeface="Arial" charset="0"/>
                <a:cs typeface="David" pitchFamily="2" charset="-79"/>
              </a:rPr>
              <a:t> עַל מָרְדֳּכַי, חֵמָה.</a:t>
            </a:r>
            <a:endParaRPr lang="en-US" sz="3200" dirty="0">
              <a:solidFill>
                <a:srgbClr val="000000"/>
              </a:solidFill>
              <a:latin typeface="Arial" charset="0"/>
              <a:cs typeface="David" pitchFamily="2" charset="-79"/>
            </a:endParaRPr>
          </a:p>
        </p:txBody>
      </p:sp>
      <p:pic>
        <p:nvPicPr>
          <p:cNvPr id="9" name="Picture 8" descr="256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94200" y="2041525"/>
            <a:ext cx="2252663" cy="408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81100" y="1360488"/>
            <a:ext cx="254000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4-Point Star 10"/>
          <p:cNvSpPr/>
          <p:nvPr/>
        </p:nvSpPr>
        <p:spPr>
          <a:xfrm>
            <a:off x="2337459" y="1234260"/>
            <a:ext cx="488424" cy="482422"/>
          </a:xfrm>
          <a:prstGeom prst="star4">
            <a:avLst>
              <a:gd name="adj" fmla="val 18286"/>
            </a:avLst>
          </a:prstGeom>
          <a:solidFill>
            <a:srgbClr val="FFFF00"/>
          </a:solidFill>
          <a:ln>
            <a:solidFill>
              <a:srgbClr val="FFFF00"/>
            </a:solidFill>
          </a:ln>
          <a:effectLst>
            <a:glow rad="101600">
              <a:schemeClr val="bg1">
                <a:alpha val="75000"/>
              </a:schemeClr>
            </a:glow>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p>
        </p:txBody>
      </p:sp>
      <p:sp>
        <p:nvSpPr>
          <p:cNvPr id="12" name="4-Point Star 11"/>
          <p:cNvSpPr/>
          <p:nvPr/>
        </p:nvSpPr>
        <p:spPr>
          <a:xfrm>
            <a:off x="2337459" y="1229191"/>
            <a:ext cx="488424" cy="482422"/>
          </a:xfrm>
          <a:prstGeom prst="star4">
            <a:avLst>
              <a:gd name="adj" fmla="val 18286"/>
            </a:avLst>
          </a:prstGeom>
          <a:solidFill>
            <a:srgbClr val="FFFF00"/>
          </a:solidFill>
          <a:ln>
            <a:solidFill>
              <a:srgbClr val="FFFF00"/>
            </a:solidFill>
          </a:ln>
          <a:effectLst>
            <a:glow rad="101600">
              <a:schemeClr val="bg1">
                <a:alpha val="75000"/>
              </a:schemeClr>
            </a:glow>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p>
        </p:txBody>
      </p:sp>
      <p:pic>
        <p:nvPicPr>
          <p:cNvPr id="13" name="Picture 12" descr="cute-frog-clipartfree-cute-cartoon-frog-clip-art-zxlgmvfr.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71913" y="3006725"/>
            <a:ext cx="3054350"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2565.jpg"/>
          <p:cNvPicPr>
            <a:picLocks noChangeAspect="1"/>
          </p:cNvPicPr>
          <p:nvPr/>
        </p:nvPicPr>
        <p:blipFill>
          <a:blip r:embed="rId5">
            <a:extLst>
              <a:ext uri="{28A0092B-C50C-407E-A947-70E740481C1C}">
                <a14:useLocalDpi xmlns:a14="http://schemas.microsoft.com/office/drawing/2010/main" val="0"/>
              </a:ext>
            </a:extLst>
          </a:blip>
          <a:srcRect b="4247"/>
          <a:stretch>
            <a:fillRect/>
          </a:stretch>
        </p:blipFill>
        <p:spPr bwMode="auto">
          <a:xfrm>
            <a:off x="2590800" y="17463"/>
            <a:ext cx="3886200" cy="673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reeform 14"/>
          <p:cNvSpPr>
            <a:spLocks/>
          </p:cNvSpPr>
          <p:nvPr/>
        </p:nvSpPr>
        <p:spPr bwMode="auto">
          <a:xfrm>
            <a:off x="2209800" y="1981200"/>
            <a:ext cx="4132263" cy="4787900"/>
          </a:xfrm>
          <a:custGeom>
            <a:avLst/>
            <a:gdLst/>
            <a:ahLst/>
            <a:cxnLst/>
            <a:rect l="0" t="0" r="r" b="b"/>
            <a:pathLst>
              <a:path w="4132176" h="4788556">
                <a:moveTo>
                  <a:pt x="2029162" y="4788556"/>
                </a:moveTo>
                <a:lnTo>
                  <a:pt x="1065675" y="4773956"/>
                </a:lnTo>
                <a:cubicBezTo>
                  <a:pt x="1031279" y="4773014"/>
                  <a:pt x="997766" y="4762338"/>
                  <a:pt x="963487" y="4759357"/>
                </a:cubicBezTo>
                <a:cubicBezTo>
                  <a:pt x="885771" y="4752599"/>
                  <a:pt x="807772" y="4749624"/>
                  <a:pt x="729914" y="4744758"/>
                </a:cubicBezTo>
                <a:cubicBezTo>
                  <a:pt x="621680" y="4708677"/>
                  <a:pt x="669852" y="4729323"/>
                  <a:pt x="583932" y="4686361"/>
                </a:cubicBezTo>
                <a:cubicBezTo>
                  <a:pt x="519863" y="4622288"/>
                  <a:pt x="523339" y="4621634"/>
                  <a:pt x="423350" y="4554968"/>
                </a:cubicBezTo>
                <a:cubicBezTo>
                  <a:pt x="408752" y="4545235"/>
                  <a:pt x="392597" y="4537507"/>
                  <a:pt x="379556" y="4525769"/>
                </a:cubicBezTo>
                <a:cubicBezTo>
                  <a:pt x="343750" y="4493541"/>
                  <a:pt x="311431" y="4457639"/>
                  <a:pt x="277368" y="4423574"/>
                </a:cubicBezTo>
                <a:cubicBezTo>
                  <a:pt x="206569" y="4352770"/>
                  <a:pt x="234244" y="4388082"/>
                  <a:pt x="189778" y="4321380"/>
                </a:cubicBezTo>
                <a:cubicBezTo>
                  <a:pt x="184912" y="4306781"/>
                  <a:pt x="182062" y="4291346"/>
                  <a:pt x="175180" y="4277582"/>
                </a:cubicBezTo>
                <a:cubicBezTo>
                  <a:pt x="147025" y="4221267"/>
                  <a:pt x="124265" y="4195092"/>
                  <a:pt x="87590" y="4146189"/>
                </a:cubicBezTo>
                <a:cubicBezTo>
                  <a:pt x="82724" y="4121857"/>
                  <a:pt x="79010" y="4097265"/>
                  <a:pt x="72992" y="4073192"/>
                </a:cubicBezTo>
                <a:cubicBezTo>
                  <a:pt x="69260" y="4058262"/>
                  <a:pt x="60733" y="4044604"/>
                  <a:pt x="58393" y="4029394"/>
                </a:cubicBezTo>
                <a:cubicBezTo>
                  <a:pt x="50957" y="3981056"/>
                  <a:pt x="48661" y="3932066"/>
                  <a:pt x="43795" y="3883402"/>
                </a:cubicBezTo>
                <a:cubicBezTo>
                  <a:pt x="38929" y="3752009"/>
                  <a:pt x="36107" y="3620524"/>
                  <a:pt x="29197" y="3489222"/>
                </a:cubicBezTo>
                <a:cubicBezTo>
                  <a:pt x="26372" y="3435545"/>
                  <a:pt x="18721" y="3382223"/>
                  <a:pt x="14599" y="3328630"/>
                </a:cubicBezTo>
                <a:cubicBezTo>
                  <a:pt x="8988" y="3255687"/>
                  <a:pt x="4866" y="3182637"/>
                  <a:pt x="0" y="3109641"/>
                </a:cubicBezTo>
                <a:cubicBezTo>
                  <a:pt x="9732" y="2827389"/>
                  <a:pt x="15325" y="2544964"/>
                  <a:pt x="29197" y="2262885"/>
                </a:cubicBezTo>
                <a:cubicBezTo>
                  <a:pt x="29953" y="2247515"/>
                  <a:pt x="39746" y="2233934"/>
                  <a:pt x="43795" y="2219087"/>
                </a:cubicBezTo>
                <a:cubicBezTo>
                  <a:pt x="54353" y="2180371"/>
                  <a:pt x="66395" y="2141876"/>
                  <a:pt x="72992" y="2102293"/>
                </a:cubicBezTo>
                <a:cubicBezTo>
                  <a:pt x="77858" y="2073094"/>
                  <a:pt x="81169" y="2043594"/>
                  <a:pt x="87590" y="2014697"/>
                </a:cubicBezTo>
                <a:cubicBezTo>
                  <a:pt x="90928" y="1999675"/>
                  <a:pt x="98456" y="1985829"/>
                  <a:pt x="102188" y="1970900"/>
                </a:cubicBezTo>
                <a:cubicBezTo>
                  <a:pt x="108206" y="1946827"/>
                  <a:pt x="111921" y="1922235"/>
                  <a:pt x="116787" y="1897903"/>
                </a:cubicBezTo>
                <a:cubicBezTo>
                  <a:pt x="126519" y="1800575"/>
                  <a:pt x="115053" y="1698713"/>
                  <a:pt x="145983" y="1605918"/>
                </a:cubicBezTo>
                <a:lnTo>
                  <a:pt x="175180" y="1518323"/>
                </a:lnTo>
                <a:cubicBezTo>
                  <a:pt x="180046" y="1503724"/>
                  <a:pt x="187248" y="1489705"/>
                  <a:pt x="189778" y="1474525"/>
                </a:cubicBezTo>
                <a:cubicBezTo>
                  <a:pt x="199510" y="1416128"/>
                  <a:pt x="200255" y="1355499"/>
                  <a:pt x="218975" y="1299334"/>
                </a:cubicBezTo>
                <a:cubicBezTo>
                  <a:pt x="223841" y="1284735"/>
                  <a:pt x="230113" y="1270531"/>
                  <a:pt x="233573" y="1255536"/>
                </a:cubicBezTo>
                <a:cubicBezTo>
                  <a:pt x="244731" y="1207179"/>
                  <a:pt x="253037" y="1158208"/>
                  <a:pt x="262769" y="1109544"/>
                </a:cubicBezTo>
                <a:cubicBezTo>
                  <a:pt x="270373" y="1071522"/>
                  <a:pt x="280188" y="1016431"/>
                  <a:pt x="291966" y="978150"/>
                </a:cubicBezTo>
                <a:cubicBezTo>
                  <a:pt x="305542" y="934025"/>
                  <a:pt x="324565" y="891545"/>
                  <a:pt x="335761" y="846757"/>
                </a:cubicBezTo>
                <a:cubicBezTo>
                  <a:pt x="354614" y="771338"/>
                  <a:pt x="339230" y="805055"/>
                  <a:pt x="379556" y="744562"/>
                </a:cubicBezTo>
                <a:cubicBezTo>
                  <a:pt x="443006" y="490742"/>
                  <a:pt x="375092" y="726523"/>
                  <a:pt x="437949" y="569371"/>
                </a:cubicBezTo>
                <a:cubicBezTo>
                  <a:pt x="449379" y="540795"/>
                  <a:pt x="457413" y="510974"/>
                  <a:pt x="467145" y="481776"/>
                </a:cubicBezTo>
                <a:cubicBezTo>
                  <a:pt x="472011" y="467177"/>
                  <a:pt x="474862" y="451743"/>
                  <a:pt x="481744" y="437978"/>
                </a:cubicBezTo>
                <a:lnTo>
                  <a:pt x="510940" y="379581"/>
                </a:lnTo>
                <a:cubicBezTo>
                  <a:pt x="515806" y="403913"/>
                  <a:pt x="524037" y="427809"/>
                  <a:pt x="525538" y="452577"/>
                </a:cubicBezTo>
                <a:cubicBezTo>
                  <a:pt x="527489" y="484771"/>
                  <a:pt x="535150" y="912499"/>
                  <a:pt x="554735" y="1036547"/>
                </a:cubicBezTo>
                <a:cubicBezTo>
                  <a:pt x="560260" y="1071542"/>
                  <a:pt x="574804" y="1104510"/>
                  <a:pt x="583932" y="1138742"/>
                </a:cubicBezTo>
                <a:cubicBezTo>
                  <a:pt x="634018" y="1326578"/>
                  <a:pt x="603895" y="1260112"/>
                  <a:pt x="700718" y="1518323"/>
                </a:cubicBezTo>
                <a:cubicBezTo>
                  <a:pt x="715316" y="1557254"/>
                  <a:pt x="732112" y="1595431"/>
                  <a:pt x="744513" y="1635117"/>
                </a:cubicBezTo>
                <a:cubicBezTo>
                  <a:pt x="880965" y="2071795"/>
                  <a:pt x="658938" y="1424695"/>
                  <a:pt x="817504" y="1868705"/>
                </a:cubicBezTo>
                <a:cubicBezTo>
                  <a:pt x="827855" y="1897690"/>
                  <a:pt x="835271" y="1927723"/>
                  <a:pt x="846701" y="1956300"/>
                </a:cubicBezTo>
                <a:cubicBezTo>
                  <a:pt x="854783" y="1976507"/>
                  <a:pt x="867059" y="1994810"/>
                  <a:pt x="875897" y="2014697"/>
                </a:cubicBezTo>
                <a:cubicBezTo>
                  <a:pt x="886540" y="2038645"/>
                  <a:pt x="895893" y="2063156"/>
                  <a:pt x="905094" y="2087694"/>
                </a:cubicBezTo>
                <a:cubicBezTo>
                  <a:pt x="910497" y="2102103"/>
                  <a:pt x="915465" y="2116694"/>
                  <a:pt x="919692" y="2131491"/>
                </a:cubicBezTo>
                <a:cubicBezTo>
                  <a:pt x="925204" y="2150784"/>
                  <a:pt x="921756" y="2174220"/>
                  <a:pt x="934290" y="2189888"/>
                </a:cubicBezTo>
                <a:cubicBezTo>
                  <a:pt x="943902" y="2201905"/>
                  <a:pt x="963487" y="2199621"/>
                  <a:pt x="978085" y="2204488"/>
                </a:cubicBezTo>
                <a:cubicBezTo>
                  <a:pt x="1031612" y="2121759"/>
                  <a:pt x="1096029" y="2045133"/>
                  <a:pt x="1138666" y="1956300"/>
                </a:cubicBezTo>
                <a:cubicBezTo>
                  <a:pt x="1197059" y="1834640"/>
                  <a:pt x="1256225" y="1713347"/>
                  <a:pt x="1313846" y="1591319"/>
                </a:cubicBezTo>
                <a:cubicBezTo>
                  <a:pt x="1338953" y="1538148"/>
                  <a:pt x="1365000" y="1485322"/>
                  <a:pt x="1386837" y="1430727"/>
                </a:cubicBezTo>
                <a:cubicBezTo>
                  <a:pt x="1670917" y="720481"/>
                  <a:pt x="1448771" y="1296600"/>
                  <a:pt x="1576615" y="934352"/>
                </a:cubicBezTo>
                <a:cubicBezTo>
                  <a:pt x="1590452" y="895144"/>
                  <a:pt x="1608009" y="857244"/>
                  <a:pt x="1620410" y="817558"/>
                </a:cubicBezTo>
                <a:cubicBezTo>
                  <a:pt x="1632379" y="779255"/>
                  <a:pt x="1640583" y="739866"/>
                  <a:pt x="1649606" y="700764"/>
                </a:cubicBezTo>
                <a:cubicBezTo>
                  <a:pt x="1669782" y="613330"/>
                  <a:pt x="1696869" y="527017"/>
                  <a:pt x="1707999" y="437978"/>
                </a:cubicBezTo>
                <a:cubicBezTo>
                  <a:pt x="1712865" y="399047"/>
                  <a:pt x="1716778" y="359984"/>
                  <a:pt x="1722598" y="321184"/>
                </a:cubicBezTo>
                <a:cubicBezTo>
                  <a:pt x="1731380" y="262637"/>
                  <a:pt x="1737436" y="203428"/>
                  <a:pt x="1751794" y="145993"/>
                </a:cubicBezTo>
                <a:cubicBezTo>
                  <a:pt x="1773572" y="58878"/>
                  <a:pt x="1763095" y="107388"/>
                  <a:pt x="1780991" y="0"/>
                </a:cubicBezTo>
                <a:cubicBezTo>
                  <a:pt x="1853896" y="109367"/>
                  <a:pt x="1848940" y="95119"/>
                  <a:pt x="1912375" y="306584"/>
                </a:cubicBezTo>
                <a:cubicBezTo>
                  <a:pt x="1926973" y="355248"/>
                  <a:pt x="1943518" y="403371"/>
                  <a:pt x="1956170" y="452577"/>
                </a:cubicBezTo>
                <a:cubicBezTo>
                  <a:pt x="1959011" y="463625"/>
                  <a:pt x="2050766" y="837988"/>
                  <a:pt x="2072957" y="948952"/>
                </a:cubicBezTo>
                <a:cubicBezTo>
                  <a:pt x="2082689" y="997616"/>
                  <a:pt x="2089524" y="1046950"/>
                  <a:pt x="2102153" y="1094944"/>
                </a:cubicBezTo>
                <a:cubicBezTo>
                  <a:pt x="2113901" y="1139591"/>
                  <a:pt x="2130584" y="1182803"/>
                  <a:pt x="2145948" y="1226338"/>
                </a:cubicBezTo>
                <a:cubicBezTo>
                  <a:pt x="2183819" y="1333648"/>
                  <a:pt x="2190244" y="1344300"/>
                  <a:pt x="2233538" y="1445326"/>
                </a:cubicBezTo>
                <a:cubicBezTo>
                  <a:pt x="2238404" y="1474525"/>
                  <a:pt x="2242331" y="1503895"/>
                  <a:pt x="2248136" y="1532922"/>
                </a:cubicBezTo>
                <a:cubicBezTo>
                  <a:pt x="2259168" y="1588085"/>
                  <a:pt x="2273309" y="1623046"/>
                  <a:pt x="2291931" y="1678914"/>
                </a:cubicBezTo>
                <a:cubicBezTo>
                  <a:pt x="2301051" y="1770125"/>
                  <a:pt x="2300970" y="1817271"/>
                  <a:pt x="2321127" y="1897903"/>
                </a:cubicBezTo>
                <a:cubicBezTo>
                  <a:pt x="2324859" y="1912833"/>
                  <a:pt x="2330860" y="1927102"/>
                  <a:pt x="2335726" y="1941701"/>
                </a:cubicBezTo>
                <a:cubicBezTo>
                  <a:pt x="2360873" y="2092598"/>
                  <a:pt x="2336537" y="2023823"/>
                  <a:pt x="2379521" y="1927102"/>
                </a:cubicBezTo>
                <a:cubicBezTo>
                  <a:pt x="2404284" y="1871382"/>
                  <a:pt x="2444203" y="1823019"/>
                  <a:pt x="2467110" y="1766510"/>
                </a:cubicBezTo>
                <a:cubicBezTo>
                  <a:pt x="2517411" y="1642426"/>
                  <a:pt x="2558812" y="1514805"/>
                  <a:pt x="2598495" y="1386929"/>
                </a:cubicBezTo>
                <a:cubicBezTo>
                  <a:pt x="2642290" y="1245803"/>
                  <a:pt x="2687120" y="1104994"/>
                  <a:pt x="2729879" y="963551"/>
                </a:cubicBezTo>
                <a:cubicBezTo>
                  <a:pt x="2750383" y="895727"/>
                  <a:pt x="2765866" y="826381"/>
                  <a:pt x="2788272" y="759161"/>
                </a:cubicBezTo>
                <a:cubicBezTo>
                  <a:pt x="2807737" y="700764"/>
                  <a:pt x="2828564" y="642804"/>
                  <a:pt x="2846666" y="583970"/>
                </a:cubicBezTo>
                <a:cubicBezTo>
                  <a:pt x="2867503" y="516247"/>
                  <a:pt x="2887875" y="448321"/>
                  <a:pt x="2905059" y="379581"/>
                </a:cubicBezTo>
                <a:cubicBezTo>
                  <a:pt x="2923389" y="306254"/>
                  <a:pt x="2913313" y="340219"/>
                  <a:pt x="2934255" y="277386"/>
                </a:cubicBezTo>
                <a:cubicBezTo>
                  <a:pt x="2990370" y="389623"/>
                  <a:pt x="2958174" y="314670"/>
                  <a:pt x="3007247" y="510974"/>
                </a:cubicBezTo>
                <a:cubicBezTo>
                  <a:pt x="3021845" y="569371"/>
                  <a:pt x="3035937" y="627897"/>
                  <a:pt x="3051042" y="686165"/>
                </a:cubicBezTo>
                <a:cubicBezTo>
                  <a:pt x="3103952" y="890259"/>
                  <a:pt x="3109967" y="879414"/>
                  <a:pt x="3138631" y="1065746"/>
                </a:cubicBezTo>
                <a:cubicBezTo>
                  <a:pt x="3149828" y="1138532"/>
                  <a:pt x="3160251" y="1211484"/>
                  <a:pt x="3167828" y="1284735"/>
                </a:cubicBezTo>
                <a:cubicBezTo>
                  <a:pt x="3193450" y="1532433"/>
                  <a:pt x="3143546" y="1424320"/>
                  <a:pt x="3226221" y="1562120"/>
                </a:cubicBezTo>
                <a:cubicBezTo>
                  <a:pt x="3274799" y="1392090"/>
                  <a:pt x="3231839" y="1526175"/>
                  <a:pt x="3299212" y="1357731"/>
                </a:cubicBezTo>
                <a:cubicBezTo>
                  <a:pt x="3314653" y="1319126"/>
                  <a:pt x="3325425" y="1278615"/>
                  <a:pt x="3343007" y="1240937"/>
                </a:cubicBezTo>
                <a:cubicBezTo>
                  <a:pt x="3385951" y="1148908"/>
                  <a:pt x="3394928" y="1150723"/>
                  <a:pt x="3445195" y="1080345"/>
                </a:cubicBezTo>
                <a:cubicBezTo>
                  <a:pt x="3455393" y="1066067"/>
                  <a:pt x="3463160" y="1050026"/>
                  <a:pt x="3474392" y="1036547"/>
                </a:cubicBezTo>
                <a:cubicBezTo>
                  <a:pt x="3487609" y="1020686"/>
                  <a:pt x="3504970" y="1008610"/>
                  <a:pt x="3518187" y="992749"/>
                </a:cubicBezTo>
                <a:cubicBezTo>
                  <a:pt x="3529419" y="979270"/>
                  <a:pt x="3535646" y="961994"/>
                  <a:pt x="3547383" y="948952"/>
                </a:cubicBezTo>
                <a:cubicBezTo>
                  <a:pt x="3579608" y="913144"/>
                  <a:pt x="3615508" y="880822"/>
                  <a:pt x="3649571" y="846757"/>
                </a:cubicBezTo>
                <a:cubicBezTo>
                  <a:pt x="3669035" y="827291"/>
                  <a:pt x="3695654" y="812982"/>
                  <a:pt x="3707964" y="788360"/>
                </a:cubicBezTo>
                <a:cubicBezTo>
                  <a:pt x="3745007" y="714270"/>
                  <a:pt x="3719053" y="742036"/>
                  <a:pt x="3780956" y="700764"/>
                </a:cubicBezTo>
                <a:cubicBezTo>
                  <a:pt x="3790688" y="715363"/>
                  <a:pt x="3803404" y="728366"/>
                  <a:pt x="3810152" y="744562"/>
                </a:cubicBezTo>
                <a:cubicBezTo>
                  <a:pt x="3841491" y="819781"/>
                  <a:pt x="3850922" y="863854"/>
                  <a:pt x="3868545" y="934352"/>
                </a:cubicBezTo>
                <a:cubicBezTo>
                  <a:pt x="3873411" y="1021948"/>
                  <a:pt x="3877496" y="1109590"/>
                  <a:pt x="3883144" y="1197139"/>
                </a:cubicBezTo>
                <a:cubicBezTo>
                  <a:pt x="3887229" y="1260458"/>
                  <a:pt x="3891100" y="1323827"/>
                  <a:pt x="3897742" y="1386929"/>
                </a:cubicBezTo>
                <a:cubicBezTo>
                  <a:pt x="3904250" y="1448764"/>
                  <a:pt x="3912880" y="1476684"/>
                  <a:pt x="3926939" y="1532922"/>
                </a:cubicBezTo>
                <a:cubicBezTo>
                  <a:pt x="3973141" y="2064294"/>
                  <a:pt x="3937449" y="1702570"/>
                  <a:pt x="3970733" y="1985499"/>
                </a:cubicBezTo>
                <a:cubicBezTo>
                  <a:pt x="3973900" y="2012424"/>
                  <a:pt x="3980859" y="2130787"/>
                  <a:pt x="3999930" y="2175289"/>
                </a:cubicBezTo>
                <a:cubicBezTo>
                  <a:pt x="4006841" y="2191416"/>
                  <a:pt x="4019395" y="2204488"/>
                  <a:pt x="4029127" y="2219087"/>
                </a:cubicBezTo>
                <a:cubicBezTo>
                  <a:pt x="4033993" y="2233686"/>
                  <a:pt x="4036843" y="2249121"/>
                  <a:pt x="4043725" y="2262885"/>
                </a:cubicBezTo>
                <a:cubicBezTo>
                  <a:pt x="4083587" y="2342616"/>
                  <a:pt x="4065504" y="2269751"/>
                  <a:pt x="4087520" y="2350480"/>
                </a:cubicBezTo>
                <a:cubicBezTo>
                  <a:pt x="4098078" y="2389195"/>
                  <a:pt x="4116716" y="2467274"/>
                  <a:pt x="4116716" y="2467274"/>
                </a:cubicBezTo>
                <a:cubicBezTo>
                  <a:pt x="4134512" y="2680832"/>
                  <a:pt x="4139967" y="2646502"/>
                  <a:pt x="4116716" y="2890653"/>
                </a:cubicBezTo>
                <a:cubicBezTo>
                  <a:pt x="4115615" y="2902210"/>
                  <a:pt x="4095249" y="2977389"/>
                  <a:pt x="4087520" y="2992847"/>
                </a:cubicBezTo>
                <a:cubicBezTo>
                  <a:pt x="4079674" y="3008541"/>
                  <a:pt x="4068055" y="3022046"/>
                  <a:pt x="4058323" y="3036645"/>
                </a:cubicBezTo>
                <a:cubicBezTo>
                  <a:pt x="4053457" y="3056111"/>
                  <a:pt x="4051628" y="3076599"/>
                  <a:pt x="4043725" y="3095042"/>
                </a:cubicBezTo>
                <a:cubicBezTo>
                  <a:pt x="4036814" y="3111169"/>
                  <a:pt x="4023233" y="3123606"/>
                  <a:pt x="4014528" y="3138840"/>
                </a:cubicBezTo>
                <a:cubicBezTo>
                  <a:pt x="3940442" y="3268499"/>
                  <a:pt x="4027269" y="3134328"/>
                  <a:pt x="3956135" y="3241035"/>
                </a:cubicBezTo>
                <a:cubicBezTo>
                  <a:pt x="3925753" y="3362573"/>
                  <a:pt x="3962748" y="3242407"/>
                  <a:pt x="3912340" y="3343230"/>
                </a:cubicBezTo>
                <a:cubicBezTo>
                  <a:pt x="3900621" y="3366670"/>
                  <a:pt x="3893988" y="3392369"/>
                  <a:pt x="3883144" y="3416226"/>
                </a:cubicBezTo>
                <a:cubicBezTo>
                  <a:pt x="3860196" y="3466714"/>
                  <a:pt x="3809402" y="3562250"/>
                  <a:pt x="3780956" y="3606016"/>
                </a:cubicBezTo>
                <a:cubicBezTo>
                  <a:pt x="3739025" y="3670530"/>
                  <a:pt x="3689156" y="3729827"/>
                  <a:pt x="3649571" y="3795806"/>
                </a:cubicBezTo>
                <a:cubicBezTo>
                  <a:pt x="3587717" y="3898903"/>
                  <a:pt x="3621522" y="3845182"/>
                  <a:pt x="3547383" y="3956398"/>
                </a:cubicBezTo>
                <a:cubicBezTo>
                  <a:pt x="3537651" y="3970997"/>
                  <a:pt x="3528714" y="3986159"/>
                  <a:pt x="3518187" y="4000196"/>
                </a:cubicBezTo>
                <a:cubicBezTo>
                  <a:pt x="3503589" y="4019662"/>
                  <a:pt x="3488534" y="4038793"/>
                  <a:pt x="3474392" y="4058593"/>
                </a:cubicBezTo>
                <a:cubicBezTo>
                  <a:pt x="3464194" y="4072871"/>
                  <a:pt x="3455393" y="4088113"/>
                  <a:pt x="3445195" y="4102391"/>
                </a:cubicBezTo>
                <a:cubicBezTo>
                  <a:pt x="3431053" y="4122191"/>
                  <a:pt x="3415542" y="4140988"/>
                  <a:pt x="3401400" y="4160788"/>
                </a:cubicBezTo>
                <a:cubicBezTo>
                  <a:pt x="3391202" y="4175066"/>
                  <a:pt x="3383860" y="4191472"/>
                  <a:pt x="3372204" y="4204586"/>
                </a:cubicBezTo>
                <a:cubicBezTo>
                  <a:pt x="3188090" y="4411728"/>
                  <a:pt x="3354713" y="4223750"/>
                  <a:pt x="3240819" y="4321380"/>
                </a:cubicBezTo>
                <a:cubicBezTo>
                  <a:pt x="3219919" y="4339296"/>
                  <a:pt x="3203142" y="4361649"/>
                  <a:pt x="3182426" y="4379777"/>
                </a:cubicBezTo>
                <a:cubicBezTo>
                  <a:pt x="3164116" y="4395800"/>
                  <a:pt x="3144037" y="4409724"/>
                  <a:pt x="3124033" y="4423574"/>
                </a:cubicBezTo>
                <a:cubicBezTo>
                  <a:pt x="2990143" y="4516273"/>
                  <a:pt x="3039572" y="4495528"/>
                  <a:pt x="2948854" y="4525769"/>
                </a:cubicBezTo>
                <a:cubicBezTo>
                  <a:pt x="2934256" y="4535502"/>
                  <a:pt x="2921092" y="4547842"/>
                  <a:pt x="2905059" y="4554968"/>
                </a:cubicBezTo>
                <a:cubicBezTo>
                  <a:pt x="2820722" y="4592454"/>
                  <a:pt x="2793451" y="4582441"/>
                  <a:pt x="2700683" y="4613365"/>
                </a:cubicBezTo>
                <a:cubicBezTo>
                  <a:pt x="2686085" y="4618231"/>
                  <a:pt x="2672231" y="4626784"/>
                  <a:pt x="2656888" y="4627964"/>
                </a:cubicBezTo>
                <a:cubicBezTo>
                  <a:pt x="2608370" y="4631696"/>
                  <a:pt x="2559566" y="4627964"/>
                  <a:pt x="2510905" y="4627964"/>
                </a:cubicBezTo>
              </a:path>
            </a:pathLst>
          </a:custGeom>
          <a:solidFill>
            <a:srgbClr val="FF0000"/>
          </a:solidFill>
          <a:ln w="9525">
            <a:solidFill>
              <a:srgbClr val="FF6600"/>
            </a:solidFill>
            <a:round/>
            <a:headEnd/>
            <a:tailEnd/>
          </a:ln>
        </p:spPr>
        <p:txBody>
          <a:bodyPr>
            <a:spAutoFit/>
          </a:bodyPr>
          <a:lstStyle/>
          <a:p>
            <a:endParaRPr lang="en-US"/>
          </a:p>
        </p:txBody>
      </p:sp>
      <p:sp>
        <p:nvSpPr>
          <p:cNvPr id="16" name="Freeform 15"/>
          <p:cNvSpPr>
            <a:spLocks/>
          </p:cNvSpPr>
          <p:nvPr/>
        </p:nvSpPr>
        <p:spPr bwMode="auto">
          <a:xfrm>
            <a:off x="2667000" y="3962400"/>
            <a:ext cx="3005138" cy="2895600"/>
          </a:xfrm>
          <a:custGeom>
            <a:avLst/>
            <a:gdLst/>
            <a:ahLst/>
            <a:cxnLst/>
            <a:rect l="0" t="0" r="r" b="b"/>
            <a:pathLst>
              <a:path w="3004379" h="2895485">
                <a:moveTo>
                  <a:pt x="1281782" y="2776786"/>
                </a:moveTo>
                <a:cubicBezTo>
                  <a:pt x="1160000" y="2773204"/>
                  <a:pt x="876433" y="2787275"/>
                  <a:pt x="697850" y="2747587"/>
                </a:cubicBezTo>
                <a:cubicBezTo>
                  <a:pt x="682828" y="2744249"/>
                  <a:pt x="668653" y="2737854"/>
                  <a:pt x="654055" y="2732988"/>
                </a:cubicBezTo>
                <a:cubicBezTo>
                  <a:pt x="528557" y="2649317"/>
                  <a:pt x="687336" y="2749629"/>
                  <a:pt x="566466" y="2689190"/>
                </a:cubicBezTo>
                <a:cubicBezTo>
                  <a:pt x="541087" y="2676500"/>
                  <a:pt x="517535" y="2660432"/>
                  <a:pt x="493474" y="2645393"/>
                </a:cubicBezTo>
                <a:cubicBezTo>
                  <a:pt x="406488" y="2591024"/>
                  <a:pt x="492695" y="2644743"/>
                  <a:pt x="405885" y="2572396"/>
                </a:cubicBezTo>
                <a:cubicBezTo>
                  <a:pt x="392407" y="2561163"/>
                  <a:pt x="376688" y="2552931"/>
                  <a:pt x="362090" y="2543198"/>
                </a:cubicBezTo>
                <a:cubicBezTo>
                  <a:pt x="332893" y="2504267"/>
                  <a:pt x="301492" y="2466895"/>
                  <a:pt x="274500" y="2426404"/>
                </a:cubicBezTo>
                <a:cubicBezTo>
                  <a:pt x="238614" y="2372572"/>
                  <a:pt x="203234" y="2322507"/>
                  <a:pt x="172312" y="2265812"/>
                </a:cubicBezTo>
                <a:cubicBezTo>
                  <a:pt x="156681" y="2237153"/>
                  <a:pt x="140235" y="2208686"/>
                  <a:pt x="128517" y="2178217"/>
                </a:cubicBezTo>
                <a:cubicBezTo>
                  <a:pt x="115800" y="2145150"/>
                  <a:pt x="109739" y="2109883"/>
                  <a:pt x="99321" y="2076022"/>
                </a:cubicBezTo>
                <a:cubicBezTo>
                  <a:pt x="47258" y="1906804"/>
                  <a:pt x="89452" y="2075407"/>
                  <a:pt x="40927" y="1857033"/>
                </a:cubicBezTo>
                <a:cubicBezTo>
                  <a:pt x="36061" y="1784037"/>
                  <a:pt x="32666" y="1710927"/>
                  <a:pt x="26329" y="1638044"/>
                </a:cubicBezTo>
                <a:cubicBezTo>
                  <a:pt x="-2932" y="1301519"/>
                  <a:pt x="-14176" y="1794537"/>
                  <a:pt x="26329" y="1024875"/>
                </a:cubicBezTo>
                <a:cubicBezTo>
                  <a:pt x="27383" y="1004838"/>
                  <a:pt x="33882" y="985265"/>
                  <a:pt x="40927" y="966478"/>
                </a:cubicBezTo>
                <a:cubicBezTo>
                  <a:pt x="56803" y="924140"/>
                  <a:pt x="75118" y="900590"/>
                  <a:pt x="99321" y="864284"/>
                </a:cubicBezTo>
                <a:cubicBezTo>
                  <a:pt x="123651" y="874017"/>
                  <a:pt x="150989" y="878250"/>
                  <a:pt x="172312" y="893482"/>
                </a:cubicBezTo>
                <a:cubicBezTo>
                  <a:pt x="186589" y="903681"/>
                  <a:pt x="191311" y="923002"/>
                  <a:pt x="201509" y="937280"/>
                </a:cubicBezTo>
                <a:cubicBezTo>
                  <a:pt x="215651" y="957080"/>
                  <a:pt x="232408" y="975044"/>
                  <a:pt x="245303" y="995677"/>
                </a:cubicBezTo>
                <a:cubicBezTo>
                  <a:pt x="256837" y="1014132"/>
                  <a:pt x="262429" y="1035966"/>
                  <a:pt x="274500" y="1054074"/>
                </a:cubicBezTo>
                <a:cubicBezTo>
                  <a:pt x="395645" y="1235803"/>
                  <a:pt x="318042" y="1112182"/>
                  <a:pt x="420483" y="1229265"/>
                </a:cubicBezTo>
                <a:cubicBezTo>
                  <a:pt x="436505" y="1247577"/>
                  <a:pt x="448256" y="1269350"/>
                  <a:pt x="464278" y="1287662"/>
                </a:cubicBezTo>
                <a:cubicBezTo>
                  <a:pt x="596574" y="1438867"/>
                  <a:pt x="456040" y="1257212"/>
                  <a:pt x="566466" y="1404456"/>
                </a:cubicBezTo>
                <a:cubicBezTo>
                  <a:pt x="576198" y="1384990"/>
                  <a:pt x="584865" y="1364955"/>
                  <a:pt x="595662" y="1346059"/>
                </a:cubicBezTo>
                <a:cubicBezTo>
                  <a:pt x="604367" y="1330825"/>
                  <a:pt x="617013" y="1317955"/>
                  <a:pt x="624859" y="1302261"/>
                </a:cubicBezTo>
                <a:cubicBezTo>
                  <a:pt x="631741" y="1288497"/>
                  <a:pt x="632950" y="1272408"/>
                  <a:pt x="639457" y="1258463"/>
                </a:cubicBezTo>
                <a:cubicBezTo>
                  <a:pt x="639469" y="1258437"/>
                  <a:pt x="748938" y="1039488"/>
                  <a:pt x="770842" y="995677"/>
                </a:cubicBezTo>
                <a:lnTo>
                  <a:pt x="829235" y="878883"/>
                </a:lnTo>
                <a:cubicBezTo>
                  <a:pt x="843833" y="849684"/>
                  <a:pt x="855729" y="818970"/>
                  <a:pt x="873030" y="791287"/>
                </a:cubicBezTo>
                <a:cubicBezTo>
                  <a:pt x="1006926" y="577038"/>
                  <a:pt x="889617" y="772958"/>
                  <a:pt x="1004414" y="557699"/>
                </a:cubicBezTo>
                <a:cubicBezTo>
                  <a:pt x="1062292" y="449170"/>
                  <a:pt x="1065207" y="467153"/>
                  <a:pt x="1106602" y="353310"/>
                </a:cubicBezTo>
                <a:cubicBezTo>
                  <a:pt x="1127697" y="295295"/>
                  <a:pt x="1124613" y="239647"/>
                  <a:pt x="1135799" y="178119"/>
                </a:cubicBezTo>
                <a:cubicBezTo>
                  <a:pt x="1138552" y="162978"/>
                  <a:pt x="1145531" y="148920"/>
                  <a:pt x="1150397" y="134321"/>
                </a:cubicBezTo>
                <a:cubicBezTo>
                  <a:pt x="1155263" y="90523"/>
                  <a:pt x="1151060" y="44734"/>
                  <a:pt x="1164995" y="2928"/>
                </a:cubicBezTo>
                <a:cubicBezTo>
                  <a:pt x="1169861" y="-11671"/>
                  <a:pt x="1174191" y="32316"/>
                  <a:pt x="1179594" y="46725"/>
                </a:cubicBezTo>
                <a:cubicBezTo>
                  <a:pt x="1188795" y="71263"/>
                  <a:pt x="1201591" y="94524"/>
                  <a:pt x="1208790" y="119722"/>
                </a:cubicBezTo>
                <a:cubicBezTo>
                  <a:pt x="1230837" y="196893"/>
                  <a:pt x="1249774" y="274962"/>
                  <a:pt x="1267183" y="353310"/>
                </a:cubicBezTo>
                <a:cubicBezTo>
                  <a:pt x="1335590" y="661164"/>
                  <a:pt x="1297202" y="530968"/>
                  <a:pt x="1369371" y="747490"/>
                </a:cubicBezTo>
                <a:cubicBezTo>
                  <a:pt x="1398427" y="979942"/>
                  <a:pt x="1364106" y="753866"/>
                  <a:pt x="1413166" y="966478"/>
                </a:cubicBezTo>
                <a:cubicBezTo>
                  <a:pt x="1438262" y="1075236"/>
                  <a:pt x="1412749" y="1035554"/>
                  <a:pt x="1456961" y="1141669"/>
                </a:cubicBezTo>
                <a:cubicBezTo>
                  <a:pt x="1566972" y="1405710"/>
                  <a:pt x="1451277" y="1115702"/>
                  <a:pt x="1529952" y="1273063"/>
                </a:cubicBezTo>
                <a:cubicBezTo>
                  <a:pt x="1541671" y="1296503"/>
                  <a:pt x="1546601" y="1323052"/>
                  <a:pt x="1559149" y="1346059"/>
                </a:cubicBezTo>
                <a:cubicBezTo>
                  <a:pt x="1601058" y="1422896"/>
                  <a:pt x="1609165" y="1425277"/>
                  <a:pt x="1661337" y="1477452"/>
                </a:cubicBezTo>
                <a:cubicBezTo>
                  <a:pt x="1666203" y="1492051"/>
                  <a:pt x="1660546" y="1521250"/>
                  <a:pt x="1675935" y="1521250"/>
                </a:cubicBezTo>
                <a:cubicBezTo>
                  <a:pt x="1700266" y="1521250"/>
                  <a:pt x="1720297" y="1497330"/>
                  <a:pt x="1734328" y="1477452"/>
                </a:cubicBezTo>
                <a:cubicBezTo>
                  <a:pt x="1779577" y="1413345"/>
                  <a:pt x="1804965" y="1336524"/>
                  <a:pt x="1851115" y="1273063"/>
                </a:cubicBezTo>
                <a:cubicBezTo>
                  <a:pt x="2067324" y="975755"/>
                  <a:pt x="1889756" y="1238429"/>
                  <a:pt x="2026294" y="995677"/>
                </a:cubicBezTo>
                <a:cubicBezTo>
                  <a:pt x="2048800" y="955663"/>
                  <a:pt x="2078755" y="919946"/>
                  <a:pt x="2099285" y="878883"/>
                </a:cubicBezTo>
                <a:cubicBezTo>
                  <a:pt x="2117878" y="841694"/>
                  <a:pt x="2127639" y="800694"/>
                  <a:pt x="2143080" y="762089"/>
                </a:cubicBezTo>
                <a:cubicBezTo>
                  <a:pt x="2156843" y="727678"/>
                  <a:pt x="2171345" y="693544"/>
                  <a:pt x="2186875" y="659894"/>
                </a:cubicBezTo>
                <a:cubicBezTo>
                  <a:pt x="2200554" y="630254"/>
                  <a:pt x="2218115" y="602432"/>
                  <a:pt x="2230670" y="572298"/>
                </a:cubicBezTo>
                <a:cubicBezTo>
                  <a:pt x="2271914" y="473307"/>
                  <a:pt x="2250441" y="488726"/>
                  <a:pt x="2289063" y="382508"/>
                </a:cubicBezTo>
                <a:cubicBezTo>
                  <a:pt x="2296500" y="362055"/>
                  <a:pt x="2308528" y="343577"/>
                  <a:pt x="2318260" y="324111"/>
                </a:cubicBezTo>
                <a:cubicBezTo>
                  <a:pt x="2324104" y="300735"/>
                  <a:pt x="2351391" y="185229"/>
                  <a:pt x="2362055" y="178119"/>
                </a:cubicBezTo>
                <a:lnTo>
                  <a:pt x="2405849" y="148920"/>
                </a:lnTo>
                <a:cubicBezTo>
                  <a:pt x="2415581" y="163519"/>
                  <a:pt x="2427920" y="176684"/>
                  <a:pt x="2435046" y="192718"/>
                </a:cubicBezTo>
                <a:cubicBezTo>
                  <a:pt x="2447545" y="220843"/>
                  <a:pt x="2464243" y="280313"/>
                  <a:pt x="2464243" y="280313"/>
                </a:cubicBezTo>
                <a:cubicBezTo>
                  <a:pt x="2469109" y="319244"/>
                  <a:pt x="2475062" y="358055"/>
                  <a:pt x="2478841" y="397107"/>
                </a:cubicBezTo>
                <a:cubicBezTo>
                  <a:pt x="2489662" y="508935"/>
                  <a:pt x="2466314" y="628575"/>
                  <a:pt x="2508037" y="732890"/>
                </a:cubicBezTo>
                <a:cubicBezTo>
                  <a:pt x="2520160" y="763199"/>
                  <a:pt x="2566430" y="703692"/>
                  <a:pt x="2595627" y="689093"/>
                </a:cubicBezTo>
                <a:cubicBezTo>
                  <a:pt x="2707924" y="576788"/>
                  <a:pt x="2698820" y="592941"/>
                  <a:pt x="2785405" y="484703"/>
                </a:cubicBezTo>
                <a:cubicBezTo>
                  <a:pt x="2800604" y="465703"/>
                  <a:pt x="2816138" y="446834"/>
                  <a:pt x="2829200" y="426306"/>
                </a:cubicBezTo>
                <a:cubicBezTo>
                  <a:pt x="2990828" y="172302"/>
                  <a:pt x="2776800" y="479233"/>
                  <a:pt x="2960584" y="221916"/>
                </a:cubicBezTo>
                <a:cubicBezTo>
                  <a:pt x="2965450" y="202450"/>
                  <a:pt x="2957237" y="172492"/>
                  <a:pt x="2975183" y="163519"/>
                </a:cubicBezTo>
                <a:cubicBezTo>
                  <a:pt x="2988947" y="156637"/>
                  <a:pt x="2988601" y="191973"/>
                  <a:pt x="2989781" y="207317"/>
                </a:cubicBezTo>
                <a:cubicBezTo>
                  <a:pt x="2998373" y="319020"/>
                  <a:pt x="2999513" y="431172"/>
                  <a:pt x="3004379" y="543100"/>
                </a:cubicBezTo>
                <a:cubicBezTo>
                  <a:pt x="2999513" y="723157"/>
                  <a:pt x="2998348" y="903353"/>
                  <a:pt x="2989781" y="1083272"/>
                </a:cubicBezTo>
                <a:cubicBezTo>
                  <a:pt x="2988601" y="1108058"/>
                  <a:pt x="2983029" y="1132728"/>
                  <a:pt x="2975183" y="1156269"/>
                </a:cubicBezTo>
                <a:cubicBezTo>
                  <a:pt x="2963464" y="1191428"/>
                  <a:pt x="2945152" y="1224053"/>
                  <a:pt x="2931388" y="1258463"/>
                </a:cubicBezTo>
                <a:cubicBezTo>
                  <a:pt x="2925673" y="1272751"/>
                  <a:pt x="2921655" y="1287662"/>
                  <a:pt x="2916789" y="1302261"/>
                </a:cubicBezTo>
                <a:cubicBezTo>
                  <a:pt x="2911923" y="1331460"/>
                  <a:pt x="2908612" y="1360960"/>
                  <a:pt x="2902191" y="1389857"/>
                </a:cubicBezTo>
                <a:cubicBezTo>
                  <a:pt x="2898853" y="1404880"/>
                  <a:pt x="2891642" y="1418808"/>
                  <a:pt x="2887593" y="1433655"/>
                </a:cubicBezTo>
                <a:cubicBezTo>
                  <a:pt x="2877035" y="1472371"/>
                  <a:pt x="2868128" y="1511518"/>
                  <a:pt x="2858396" y="1550449"/>
                </a:cubicBezTo>
                <a:cubicBezTo>
                  <a:pt x="2853530" y="1569915"/>
                  <a:pt x="2846287" y="1588936"/>
                  <a:pt x="2843798" y="1608846"/>
                </a:cubicBezTo>
                <a:cubicBezTo>
                  <a:pt x="2810993" y="1871305"/>
                  <a:pt x="2846754" y="1623265"/>
                  <a:pt x="2814601" y="1784037"/>
                </a:cubicBezTo>
                <a:cubicBezTo>
                  <a:pt x="2809403" y="1810030"/>
                  <a:pt x="2803161" y="1883467"/>
                  <a:pt x="2785405" y="1915430"/>
                </a:cubicBezTo>
                <a:cubicBezTo>
                  <a:pt x="2768364" y="1946106"/>
                  <a:pt x="2727012" y="2003025"/>
                  <a:pt x="2727012" y="2003025"/>
                </a:cubicBezTo>
                <a:cubicBezTo>
                  <a:pt x="2719605" y="2032653"/>
                  <a:pt x="2710379" y="2075902"/>
                  <a:pt x="2697815" y="2105220"/>
                </a:cubicBezTo>
                <a:cubicBezTo>
                  <a:pt x="2689243" y="2125224"/>
                  <a:pt x="2679416" y="2144721"/>
                  <a:pt x="2668619" y="2163617"/>
                </a:cubicBezTo>
                <a:cubicBezTo>
                  <a:pt x="2639176" y="2215147"/>
                  <a:pt x="2598508" y="2257667"/>
                  <a:pt x="2551832" y="2295011"/>
                </a:cubicBezTo>
                <a:cubicBezTo>
                  <a:pt x="2527502" y="2314477"/>
                  <a:pt x="2504367" y="2335539"/>
                  <a:pt x="2478841" y="2353408"/>
                </a:cubicBezTo>
                <a:cubicBezTo>
                  <a:pt x="2455596" y="2369680"/>
                  <a:pt x="2429717" y="2381861"/>
                  <a:pt x="2405849" y="2397205"/>
                </a:cubicBezTo>
                <a:cubicBezTo>
                  <a:pt x="2394779" y="2404322"/>
                  <a:pt x="2264314" y="2499525"/>
                  <a:pt x="2216072" y="2513999"/>
                </a:cubicBezTo>
                <a:cubicBezTo>
                  <a:pt x="2187721" y="2522505"/>
                  <a:pt x="2157679" y="2523732"/>
                  <a:pt x="2128482" y="2528599"/>
                </a:cubicBezTo>
                <a:cubicBezTo>
                  <a:pt x="2113884" y="2538332"/>
                  <a:pt x="2097093" y="2545390"/>
                  <a:pt x="2084687" y="2557797"/>
                </a:cubicBezTo>
                <a:cubicBezTo>
                  <a:pt x="2023756" y="2618732"/>
                  <a:pt x="2065902" y="2610988"/>
                  <a:pt x="1997098" y="2645393"/>
                </a:cubicBezTo>
                <a:cubicBezTo>
                  <a:pt x="1983335" y="2652275"/>
                  <a:pt x="1968099" y="2655764"/>
                  <a:pt x="1953303" y="2659992"/>
                </a:cubicBezTo>
                <a:cubicBezTo>
                  <a:pt x="1890991" y="2677796"/>
                  <a:pt x="1889661" y="2674135"/>
                  <a:pt x="1821918" y="2689190"/>
                </a:cubicBezTo>
                <a:cubicBezTo>
                  <a:pt x="1802332" y="2693543"/>
                  <a:pt x="1782816" y="2698278"/>
                  <a:pt x="1763525" y="2703790"/>
                </a:cubicBezTo>
                <a:cubicBezTo>
                  <a:pt x="1748729" y="2708018"/>
                  <a:pt x="1733493" y="2711507"/>
                  <a:pt x="1719730" y="2718389"/>
                </a:cubicBezTo>
                <a:cubicBezTo>
                  <a:pt x="1704037" y="2726236"/>
                  <a:pt x="1691628" y="2739740"/>
                  <a:pt x="1675935" y="2747587"/>
                </a:cubicBezTo>
                <a:cubicBezTo>
                  <a:pt x="1662172" y="2754469"/>
                  <a:pt x="1645903" y="2755305"/>
                  <a:pt x="1632140" y="2762187"/>
                </a:cubicBezTo>
                <a:cubicBezTo>
                  <a:pt x="1586957" y="2784781"/>
                  <a:pt x="1576234" y="2808735"/>
                  <a:pt x="1529952" y="2835183"/>
                </a:cubicBezTo>
                <a:cubicBezTo>
                  <a:pt x="1507496" y="2848016"/>
                  <a:pt x="1448445" y="2856626"/>
                  <a:pt x="1427764" y="2864382"/>
                </a:cubicBezTo>
                <a:cubicBezTo>
                  <a:pt x="1315090" y="2906638"/>
                  <a:pt x="1428923" y="2893580"/>
                  <a:pt x="1281782" y="2893580"/>
                </a:cubicBezTo>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p>
            <a:endParaRPr lang="en-US"/>
          </a:p>
        </p:txBody>
      </p:sp>
      <p:pic>
        <p:nvPicPr>
          <p:cNvPr id="17" name="Picture 16" descr="256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3263" y="4727575"/>
            <a:ext cx="3717925"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256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17625" y="2155825"/>
            <a:ext cx="2254250" cy="407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yachad-naim-1.new.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09024" y="1108174"/>
            <a:ext cx="5506986" cy="5398668"/>
          </a:xfrm>
          <a:prstGeom prst="ellipse">
            <a:avLst/>
          </a:prstGeom>
        </p:spPr>
      </p:pic>
      <p:pic>
        <p:nvPicPr>
          <p:cNvPr id="20" name="Picture 19" descr="2565.jpg"/>
          <p:cNvPicPr>
            <a:picLocks noChangeAspect="1"/>
          </p:cNvPicPr>
          <p:nvPr/>
        </p:nvPicPr>
        <p:blipFill>
          <a:blip r:embed="rId7">
            <a:extLst>
              <a:ext uri="{28A0092B-C50C-407E-A947-70E740481C1C}">
                <a14:useLocalDpi xmlns:a14="http://schemas.microsoft.com/office/drawing/2010/main" val="0"/>
              </a:ext>
            </a:extLst>
          </a:blip>
          <a:srcRect t="31956"/>
          <a:stretch>
            <a:fillRect/>
          </a:stretch>
        </p:blipFill>
        <p:spPr bwMode="auto">
          <a:xfrm>
            <a:off x="3316288" y="2733675"/>
            <a:ext cx="2286000" cy="281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Freeform 20"/>
          <p:cNvSpPr/>
          <p:nvPr/>
        </p:nvSpPr>
        <p:spPr>
          <a:xfrm>
            <a:off x="582613" y="2614613"/>
            <a:ext cx="1987550" cy="314325"/>
          </a:xfrm>
          <a:custGeom>
            <a:avLst/>
            <a:gdLst>
              <a:gd name="connsiteX0" fmla="*/ 0 w 1987176"/>
              <a:gd name="connsiteY0" fmla="*/ 0 h 313765"/>
              <a:gd name="connsiteX1" fmla="*/ 1643529 w 1987176"/>
              <a:gd name="connsiteY1" fmla="*/ 0 h 313765"/>
              <a:gd name="connsiteX2" fmla="*/ 1987176 w 1987176"/>
              <a:gd name="connsiteY2" fmla="*/ 179294 h 313765"/>
              <a:gd name="connsiteX3" fmla="*/ 1688352 w 1987176"/>
              <a:gd name="connsiteY3" fmla="*/ 313765 h 313765"/>
              <a:gd name="connsiteX4" fmla="*/ 29882 w 1987176"/>
              <a:gd name="connsiteY4" fmla="*/ 254000 h 313765"/>
              <a:gd name="connsiteX5" fmla="*/ 0 w 1987176"/>
              <a:gd name="connsiteY5" fmla="*/ 0 h 313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7176" h="313765">
                <a:moveTo>
                  <a:pt x="0" y="0"/>
                </a:moveTo>
                <a:lnTo>
                  <a:pt x="1643529" y="0"/>
                </a:lnTo>
                <a:lnTo>
                  <a:pt x="1987176" y="179294"/>
                </a:lnTo>
                <a:lnTo>
                  <a:pt x="1688352" y="313765"/>
                </a:lnTo>
                <a:lnTo>
                  <a:pt x="29882" y="254000"/>
                </a:lnTo>
                <a:lnTo>
                  <a:pt x="0" y="0"/>
                </a:lnTo>
                <a:close/>
              </a:path>
            </a:pathLst>
          </a:cu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p>
        </p:txBody>
      </p:sp>
      <p:sp>
        <p:nvSpPr>
          <p:cNvPr id="22" name="Freeform 21"/>
          <p:cNvSpPr/>
          <p:nvPr/>
        </p:nvSpPr>
        <p:spPr>
          <a:xfrm rot="21198711">
            <a:off x="239713" y="2360613"/>
            <a:ext cx="433387" cy="701675"/>
          </a:xfrm>
          <a:custGeom>
            <a:avLst/>
            <a:gdLst>
              <a:gd name="connsiteX0" fmla="*/ 298823 w 433294"/>
              <a:gd name="connsiteY0" fmla="*/ 0 h 702235"/>
              <a:gd name="connsiteX1" fmla="*/ 433294 w 433294"/>
              <a:gd name="connsiteY1" fmla="*/ 702235 h 702235"/>
              <a:gd name="connsiteX2" fmla="*/ 209176 w 433294"/>
              <a:gd name="connsiteY2" fmla="*/ 642470 h 702235"/>
              <a:gd name="connsiteX3" fmla="*/ 209176 w 433294"/>
              <a:gd name="connsiteY3" fmla="*/ 493058 h 702235"/>
              <a:gd name="connsiteX4" fmla="*/ 0 w 433294"/>
              <a:gd name="connsiteY4" fmla="*/ 463176 h 702235"/>
              <a:gd name="connsiteX5" fmla="*/ 29882 w 433294"/>
              <a:gd name="connsiteY5" fmla="*/ 209176 h 702235"/>
              <a:gd name="connsiteX6" fmla="*/ 194235 w 433294"/>
              <a:gd name="connsiteY6" fmla="*/ 239058 h 702235"/>
              <a:gd name="connsiteX7" fmla="*/ 149412 w 433294"/>
              <a:gd name="connsiteY7" fmla="*/ 0 h 702235"/>
              <a:gd name="connsiteX8" fmla="*/ 298823 w 433294"/>
              <a:gd name="connsiteY8" fmla="*/ 0 h 702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3294" h="702235">
                <a:moveTo>
                  <a:pt x="298823" y="0"/>
                </a:moveTo>
                <a:lnTo>
                  <a:pt x="433294" y="702235"/>
                </a:lnTo>
                <a:lnTo>
                  <a:pt x="209176" y="642470"/>
                </a:lnTo>
                <a:lnTo>
                  <a:pt x="209176" y="493058"/>
                </a:lnTo>
                <a:lnTo>
                  <a:pt x="0" y="463176"/>
                </a:lnTo>
                <a:lnTo>
                  <a:pt x="29882" y="209176"/>
                </a:lnTo>
                <a:lnTo>
                  <a:pt x="194235" y="239058"/>
                </a:lnTo>
                <a:lnTo>
                  <a:pt x="149412" y="0"/>
                </a:lnTo>
                <a:lnTo>
                  <a:pt x="298823" y="0"/>
                </a:lnTo>
                <a:close/>
              </a:path>
            </a:pathLst>
          </a:cu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p>
        </p:txBody>
      </p:sp>
      <p:pic>
        <p:nvPicPr>
          <p:cNvPr id="23" name="Picture 22" descr="2565.jpg"/>
          <p:cNvPicPr>
            <a:picLocks noChangeAspect="1"/>
          </p:cNvPicPr>
          <p:nvPr/>
        </p:nvPicPr>
        <p:blipFill>
          <a:blip r:embed="rId8">
            <a:extLst>
              <a:ext uri="{28A0092B-C50C-407E-A947-70E740481C1C}">
                <a14:useLocalDpi xmlns:a14="http://schemas.microsoft.com/office/drawing/2010/main" val="0"/>
              </a:ext>
            </a:extLst>
          </a:blip>
          <a:srcRect r="10457" b="68044"/>
          <a:stretch>
            <a:fillRect/>
          </a:stretch>
        </p:blipFill>
        <p:spPr bwMode="auto">
          <a:xfrm>
            <a:off x="3316288" y="1411288"/>
            <a:ext cx="2047875"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nodeType="after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par>
                          <p:cTn id="16" fill="hold" nodeType="afterGroup">
                            <p:stCondLst>
                              <p:cond delay="1000"/>
                            </p:stCondLst>
                            <p:childTnLst>
                              <p:par>
                                <p:cTn id="17" presetID="8" presetClass="entr" presetSubtype="32"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amond(out)">
                                      <p:cBhvr>
                                        <p:cTn id="19" dur="500"/>
                                        <p:tgtEl>
                                          <p:spTgt spid="11"/>
                                        </p:tgtEl>
                                      </p:cBhvr>
                                    </p:animEffect>
                                  </p:childTnLst>
                                </p:cTn>
                              </p:par>
                            </p:childTnLst>
                          </p:cTn>
                        </p:par>
                        <p:par>
                          <p:cTn id="20" fill="hold" nodeType="afterGroup">
                            <p:stCondLst>
                              <p:cond delay="1500"/>
                            </p:stCondLst>
                            <p:childTnLst>
                              <p:par>
                                <p:cTn id="21" presetID="8" presetClass="exit" presetSubtype="32" fill="hold" nodeType="afterEffect">
                                  <p:stCondLst>
                                    <p:cond delay="0"/>
                                  </p:stCondLst>
                                  <p:childTnLst>
                                    <p:animEffect transition="out" filter="diamond(out)">
                                      <p:cBhvr>
                                        <p:cTn id="22" dur="500"/>
                                        <p:tgtEl>
                                          <p:spTgt spid="11"/>
                                        </p:tgtEl>
                                      </p:cBhvr>
                                    </p:animEffect>
                                    <p:set>
                                      <p:cBhvr>
                                        <p:cTn id="23" dur="1" fill="hold">
                                          <p:stCondLst>
                                            <p:cond delay="499"/>
                                          </p:stCondLst>
                                        </p:cTn>
                                        <p:tgtEl>
                                          <p:spTgt spid="11"/>
                                        </p:tgtEl>
                                        <p:attrNameLst>
                                          <p:attrName>style.visibility</p:attrName>
                                        </p:attrNameLst>
                                      </p:cBhvr>
                                      <p:to>
                                        <p:strVal val="hidden"/>
                                      </p:to>
                                    </p:set>
                                  </p:childTnLst>
                                </p:cTn>
                              </p:par>
                            </p:childTnLst>
                          </p:cTn>
                        </p:par>
                        <p:par>
                          <p:cTn id="24" fill="hold" nodeType="afterGroup">
                            <p:stCondLst>
                              <p:cond delay="2000"/>
                            </p:stCondLst>
                            <p:childTnLst>
                              <p:par>
                                <p:cTn id="25" presetID="8" presetClass="entr" presetSubtype="32"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diamond(out)">
                                      <p:cBhvr>
                                        <p:cTn id="27" dur="500"/>
                                        <p:tgtEl>
                                          <p:spTgt spid="12"/>
                                        </p:tgtEl>
                                      </p:cBhvr>
                                    </p:animEffect>
                                  </p:childTnLst>
                                </p:cTn>
                              </p:par>
                            </p:childTnLst>
                          </p:cTn>
                        </p:par>
                        <p:par>
                          <p:cTn id="28" fill="hold" nodeType="afterGroup">
                            <p:stCondLst>
                              <p:cond delay="2500"/>
                            </p:stCondLst>
                            <p:childTnLst>
                              <p:par>
                                <p:cTn id="29" presetID="8" presetClass="exit" presetSubtype="32" fill="hold" nodeType="afterEffect">
                                  <p:stCondLst>
                                    <p:cond delay="0"/>
                                  </p:stCondLst>
                                  <p:childTnLst>
                                    <p:animEffect transition="out" filter="diamond(out)">
                                      <p:cBhvr>
                                        <p:cTn id="30" dur="500"/>
                                        <p:tgtEl>
                                          <p:spTgt spid="12"/>
                                        </p:tgtEl>
                                      </p:cBhvr>
                                    </p:animEffect>
                                    <p:set>
                                      <p:cBhvr>
                                        <p:cTn id="31" dur="1" fill="hold">
                                          <p:stCondLst>
                                            <p:cond delay="499"/>
                                          </p:stCondLst>
                                        </p:cTn>
                                        <p:tgtEl>
                                          <p:spTgt spid="12"/>
                                        </p:tgtEl>
                                        <p:attrNameLst>
                                          <p:attrName>style.visibility</p:attrName>
                                        </p:attrNameLst>
                                      </p:cBhvr>
                                      <p:to>
                                        <p:strVal val="hidden"/>
                                      </p:to>
                                    </p:set>
                                  </p:childTnLst>
                                </p:cTn>
                              </p:par>
                            </p:childTnLst>
                          </p:cTn>
                        </p:par>
                        <p:par>
                          <p:cTn id="32" fill="hold" nodeType="afterGroup">
                            <p:stCondLst>
                              <p:cond delay="3000"/>
                            </p:stCondLst>
                            <p:childTnLst>
                              <p:par>
                                <p:cTn id="33" presetID="9" presetClass="exit" presetSubtype="0" fill="hold" nodeType="afterEffect">
                                  <p:stCondLst>
                                    <p:cond delay="0"/>
                                  </p:stCondLst>
                                  <p:childTnLst>
                                    <p:animEffect transition="out" filter="dissolve">
                                      <p:cBhvr>
                                        <p:cTn id="34" dur="1000"/>
                                        <p:tgtEl>
                                          <p:spTgt spid="9"/>
                                        </p:tgtEl>
                                      </p:cBhvr>
                                    </p:animEffect>
                                    <p:set>
                                      <p:cBhvr>
                                        <p:cTn id="35" dur="1" fill="hold">
                                          <p:stCondLst>
                                            <p:cond delay="999"/>
                                          </p:stCondLst>
                                        </p:cTn>
                                        <p:tgtEl>
                                          <p:spTgt spid="9"/>
                                        </p:tgtEl>
                                        <p:attrNameLst>
                                          <p:attrName>style.visibility</p:attrName>
                                        </p:attrNameLst>
                                      </p:cBhvr>
                                      <p:to>
                                        <p:strVal val="hidden"/>
                                      </p:to>
                                    </p:set>
                                  </p:childTnLst>
                                </p:cTn>
                              </p:par>
                              <p:par>
                                <p:cTn id="36" presetID="9" presetClass="entr" presetSubtype="0"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dissolve">
                                      <p:cBhvr>
                                        <p:cTn id="38" dur="1000"/>
                                        <p:tgtEl>
                                          <p:spTgt spid="13"/>
                                        </p:tgtEl>
                                      </p:cBhvr>
                                    </p:animEffect>
                                  </p:childTnLst>
                                </p:cTn>
                              </p:par>
                            </p:childTnLst>
                          </p:cTn>
                        </p:par>
                        <p:par>
                          <p:cTn id="39" fill="hold" nodeType="afterGroup">
                            <p:stCondLst>
                              <p:cond delay="4000"/>
                            </p:stCondLst>
                            <p:childTnLst>
                              <p:par>
                                <p:cTn id="40" presetID="9" presetClass="exit" presetSubtype="0" fill="hold" nodeType="afterEffect">
                                  <p:stCondLst>
                                    <p:cond delay="0"/>
                                  </p:stCondLst>
                                  <p:childTnLst>
                                    <p:animEffect transition="out" filter="dissolve">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par>
                                <p:cTn id="43" presetID="9" presetClass="exit" presetSubtype="0" fill="hold" nodeType="withEffect">
                                  <p:stCondLst>
                                    <p:cond delay="0"/>
                                  </p:stCondLst>
                                  <p:childTnLst>
                                    <p:animEffect transition="out" filter="dissolve">
                                      <p:cBhvr>
                                        <p:cTn id="44" dur="500"/>
                                        <p:tgtEl>
                                          <p:spTgt spid="11"/>
                                        </p:tgtEl>
                                      </p:cBhvr>
                                    </p:animEffect>
                                    <p:set>
                                      <p:cBhvr>
                                        <p:cTn id="45" dur="1" fill="hold">
                                          <p:stCondLst>
                                            <p:cond delay="499"/>
                                          </p:stCondLst>
                                        </p:cTn>
                                        <p:tgtEl>
                                          <p:spTgt spid="11"/>
                                        </p:tgtEl>
                                        <p:attrNameLst>
                                          <p:attrName>style.visibility</p:attrName>
                                        </p:attrNameLst>
                                      </p:cBhvr>
                                      <p:to>
                                        <p:strVal val="hidden"/>
                                      </p:to>
                                    </p:set>
                                  </p:childTnLst>
                                </p:cTn>
                              </p:par>
                              <p:par>
                                <p:cTn id="46" presetID="9" presetClass="exit" presetSubtype="0" fill="hold" nodeType="withEffect">
                                  <p:stCondLst>
                                    <p:cond delay="0"/>
                                  </p:stCondLst>
                                  <p:childTnLst>
                                    <p:animEffect transition="out" filter="dissolve">
                                      <p:cBhvr>
                                        <p:cTn id="47" dur="500"/>
                                        <p:tgtEl>
                                          <p:spTgt spid="12"/>
                                        </p:tgtEl>
                                      </p:cBhvr>
                                    </p:animEffect>
                                    <p:set>
                                      <p:cBhvr>
                                        <p:cTn id="48" dur="1" fill="hold">
                                          <p:stCondLst>
                                            <p:cond delay="499"/>
                                          </p:stCondLst>
                                        </p:cTn>
                                        <p:tgtEl>
                                          <p:spTgt spid="12"/>
                                        </p:tgtEl>
                                        <p:attrNameLst>
                                          <p:attrName>style.visibility</p:attrName>
                                        </p:attrNameLst>
                                      </p:cBhvr>
                                      <p:to>
                                        <p:strVal val="hidden"/>
                                      </p:to>
                                    </p:set>
                                  </p:childTnLst>
                                </p:cTn>
                              </p:par>
                            </p:childTnLst>
                          </p:cTn>
                        </p:par>
                        <p:par>
                          <p:cTn id="49" fill="hold" nodeType="afterGroup">
                            <p:stCondLst>
                              <p:cond delay="4500"/>
                            </p:stCondLst>
                            <p:childTnLst>
                              <p:par>
                                <p:cTn id="50" presetID="9" presetClass="exit" presetSubtype="0" fill="hold" nodeType="afterEffect">
                                  <p:stCondLst>
                                    <p:cond delay="1500"/>
                                  </p:stCondLst>
                                  <p:childTnLst>
                                    <p:animEffect transition="out" filter="dissolve">
                                      <p:cBhvr>
                                        <p:cTn id="51" dur="500"/>
                                        <p:tgtEl>
                                          <p:spTgt spid="13"/>
                                        </p:tgtEl>
                                      </p:cBhvr>
                                    </p:animEffect>
                                    <p:set>
                                      <p:cBhvr>
                                        <p:cTn id="52" dur="1" fill="hold">
                                          <p:stCondLst>
                                            <p:cond delay="499"/>
                                          </p:stCondLst>
                                        </p:cTn>
                                        <p:tgtEl>
                                          <p:spTgt spid="13"/>
                                        </p:tgtEl>
                                        <p:attrNameLst>
                                          <p:attrName>style.visibility</p:attrName>
                                        </p:attrNameLst>
                                      </p:cBhvr>
                                      <p:to>
                                        <p:strVal val="hidden"/>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dissolve">
                                      <p:cBhvr>
                                        <p:cTn id="57" dur="500"/>
                                        <p:tgtEl>
                                          <p:spTgt spid="14"/>
                                        </p:tgtEl>
                                      </p:cBhvr>
                                    </p:animEffect>
                                  </p:childTnLst>
                                </p:cTn>
                              </p:par>
                            </p:childTnLst>
                          </p:cTn>
                        </p:par>
                        <p:par>
                          <p:cTn id="58" fill="hold" nodeType="afterGroup">
                            <p:stCondLst>
                              <p:cond delay="500"/>
                            </p:stCondLst>
                            <p:childTnLst>
                              <p:par>
                                <p:cTn id="59" presetID="12" presetClass="entr" presetSubtype="4" fill="hold" grpId="0" nodeType="afterEffect">
                                  <p:stCondLst>
                                    <p:cond delay="150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100"/>
                                        <p:tgtEl>
                                          <p:spTgt spid="15"/>
                                        </p:tgtEl>
                                        <p:attrNameLst>
                                          <p:attrName>ppt_y</p:attrName>
                                        </p:attrNameLst>
                                      </p:cBhvr>
                                      <p:tavLst>
                                        <p:tav tm="0">
                                          <p:val>
                                            <p:strVal val="#ppt_y+#ppt_h*1.125000"/>
                                          </p:val>
                                        </p:tav>
                                        <p:tav tm="100000">
                                          <p:val>
                                            <p:strVal val="#ppt_y"/>
                                          </p:val>
                                        </p:tav>
                                      </p:tavLst>
                                    </p:anim>
                                    <p:animEffect transition="in" filter="wipe(up)">
                                      <p:cBhvr>
                                        <p:cTn id="62" dur="1100"/>
                                        <p:tgtEl>
                                          <p:spTgt spid="15"/>
                                        </p:tgtEl>
                                      </p:cBhvr>
                                    </p:animEffect>
                                  </p:childTnLst>
                                </p:cTn>
                              </p:par>
                              <p:par>
                                <p:cTn id="63" presetID="12" presetClass="entr" presetSubtype="4" fill="hold" grpId="0" nodeType="withEffect">
                                  <p:stCondLst>
                                    <p:cond delay="150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p:tgtEl>
                                          <p:spTgt spid="16"/>
                                        </p:tgtEl>
                                        <p:attrNameLst>
                                          <p:attrName>ppt_y</p:attrName>
                                        </p:attrNameLst>
                                      </p:cBhvr>
                                      <p:tavLst>
                                        <p:tav tm="0">
                                          <p:val>
                                            <p:strVal val="#ppt_y+#ppt_h*1.125000"/>
                                          </p:val>
                                        </p:tav>
                                        <p:tav tm="100000">
                                          <p:val>
                                            <p:strVal val="#ppt_y"/>
                                          </p:val>
                                        </p:tav>
                                      </p:tavLst>
                                    </p:anim>
                                    <p:animEffect transition="in" filter="wipe(up)">
                                      <p:cBhvr>
                                        <p:cTn id="66" dur="1000"/>
                                        <p:tgtEl>
                                          <p:spTgt spid="16"/>
                                        </p:tgtEl>
                                      </p:cBhvr>
                                    </p:animEffect>
                                  </p:childTnLst>
                                </p:cTn>
                              </p:par>
                            </p:childTnLst>
                          </p:cTn>
                        </p:par>
                        <p:par>
                          <p:cTn id="67" fill="hold" nodeType="afterGroup">
                            <p:stCondLst>
                              <p:cond delay="3100"/>
                            </p:stCondLst>
                            <p:childTnLst>
                              <p:par>
                                <p:cTn id="68" presetID="9" presetClass="exit" presetSubtype="0" fill="hold" nodeType="afterEffect">
                                  <p:stCondLst>
                                    <p:cond delay="500"/>
                                  </p:stCondLst>
                                  <p:childTnLst>
                                    <p:animEffect transition="out" filter="dissolve">
                                      <p:cBhvr>
                                        <p:cTn id="69" dur="500"/>
                                        <p:tgtEl>
                                          <p:spTgt spid="14"/>
                                        </p:tgtEl>
                                      </p:cBhvr>
                                    </p:animEffect>
                                    <p:set>
                                      <p:cBhvr>
                                        <p:cTn id="70" dur="1" fill="hold">
                                          <p:stCondLst>
                                            <p:cond delay="499"/>
                                          </p:stCondLst>
                                        </p:cTn>
                                        <p:tgtEl>
                                          <p:spTgt spid="14"/>
                                        </p:tgtEl>
                                        <p:attrNameLst>
                                          <p:attrName>style.visibility</p:attrName>
                                        </p:attrNameLst>
                                      </p:cBhvr>
                                      <p:to>
                                        <p:strVal val="hidden"/>
                                      </p:to>
                                    </p:set>
                                  </p:childTnLst>
                                </p:cTn>
                              </p:par>
                            </p:childTnLst>
                          </p:cTn>
                        </p:par>
                        <p:par>
                          <p:cTn id="71" fill="hold" nodeType="afterGroup">
                            <p:stCondLst>
                              <p:cond delay="4100"/>
                            </p:stCondLst>
                            <p:childTnLst>
                              <p:par>
                                <p:cTn id="72" presetID="9" presetClass="exit" presetSubtype="0" fill="hold" grpId="1" nodeType="afterEffect">
                                  <p:stCondLst>
                                    <p:cond delay="1000"/>
                                  </p:stCondLst>
                                  <p:childTnLst>
                                    <p:animEffect transition="out" filter="dissolve">
                                      <p:cBhvr>
                                        <p:cTn id="73" dur="500"/>
                                        <p:tgtEl>
                                          <p:spTgt spid="15"/>
                                        </p:tgtEl>
                                      </p:cBhvr>
                                    </p:animEffect>
                                    <p:set>
                                      <p:cBhvr>
                                        <p:cTn id="74" dur="1" fill="hold">
                                          <p:stCondLst>
                                            <p:cond delay="499"/>
                                          </p:stCondLst>
                                        </p:cTn>
                                        <p:tgtEl>
                                          <p:spTgt spid="15"/>
                                        </p:tgtEl>
                                        <p:attrNameLst>
                                          <p:attrName>style.visibility</p:attrName>
                                        </p:attrNameLst>
                                      </p:cBhvr>
                                      <p:to>
                                        <p:strVal val="hidden"/>
                                      </p:to>
                                    </p:set>
                                  </p:childTnLst>
                                </p:cTn>
                              </p:par>
                              <p:par>
                                <p:cTn id="75" presetID="9" presetClass="exit" presetSubtype="0" fill="hold" grpId="1" nodeType="withEffect">
                                  <p:stCondLst>
                                    <p:cond delay="1000"/>
                                  </p:stCondLst>
                                  <p:childTnLst>
                                    <p:animEffect transition="out" filter="dissolve">
                                      <p:cBhvr>
                                        <p:cTn id="76" dur="500"/>
                                        <p:tgtEl>
                                          <p:spTgt spid="16"/>
                                        </p:tgtEl>
                                      </p:cBhvr>
                                    </p:animEffect>
                                    <p:set>
                                      <p:cBhvr>
                                        <p:cTn id="77" dur="1" fill="hold">
                                          <p:stCondLst>
                                            <p:cond delay="499"/>
                                          </p:stCondLst>
                                        </p:cTn>
                                        <p:tgtEl>
                                          <p:spTgt spid="16"/>
                                        </p:tgtEl>
                                        <p:attrNameLst>
                                          <p:attrName>style.visibility</p:attrName>
                                        </p:attrNameLst>
                                      </p:cBhvr>
                                      <p:to>
                                        <p:strVal val="hidden"/>
                                      </p:to>
                                    </p:set>
                                  </p:childTnLst>
                                </p:cTn>
                              </p:par>
                            </p:childTnLst>
                          </p:cTn>
                        </p:par>
                      </p:childTnLst>
                    </p:cTn>
                  </p:par>
                  <p:par>
                    <p:cTn id="78" fill="hold" nodeType="clickPar">
                      <p:stCondLst>
                        <p:cond delay="indefinite"/>
                      </p:stCondLst>
                      <p:childTnLst>
                        <p:par>
                          <p:cTn id="79" fill="hold" nodeType="withGroup">
                            <p:stCondLst>
                              <p:cond delay="0"/>
                            </p:stCondLst>
                            <p:childTnLst>
                              <p:par>
                                <p:cTn id="80" presetID="9" presetClass="entr" presetSubtype="0" fill="hold" nodeType="click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dissolve">
                                      <p:cBhvr>
                                        <p:cTn id="82" dur="500"/>
                                        <p:tgtEl>
                                          <p:spTgt spid="18"/>
                                        </p:tgtEl>
                                      </p:cBhvr>
                                    </p:animEffect>
                                  </p:childTnLst>
                                </p:cTn>
                              </p:par>
                            </p:childTnLst>
                          </p:cTn>
                        </p:par>
                        <p:par>
                          <p:cTn id="83" fill="hold" nodeType="afterGroup">
                            <p:stCondLst>
                              <p:cond delay="500"/>
                            </p:stCondLst>
                            <p:childTnLst>
                              <p:par>
                                <p:cTn id="84" presetID="2" presetClass="entr" presetSubtype="2" fill="hold" nodeType="afterEffect">
                                  <p:stCondLst>
                                    <p:cond delay="0"/>
                                  </p:stCondLst>
                                  <p:childTnLst>
                                    <p:set>
                                      <p:cBhvr>
                                        <p:cTn id="85" dur="1" fill="hold">
                                          <p:stCondLst>
                                            <p:cond delay="0"/>
                                          </p:stCondLst>
                                        </p:cTn>
                                        <p:tgtEl>
                                          <p:spTgt spid="19"/>
                                        </p:tgtEl>
                                        <p:attrNameLst>
                                          <p:attrName>style.visibility</p:attrName>
                                        </p:attrNameLst>
                                      </p:cBhvr>
                                      <p:to>
                                        <p:strVal val="visible"/>
                                      </p:to>
                                    </p:set>
                                    <p:anim calcmode="lin" valueType="num">
                                      <p:cBhvr additive="base">
                                        <p:cTn id="86" dur="5000" fill="hold"/>
                                        <p:tgtEl>
                                          <p:spTgt spid="19"/>
                                        </p:tgtEl>
                                        <p:attrNameLst>
                                          <p:attrName>ppt_x</p:attrName>
                                        </p:attrNameLst>
                                      </p:cBhvr>
                                      <p:tavLst>
                                        <p:tav tm="0">
                                          <p:val>
                                            <p:strVal val="1+#ppt_w/2"/>
                                          </p:val>
                                        </p:tav>
                                        <p:tav tm="100000">
                                          <p:val>
                                            <p:strVal val="#ppt_x"/>
                                          </p:val>
                                        </p:tav>
                                      </p:tavLst>
                                    </p:anim>
                                    <p:anim calcmode="lin" valueType="num">
                                      <p:cBhvr additive="base">
                                        <p:cTn id="87" dur="5000" fill="hold"/>
                                        <p:tgtEl>
                                          <p:spTgt spid="19"/>
                                        </p:tgtEl>
                                        <p:attrNameLst>
                                          <p:attrName>ppt_y</p:attrName>
                                        </p:attrNameLst>
                                      </p:cBhvr>
                                      <p:tavLst>
                                        <p:tav tm="0">
                                          <p:val>
                                            <p:strVal val="#ppt_y"/>
                                          </p:val>
                                        </p:tav>
                                        <p:tav tm="100000">
                                          <p:val>
                                            <p:strVal val="#ppt_y"/>
                                          </p:val>
                                        </p:tav>
                                      </p:tavLst>
                                    </p:anim>
                                  </p:childTnLst>
                                </p:cTn>
                              </p:par>
                              <p:par>
                                <p:cTn id="88" presetID="8" presetClass="emph" presetSubtype="0" fill="hold" nodeType="withEffect">
                                  <p:stCondLst>
                                    <p:cond delay="0"/>
                                  </p:stCondLst>
                                  <p:childTnLst>
                                    <p:animRot by="-43200000">
                                      <p:cBhvr>
                                        <p:cTn id="89" dur="5000" fill="hold"/>
                                        <p:tgtEl>
                                          <p:spTgt spid="19"/>
                                        </p:tgtEl>
                                        <p:attrNameLst>
                                          <p:attrName>r</p:attrName>
                                        </p:attrNameLst>
                                      </p:cBhvr>
                                    </p:animRot>
                                  </p:childTnLst>
                                </p:cTn>
                              </p:par>
                              <p:par>
                                <p:cTn id="90" presetID="1" presetClass="exit" presetSubtype="0" fill="hold" nodeType="withEffect">
                                  <p:stCondLst>
                                    <p:cond delay="3000"/>
                                  </p:stCondLst>
                                  <p:childTnLst>
                                    <p:set>
                                      <p:cBhvr>
                                        <p:cTn id="91" dur="1" fill="hold">
                                          <p:stCondLst>
                                            <p:cond delay="0"/>
                                          </p:stCondLst>
                                        </p:cTn>
                                        <p:tgtEl>
                                          <p:spTgt spid="18"/>
                                        </p:tgtEl>
                                        <p:attrNameLst>
                                          <p:attrName>style.visibility</p:attrName>
                                        </p:attrNameLst>
                                      </p:cBhvr>
                                      <p:to>
                                        <p:strVal val="hidden"/>
                                      </p:to>
                                    </p:set>
                                  </p:childTnLst>
                                </p:cTn>
                              </p:par>
                              <p:par>
                                <p:cTn id="92" presetID="55" presetClass="entr" presetSubtype="0" fill="hold" nodeType="withEffect">
                                  <p:stCondLst>
                                    <p:cond delay="3000"/>
                                  </p:stCondLst>
                                  <p:childTnLst>
                                    <p:set>
                                      <p:cBhvr>
                                        <p:cTn id="93" dur="1" fill="hold">
                                          <p:stCondLst>
                                            <p:cond delay="0"/>
                                          </p:stCondLst>
                                        </p:cTn>
                                        <p:tgtEl>
                                          <p:spTgt spid="17"/>
                                        </p:tgtEl>
                                        <p:attrNameLst>
                                          <p:attrName>style.visibility</p:attrName>
                                        </p:attrNameLst>
                                      </p:cBhvr>
                                      <p:to>
                                        <p:strVal val="visible"/>
                                      </p:to>
                                    </p:set>
                                    <p:anim calcmode="lin" valueType="num">
                                      <p:cBhvr>
                                        <p:cTn id="94" dur="500" fill="hold"/>
                                        <p:tgtEl>
                                          <p:spTgt spid="17"/>
                                        </p:tgtEl>
                                        <p:attrNameLst>
                                          <p:attrName>ppt_w</p:attrName>
                                        </p:attrNameLst>
                                      </p:cBhvr>
                                      <p:tavLst>
                                        <p:tav tm="0">
                                          <p:val>
                                            <p:strVal val="#ppt_w*0.70"/>
                                          </p:val>
                                        </p:tav>
                                        <p:tav tm="100000">
                                          <p:val>
                                            <p:strVal val="#ppt_w"/>
                                          </p:val>
                                        </p:tav>
                                      </p:tavLst>
                                    </p:anim>
                                    <p:anim calcmode="lin" valueType="num">
                                      <p:cBhvr>
                                        <p:cTn id="95" dur="500" fill="hold"/>
                                        <p:tgtEl>
                                          <p:spTgt spid="17"/>
                                        </p:tgtEl>
                                        <p:attrNameLst>
                                          <p:attrName>ppt_h</p:attrName>
                                        </p:attrNameLst>
                                      </p:cBhvr>
                                      <p:tavLst>
                                        <p:tav tm="0">
                                          <p:val>
                                            <p:strVal val="#ppt_h"/>
                                          </p:val>
                                        </p:tav>
                                        <p:tav tm="100000">
                                          <p:val>
                                            <p:strVal val="#ppt_h"/>
                                          </p:val>
                                        </p:tav>
                                      </p:tavLst>
                                    </p:anim>
                                    <p:animEffect transition="in" filter="fade">
                                      <p:cBhvr>
                                        <p:cTn id="96" dur="500"/>
                                        <p:tgtEl>
                                          <p:spTgt spid="17"/>
                                        </p:tgtEl>
                                      </p:cBhvr>
                                    </p:animEffect>
                                  </p:childTnLst>
                                </p:cTn>
                              </p:par>
                            </p:childTnLst>
                          </p:cTn>
                        </p:par>
                        <p:par>
                          <p:cTn id="97" fill="hold" nodeType="afterGroup">
                            <p:stCondLst>
                              <p:cond delay="5500"/>
                            </p:stCondLst>
                            <p:childTnLst>
                              <p:par>
                                <p:cTn id="98" presetID="37" presetClass="exit" presetSubtype="0" fill="hold" nodeType="afterEffect">
                                  <p:stCondLst>
                                    <p:cond delay="0"/>
                                  </p:stCondLst>
                                  <p:childTnLst>
                                    <p:animEffect transition="out" filter="fade">
                                      <p:cBhvr>
                                        <p:cTn id="99" dur="1000"/>
                                        <p:tgtEl>
                                          <p:spTgt spid="17"/>
                                        </p:tgtEl>
                                      </p:cBhvr>
                                    </p:animEffect>
                                    <p:anim calcmode="lin" valueType="num">
                                      <p:cBhvr>
                                        <p:cTn id="100" dur="1000"/>
                                        <p:tgtEl>
                                          <p:spTgt spid="17"/>
                                        </p:tgtEl>
                                        <p:attrNameLst>
                                          <p:attrName>ppt_x</p:attrName>
                                        </p:attrNameLst>
                                      </p:cBhvr>
                                      <p:tavLst>
                                        <p:tav tm="0">
                                          <p:val>
                                            <p:strVal val="ppt_x"/>
                                          </p:val>
                                        </p:tav>
                                        <p:tav tm="100000">
                                          <p:val>
                                            <p:strVal val="ppt_x"/>
                                          </p:val>
                                        </p:tav>
                                      </p:tavLst>
                                    </p:anim>
                                    <p:anim calcmode="lin" valueType="num">
                                      <p:cBhvr>
                                        <p:cTn id="101" dur="100" decel="100000"/>
                                        <p:tgtEl>
                                          <p:spTgt spid="17"/>
                                        </p:tgtEl>
                                        <p:attrNameLst>
                                          <p:attrName>ppt_y</p:attrName>
                                        </p:attrNameLst>
                                      </p:cBhvr>
                                      <p:tavLst>
                                        <p:tav tm="0">
                                          <p:val>
                                            <p:strVal val="ppt_y"/>
                                          </p:val>
                                        </p:tav>
                                        <p:tav tm="100000">
                                          <p:val>
                                            <p:strVal val="ppt_y-.03"/>
                                          </p:val>
                                        </p:tav>
                                      </p:tavLst>
                                    </p:anim>
                                    <p:anim calcmode="lin" valueType="num">
                                      <p:cBhvr>
                                        <p:cTn id="102" dur="900" accel="100000">
                                          <p:stCondLst>
                                            <p:cond delay="100"/>
                                          </p:stCondLst>
                                        </p:cTn>
                                        <p:tgtEl>
                                          <p:spTgt spid="17"/>
                                        </p:tgtEl>
                                        <p:attrNameLst>
                                          <p:attrName>ppt_y</p:attrName>
                                        </p:attrNameLst>
                                      </p:cBhvr>
                                      <p:tavLst>
                                        <p:tav tm="0">
                                          <p:val>
                                            <p:strVal val="ppt_y"/>
                                          </p:val>
                                        </p:tav>
                                        <p:tav tm="100000">
                                          <p:val>
                                            <p:strVal val="ppt_y+1"/>
                                          </p:val>
                                        </p:tav>
                                      </p:tavLst>
                                    </p:anim>
                                    <p:set>
                                      <p:cBhvr>
                                        <p:cTn id="103" dur="1" fill="hold">
                                          <p:stCondLst>
                                            <p:cond delay="999"/>
                                          </p:stCondLst>
                                        </p:cTn>
                                        <p:tgtEl>
                                          <p:spTgt spid="17"/>
                                        </p:tgtEl>
                                        <p:attrNameLst>
                                          <p:attrName>style.visibility</p:attrName>
                                        </p:attrNameLst>
                                      </p:cBhvr>
                                      <p:to>
                                        <p:strVal val="hidden"/>
                                      </p:to>
                                    </p:set>
                                  </p:childTnLst>
                                </p:cTn>
                              </p:par>
                            </p:childTnLst>
                          </p:cTn>
                        </p:par>
                        <p:par>
                          <p:cTn id="104" fill="hold" nodeType="afterGroup">
                            <p:stCondLst>
                              <p:cond delay="6500"/>
                            </p:stCondLst>
                            <p:childTnLst>
                              <p:par>
                                <p:cTn id="105" presetID="1" presetClass="exit" presetSubtype="0" fill="hold" nodeType="afterEffect">
                                  <p:stCondLst>
                                    <p:cond delay="0"/>
                                  </p:stCondLst>
                                  <p:childTnLst>
                                    <p:set>
                                      <p:cBhvr>
                                        <p:cTn id="106" dur="1" fill="hold">
                                          <p:stCondLst>
                                            <p:cond delay="0"/>
                                          </p:stCondLst>
                                        </p:cTn>
                                        <p:tgtEl>
                                          <p:spTgt spid="19"/>
                                        </p:tgtEl>
                                        <p:attrNameLst>
                                          <p:attrName>style.visibility</p:attrName>
                                        </p:attrNameLst>
                                      </p:cBhvr>
                                      <p:to>
                                        <p:strVal val="hidden"/>
                                      </p:to>
                                    </p:se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53" presetClass="entr" presetSubtype="16" fill="hold" nodeType="click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par>
                                <p:cTn id="114" presetID="53" presetClass="entr" presetSubtype="16" fill="hold" nodeType="withEffect">
                                  <p:stCondLst>
                                    <p:cond delay="0"/>
                                  </p:stCondLst>
                                  <p:childTnLst>
                                    <p:set>
                                      <p:cBhvr>
                                        <p:cTn id="115" dur="1" fill="hold">
                                          <p:stCondLst>
                                            <p:cond delay="0"/>
                                          </p:stCondLst>
                                        </p:cTn>
                                        <p:tgtEl>
                                          <p:spTgt spid="21"/>
                                        </p:tgtEl>
                                        <p:attrNameLst>
                                          <p:attrName>style.visibility</p:attrName>
                                        </p:attrNameLst>
                                      </p:cBhvr>
                                      <p:to>
                                        <p:strVal val="visible"/>
                                      </p:to>
                                    </p:set>
                                    <p:anim calcmode="lin" valueType="num">
                                      <p:cBhvr>
                                        <p:cTn id="116" dur="500" fill="hold"/>
                                        <p:tgtEl>
                                          <p:spTgt spid="21"/>
                                        </p:tgtEl>
                                        <p:attrNameLst>
                                          <p:attrName>ppt_w</p:attrName>
                                        </p:attrNameLst>
                                      </p:cBhvr>
                                      <p:tavLst>
                                        <p:tav tm="0">
                                          <p:val>
                                            <p:fltVal val="0"/>
                                          </p:val>
                                        </p:tav>
                                        <p:tav tm="100000">
                                          <p:val>
                                            <p:strVal val="#ppt_w"/>
                                          </p:val>
                                        </p:tav>
                                      </p:tavLst>
                                    </p:anim>
                                    <p:anim calcmode="lin" valueType="num">
                                      <p:cBhvr>
                                        <p:cTn id="117" dur="500" fill="hold"/>
                                        <p:tgtEl>
                                          <p:spTgt spid="21"/>
                                        </p:tgtEl>
                                        <p:attrNameLst>
                                          <p:attrName>ppt_h</p:attrName>
                                        </p:attrNameLst>
                                      </p:cBhvr>
                                      <p:tavLst>
                                        <p:tav tm="0">
                                          <p:val>
                                            <p:fltVal val="0"/>
                                          </p:val>
                                        </p:tav>
                                        <p:tav tm="100000">
                                          <p:val>
                                            <p:strVal val="#ppt_h"/>
                                          </p:val>
                                        </p:tav>
                                      </p:tavLst>
                                    </p:anim>
                                    <p:animEffect transition="in" filter="fade">
                                      <p:cBhvr>
                                        <p:cTn id="118" dur="500"/>
                                        <p:tgtEl>
                                          <p:spTgt spid="21"/>
                                        </p:tgtEl>
                                      </p:cBhvr>
                                    </p:animEffect>
                                  </p:childTnLst>
                                </p:cTn>
                              </p:par>
                              <p:par>
                                <p:cTn id="119" presetID="53" presetClass="entr" presetSubtype="16" fill="hold" nodeType="withEffect">
                                  <p:stCondLst>
                                    <p:cond delay="0"/>
                                  </p:stCondLst>
                                  <p:childTnLst>
                                    <p:set>
                                      <p:cBhvr>
                                        <p:cTn id="120" dur="1" fill="hold">
                                          <p:stCondLst>
                                            <p:cond delay="0"/>
                                          </p:stCondLst>
                                        </p:cTn>
                                        <p:tgtEl>
                                          <p:spTgt spid="22"/>
                                        </p:tgtEl>
                                        <p:attrNameLst>
                                          <p:attrName>style.visibility</p:attrName>
                                        </p:attrNameLst>
                                      </p:cBhvr>
                                      <p:to>
                                        <p:strVal val="visible"/>
                                      </p:to>
                                    </p:set>
                                    <p:anim calcmode="lin" valueType="num">
                                      <p:cBhvr>
                                        <p:cTn id="121" dur="500" fill="hold"/>
                                        <p:tgtEl>
                                          <p:spTgt spid="22"/>
                                        </p:tgtEl>
                                        <p:attrNameLst>
                                          <p:attrName>ppt_w</p:attrName>
                                        </p:attrNameLst>
                                      </p:cBhvr>
                                      <p:tavLst>
                                        <p:tav tm="0">
                                          <p:val>
                                            <p:fltVal val="0"/>
                                          </p:val>
                                        </p:tav>
                                        <p:tav tm="100000">
                                          <p:val>
                                            <p:strVal val="#ppt_w"/>
                                          </p:val>
                                        </p:tav>
                                      </p:tavLst>
                                    </p:anim>
                                    <p:anim calcmode="lin" valueType="num">
                                      <p:cBhvr>
                                        <p:cTn id="122" dur="500" fill="hold"/>
                                        <p:tgtEl>
                                          <p:spTgt spid="22"/>
                                        </p:tgtEl>
                                        <p:attrNameLst>
                                          <p:attrName>ppt_h</p:attrName>
                                        </p:attrNameLst>
                                      </p:cBhvr>
                                      <p:tavLst>
                                        <p:tav tm="0">
                                          <p:val>
                                            <p:fltVal val="0"/>
                                          </p:val>
                                        </p:tav>
                                        <p:tav tm="100000">
                                          <p:val>
                                            <p:strVal val="#ppt_h"/>
                                          </p:val>
                                        </p:tav>
                                      </p:tavLst>
                                    </p:anim>
                                    <p:animEffect transition="in" filter="fade">
                                      <p:cBhvr>
                                        <p:cTn id="123" dur="500"/>
                                        <p:tgtEl>
                                          <p:spTgt spid="22"/>
                                        </p:tgtEl>
                                      </p:cBhvr>
                                    </p:animEffect>
                                  </p:childTnLst>
                                </p:cTn>
                              </p:par>
                              <p:par>
                                <p:cTn id="124" presetID="53" presetClass="entr" presetSubtype="16" fill="hold" nodeType="withEffect">
                                  <p:stCondLst>
                                    <p:cond delay="0"/>
                                  </p:stCondLst>
                                  <p:childTnLst>
                                    <p:set>
                                      <p:cBhvr>
                                        <p:cTn id="125" dur="1" fill="hold">
                                          <p:stCondLst>
                                            <p:cond delay="0"/>
                                          </p:stCondLst>
                                        </p:cTn>
                                        <p:tgtEl>
                                          <p:spTgt spid="23"/>
                                        </p:tgtEl>
                                        <p:attrNameLst>
                                          <p:attrName>style.visibility</p:attrName>
                                        </p:attrNameLst>
                                      </p:cBhvr>
                                      <p:to>
                                        <p:strVal val="visible"/>
                                      </p:to>
                                    </p:set>
                                    <p:anim calcmode="lin" valueType="num">
                                      <p:cBhvr>
                                        <p:cTn id="126" dur="500" fill="hold"/>
                                        <p:tgtEl>
                                          <p:spTgt spid="23"/>
                                        </p:tgtEl>
                                        <p:attrNameLst>
                                          <p:attrName>ppt_w</p:attrName>
                                        </p:attrNameLst>
                                      </p:cBhvr>
                                      <p:tavLst>
                                        <p:tav tm="0">
                                          <p:val>
                                            <p:fltVal val="0"/>
                                          </p:val>
                                        </p:tav>
                                        <p:tav tm="100000">
                                          <p:val>
                                            <p:strVal val="#ppt_w"/>
                                          </p:val>
                                        </p:tav>
                                      </p:tavLst>
                                    </p:anim>
                                    <p:anim calcmode="lin" valueType="num">
                                      <p:cBhvr>
                                        <p:cTn id="127" dur="500" fill="hold"/>
                                        <p:tgtEl>
                                          <p:spTgt spid="23"/>
                                        </p:tgtEl>
                                        <p:attrNameLst>
                                          <p:attrName>ppt_h</p:attrName>
                                        </p:attrNameLst>
                                      </p:cBhvr>
                                      <p:tavLst>
                                        <p:tav tm="0">
                                          <p:val>
                                            <p:fltVal val="0"/>
                                          </p:val>
                                        </p:tav>
                                        <p:tav tm="100000">
                                          <p:val>
                                            <p:strVal val="#ppt_h"/>
                                          </p:val>
                                        </p:tav>
                                      </p:tavLst>
                                    </p:anim>
                                    <p:animEffect transition="in" filter="fade">
                                      <p:cBhvr>
                                        <p:cTn id="128" dur="500"/>
                                        <p:tgtEl>
                                          <p:spTgt spid="23"/>
                                        </p:tgtEl>
                                      </p:cBhvr>
                                    </p:animEffect>
                                  </p:childTnLst>
                                </p:cTn>
                              </p:par>
                            </p:childTnLst>
                          </p:cTn>
                        </p:par>
                        <p:par>
                          <p:cTn id="129" fill="hold" nodeType="afterGroup">
                            <p:stCondLst>
                              <p:cond delay="500"/>
                            </p:stCondLst>
                            <p:childTnLst>
                              <p:par>
                                <p:cTn id="130" presetID="0" presetClass="path" presetSubtype="0" accel="50000" decel="50000" fill="hold" nodeType="afterEffect">
                                  <p:stCondLst>
                                    <p:cond delay="0"/>
                                  </p:stCondLst>
                                  <p:childTnLst>
                                    <p:animMotion origin="layout" path="M 0 0 L 0.7599 0.00856 " pathEditMode="relative" ptsTypes="AA">
                                      <p:cBhvr>
                                        <p:cTn id="131" dur="2000" fill="hold"/>
                                        <p:tgtEl>
                                          <p:spTgt spid="21"/>
                                        </p:tgtEl>
                                        <p:attrNameLst>
                                          <p:attrName>ppt_x</p:attrName>
                                          <p:attrName>ppt_y</p:attrName>
                                        </p:attrNameLst>
                                      </p:cBhvr>
                                    </p:animMotion>
                                  </p:childTnLst>
                                </p:cTn>
                              </p:par>
                              <p:par>
                                <p:cTn id="132" presetID="0" presetClass="path" presetSubtype="0" accel="50000" decel="50000" fill="hold" nodeType="withEffect">
                                  <p:stCondLst>
                                    <p:cond delay="0"/>
                                  </p:stCondLst>
                                  <p:childTnLst>
                                    <p:animMotion origin="layout" path="M 0 0 L 0.7599 0.00856 " pathEditMode="relative" ptsTypes="AA">
                                      <p:cBhvr>
                                        <p:cTn id="133" dur="2000" fill="hold"/>
                                        <p:tgtEl>
                                          <p:spTgt spid="22"/>
                                        </p:tgtEl>
                                        <p:attrNameLst>
                                          <p:attrName>ppt_x</p:attrName>
                                          <p:attrName>ppt_y</p:attrName>
                                        </p:attrNameLst>
                                      </p:cBhvr>
                                    </p:animMotion>
                                  </p:childTnLst>
                                </p:cTn>
                              </p:par>
                            </p:childTnLst>
                          </p:cTn>
                        </p:par>
                        <p:par>
                          <p:cTn id="134" fill="hold" nodeType="afterGroup">
                            <p:stCondLst>
                              <p:cond delay="2500"/>
                            </p:stCondLst>
                            <p:childTnLst>
                              <p:par>
                                <p:cTn id="135" presetID="19" presetClass="exit" presetSubtype="10" fill="hold" nodeType="afterEffect">
                                  <p:stCondLst>
                                    <p:cond delay="0"/>
                                  </p:stCondLst>
                                  <p:childTnLst>
                                    <p:anim calcmode="lin" valueType="num">
                                      <p:cBhvr>
                                        <p:cTn id="136" dur="1000"/>
                                        <p:tgtEl>
                                          <p:spTgt spid="23"/>
                                        </p:tgtEl>
                                        <p:attrNameLst>
                                          <p:attrName>ppt_h</p:attrName>
                                        </p:attrNameLst>
                                      </p:cBhvr>
                                      <p:tavLst>
                                        <p:tav tm="0">
                                          <p:val>
                                            <p:strVal val="ppt_h"/>
                                          </p:val>
                                        </p:tav>
                                        <p:tav tm="100000">
                                          <p:val>
                                            <p:strVal val="ppt_h"/>
                                          </p:val>
                                        </p:tav>
                                      </p:tavLst>
                                    </p:anim>
                                    <p:anim calcmode="lin" valueType="num">
                                      <p:cBhvr>
                                        <p:cTn id="137" dur="1000"/>
                                        <p:tgtEl>
                                          <p:spTgt spid="2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38" dur="1" fill="hold">
                                          <p:stCondLst>
                                            <p:cond delay="999"/>
                                          </p:stCondLst>
                                        </p:cTn>
                                        <p:tgtEl>
                                          <p:spTgt spid="23"/>
                                        </p:tgtEl>
                                        <p:attrNameLst>
                                          <p:attrName>style.visibility</p:attrName>
                                        </p:attrNameLst>
                                      </p:cBhvr>
                                      <p:to>
                                        <p:strVal val="hidden"/>
                                      </p:to>
                                    </p:set>
                                  </p:childTnLst>
                                </p:cTn>
                              </p:par>
                            </p:childTnLst>
                          </p:cTn>
                        </p:par>
                        <p:par>
                          <p:cTn id="139" fill="hold" nodeType="afterGroup">
                            <p:stCondLst>
                              <p:cond delay="3500"/>
                            </p:stCondLst>
                            <p:childTnLst>
                              <p:par>
                                <p:cTn id="140" presetID="16" presetClass="exit" presetSubtype="21" fill="hold" nodeType="afterEffect">
                                  <p:stCondLst>
                                    <p:cond delay="0"/>
                                  </p:stCondLst>
                                  <p:childTnLst>
                                    <p:animEffect transition="out" filter="barn(inVertical)">
                                      <p:cBhvr>
                                        <p:cTn id="141" dur="500"/>
                                        <p:tgtEl>
                                          <p:spTgt spid="20"/>
                                        </p:tgtEl>
                                      </p:cBhvr>
                                    </p:animEffect>
                                    <p:set>
                                      <p:cBhvr>
                                        <p:cTn id="142" dur="1" fill="hold">
                                          <p:stCondLst>
                                            <p:cond delay="499"/>
                                          </p:stCondLst>
                                        </p:cTn>
                                        <p:tgtEl>
                                          <p:spTgt spid="20"/>
                                        </p:tgtEl>
                                        <p:attrNameLst>
                                          <p:attrName>style.visibility</p:attrName>
                                        </p:attrNameLst>
                                      </p:cBhvr>
                                      <p:to>
                                        <p:strVal val="hidden"/>
                                      </p:to>
                                    </p:set>
                                  </p:childTnLst>
                                </p:cTn>
                              </p:par>
                              <p:par>
                                <p:cTn id="143" presetID="16" presetClass="exit" presetSubtype="21" fill="hold" nodeType="withEffect">
                                  <p:stCondLst>
                                    <p:cond delay="0"/>
                                  </p:stCondLst>
                                  <p:childTnLst>
                                    <p:animEffect transition="out" filter="barn(inVertical)">
                                      <p:cBhvr>
                                        <p:cTn id="144" dur="500"/>
                                        <p:tgtEl>
                                          <p:spTgt spid="21"/>
                                        </p:tgtEl>
                                      </p:cBhvr>
                                    </p:animEffect>
                                    <p:set>
                                      <p:cBhvr>
                                        <p:cTn id="145" dur="1" fill="hold">
                                          <p:stCondLst>
                                            <p:cond delay="499"/>
                                          </p:stCondLst>
                                        </p:cTn>
                                        <p:tgtEl>
                                          <p:spTgt spid="21"/>
                                        </p:tgtEl>
                                        <p:attrNameLst>
                                          <p:attrName>style.visibility</p:attrName>
                                        </p:attrNameLst>
                                      </p:cBhvr>
                                      <p:to>
                                        <p:strVal val="hidden"/>
                                      </p:to>
                                    </p:set>
                                  </p:childTnLst>
                                </p:cTn>
                              </p:par>
                              <p:par>
                                <p:cTn id="146" presetID="16" presetClass="exit" presetSubtype="21" fill="hold" nodeType="withEffect">
                                  <p:stCondLst>
                                    <p:cond delay="0"/>
                                  </p:stCondLst>
                                  <p:childTnLst>
                                    <p:animEffect transition="out" filter="barn(inVertical)">
                                      <p:cBhvr>
                                        <p:cTn id="147" dur="500"/>
                                        <p:tgtEl>
                                          <p:spTgt spid="22"/>
                                        </p:tgtEl>
                                      </p:cBhvr>
                                    </p:animEffect>
                                    <p:set>
                                      <p:cBhvr>
                                        <p:cTn id="148"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animBg="1"/>
      <p:bldP spid="16" grpId="1"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0" y="0"/>
            <a:ext cx="4572000" cy="6740525"/>
          </a:xfrm>
          <a:prstGeom prst="rect">
            <a:avLst/>
          </a:prstGeom>
          <a:noFill/>
          <a:ln w="9525">
            <a:noFill/>
            <a:miter lim="800000"/>
            <a:headEnd/>
            <a:tailEnd/>
          </a:ln>
          <a:effectLst/>
        </p:spPr>
        <p:txBody>
          <a:bodyPr>
            <a:spAutoFit/>
          </a:bodyPr>
          <a:lstStyle/>
          <a:p>
            <a:pPr marL="457200" indent="-457200">
              <a:spcBef>
                <a:spcPct val="50000"/>
              </a:spcBef>
              <a:buFontTx/>
              <a:buAutoNum type="arabicPeriod" startAt="10"/>
              <a:defRPr/>
            </a:pPr>
            <a:r>
              <a:rPr lang="en-US" sz="2400" b="1" i="1" u="sng">
                <a:solidFill>
                  <a:srgbClr val="000000"/>
                </a:solidFill>
                <a:effectLst>
                  <a:outerShdw blurRad="38100" dist="38100" dir="2700000" algn="tl">
                    <a:srgbClr val="FFFFFF"/>
                  </a:outerShdw>
                </a:effectLst>
                <a:latin typeface="Times New Roman" pitchFamily="18" charset="0"/>
                <a:cs typeface="Times New Roman" pitchFamily="18" charset="0"/>
              </a:rPr>
              <a:t>Haman</a:t>
            </a:r>
            <a:r>
              <a:rPr lang="en-US" sz="2400">
                <a:solidFill>
                  <a:srgbClr val="000000"/>
                </a:solidFill>
                <a:latin typeface="Times New Roman" pitchFamily="18" charset="0"/>
                <a:cs typeface="Times New Roman" pitchFamily="18" charset="0"/>
              </a:rPr>
              <a:t> restrained himself and went to his house and sent for his friends and his wife Zeresh.</a:t>
            </a:r>
          </a:p>
          <a:p>
            <a:pPr marL="457200" indent="-457200">
              <a:spcBef>
                <a:spcPct val="50000"/>
              </a:spcBef>
              <a:defRPr/>
            </a:pPr>
            <a:endParaRPr lang="en-US" sz="2000">
              <a:solidFill>
                <a:srgbClr val="000000"/>
              </a:solidFill>
              <a:latin typeface="Times New Roman" pitchFamily="18" charset="0"/>
              <a:cs typeface="Times New Roman" pitchFamily="18" charset="0"/>
            </a:endParaRPr>
          </a:p>
          <a:p>
            <a:pPr marL="457200" indent="-457200">
              <a:spcBef>
                <a:spcPct val="50000"/>
              </a:spcBef>
              <a:buFontTx/>
              <a:buAutoNum type="arabicPeriod" startAt="11"/>
              <a:defRPr/>
            </a:pPr>
            <a:r>
              <a:rPr lang="en-US" sz="2400" b="1" i="1" u="sng">
                <a:solidFill>
                  <a:srgbClr val="000000"/>
                </a:solidFill>
                <a:effectLst>
                  <a:outerShdw blurRad="38100" dist="38100" dir="2700000" algn="tl">
                    <a:srgbClr val="FFFFFF"/>
                  </a:outerShdw>
                </a:effectLst>
                <a:latin typeface="Times New Roman" pitchFamily="18" charset="0"/>
                <a:cs typeface="Times New Roman" pitchFamily="18" charset="0"/>
              </a:rPr>
              <a:t>Haman</a:t>
            </a:r>
            <a:r>
              <a:rPr lang="en-US" sz="2400">
                <a:solidFill>
                  <a:srgbClr val="000000"/>
                </a:solidFill>
                <a:latin typeface="Times New Roman" pitchFamily="18" charset="0"/>
                <a:cs typeface="Times New Roman" pitchFamily="18" charset="0"/>
              </a:rPr>
              <a:t> told them of his glorious wealth and his many sons, and all about how the king had promoted and raised him above all the king's ministers and servants. </a:t>
            </a:r>
          </a:p>
          <a:p>
            <a:pPr marL="457200" indent="-457200">
              <a:spcBef>
                <a:spcPct val="50000"/>
              </a:spcBef>
              <a:defRPr/>
            </a:pPr>
            <a:endParaRPr lang="en-US" sz="1200">
              <a:solidFill>
                <a:srgbClr val="000000"/>
              </a:solidFill>
              <a:latin typeface="Times New Roman" pitchFamily="18" charset="0"/>
              <a:cs typeface="Times New Roman" pitchFamily="18" charset="0"/>
            </a:endParaRPr>
          </a:p>
          <a:p>
            <a:pPr marL="457200" indent="-457200">
              <a:spcBef>
                <a:spcPct val="50000"/>
              </a:spcBef>
              <a:defRPr/>
            </a:pPr>
            <a:r>
              <a:rPr lang="en-US" sz="2400">
                <a:solidFill>
                  <a:srgbClr val="000000"/>
                </a:solidFill>
                <a:latin typeface="Times New Roman" pitchFamily="18" charset="0"/>
                <a:cs typeface="Times New Roman" pitchFamily="18" charset="0"/>
              </a:rPr>
              <a:t>12. Then </a:t>
            </a:r>
            <a:r>
              <a:rPr lang="en-US" sz="2400" b="1" i="1" u="sng">
                <a:solidFill>
                  <a:srgbClr val="000000"/>
                </a:solidFill>
                <a:effectLst>
                  <a:outerShdw blurRad="38100" dist="38100" dir="2700000" algn="tl">
                    <a:srgbClr val="FFFFFF"/>
                  </a:outerShdw>
                </a:effectLst>
                <a:latin typeface="Times New Roman" pitchFamily="18" charset="0"/>
                <a:cs typeface="Times New Roman" pitchFamily="18" charset="0"/>
              </a:rPr>
              <a:t>Haman</a:t>
            </a:r>
            <a:r>
              <a:rPr lang="en-US" sz="2400">
                <a:solidFill>
                  <a:srgbClr val="000000"/>
                </a:solidFill>
                <a:latin typeface="Times New Roman" pitchFamily="18" charset="0"/>
                <a:cs typeface="Times New Roman" pitchFamily="18" charset="0"/>
              </a:rPr>
              <a:t> said: "In addition, along with the king, Queen Esther invited only me to the feast that she prepared. Tomorrow, too, I am invited to her [feast] along with the king.</a:t>
            </a:r>
          </a:p>
        </p:txBody>
      </p:sp>
      <p:sp>
        <p:nvSpPr>
          <p:cNvPr id="51203" name="Text Box 3"/>
          <p:cNvSpPr txBox="1">
            <a:spLocks noChangeArrowheads="1"/>
          </p:cNvSpPr>
          <p:nvPr/>
        </p:nvSpPr>
        <p:spPr bwMode="auto">
          <a:xfrm>
            <a:off x="4038600" y="0"/>
            <a:ext cx="5105400" cy="6708775"/>
          </a:xfrm>
          <a:prstGeom prst="rect">
            <a:avLst/>
          </a:prstGeom>
          <a:noFill/>
          <a:ln w="9525">
            <a:noFill/>
            <a:miter lim="800000"/>
            <a:headEnd/>
            <a:tailEnd/>
          </a:ln>
          <a:effectLst/>
        </p:spPr>
        <p:txBody>
          <a:bodyPr>
            <a:spAutoFit/>
          </a:bodyPr>
          <a:lstStyle/>
          <a:p>
            <a:pPr algn="r" rtl="1">
              <a:spcBef>
                <a:spcPts val="0"/>
              </a:spcBef>
              <a:defRPr/>
            </a:pPr>
            <a:r>
              <a:rPr lang="he-IL" sz="3200" b="1" dirty="0">
                <a:solidFill>
                  <a:srgbClr val="000000"/>
                </a:solidFill>
                <a:latin typeface="Arial" charset="0"/>
                <a:cs typeface="David" pitchFamily="2" charset="-79"/>
              </a:rPr>
              <a:t>י</a:t>
            </a:r>
            <a:r>
              <a:rPr lang="en-US" sz="3200" b="1" dirty="0">
                <a:solidFill>
                  <a:srgbClr val="000000"/>
                </a:solidFill>
                <a:latin typeface="Arial" charset="0"/>
                <a:cs typeface="David" pitchFamily="2" charset="-79"/>
              </a:rPr>
              <a:t>.</a:t>
            </a:r>
            <a:r>
              <a:rPr lang="he-IL" sz="3200" dirty="0">
                <a:solidFill>
                  <a:srgbClr val="000000"/>
                </a:solidFill>
                <a:latin typeface="Arial" charset="0"/>
                <a:cs typeface="David" pitchFamily="2" charset="-79"/>
              </a:rPr>
              <a:t> וַיִּתְאַפַּק </a:t>
            </a:r>
            <a:r>
              <a:rPr lang="he-IL" sz="3200" b="1" u="sng" dirty="0">
                <a:solidFill>
                  <a:srgbClr val="000000"/>
                </a:solidFill>
                <a:effectLst>
                  <a:outerShdw blurRad="38100" dist="38100" dir="2700000" algn="tl">
                    <a:srgbClr val="808080"/>
                  </a:outerShdw>
                </a:effectLst>
                <a:latin typeface="Arial" charset="0"/>
                <a:cs typeface="David" pitchFamily="2" charset="-79"/>
              </a:rPr>
              <a:t>הָמָן</a:t>
            </a:r>
            <a:r>
              <a:rPr lang="he-IL" sz="3200" dirty="0">
                <a:solidFill>
                  <a:srgbClr val="000000"/>
                </a:solidFill>
                <a:latin typeface="Arial" charset="0"/>
                <a:cs typeface="David" pitchFamily="2" charset="-79"/>
              </a:rPr>
              <a:t>, וַיָּבוֹא אֶל בֵּיתוֹ; </a:t>
            </a:r>
            <a:r>
              <a:rPr lang="en-US" sz="3200" dirty="0">
                <a:solidFill>
                  <a:srgbClr val="000000"/>
                </a:solidFill>
                <a:latin typeface="Arial" charset="0"/>
                <a:cs typeface="David" pitchFamily="2" charset="-79"/>
              </a:rPr>
              <a:t>   </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וַיִּשְׁלַח </a:t>
            </a:r>
            <a:r>
              <a:rPr lang="he-IL" sz="3200" dirty="0">
                <a:solidFill>
                  <a:srgbClr val="000000"/>
                </a:solidFill>
                <a:latin typeface="Arial" charset="0"/>
                <a:cs typeface="David" pitchFamily="2" charset="-79"/>
              </a:rPr>
              <a:t>וַיָּבֵא אֶת אֹהֲבָיו, וְאֶת </a:t>
            </a:r>
            <a:r>
              <a:rPr lang="en-US" sz="3200" dirty="0">
                <a:solidFill>
                  <a:srgbClr val="000000"/>
                </a:solidFill>
                <a:latin typeface="Arial" charset="0"/>
                <a:cs typeface="David" pitchFamily="2" charset="-79"/>
              </a:rPr>
              <a:t>    </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זֶרֶשׁ </a:t>
            </a:r>
            <a:r>
              <a:rPr lang="he-IL" sz="3200" dirty="0">
                <a:solidFill>
                  <a:srgbClr val="000000"/>
                </a:solidFill>
                <a:latin typeface="Arial" charset="0"/>
                <a:cs typeface="David" pitchFamily="2" charset="-79"/>
              </a:rPr>
              <a:t>אִשְׁתּוֹ.</a:t>
            </a:r>
            <a:endParaRPr lang="en-US" sz="3200" dirty="0">
              <a:solidFill>
                <a:srgbClr val="000000"/>
              </a:solidFill>
              <a:latin typeface="Arial" charset="0"/>
              <a:cs typeface="David" pitchFamily="2" charset="-79"/>
            </a:endParaRPr>
          </a:p>
          <a:p>
            <a:pPr algn="r" rtl="1">
              <a:spcBef>
                <a:spcPts val="0"/>
              </a:spcBef>
              <a:defRPr/>
            </a:pPr>
            <a:endParaRPr lang="en-US" sz="1400" b="1" dirty="0">
              <a:solidFill>
                <a:srgbClr val="000000"/>
              </a:solidFill>
              <a:latin typeface="Arial" charset="0"/>
              <a:cs typeface="David" pitchFamily="2" charset="-79"/>
            </a:endParaRPr>
          </a:p>
          <a:p>
            <a:pPr algn="r" rtl="1">
              <a:spcBef>
                <a:spcPts val="0"/>
              </a:spcBef>
              <a:defRPr/>
            </a:pPr>
            <a:r>
              <a:rPr lang="he-IL" sz="3200" b="1" dirty="0">
                <a:solidFill>
                  <a:srgbClr val="000000"/>
                </a:solidFill>
                <a:latin typeface="Arial" charset="0"/>
                <a:cs typeface="David" pitchFamily="2" charset="-79"/>
              </a:rPr>
              <a:t>יא</a:t>
            </a:r>
            <a:r>
              <a:rPr lang="en-US" sz="3200" b="1" dirty="0">
                <a:solidFill>
                  <a:srgbClr val="000000"/>
                </a:solidFill>
                <a:latin typeface="Arial" charset="0"/>
                <a:cs typeface="David" pitchFamily="2" charset="-79"/>
              </a:rPr>
              <a:t>.</a:t>
            </a:r>
            <a:r>
              <a:rPr lang="he-IL" sz="3200" dirty="0">
                <a:solidFill>
                  <a:srgbClr val="000000"/>
                </a:solidFill>
                <a:latin typeface="Arial" charset="0"/>
                <a:cs typeface="David" pitchFamily="2" charset="-79"/>
              </a:rPr>
              <a:t> וַיְסַפֵּר לָהֶם </a:t>
            </a:r>
            <a:r>
              <a:rPr lang="he-IL" sz="3200" b="1" u="sng" dirty="0">
                <a:solidFill>
                  <a:srgbClr val="000000"/>
                </a:solidFill>
                <a:effectLst>
                  <a:outerShdw blurRad="38100" dist="38100" dir="2700000" algn="tl">
                    <a:srgbClr val="FFFFFF"/>
                  </a:outerShdw>
                </a:effectLst>
                <a:latin typeface="Arial" charset="0"/>
                <a:cs typeface="David" pitchFamily="2" charset="-79"/>
              </a:rPr>
              <a:t>הָמָן</a:t>
            </a:r>
            <a:r>
              <a:rPr lang="he-IL" sz="3200" dirty="0">
                <a:solidFill>
                  <a:srgbClr val="000000"/>
                </a:solidFill>
                <a:latin typeface="Arial" charset="0"/>
                <a:cs typeface="David" pitchFamily="2" charset="-79"/>
              </a:rPr>
              <a:t> אֶת כְּבוֹד </a:t>
            </a:r>
            <a:r>
              <a:rPr lang="en-US" sz="3200" dirty="0">
                <a:solidFill>
                  <a:srgbClr val="000000"/>
                </a:solidFill>
                <a:latin typeface="Arial" charset="0"/>
                <a:cs typeface="David" pitchFamily="2" charset="-79"/>
              </a:rPr>
              <a:t>       </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עָשְׁרוֹ, וְרֹב בָּנָיו; וְאֵת כָּל </a:t>
            </a:r>
            <a:r>
              <a:rPr lang="en-US" sz="3200" dirty="0">
                <a:solidFill>
                  <a:srgbClr val="000000"/>
                </a:solidFill>
                <a:latin typeface="Arial" charset="0"/>
                <a:cs typeface="David" pitchFamily="2" charset="-79"/>
              </a:rPr>
              <a:t>       </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אֲשֶׁר גִּדְּלוֹ הַמֶּלֶךְ וְאֵת אֲשֶׁר </a:t>
            </a:r>
            <a:r>
              <a:rPr lang="en-US" sz="3200" dirty="0">
                <a:solidFill>
                  <a:srgbClr val="000000"/>
                </a:solidFill>
                <a:latin typeface="Arial" charset="0"/>
                <a:cs typeface="David" pitchFamily="2" charset="-79"/>
              </a:rPr>
              <a:t>      </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נִשְּׂאוֹ</a:t>
            </a:r>
            <a:r>
              <a:rPr lang="he-IL" sz="3200" dirty="0">
                <a:solidFill>
                  <a:srgbClr val="000000"/>
                </a:solidFill>
                <a:latin typeface="Arial" charset="0"/>
                <a:cs typeface="David" pitchFamily="2" charset="-79"/>
              </a:rPr>
              <a:t>, עַל הַשָּׂרִים וְעַבְדֵי </a:t>
            </a:r>
            <a:r>
              <a:rPr lang="he-IL" sz="3200" dirty="0">
                <a:solidFill>
                  <a:srgbClr val="000000"/>
                </a:solidFill>
                <a:latin typeface="Arial" charset="0"/>
                <a:cs typeface="David" pitchFamily="2" charset="-79"/>
              </a:rPr>
              <a:t>הַמֶּלֶךְ</a:t>
            </a:r>
            <a:r>
              <a:rPr lang="he-IL" sz="3200" dirty="0">
                <a:solidFill>
                  <a:srgbClr val="000000"/>
                </a:solidFill>
                <a:latin typeface="Arial" charset="0"/>
                <a:cs typeface="David" pitchFamily="2" charset="-79"/>
              </a:rPr>
              <a:t>.  </a:t>
            </a:r>
            <a:endParaRPr lang="en-US" sz="3200" dirty="0">
              <a:solidFill>
                <a:srgbClr val="000000"/>
              </a:solidFill>
              <a:latin typeface="Arial" charset="0"/>
              <a:cs typeface="David" pitchFamily="2" charset="-79"/>
            </a:endParaRPr>
          </a:p>
          <a:p>
            <a:pPr algn="r" rtl="1">
              <a:spcBef>
                <a:spcPts val="0"/>
              </a:spcBef>
              <a:defRPr/>
            </a:pPr>
            <a:endParaRPr lang="en-US" sz="3200" b="1" dirty="0">
              <a:solidFill>
                <a:srgbClr val="000000"/>
              </a:solidFill>
              <a:latin typeface="Arial" charset="0"/>
              <a:cs typeface="David" pitchFamily="2" charset="-79"/>
            </a:endParaRPr>
          </a:p>
          <a:p>
            <a:pPr algn="r" rtl="1">
              <a:spcBef>
                <a:spcPts val="0"/>
              </a:spcBef>
              <a:defRPr/>
            </a:pPr>
            <a:r>
              <a:rPr lang="he-IL" sz="3200" b="1" dirty="0">
                <a:solidFill>
                  <a:srgbClr val="000000"/>
                </a:solidFill>
                <a:latin typeface="Arial" charset="0"/>
                <a:cs typeface="David" pitchFamily="2" charset="-79"/>
              </a:rPr>
              <a:t>יב</a:t>
            </a:r>
            <a:r>
              <a:rPr lang="en-US" sz="3200" b="1" dirty="0">
                <a:solidFill>
                  <a:srgbClr val="000000"/>
                </a:solidFill>
                <a:latin typeface="Arial" charset="0"/>
                <a:cs typeface="David" pitchFamily="2" charset="-79"/>
              </a:rPr>
              <a:t>.</a:t>
            </a:r>
            <a:r>
              <a:rPr lang="he-IL" sz="3200" dirty="0">
                <a:solidFill>
                  <a:srgbClr val="000000"/>
                </a:solidFill>
                <a:latin typeface="Arial" charset="0"/>
                <a:cs typeface="David" pitchFamily="2" charset="-79"/>
              </a:rPr>
              <a:t> וַיֹּאמֶר, </a:t>
            </a:r>
            <a:r>
              <a:rPr lang="he-IL" sz="3200" u="sng" dirty="0">
                <a:solidFill>
                  <a:srgbClr val="000000"/>
                </a:solidFill>
                <a:effectLst>
                  <a:outerShdw blurRad="38100" dist="38100" dir="2700000" algn="tl">
                    <a:srgbClr val="808080"/>
                  </a:outerShdw>
                </a:effectLst>
                <a:latin typeface="Arial" charset="0"/>
                <a:cs typeface="David" pitchFamily="2" charset="-79"/>
              </a:rPr>
              <a:t>הָמָן</a:t>
            </a:r>
            <a:r>
              <a:rPr lang="he-IL" sz="3200" dirty="0">
                <a:solidFill>
                  <a:srgbClr val="000000"/>
                </a:solidFill>
                <a:latin typeface="Arial" charset="0"/>
                <a:cs typeface="David" pitchFamily="2" charset="-79"/>
              </a:rPr>
              <a:t>--אַף לֹא הֵבִיאָה </a:t>
            </a:r>
            <a:r>
              <a:rPr lang="en-US" sz="3200" dirty="0">
                <a:solidFill>
                  <a:srgbClr val="000000"/>
                </a:solidFill>
                <a:latin typeface="Arial" charset="0"/>
                <a:cs typeface="David" pitchFamily="2" charset="-79"/>
              </a:rPr>
              <a:t>   </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אֶסְתֵּר הַמַּלְכָּה עִם הַמֶּלֶךְ אֶל </a:t>
            </a:r>
            <a:r>
              <a:rPr lang="en-US" sz="3200" dirty="0">
                <a:solidFill>
                  <a:srgbClr val="000000"/>
                </a:solidFill>
                <a:latin typeface="Arial" charset="0"/>
                <a:cs typeface="David" pitchFamily="2" charset="-79"/>
              </a:rPr>
              <a:t>     </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הַמִּשְׁתֶּה </a:t>
            </a:r>
            <a:r>
              <a:rPr lang="he-IL" sz="3200" dirty="0">
                <a:solidFill>
                  <a:srgbClr val="000000"/>
                </a:solidFill>
                <a:latin typeface="Arial" charset="0"/>
                <a:cs typeface="David" pitchFamily="2" charset="-79"/>
              </a:rPr>
              <a:t>אֲשֶׁר עָשָׂתָה, כִּי אִם </a:t>
            </a:r>
            <a:r>
              <a:rPr lang="en-US" sz="3200" dirty="0">
                <a:solidFill>
                  <a:srgbClr val="000000"/>
                </a:solidFill>
                <a:latin typeface="Arial" charset="0"/>
                <a:cs typeface="David" pitchFamily="2" charset="-79"/>
              </a:rPr>
              <a:t>    </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אוֹתִי</a:t>
            </a:r>
            <a:r>
              <a:rPr lang="he-IL" sz="3200" dirty="0">
                <a:solidFill>
                  <a:srgbClr val="000000"/>
                </a:solidFill>
                <a:latin typeface="Arial" charset="0"/>
                <a:cs typeface="David" pitchFamily="2" charset="-79"/>
              </a:rPr>
              <a:t>; וְגַם לְמָחָר אֲנִי קָרוּא </a:t>
            </a:r>
            <a:r>
              <a:rPr lang="en-US" sz="3200" dirty="0">
                <a:solidFill>
                  <a:srgbClr val="000000"/>
                </a:solidFill>
                <a:latin typeface="Arial" charset="0"/>
                <a:cs typeface="David" pitchFamily="2" charset="-79"/>
              </a:rPr>
              <a:t>    </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לָהּ, עִם הַמֶּלֶךְ.</a:t>
            </a:r>
            <a:endParaRPr lang="en-US" sz="3200" dirty="0">
              <a:solidFill>
                <a:srgbClr val="000000"/>
              </a:solidFill>
              <a:latin typeface="Arial" charset="0"/>
              <a:cs typeface="David" pitchFamily="2" charset="-79"/>
            </a:endParaRPr>
          </a:p>
        </p:txBody>
      </p:sp>
      <p:pic>
        <p:nvPicPr>
          <p:cNvPr id="4" name="Picture 3" descr="256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08388" y="914400"/>
            <a:ext cx="901700" cy="475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256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01950" y="896938"/>
            <a:ext cx="2625725" cy="475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rot="5400000">
            <a:off x="264319" y="3256756"/>
            <a:ext cx="7051675" cy="538163"/>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p>
        </p:txBody>
      </p:sp>
      <p:sp>
        <p:nvSpPr>
          <p:cNvPr id="7" name="Rectangle 6"/>
          <p:cNvSpPr/>
          <p:nvPr/>
        </p:nvSpPr>
        <p:spPr>
          <a:xfrm rot="5400000">
            <a:off x="802481" y="3256757"/>
            <a:ext cx="7051675" cy="538162"/>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p>
        </p:txBody>
      </p:sp>
      <p:pic>
        <p:nvPicPr>
          <p:cNvPr id="8" name="Picture 7" descr="256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16163" y="4735513"/>
            <a:ext cx="3717925" cy="134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256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30525" y="2163763"/>
            <a:ext cx="2252663" cy="408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01763" y="1060450"/>
            <a:ext cx="5262562"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2092325" y="1598613"/>
            <a:ext cx="4302125" cy="40640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p>
        </p:txBody>
      </p:sp>
      <p:pic>
        <p:nvPicPr>
          <p:cNvPr id="12" name="Picture 11" descr="2565.jpg"/>
          <p:cNvPicPr>
            <a:picLocks noChangeAspect="1"/>
          </p:cNvPicPr>
          <p:nvPr/>
        </p:nvPicPr>
        <p:blipFill>
          <a:blip r:embed="rId2">
            <a:extLst>
              <a:ext uri="{28A0092B-C50C-407E-A947-70E740481C1C}">
                <a14:useLocalDpi xmlns:a14="http://schemas.microsoft.com/office/drawing/2010/main" val="0"/>
              </a:ext>
            </a:extLst>
          </a:blip>
          <a:srcRect l="13641" r="24379" b="62750"/>
          <a:stretch>
            <a:fillRect/>
          </a:stretch>
        </p:blipFill>
        <p:spPr bwMode="auto">
          <a:xfrm>
            <a:off x="3152775" y="2319338"/>
            <a:ext cx="2151063" cy="234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Donut 12"/>
          <p:cNvSpPr/>
          <p:nvPr/>
        </p:nvSpPr>
        <p:spPr>
          <a:xfrm>
            <a:off x="2584450" y="1976438"/>
            <a:ext cx="3182938" cy="3148012"/>
          </a:xfrm>
          <a:prstGeom prst="donut">
            <a:avLst>
              <a:gd name="adj" fmla="val 15487"/>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solidFill>
                <a:schemeClr val="tx1"/>
              </a:solidFill>
            </a:endParaRPr>
          </a:p>
        </p:txBody>
      </p:sp>
      <p:sp>
        <p:nvSpPr>
          <p:cNvPr id="14" name="Rectangle 13"/>
          <p:cNvSpPr/>
          <p:nvPr/>
        </p:nvSpPr>
        <p:spPr>
          <a:xfrm>
            <a:off x="2330450" y="1284288"/>
            <a:ext cx="3810000" cy="314325"/>
          </a:xfrm>
          <a:prstGeom prst="rect">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1+#ppt_w/2"/>
                                          </p:val>
                                        </p:tav>
                                        <p:tav tm="100000">
                                          <p:val>
                                            <p:strVal val="#ppt_x"/>
                                          </p:val>
                                        </p:tav>
                                      </p:tavLst>
                                    </p:anim>
                                    <p:anim calcmode="lin" valueType="num">
                                      <p:cBhvr additive="base">
                                        <p:cTn id="8" dur="2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2000" fill="hold"/>
                                        <p:tgtEl>
                                          <p:spTgt spid="6"/>
                                        </p:tgtEl>
                                        <p:attrNameLst>
                                          <p:attrName>ppt_x</p:attrName>
                                        </p:attrNameLst>
                                      </p:cBhvr>
                                      <p:tavLst>
                                        <p:tav tm="0">
                                          <p:val>
                                            <p:strVal val="0-#ppt_w/2"/>
                                          </p:val>
                                        </p:tav>
                                        <p:tav tm="100000">
                                          <p:val>
                                            <p:strVal val="#ppt_x"/>
                                          </p:val>
                                        </p:tav>
                                      </p:tavLst>
                                    </p:anim>
                                    <p:anim calcmode="lin" valueType="num">
                                      <p:cBhvr additive="base">
                                        <p:cTn id="12" dur="2000" fill="hold"/>
                                        <p:tgtEl>
                                          <p:spTgt spid="6"/>
                                        </p:tgtEl>
                                        <p:attrNameLst>
                                          <p:attrName>ppt_y</p:attrName>
                                        </p:attrNameLst>
                                      </p:cBhvr>
                                      <p:tavLst>
                                        <p:tav tm="0">
                                          <p:val>
                                            <p:strVal val="#ppt_y"/>
                                          </p:val>
                                        </p:tav>
                                        <p:tav tm="100000">
                                          <p:val>
                                            <p:strVal val="#ppt_y"/>
                                          </p:val>
                                        </p:tav>
                                      </p:tavLst>
                                    </p:anim>
                                  </p:childTnLst>
                                </p:cTn>
                              </p:par>
                              <p:par>
                                <p:cTn id="13" presetID="55" presetClass="exit" presetSubtype="0" fill="hold" nodeType="withEffect">
                                  <p:stCondLst>
                                    <p:cond delay="1500"/>
                                  </p:stCondLst>
                                  <p:childTnLst>
                                    <p:anim calcmode="lin" valueType="num">
                                      <p:cBhvr>
                                        <p:cTn id="14" dur="500"/>
                                        <p:tgtEl>
                                          <p:spTgt spid="5"/>
                                        </p:tgtEl>
                                        <p:attrNameLst>
                                          <p:attrName>ppt_w</p:attrName>
                                        </p:attrNameLst>
                                      </p:cBhvr>
                                      <p:tavLst>
                                        <p:tav tm="0">
                                          <p:val>
                                            <p:strVal val="ppt_w"/>
                                          </p:val>
                                        </p:tav>
                                        <p:tav tm="100000">
                                          <p:val>
                                            <p:strVal val="ppt_w*0.70"/>
                                          </p:val>
                                        </p:tav>
                                      </p:tavLst>
                                    </p:anim>
                                    <p:anim calcmode="lin" valueType="num">
                                      <p:cBhvr>
                                        <p:cTn id="15" dur="500"/>
                                        <p:tgtEl>
                                          <p:spTgt spid="5"/>
                                        </p:tgtEl>
                                        <p:attrNameLst>
                                          <p:attrName>ppt_h</p:attrName>
                                        </p:attrNameLst>
                                      </p:cBhvr>
                                      <p:tavLst>
                                        <p:tav tm="0">
                                          <p:val>
                                            <p:strVal val="ppt_h"/>
                                          </p:val>
                                        </p:tav>
                                        <p:tav tm="100000">
                                          <p:val>
                                            <p:strVal val="ppt_h"/>
                                          </p:val>
                                        </p:tav>
                                      </p:tavLst>
                                    </p:anim>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par>
                                <p:cTn id="18" presetID="55" presetClass="entr" presetSubtype="0" fill="hold" nodeType="withEffect">
                                  <p:stCondLst>
                                    <p:cond delay="150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strVal val="#ppt_w*0.70"/>
                                          </p:val>
                                        </p:tav>
                                        <p:tav tm="100000">
                                          <p:val>
                                            <p:strVal val="#ppt_w"/>
                                          </p:val>
                                        </p:tav>
                                      </p:tavLst>
                                    </p:anim>
                                    <p:anim calcmode="lin" valueType="num">
                                      <p:cBhvr>
                                        <p:cTn id="21" dur="1000" fill="hold"/>
                                        <p:tgtEl>
                                          <p:spTgt spid="4"/>
                                        </p:tgtEl>
                                        <p:attrNameLst>
                                          <p:attrName>ppt_h</p:attrName>
                                        </p:attrNameLst>
                                      </p:cBhvr>
                                      <p:tavLst>
                                        <p:tav tm="0">
                                          <p:val>
                                            <p:strVal val="#ppt_h"/>
                                          </p:val>
                                        </p:tav>
                                        <p:tav tm="100000">
                                          <p:val>
                                            <p:strVal val="#ppt_h"/>
                                          </p:val>
                                        </p:tav>
                                      </p:tavLst>
                                    </p:anim>
                                    <p:animEffect transition="in" filter="fade">
                                      <p:cBhvr>
                                        <p:cTn id="22" dur="1000"/>
                                        <p:tgtEl>
                                          <p:spTgt spid="4"/>
                                        </p:tgtEl>
                                      </p:cBhvr>
                                    </p:animEffect>
                                  </p:childTnLst>
                                </p:cTn>
                              </p:par>
                            </p:childTnLst>
                          </p:cTn>
                        </p:par>
                        <p:par>
                          <p:cTn id="23" fill="hold" nodeType="afterGroup">
                            <p:stCondLst>
                              <p:cond delay="2500"/>
                            </p:stCondLst>
                            <p:childTnLst>
                              <p:par>
                                <p:cTn id="24" presetID="2" presetClass="exit" presetSubtype="2" fill="hold" grpId="1" nodeType="afterEffect">
                                  <p:stCondLst>
                                    <p:cond delay="0"/>
                                  </p:stCondLst>
                                  <p:childTnLst>
                                    <p:anim calcmode="lin" valueType="num">
                                      <p:cBhvr additive="base">
                                        <p:cTn id="25" dur="500"/>
                                        <p:tgtEl>
                                          <p:spTgt spid="7"/>
                                        </p:tgtEl>
                                        <p:attrNameLst>
                                          <p:attrName>ppt_x</p:attrName>
                                        </p:attrNameLst>
                                      </p:cBhvr>
                                      <p:tavLst>
                                        <p:tav tm="0">
                                          <p:val>
                                            <p:strVal val="ppt_x"/>
                                          </p:val>
                                        </p:tav>
                                        <p:tav tm="100000">
                                          <p:val>
                                            <p:strVal val="1+ppt_w/2"/>
                                          </p:val>
                                        </p:tav>
                                      </p:tavLst>
                                    </p:anim>
                                    <p:anim calcmode="lin" valueType="num">
                                      <p:cBhvr additive="base">
                                        <p:cTn id="26" dur="500"/>
                                        <p:tgtEl>
                                          <p:spTgt spid="7"/>
                                        </p:tgtEl>
                                        <p:attrNameLst>
                                          <p:attrName>ppt_y</p:attrName>
                                        </p:attrNameLst>
                                      </p:cBhvr>
                                      <p:tavLst>
                                        <p:tav tm="0">
                                          <p:val>
                                            <p:strVal val="ppt_y"/>
                                          </p:val>
                                        </p:tav>
                                        <p:tav tm="100000">
                                          <p:val>
                                            <p:strVal val="ppt_y"/>
                                          </p:val>
                                        </p:tav>
                                      </p:tavLst>
                                    </p:anim>
                                    <p:set>
                                      <p:cBhvr>
                                        <p:cTn id="27" dur="1" fill="hold">
                                          <p:stCondLst>
                                            <p:cond delay="499"/>
                                          </p:stCondLst>
                                        </p:cTn>
                                        <p:tgtEl>
                                          <p:spTgt spid="7"/>
                                        </p:tgtEl>
                                        <p:attrNameLst>
                                          <p:attrName>style.visibility</p:attrName>
                                        </p:attrNameLst>
                                      </p:cBhvr>
                                      <p:to>
                                        <p:strVal val="hidden"/>
                                      </p:to>
                                    </p:set>
                                  </p:childTnLst>
                                </p:cTn>
                              </p:par>
                              <p:par>
                                <p:cTn id="28" presetID="2" presetClass="exit" presetSubtype="8" fill="hold" grpId="1" nodeType="withEffect">
                                  <p:stCondLst>
                                    <p:cond delay="0"/>
                                  </p:stCondLst>
                                  <p:childTnLst>
                                    <p:anim calcmode="lin" valueType="num">
                                      <p:cBhvr additive="base">
                                        <p:cTn id="29" dur="500"/>
                                        <p:tgtEl>
                                          <p:spTgt spid="6"/>
                                        </p:tgtEl>
                                        <p:attrNameLst>
                                          <p:attrName>ppt_x</p:attrName>
                                        </p:attrNameLst>
                                      </p:cBhvr>
                                      <p:tavLst>
                                        <p:tav tm="0">
                                          <p:val>
                                            <p:strVal val="ppt_x"/>
                                          </p:val>
                                        </p:tav>
                                        <p:tav tm="100000">
                                          <p:val>
                                            <p:strVal val="0-ppt_w/2"/>
                                          </p:val>
                                        </p:tav>
                                      </p:tavLst>
                                    </p:anim>
                                    <p:anim calcmode="lin" valueType="num">
                                      <p:cBhvr additive="base">
                                        <p:cTn id="30" dur="500"/>
                                        <p:tgtEl>
                                          <p:spTgt spid="6"/>
                                        </p:tgtEl>
                                        <p:attrNameLst>
                                          <p:attrName>ppt_y</p:attrName>
                                        </p:attrNameLst>
                                      </p:cBhvr>
                                      <p:tavLst>
                                        <p:tav tm="0">
                                          <p:val>
                                            <p:strVal val="ppt_y"/>
                                          </p:val>
                                        </p:tav>
                                        <p:tav tm="100000">
                                          <p:val>
                                            <p:strVal val="ppt_y"/>
                                          </p:val>
                                        </p:tav>
                                      </p:tavLst>
                                    </p:anim>
                                    <p:set>
                                      <p:cBhvr>
                                        <p:cTn id="31" dur="1" fill="hold">
                                          <p:stCondLst>
                                            <p:cond delay="499"/>
                                          </p:stCondLst>
                                        </p:cTn>
                                        <p:tgtEl>
                                          <p:spTgt spid="6"/>
                                        </p:tgtEl>
                                        <p:attrNameLst>
                                          <p:attrName>style.visibility</p:attrName>
                                        </p:attrNameLst>
                                      </p:cBhvr>
                                      <p:to>
                                        <p:strVal val="hidden"/>
                                      </p:to>
                                    </p:set>
                                  </p:childTnLst>
                                </p:cTn>
                              </p:par>
                            </p:childTnLst>
                          </p:cTn>
                        </p:par>
                        <p:par>
                          <p:cTn id="32" fill="hold" nodeType="afterGroup">
                            <p:stCondLst>
                              <p:cond delay="3000"/>
                            </p:stCondLst>
                            <p:childTnLst>
                              <p:par>
                                <p:cTn id="33" presetID="53" presetClass="exit" presetSubtype="32" fill="hold" nodeType="afterEffect">
                                  <p:stCondLst>
                                    <p:cond delay="1000"/>
                                  </p:stCondLst>
                                  <p:childTnLst>
                                    <p:anim calcmode="lin" valueType="num">
                                      <p:cBhvr>
                                        <p:cTn id="34" dur="500"/>
                                        <p:tgtEl>
                                          <p:spTgt spid="4"/>
                                        </p:tgtEl>
                                        <p:attrNameLst>
                                          <p:attrName>ppt_w</p:attrName>
                                        </p:attrNameLst>
                                      </p:cBhvr>
                                      <p:tavLst>
                                        <p:tav tm="0">
                                          <p:val>
                                            <p:strVal val="ppt_w"/>
                                          </p:val>
                                        </p:tav>
                                        <p:tav tm="100000">
                                          <p:val>
                                            <p:fltVal val="0"/>
                                          </p:val>
                                        </p:tav>
                                      </p:tavLst>
                                    </p:anim>
                                    <p:anim calcmode="lin" valueType="num">
                                      <p:cBhvr>
                                        <p:cTn id="35" dur="500"/>
                                        <p:tgtEl>
                                          <p:spTgt spid="4"/>
                                        </p:tgtEl>
                                        <p:attrNameLst>
                                          <p:attrName>ppt_h</p:attrName>
                                        </p:attrNameLst>
                                      </p:cBhvr>
                                      <p:tavLst>
                                        <p:tav tm="0">
                                          <p:val>
                                            <p:strVal val="ppt_h"/>
                                          </p:val>
                                        </p:tav>
                                        <p:tav tm="100000">
                                          <p:val>
                                            <p:fltVal val="0"/>
                                          </p:val>
                                        </p:tav>
                                      </p:tavLst>
                                    </p:anim>
                                    <p:animEffect transition="out" filter="fade">
                                      <p:cBhvr>
                                        <p:cTn id="36" dur="500"/>
                                        <p:tgtEl>
                                          <p:spTgt spid="4"/>
                                        </p:tgtEl>
                                      </p:cBhvr>
                                    </p:animEffect>
                                    <p:set>
                                      <p:cBhvr>
                                        <p:cTn id="37" dur="1" fill="hold">
                                          <p:stCondLst>
                                            <p:cond delay="499"/>
                                          </p:stCondLst>
                                        </p:cTn>
                                        <p:tgtEl>
                                          <p:spTgt spid="4"/>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dissolve">
                                      <p:cBhvr>
                                        <p:cTn id="42" dur="500"/>
                                        <p:tgtEl>
                                          <p:spTgt spid="9"/>
                                        </p:tgtEl>
                                      </p:cBhvr>
                                    </p:animEffect>
                                  </p:childTnLst>
                                </p:cTn>
                              </p:par>
                            </p:childTnLst>
                          </p:cTn>
                        </p:par>
                        <p:par>
                          <p:cTn id="43" fill="hold" nodeType="afterGroup">
                            <p:stCondLst>
                              <p:cond delay="500"/>
                            </p:stCondLst>
                            <p:childTnLst>
                              <p:par>
                                <p:cTn id="44" presetID="2" presetClass="entr" presetSubtype="1" fill="hold" nodeType="afterEffect">
                                  <p:stCondLst>
                                    <p:cond delay="150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210" fill="hold"/>
                                        <p:tgtEl>
                                          <p:spTgt spid="10"/>
                                        </p:tgtEl>
                                        <p:attrNameLst>
                                          <p:attrName>ppt_x</p:attrName>
                                        </p:attrNameLst>
                                      </p:cBhvr>
                                      <p:tavLst>
                                        <p:tav tm="0">
                                          <p:val>
                                            <p:strVal val="#ppt_x"/>
                                          </p:val>
                                        </p:tav>
                                        <p:tav tm="100000">
                                          <p:val>
                                            <p:strVal val="#ppt_x"/>
                                          </p:val>
                                        </p:tav>
                                      </p:tavLst>
                                    </p:anim>
                                    <p:anim calcmode="lin" valueType="num">
                                      <p:cBhvr additive="base">
                                        <p:cTn id="47" dur="210" fill="hold"/>
                                        <p:tgtEl>
                                          <p:spTgt spid="10"/>
                                        </p:tgtEl>
                                        <p:attrNameLst>
                                          <p:attrName>ppt_y</p:attrName>
                                        </p:attrNameLst>
                                      </p:cBhvr>
                                      <p:tavLst>
                                        <p:tav tm="0">
                                          <p:val>
                                            <p:strVal val="0-#ppt_h/2"/>
                                          </p:val>
                                        </p:tav>
                                        <p:tav tm="100000">
                                          <p:val>
                                            <p:strVal val="#ppt_y"/>
                                          </p:val>
                                        </p:tav>
                                      </p:tavLst>
                                    </p:anim>
                                  </p:childTnLst>
                                </p:cTn>
                              </p:par>
                              <p:par>
                                <p:cTn id="48" presetID="1" presetClass="exit" presetSubtype="0" fill="hold" nodeType="withEffect">
                                  <p:stCondLst>
                                    <p:cond delay="4000"/>
                                  </p:stCondLst>
                                  <p:childTnLst>
                                    <p:set>
                                      <p:cBhvr>
                                        <p:cTn id="49" dur="1" fill="hold">
                                          <p:stCondLst>
                                            <p:cond delay="0"/>
                                          </p:stCondLst>
                                        </p:cTn>
                                        <p:tgtEl>
                                          <p:spTgt spid="9"/>
                                        </p:tgtEl>
                                        <p:attrNameLst>
                                          <p:attrName>style.visibility</p:attrName>
                                        </p:attrNameLst>
                                      </p:cBhvr>
                                      <p:to>
                                        <p:strVal val="hidden"/>
                                      </p:to>
                                    </p:set>
                                  </p:childTnLst>
                                </p:cTn>
                              </p:par>
                            </p:childTnLst>
                          </p:cTn>
                        </p:par>
                        <p:par>
                          <p:cTn id="50" fill="hold" nodeType="afterGroup">
                            <p:stCondLst>
                              <p:cond delay="4500"/>
                            </p:stCondLst>
                            <p:childTnLst>
                              <p:par>
                                <p:cTn id="51" presetID="55" presetClass="entr" presetSubtype="0" fill="hold"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p:cTn id="53" dur="500" fill="hold"/>
                                        <p:tgtEl>
                                          <p:spTgt spid="8"/>
                                        </p:tgtEl>
                                        <p:attrNameLst>
                                          <p:attrName>ppt_w</p:attrName>
                                        </p:attrNameLst>
                                      </p:cBhvr>
                                      <p:tavLst>
                                        <p:tav tm="0">
                                          <p:val>
                                            <p:strVal val="#ppt_w*0.70"/>
                                          </p:val>
                                        </p:tav>
                                        <p:tav tm="100000">
                                          <p:val>
                                            <p:strVal val="#ppt_w"/>
                                          </p:val>
                                        </p:tav>
                                      </p:tavLst>
                                    </p:anim>
                                    <p:anim calcmode="lin" valueType="num">
                                      <p:cBhvr>
                                        <p:cTn id="54" dur="500" fill="hold"/>
                                        <p:tgtEl>
                                          <p:spTgt spid="8"/>
                                        </p:tgtEl>
                                        <p:attrNameLst>
                                          <p:attrName>ppt_h</p:attrName>
                                        </p:attrNameLst>
                                      </p:cBhvr>
                                      <p:tavLst>
                                        <p:tav tm="0">
                                          <p:val>
                                            <p:strVal val="#ppt_h"/>
                                          </p:val>
                                        </p:tav>
                                        <p:tav tm="100000">
                                          <p:val>
                                            <p:strVal val="#ppt_h"/>
                                          </p:val>
                                        </p:tav>
                                      </p:tavLst>
                                    </p:anim>
                                    <p:animEffect transition="in" filter="fade">
                                      <p:cBhvr>
                                        <p:cTn id="55" dur="500"/>
                                        <p:tgtEl>
                                          <p:spTgt spid="8"/>
                                        </p:tgtEl>
                                      </p:cBhvr>
                                    </p:animEffect>
                                  </p:childTnLst>
                                </p:cTn>
                              </p:par>
                            </p:childTnLst>
                          </p:cTn>
                        </p:par>
                        <p:par>
                          <p:cTn id="56" fill="hold" nodeType="afterGroup">
                            <p:stCondLst>
                              <p:cond delay="5000"/>
                            </p:stCondLst>
                            <p:childTnLst>
                              <p:par>
                                <p:cTn id="57" presetID="22" presetClass="exit" presetSubtype="4" fill="hold" nodeType="afterEffect">
                                  <p:stCondLst>
                                    <p:cond delay="0"/>
                                  </p:stCondLst>
                                  <p:childTnLst>
                                    <p:animEffect transition="out" filter="wipe(down)">
                                      <p:cBhvr>
                                        <p:cTn id="58" dur="1400"/>
                                        <p:tgtEl>
                                          <p:spTgt spid="10"/>
                                        </p:tgtEl>
                                      </p:cBhvr>
                                    </p:animEffect>
                                    <p:set>
                                      <p:cBhvr>
                                        <p:cTn id="59" dur="1" fill="hold">
                                          <p:stCondLst>
                                            <p:cond delay="1399"/>
                                          </p:stCondLst>
                                        </p:cTn>
                                        <p:tgtEl>
                                          <p:spTgt spid="10"/>
                                        </p:tgtEl>
                                        <p:attrNameLst>
                                          <p:attrName>style.visibility</p:attrName>
                                        </p:attrNameLst>
                                      </p:cBhvr>
                                      <p:to>
                                        <p:strVal val="hidden"/>
                                      </p:to>
                                    </p:set>
                                  </p:childTnLst>
                                </p:cTn>
                              </p:par>
                            </p:childTnLst>
                          </p:cTn>
                        </p:par>
                        <p:par>
                          <p:cTn id="60" fill="hold" nodeType="afterGroup">
                            <p:stCondLst>
                              <p:cond delay="6400"/>
                            </p:stCondLst>
                            <p:childTnLst>
                              <p:par>
                                <p:cTn id="61" presetID="37" presetClass="exit" presetSubtype="0" fill="hold" nodeType="afterEffect">
                                  <p:stCondLst>
                                    <p:cond delay="0"/>
                                  </p:stCondLst>
                                  <p:childTnLst>
                                    <p:animEffect transition="out" filter="fade">
                                      <p:cBhvr>
                                        <p:cTn id="62" dur="1000"/>
                                        <p:tgtEl>
                                          <p:spTgt spid="8"/>
                                        </p:tgtEl>
                                      </p:cBhvr>
                                    </p:animEffect>
                                    <p:anim calcmode="lin" valueType="num">
                                      <p:cBhvr>
                                        <p:cTn id="63" dur="1000"/>
                                        <p:tgtEl>
                                          <p:spTgt spid="8"/>
                                        </p:tgtEl>
                                        <p:attrNameLst>
                                          <p:attrName>ppt_x</p:attrName>
                                        </p:attrNameLst>
                                      </p:cBhvr>
                                      <p:tavLst>
                                        <p:tav tm="0">
                                          <p:val>
                                            <p:strVal val="ppt_x"/>
                                          </p:val>
                                        </p:tav>
                                        <p:tav tm="100000">
                                          <p:val>
                                            <p:strVal val="ppt_x"/>
                                          </p:val>
                                        </p:tav>
                                      </p:tavLst>
                                    </p:anim>
                                    <p:anim calcmode="lin" valueType="num">
                                      <p:cBhvr>
                                        <p:cTn id="64" dur="100" decel="100000"/>
                                        <p:tgtEl>
                                          <p:spTgt spid="8"/>
                                        </p:tgtEl>
                                        <p:attrNameLst>
                                          <p:attrName>ppt_y</p:attrName>
                                        </p:attrNameLst>
                                      </p:cBhvr>
                                      <p:tavLst>
                                        <p:tav tm="0">
                                          <p:val>
                                            <p:strVal val="ppt_y"/>
                                          </p:val>
                                        </p:tav>
                                        <p:tav tm="100000">
                                          <p:val>
                                            <p:strVal val="ppt_y-.03"/>
                                          </p:val>
                                        </p:tav>
                                      </p:tavLst>
                                    </p:anim>
                                    <p:anim calcmode="lin" valueType="num">
                                      <p:cBhvr>
                                        <p:cTn id="65" dur="900" accel="100000">
                                          <p:stCondLst>
                                            <p:cond delay="100"/>
                                          </p:stCondLst>
                                        </p:cTn>
                                        <p:tgtEl>
                                          <p:spTgt spid="8"/>
                                        </p:tgtEl>
                                        <p:attrNameLst>
                                          <p:attrName>ppt_y</p:attrName>
                                        </p:attrNameLst>
                                      </p:cBhvr>
                                      <p:tavLst>
                                        <p:tav tm="0">
                                          <p:val>
                                            <p:strVal val="ppt_y"/>
                                          </p:val>
                                        </p:tav>
                                        <p:tav tm="100000">
                                          <p:val>
                                            <p:strVal val="ppt_y+1"/>
                                          </p:val>
                                        </p:tav>
                                      </p:tavLst>
                                    </p:anim>
                                    <p:set>
                                      <p:cBhvr>
                                        <p:cTn id="66" dur="1" fill="hold">
                                          <p:stCondLst>
                                            <p:cond delay="999"/>
                                          </p:stCondLst>
                                        </p:cTn>
                                        <p:tgtEl>
                                          <p:spTgt spid="8"/>
                                        </p:tgtEl>
                                        <p:attrNameLst>
                                          <p:attrName>style.visibility</p:attrName>
                                        </p:attrNameLst>
                                      </p:cBhvr>
                                      <p:to>
                                        <p:strVal val="hidden"/>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4" presetClass="entr" presetSubtype="10" fill="hold" grpId="0" nodeType="click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randombar(horizontal)">
                                      <p:cBhvr>
                                        <p:cTn id="71" dur="500"/>
                                        <p:tgtEl>
                                          <p:spTgt spid="11"/>
                                        </p:tgtEl>
                                      </p:cBhvr>
                                    </p:animEffect>
                                  </p:childTnLst>
                                </p:cTn>
                              </p:par>
                              <p:par>
                                <p:cTn id="72" presetID="14" presetClass="entr" presetSubtype="10" fill="hold" nodeType="with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randombar(horizontal)">
                                      <p:cBhvr>
                                        <p:cTn id="74" dur="500"/>
                                        <p:tgtEl>
                                          <p:spTgt spid="12"/>
                                        </p:tgtEl>
                                      </p:cBhvr>
                                    </p:animEffect>
                                  </p:childTnLst>
                                </p:cTn>
                              </p:par>
                              <p:par>
                                <p:cTn id="75" presetID="14" presetClass="entr" presetSubtype="10" fill="hold" nodeType="with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randombar(horizontal)">
                                      <p:cBhvr>
                                        <p:cTn id="77" dur="500"/>
                                        <p:tgtEl>
                                          <p:spTgt spid="13"/>
                                        </p:tgtEl>
                                      </p:cBhvr>
                                    </p:animEffect>
                                  </p:childTnLst>
                                </p:cTn>
                              </p:par>
                              <p:par>
                                <p:cTn id="78" presetID="14" presetClass="entr" presetSubtype="10" fill="hold" grpId="0" nodeType="withEffect">
                                  <p:stCondLst>
                                    <p:cond delay="0"/>
                                  </p:stCondLst>
                                  <p:childTnLst>
                                    <p:set>
                                      <p:cBhvr>
                                        <p:cTn id="79" dur="1" fill="hold">
                                          <p:stCondLst>
                                            <p:cond delay="0"/>
                                          </p:stCondLst>
                                        </p:cTn>
                                        <p:tgtEl>
                                          <p:spTgt spid="14"/>
                                        </p:tgtEl>
                                        <p:attrNameLst>
                                          <p:attrName>style.visibility</p:attrName>
                                        </p:attrNameLst>
                                      </p:cBhvr>
                                      <p:to>
                                        <p:strVal val="visible"/>
                                      </p:to>
                                    </p:set>
                                    <p:animEffect transition="in" filter="randombar(horizontal)">
                                      <p:cBhvr>
                                        <p:cTn id="80" dur="500"/>
                                        <p:tgtEl>
                                          <p:spTgt spid="14"/>
                                        </p:tgtEl>
                                      </p:cBhvr>
                                    </p:animEffect>
                                  </p:childTnLst>
                                </p:cTn>
                              </p:par>
                            </p:childTnLst>
                          </p:cTn>
                        </p:par>
                        <p:par>
                          <p:cTn id="81" fill="hold" nodeType="afterGroup">
                            <p:stCondLst>
                              <p:cond delay="500"/>
                            </p:stCondLst>
                            <p:childTnLst>
                              <p:par>
                                <p:cTn id="82" presetID="8" presetClass="emph" presetSubtype="0" fill="hold" nodeType="afterEffect">
                                  <p:stCondLst>
                                    <p:cond delay="2000"/>
                                  </p:stCondLst>
                                  <p:childTnLst>
                                    <p:animRot by="43200000">
                                      <p:cBhvr>
                                        <p:cTn id="83" dur="2000" fill="hold"/>
                                        <p:tgtEl>
                                          <p:spTgt spid="12"/>
                                        </p:tgtEl>
                                        <p:attrNameLst>
                                          <p:attrName>r</p:attrName>
                                        </p:attrNameLst>
                                      </p:cBhvr>
                                    </p:animRot>
                                  </p:childTnLst>
                                </p:cTn>
                              </p:par>
                            </p:childTnLst>
                          </p:cTn>
                        </p:par>
                        <p:par>
                          <p:cTn id="84" fill="hold" nodeType="afterGroup">
                            <p:stCondLst>
                              <p:cond delay="4500"/>
                            </p:stCondLst>
                            <p:childTnLst>
                              <p:par>
                                <p:cTn id="85" presetID="8" presetClass="emph" presetSubtype="0" fill="hold" nodeType="afterEffect">
                                  <p:stCondLst>
                                    <p:cond delay="0"/>
                                  </p:stCondLst>
                                  <p:childTnLst>
                                    <p:animRot by="43200000">
                                      <p:cBhvr>
                                        <p:cTn id="86" dur="2000" fill="hold"/>
                                        <p:tgtEl>
                                          <p:spTgt spid="12"/>
                                        </p:tgtEl>
                                        <p:attrNameLst>
                                          <p:attrName>r</p:attrName>
                                        </p:attrNameLst>
                                      </p:cBhvr>
                                    </p:animRot>
                                  </p:childTnLst>
                                </p:cTn>
                              </p:par>
                            </p:childTnLst>
                          </p:cTn>
                        </p:par>
                        <p:par>
                          <p:cTn id="87" fill="hold" nodeType="afterGroup">
                            <p:stCondLst>
                              <p:cond delay="6500"/>
                            </p:stCondLst>
                            <p:childTnLst>
                              <p:par>
                                <p:cTn id="88" presetID="8" presetClass="emph" presetSubtype="0" fill="hold" nodeType="afterEffect">
                                  <p:stCondLst>
                                    <p:cond delay="0"/>
                                  </p:stCondLst>
                                  <p:childTnLst>
                                    <p:animRot by="43200000">
                                      <p:cBhvr>
                                        <p:cTn id="89" dur="1000" fill="hold"/>
                                        <p:tgtEl>
                                          <p:spTgt spid="12"/>
                                        </p:tgtEl>
                                        <p:attrNameLst>
                                          <p:attrName>r</p:attrName>
                                        </p:attrNameLst>
                                      </p:cBhvr>
                                    </p:animRot>
                                  </p:childTnLst>
                                </p:cTn>
                              </p:par>
                            </p:childTnLst>
                          </p:cTn>
                        </p:par>
                        <p:par>
                          <p:cTn id="90" fill="hold" nodeType="afterGroup">
                            <p:stCondLst>
                              <p:cond delay="7500"/>
                            </p:stCondLst>
                            <p:childTnLst>
                              <p:par>
                                <p:cTn id="91" presetID="8" presetClass="emph" presetSubtype="0" fill="hold" nodeType="afterEffect">
                                  <p:stCondLst>
                                    <p:cond delay="0"/>
                                  </p:stCondLst>
                                  <p:childTnLst>
                                    <p:animRot by="43200000">
                                      <p:cBhvr>
                                        <p:cTn id="92" dur="500" fill="hold"/>
                                        <p:tgtEl>
                                          <p:spTgt spid="12"/>
                                        </p:tgtEl>
                                        <p:attrNameLst>
                                          <p:attrName>r</p:attrName>
                                        </p:attrNameLst>
                                      </p:cBhvr>
                                    </p:animRot>
                                  </p:childTnLst>
                                </p:cTn>
                              </p:par>
                            </p:childTnLst>
                          </p:cTn>
                        </p:par>
                        <p:par>
                          <p:cTn id="93" fill="hold" nodeType="afterGroup">
                            <p:stCondLst>
                              <p:cond delay="8000"/>
                            </p:stCondLst>
                            <p:childTnLst>
                              <p:par>
                                <p:cTn id="94" presetID="9" presetClass="exit" presetSubtype="0" fill="hold" grpId="1" nodeType="afterEffect">
                                  <p:stCondLst>
                                    <p:cond delay="0"/>
                                  </p:stCondLst>
                                  <p:childTnLst>
                                    <p:animEffect transition="out" filter="dissolve">
                                      <p:cBhvr>
                                        <p:cTn id="95" dur="500"/>
                                        <p:tgtEl>
                                          <p:spTgt spid="11"/>
                                        </p:tgtEl>
                                      </p:cBhvr>
                                    </p:animEffect>
                                    <p:set>
                                      <p:cBhvr>
                                        <p:cTn id="96" dur="1" fill="hold">
                                          <p:stCondLst>
                                            <p:cond delay="499"/>
                                          </p:stCondLst>
                                        </p:cTn>
                                        <p:tgtEl>
                                          <p:spTgt spid="11"/>
                                        </p:tgtEl>
                                        <p:attrNameLst>
                                          <p:attrName>style.visibility</p:attrName>
                                        </p:attrNameLst>
                                      </p:cBhvr>
                                      <p:to>
                                        <p:strVal val="hidden"/>
                                      </p:to>
                                    </p:set>
                                  </p:childTnLst>
                                </p:cTn>
                              </p:par>
                              <p:par>
                                <p:cTn id="97" presetID="9" presetClass="exit" presetSubtype="0" fill="hold" nodeType="withEffect">
                                  <p:stCondLst>
                                    <p:cond delay="0"/>
                                  </p:stCondLst>
                                  <p:childTnLst>
                                    <p:animEffect transition="out" filter="dissolve">
                                      <p:cBhvr>
                                        <p:cTn id="98" dur="500"/>
                                        <p:tgtEl>
                                          <p:spTgt spid="12"/>
                                        </p:tgtEl>
                                      </p:cBhvr>
                                    </p:animEffect>
                                    <p:set>
                                      <p:cBhvr>
                                        <p:cTn id="99" dur="1" fill="hold">
                                          <p:stCondLst>
                                            <p:cond delay="499"/>
                                          </p:stCondLst>
                                        </p:cTn>
                                        <p:tgtEl>
                                          <p:spTgt spid="12"/>
                                        </p:tgtEl>
                                        <p:attrNameLst>
                                          <p:attrName>style.visibility</p:attrName>
                                        </p:attrNameLst>
                                      </p:cBhvr>
                                      <p:to>
                                        <p:strVal val="hidden"/>
                                      </p:to>
                                    </p:set>
                                  </p:childTnLst>
                                </p:cTn>
                              </p:par>
                              <p:par>
                                <p:cTn id="100" presetID="9" presetClass="exit" presetSubtype="0" fill="hold" nodeType="withEffect">
                                  <p:stCondLst>
                                    <p:cond delay="0"/>
                                  </p:stCondLst>
                                  <p:childTnLst>
                                    <p:animEffect transition="out" filter="dissolve">
                                      <p:cBhvr>
                                        <p:cTn id="101" dur="500"/>
                                        <p:tgtEl>
                                          <p:spTgt spid="13"/>
                                        </p:tgtEl>
                                      </p:cBhvr>
                                    </p:animEffect>
                                    <p:set>
                                      <p:cBhvr>
                                        <p:cTn id="102" dur="1" fill="hold">
                                          <p:stCondLst>
                                            <p:cond delay="499"/>
                                          </p:stCondLst>
                                        </p:cTn>
                                        <p:tgtEl>
                                          <p:spTgt spid="13"/>
                                        </p:tgtEl>
                                        <p:attrNameLst>
                                          <p:attrName>style.visibility</p:attrName>
                                        </p:attrNameLst>
                                      </p:cBhvr>
                                      <p:to>
                                        <p:strVal val="hidden"/>
                                      </p:to>
                                    </p:set>
                                  </p:childTnLst>
                                </p:cTn>
                              </p:par>
                              <p:par>
                                <p:cTn id="103" presetID="9" presetClass="exit" presetSubtype="0" fill="hold" grpId="1" nodeType="withEffect">
                                  <p:stCondLst>
                                    <p:cond delay="0"/>
                                  </p:stCondLst>
                                  <p:childTnLst>
                                    <p:animEffect transition="out" filter="dissolve">
                                      <p:cBhvr>
                                        <p:cTn id="104" dur="500"/>
                                        <p:tgtEl>
                                          <p:spTgt spid="14"/>
                                        </p:tgtEl>
                                      </p:cBhvr>
                                    </p:animEffect>
                                    <p:set>
                                      <p:cBhvr>
                                        <p:cTn id="105"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11" grpId="0" animBg="1"/>
      <p:bldP spid="11" grpId="1" animBg="1"/>
      <p:bldP spid="14" grpId="0" animBg="1"/>
      <p:bldP spid="1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4419600" y="0"/>
            <a:ext cx="4495800" cy="6186488"/>
          </a:xfrm>
          <a:prstGeom prst="rect">
            <a:avLst/>
          </a:prstGeom>
          <a:noFill/>
          <a:ln w="9525">
            <a:noFill/>
            <a:miter lim="800000"/>
            <a:headEnd/>
            <a:tailEnd/>
          </a:ln>
          <a:effectLst/>
        </p:spPr>
        <p:txBody>
          <a:bodyPr>
            <a:spAutoFit/>
          </a:bodyPr>
          <a:lstStyle/>
          <a:p>
            <a:pPr algn="r" rtl="1">
              <a:spcBef>
                <a:spcPct val="50000"/>
              </a:spcBef>
              <a:defRPr/>
            </a:pPr>
            <a:r>
              <a:rPr lang="he-IL" sz="3200" b="1" dirty="0">
                <a:solidFill>
                  <a:schemeClr val="tx1">
                    <a:lumMod val="95000"/>
                    <a:lumOff val="5000"/>
                  </a:schemeClr>
                </a:solidFill>
                <a:latin typeface="Times New Roman" pitchFamily="18" charset="0"/>
                <a:cs typeface="David" pitchFamily="2" charset="-79"/>
              </a:rPr>
              <a:t>ד</a:t>
            </a:r>
            <a:r>
              <a:rPr lang="en-US" sz="3200" b="1" dirty="0">
                <a:solidFill>
                  <a:schemeClr val="tx1">
                    <a:lumMod val="95000"/>
                    <a:lumOff val="5000"/>
                  </a:schemeClr>
                </a:solidFill>
                <a:latin typeface="Times New Roman" pitchFamily="18" charset="0"/>
                <a:cs typeface="David" pitchFamily="2" charset="-79"/>
              </a:rPr>
              <a:t>.</a:t>
            </a:r>
            <a:r>
              <a:rPr lang="he-IL" sz="3200" dirty="0">
                <a:solidFill>
                  <a:schemeClr val="tx1">
                    <a:lumMod val="95000"/>
                    <a:lumOff val="5000"/>
                  </a:schemeClr>
                </a:solidFill>
                <a:latin typeface="Times New Roman" pitchFamily="18" charset="0"/>
                <a:cs typeface="David" pitchFamily="2" charset="-79"/>
              </a:rPr>
              <a:t> בְּהַרְאֹתוֹ, אֶת עֹשֶׁר כְּבוֹד </a:t>
            </a:r>
            <a:r>
              <a:rPr lang="en-US" sz="3200" dirty="0">
                <a:solidFill>
                  <a:schemeClr val="tx1">
                    <a:lumMod val="95000"/>
                    <a:lumOff val="5000"/>
                  </a:schemeClr>
                </a:solidFill>
                <a:latin typeface="Times New Roman" pitchFamily="18" charset="0"/>
                <a:cs typeface="David" pitchFamily="2" charset="-79"/>
              </a:rPr>
              <a:t>        </a:t>
            </a:r>
            <a:r>
              <a:rPr lang="he-IL" sz="3200" dirty="0">
                <a:solidFill>
                  <a:schemeClr val="tx1">
                    <a:lumMod val="95000"/>
                    <a:lumOff val="5000"/>
                  </a:schemeClr>
                </a:solidFill>
                <a:latin typeface="Times New Roman" pitchFamily="18" charset="0"/>
                <a:cs typeface="David" pitchFamily="2" charset="-79"/>
              </a:rPr>
              <a:t>מַלְכוּתוֹ, וְאֶת יְקָר, תִּפְאֶרֶת</a:t>
            </a:r>
            <a:r>
              <a:rPr lang="en-US" sz="3200" dirty="0">
                <a:solidFill>
                  <a:schemeClr val="tx1">
                    <a:lumMod val="95000"/>
                    <a:lumOff val="5000"/>
                  </a:schemeClr>
                </a:solidFill>
                <a:latin typeface="Times New Roman" pitchFamily="18" charset="0"/>
                <a:cs typeface="David" pitchFamily="2" charset="-79"/>
              </a:rPr>
              <a:t>     </a:t>
            </a:r>
            <a:r>
              <a:rPr lang="he-IL" sz="3200" dirty="0">
                <a:solidFill>
                  <a:schemeClr val="tx1">
                    <a:lumMod val="95000"/>
                    <a:lumOff val="5000"/>
                  </a:schemeClr>
                </a:solidFill>
                <a:latin typeface="Times New Roman" pitchFamily="18" charset="0"/>
                <a:cs typeface="David" pitchFamily="2" charset="-79"/>
              </a:rPr>
              <a:t>גְּדוּלָּתוֹ; יָמִים רַבִּים, </a:t>
            </a:r>
            <a:r>
              <a:rPr lang="en-US" sz="3200" dirty="0">
                <a:solidFill>
                  <a:schemeClr val="tx1">
                    <a:lumMod val="95000"/>
                    <a:lumOff val="5000"/>
                  </a:schemeClr>
                </a:solidFill>
                <a:latin typeface="Times New Roman" pitchFamily="18" charset="0"/>
                <a:cs typeface="David" pitchFamily="2" charset="-79"/>
              </a:rPr>
              <a:t>            </a:t>
            </a:r>
            <a:r>
              <a:rPr lang="he-IL" sz="3200" dirty="0">
                <a:solidFill>
                  <a:schemeClr val="tx1">
                    <a:lumMod val="95000"/>
                    <a:lumOff val="5000"/>
                  </a:schemeClr>
                </a:solidFill>
                <a:latin typeface="Times New Roman" pitchFamily="18" charset="0"/>
                <a:cs typeface="David" pitchFamily="2" charset="-79"/>
              </a:rPr>
              <a:t>שְׁמוֹנִים וּמְאַת יוֹם.  </a:t>
            </a:r>
            <a:endParaRPr lang="en-US" sz="3200" dirty="0">
              <a:solidFill>
                <a:schemeClr val="tx1">
                  <a:lumMod val="95000"/>
                  <a:lumOff val="5000"/>
                </a:schemeClr>
              </a:solidFill>
              <a:latin typeface="Times New Roman" pitchFamily="18" charset="0"/>
              <a:cs typeface="David" pitchFamily="2" charset="-79"/>
            </a:endParaRPr>
          </a:p>
          <a:p>
            <a:pPr rtl="1">
              <a:spcBef>
                <a:spcPct val="50000"/>
              </a:spcBef>
              <a:defRPr/>
            </a:pPr>
            <a:endParaRPr lang="en-US" sz="4000" b="1" dirty="0">
              <a:solidFill>
                <a:schemeClr val="tx1">
                  <a:lumMod val="95000"/>
                  <a:lumOff val="5000"/>
                </a:schemeClr>
              </a:solidFill>
              <a:latin typeface="Times New Roman" pitchFamily="18" charset="0"/>
              <a:cs typeface="David" pitchFamily="2" charset="-79"/>
            </a:endParaRPr>
          </a:p>
          <a:p>
            <a:pPr algn="r" rtl="1">
              <a:spcBef>
                <a:spcPct val="50000"/>
              </a:spcBef>
              <a:defRPr/>
            </a:pPr>
            <a:r>
              <a:rPr lang="he-IL" sz="3200" b="1" dirty="0">
                <a:solidFill>
                  <a:schemeClr val="tx1">
                    <a:lumMod val="95000"/>
                    <a:lumOff val="5000"/>
                  </a:schemeClr>
                </a:solidFill>
                <a:latin typeface="Times New Roman" pitchFamily="18" charset="0"/>
                <a:cs typeface="David" pitchFamily="2" charset="-79"/>
              </a:rPr>
              <a:t>ה</a:t>
            </a:r>
            <a:r>
              <a:rPr lang="en-US" sz="3200" b="1" dirty="0">
                <a:solidFill>
                  <a:schemeClr val="tx1">
                    <a:lumMod val="95000"/>
                    <a:lumOff val="5000"/>
                  </a:schemeClr>
                </a:solidFill>
                <a:latin typeface="Times New Roman" pitchFamily="18" charset="0"/>
                <a:cs typeface="David" pitchFamily="2" charset="-79"/>
              </a:rPr>
              <a:t>.</a:t>
            </a:r>
            <a:r>
              <a:rPr lang="he-IL" sz="3200" dirty="0">
                <a:solidFill>
                  <a:schemeClr val="tx1">
                    <a:lumMod val="95000"/>
                    <a:lumOff val="5000"/>
                  </a:schemeClr>
                </a:solidFill>
                <a:latin typeface="Times New Roman" pitchFamily="18" charset="0"/>
                <a:cs typeface="David" pitchFamily="2" charset="-79"/>
              </a:rPr>
              <a:t> וּבִמְלוֹאת הַיָּמִים הָאֵלֶּה, </a:t>
            </a:r>
            <a:r>
              <a:rPr lang="en-US" sz="3200" dirty="0">
                <a:solidFill>
                  <a:schemeClr val="tx1">
                    <a:lumMod val="95000"/>
                    <a:lumOff val="5000"/>
                  </a:schemeClr>
                </a:solidFill>
                <a:latin typeface="Times New Roman" pitchFamily="18" charset="0"/>
                <a:cs typeface="David" pitchFamily="2" charset="-79"/>
              </a:rPr>
              <a:t>       </a:t>
            </a:r>
            <a:r>
              <a:rPr lang="he-IL" sz="3200" dirty="0">
                <a:solidFill>
                  <a:schemeClr val="tx1">
                    <a:lumMod val="95000"/>
                    <a:lumOff val="5000"/>
                  </a:schemeClr>
                </a:solidFill>
                <a:latin typeface="Times New Roman" pitchFamily="18" charset="0"/>
                <a:cs typeface="David" pitchFamily="2" charset="-79"/>
              </a:rPr>
              <a:t>עָשָׂה הַמֶּלֶךְ לְכָל הָעָם </a:t>
            </a:r>
            <a:r>
              <a:rPr lang="en-US" sz="3200" dirty="0">
                <a:solidFill>
                  <a:schemeClr val="tx1">
                    <a:lumMod val="95000"/>
                    <a:lumOff val="5000"/>
                  </a:schemeClr>
                </a:solidFill>
                <a:latin typeface="Times New Roman" pitchFamily="18" charset="0"/>
                <a:cs typeface="David" pitchFamily="2" charset="-79"/>
              </a:rPr>
              <a:t>            </a:t>
            </a:r>
            <a:r>
              <a:rPr lang="he-IL" sz="3200" dirty="0">
                <a:solidFill>
                  <a:schemeClr val="tx1">
                    <a:lumMod val="95000"/>
                    <a:lumOff val="5000"/>
                  </a:schemeClr>
                </a:solidFill>
                <a:latin typeface="Times New Roman" pitchFamily="18" charset="0"/>
                <a:cs typeface="David" pitchFamily="2" charset="-79"/>
              </a:rPr>
              <a:t>הַנִּמְצְאִים בְּשׁוּשַׁן הַבִּירָה </a:t>
            </a:r>
            <a:r>
              <a:rPr lang="en-US" sz="3200" dirty="0">
                <a:solidFill>
                  <a:schemeClr val="tx1">
                    <a:lumMod val="95000"/>
                    <a:lumOff val="5000"/>
                  </a:schemeClr>
                </a:solidFill>
                <a:latin typeface="Times New Roman" pitchFamily="18" charset="0"/>
                <a:cs typeface="David" pitchFamily="2" charset="-79"/>
              </a:rPr>
              <a:t>       </a:t>
            </a:r>
            <a:r>
              <a:rPr lang="he-IL" sz="3200" dirty="0">
                <a:solidFill>
                  <a:schemeClr val="tx1">
                    <a:lumMod val="95000"/>
                    <a:lumOff val="5000"/>
                  </a:schemeClr>
                </a:solidFill>
                <a:latin typeface="Times New Roman" pitchFamily="18" charset="0"/>
                <a:cs typeface="David" pitchFamily="2" charset="-79"/>
              </a:rPr>
              <a:t>לְמִגָּדוֹל וְעַד קָטָן מִשְׁתֶּה—</a:t>
            </a:r>
            <a:r>
              <a:rPr lang="en-US" sz="3200" dirty="0">
                <a:solidFill>
                  <a:schemeClr val="tx1">
                    <a:lumMod val="95000"/>
                    <a:lumOff val="5000"/>
                  </a:schemeClr>
                </a:solidFill>
                <a:latin typeface="Times New Roman" pitchFamily="18" charset="0"/>
                <a:cs typeface="David" pitchFamily="2" charset="-79"/>
              </a:rPr>
              <a:t>     </a:t>
            </a:r>
            <a:r>
              <a:rPr lang="he-IL" sz="3200" dirty="0">
                <a:solidFill>
                  <a:schemeClr val="tx1">
                    <a:lumMod val="95000"/>
                    <a:lumOff val="5000"/>
                  </a:schemeClr>
                </a:solidFill>
                <a:latin typeface="Times New Roman" pitchFamily="18" charset="0"/>
                <a:cs typeface="David" pitchFamily="2" charset="-79"/>
              </a:rPr>
              <a:t>שִׁבְעַת יָמִים:  בַּחֲצַר, גִּנַּת </a:t>
            </a:r>
            <a:r>
              <a:rPr lang="en-US" sz="3200" dirty="0">
                <a:solidFill>
                  <a:schemeClr val="tx1">
                    <a:lumMod val="95000"/>
                    <a:lumOff val="5000"/>
                  </a:schemeClr>
                </a:solidFill>
                <a:latin typeface="Times New Roman" pitchFamily="18" charset="0"/>
                <a:cs typeface="David" pitchFamily="2" charset="-79"/>
              </a:rPr>
              <a:t>      </a:t>
            </a:r>
            <a:r>
              <a:rPr lang="he-IL" sz="3200" dirty="0">
                <a:solidFill>
                  <a:schemeClr val="tx1">
                    <a:lumMod val="95000"/>
                    <a:lumOff val="5000"/>
                  </a:schemeClr>
                </a:solidFill>
                <a:latin typeface="Times New Roman" pitchFamily="18" charset="0"/>
                <a:cs typeface="David" pitchFamily="2" charset="-79"/>
              </a:rPr>
              <a:t>בִּיתַן הַמֶּלֶךְ.</a:t>
            </a:r>
            <a:r>
              <a:rPr lang="he-IL" sz="3200" dirty="0">
                <a:solidFill>
                  <a:schemeClr val="tx1">
                    <a:lumMod val="95000"/>
                    <a:lumOff val="5000"/>
                  </a:schemeClr>
                </a:solidFill>
                <a:latin typeface="David" pitchFamily="2" charset="-79"/>
                <a:cs typeface="+mn-cs"/>
              </a:rPr>
              <a:t> </a:t>
            </a:r>
            <a:endParaRPr lang="en-US" sz="3200" dirty="0">
              <a:solidFill>
                <a:schemeClr val="tx1">
                  <a:lumMod val="95000"/>
                  <a:lumOff val="5000"/>
                </a:schemeClr>
              </a:solidFill>
              <a:latin typeface="David" pitchFamily="2" charset="-79"/>
              <a:cs typeface="+mn-cs"/>
            </a:endParaRPr>
          </a:p>
        </p:txBody>
      </p:sp>
      <p:sp>
        <p:nvSpPr>
          <p:cNvPr id="6147" name="Text Box 3"/>
          <p:cNvSpPr txBox="1">
            <a:spLocks noChangeArrowheads="1"/>
          </p:cNvSpPr>
          <p:nvPr/>
        </p:nvSpPr>
        <p:spPr bwMode="auto">
          <a:xfrm>
            <a:off x="0" y="0"/>
            <a:ext cx="4572000" cy="5448300"/>
          </a:xfrm>
          <a:prstGeom prst="rect">
            <a:avLst/>
          </a:prstGeom>
          <a:noFill/>
          <a:ln w="9525">
            <a:noFill/>
            <a:miter lim="800000"/>
            <a:headEnd/>
            <a:tailEnd/>
          </a:ln>
          <a:effectLst/>
        </p:spPr>
        <p:txBody>
          <a:bodyPr>
            <a:spAutoFit/>
          </a:bodyPr>
          <a:lstStyle/>
          <a:p>
            <a:pPr marL="457200" indent="-457200">
              <a:spcBef>
                <a:spcPct val="50000"/>
              </a:spcBef>
              <a:buFontTx/>
              <a:buAutoNum type="arabicPeriod" startAt="4"/>
              <a:defRPr/>
            </a:pPr>
            <a:r>
              <a:rPr lang="en-US" sz="2400" dirty="0">
                <a:solidFill>
                  <a:schemeClr val="tx1">
                    <a:lumMod val="95000"/>
                    <a:lumOff val="5000"/>
                  </a:schemeClr>
                </a:solidFill>
                <a:latin typeface="Times New Roman" pitchFamily="18" charset="0"/>
                <a:cs typeface="Times New Roman" pitchFamily="18" charset="0"/>
              </a:rPr>
              <a:t>For many days, one hundred and eighty days, he displayed the glorious wealth of his kingdom and the splendorous beauty of his majesty.</a:t>
            </a:r>
          </a:p>
          <a:p>
            <a:pPr marL="457200" indent="-457200">
              <a:spcBef>
                <a:spcPct val="50000"/>
              </a:spcBef>
              <a:defRPr/>
            </a:pPr>
            <a:endParaRPr lang="en-US" sz="2400" b="1" dirty="0">
              <a:solidFill>
                <a:schemeClr val="tx1">
                  <a:lumMod val="95000"/>
                  <a:lumOff val="5000"/>
                </a:schemeClr>
              </a:solidFill>
              <a:latin typeface="Times New Roman" pitchFamily="18" charset="0"/>
              <a:cs typeface="Times New Roman" pitchFamily="18" charset="0"/>
            </a:endParaRPr>
          </a:p>
          <a:p>
            <a:pPr marL="457200" indent="-457200">
              <a:spcBef>
                <a:spcPct val="50000"/>
              </a:spcBef>
              <a:defRPr/>
            </a:pPr>
            <a:endParaRPr lang="en-US" sz="2400" b="1" dirty="0">
              <a:solidFill>
                <a:schemeClr val="tx1">
                  <a:lumMod val="95000"/>
                  <a:lumOff val="5000"/>
                </a:schemeClr>
              </a:solidFill>
              <a:latin typeface="Times New Roman" pitchFamily="18" charset="0"/>
              <a:cs typeface="Times New Roman" pitchFamily="18" charset="0"/>
            </a:endParaRPr>
          </a:p>
          <a:p>
            <a:pPr marL="457200" indent="-457200">
              <a:spcBef>
                <a:spcPct val="50000"/>
              </a:spcBef>
              <a:defRPr/>
            </a:pPr>
            <a:r>
              <a:rPr lang="en-US" sz="2400" dirty="0">
                <a:solidFill>
                  <a:schemeClr val="tx1">
                    <a:lumMod val="95000"/>
                    <a:lumOff val="5000"/>
                  </a:schemeClr>
                </a:solidFill>
                <a:latin typeface="Times New Roman" pitchFamily="18" charset="0"/>
                <a:cs typeface="Times New Roman" pitchFamily="18" charset="0"/>
              </a:rPr>
              <a:t>5.   And when these days came to an end, the king made a seven-day feast in the courtyard of the king's palace garden, for all the people in </a:t>
            </a:r>
            <a:r>
              <a:rPr lang="en-US" sz="2400" dirty="0" err="1">
                <a:solidFill>
                  <a:schemeClr val="tx1">
                    <a:lumMod val="95000"/>
                    <a:lumOff val="5000"/>
                  </a:schemeClr>
                </a:solidFill>
                <a:latin typeface="Times New Roman" pitchFamily="18" charset="0"/>
                <a:cs typeface="Times New Roman" pitchFamily="18" charset="0"/>
              </a:rPr>
              <a:t>Shushan</a:t>
            </a:r>
            <a:r>
              <a:rPr lang="en-US" sz="2400" dirty="0">
                <a:solidFill>
                  <a:schemeClr val="tx1">
                    <a:lumMod val="95000"/>
                    <a:lumOff val="5000"/>
                  </a:schemeClr>
                </a:solidFill>
                <a:latin typeface="Times New Roman" pitchFamily="18" charset="0"/>
                <a:cs typeface="Times New Roman" pitchFamily="18" charset="0"/>
              </a:rPr>
              <a:t> the capital, nobleman and commoner alike.</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0" y="0"/>
            <a:ext cx="4800600" cy="6416675"/>
          </a:xfrm>
          <a:prstGeom prst="rect">
            <a:avLst/>
          </a:prstGeom>
          <a:noFill/>
          <a:ln w="9525">
            <a:noFill/>
            <a:miter lim="800000"/>
            <a:headEnd/>
            <a:tailEnd/>
          </a:ln>
          <a:effectLst/>
        </p:spPr>
        <p:txBody>
          <a:bodyPr>
            <a:spAutoFit/>
          </a:bodyPr>
          <a:lstStyle/>
          <a:p>
            <a:pPr marL="457200" indent="-457200">
              <a:spcBef>
                <a:spcPct val="50000"/>
              </a:spcBef>
              <a:buFontTx/>
              <a:buAutoNum type="arabicPeriod" startAt="13"/>
              <a:defRPr/>
            </a:pPr>
            <a:r>
              <a:rPr lang="en-US" sz="2400" dirty="0">
                <a:solidFill>
                  <a:srgbClr val="000000"/>
                </a:solidFill>
                <a:latin typeface="Times New Roman" pitchFamily="18" charset="0"/>
                <a:cs typeface="Times New Roman" pitchFamily="18" charset="0"/>
              </a:rPr>
              <a:t>Yet all this is worthless to me whenever I see </a:t>
            </a:r>
            <a:r>
              <a:rPr lang="en-US" sz="2400" dirty="0" err="1">
                <a:solidFill>
                  <a:srgbClr val="000000"/>
                </a:solidFill>
                <a:latin typeface="Times New Roman" pitchFamily="18" charset="0"/>
                <a:cs typeface="Times New Roman" pitchFamily="18" charset="0"/>
              </a:rPr>
              <a:t>Mordechai</a:t>
            </a:r>
            <a:r>
              <a:rPr lang="en-US" sz="2400" dirty="0">
                <a:solidFill>
                  <a:srgbClr val="000000"/>
                </a:solidFill>
                <a:latin typeface="Times New Roman" pitchFamily="18" charset="0"/>
                <a:cs typeface="Times New Roman" pitchFamily="18" charset="0"/>
              </a:rPr>
              <a:t> the Jew sitting at the king's gate!" </a:t>
            </a:r>
          </a:p>
          <a:p>
            <a:pPr marL="457200" indent="-457200">
              <a:spcBef>
                <a:spcPct val="50000"/>
              </a:spcBef>
              <a:buFontTx/>
              <a:buAutoNum type="arabicPeriod" startAt="13"/>
              <a:defRPr/>
            </a:pPr>
            <a:endParaRPr lang="en-US" sz="2400" dirty="0">
              <a:solidFill>
                <a:srgbClr val="000000"/>
              </a:solidFill>
              <a:latin typeface="Times New Roman" pitchFamily="18" charset="0"/>
              <a:cs typeface="Times New Roman" pitchFamily="18" charset="0"/>
            </a:endParaRPr>
          </a:p>
          <a:p>
            <a:pPr marL="457200" indent="-457200">
              <a:spcBef>
                <a:spcPct val="50000"/>
              </a:spcBef>
              <a:defRPr/>
            </a:pPr>
            <a:endParaRPr lang="en-US" sz="1000" dirty="0">
              <a:solidFill>
                <a:srgbClr val="000000"/>
              </a:solidFill>
              <a:latin typeface="Times New Roman" pitchFamily="18" charset="0"/>
              <a:cs typeface="Times New Roman" pitchFamily="18" charset="0"/>
            </a:endParaRPr>
          </a:p>
          <a:p>
            <a:pPr marL="457200" indent="-457200">
              <a:spcBef>
                <a:spcPct val="50000"/>
              </a:spcBef>
              <a:defRPr/>
            </a:pPr>
            <a:endParaRPr lang="en-US" sz="1000" dirty="0">
              <a:solidFill>
                <a:srgbClr val="000000"/>
              </a:solidFill>
              <a:latin typeface="Times New Roman" pitchFamily="18" charset="0"/>
              <a:cs typeface="Times New Roman" pitchFamily="18" charset="0"/>
            </a:endParaRPr>
          </a:p>
          <a:p>
            <a:pPr marL="457200" indent="-457200">
              <a:spcBef>
                <a:spcPct val="50000"/>
              </a:spcBef>
              <a:defRPr/>
            </a:pPr>
            <a:endParaRPr lang="en-US" sz="1000" dirty="0">
              <a:solidFill>
                <a:srgbClr val="000000"/>
              </a:solidFill>
              <a:latin typeface="Times New Roman" pitchFamily="18" charset="0"/>
              <a:cs typeface="Times New Roman" pitchFamily="18" charset="0"/>
            </a:endParaRPr>
          </a:p>
          <a:p>
            <a:pPr marL="457200" indent="-457200">
              <a:spcBef>
                <a:spcPct val="50000"/>
              </a:spcBef>
              <a:defRPr/>
            </a:pPr>
            <a:endParaRPr lang="en-US" sz="1000" dirty="0">
              <a:solidFill>
                <a:srgbClr val="000000"/>
              </a:solidFill>
              <a:latin typeface="Times New Roman" pitchFamily="18" charset="0"/>
              <a:cs typeface="Times New Roman" pitchFamily="18" charset="0"/>
            </a:endParaRPr>
          </a:p>
          <a:p>
            <a:pPr marL="457200" indent="-457200">
              <a:spcBef>
                <a:spcPct val="50000"/>
              </a:spcBef>
              <a:buFontTx/>
              <a:buAutoNum type="arabicPeriod" startAt="13"/>
              <a:defRPr/>
            </a:pPr>
            <a:endParaRPr lang="en-US" sz="1000" dirty="0">
              <a:solidFill>
                <a:srgbClr val="000000"/>
              </a:solidFill>
              <a:latin typeface="Times New Roman" pitchFamily="18" charset="0"/>
              <a:cs typeface="Times New Roman" pitchFamily="18" charset="0"/>
            </a:endParaRPr>
          </a:p>
          <a:p>
            <a:pPr marL="457200" indent="-457200">
              <a:spcBef>
                <a:spcPct val="50000"/>
              </a:spcBef>
              <a:defRPr/>
            </a:pPr>
            <a:r>
              <a:rPr lang="en-US" sz="2400" dirty="0">
                <a:solidFill>
                  <a:srgbClr val="000000"/>
                </a:solidFill>
                <a:latin typeface="Times New Roman" pitchFamily="18" charset="0"/>
                <a:cs typeface="Times New Roman" pitchFamily="18" charset="0"/>
              </a:rPr>
              <a:t>14. Then his wife </a:t>
            </a:r>
            <a:r>
              <a:rPr lang="en-US" sz="2400" dirty="0" err="1">
                <a:solidFill>
                  <a:srgbClr val="000000"/>
                </a:solidFill>
                <a:latin typeface="Times New Roman" pitchFamily="18" charset="0"/>
                <a:cs typeface="Times New Roman" pitchFamily="18" charset="0"/>
              </a:rPr>
              <a:t>Zeresh</a:t>
            </a:r>
            <a:r>
              <a:rPr lang="en-US" sz="2400" dirty="0">
                <a:solidFill>
                  <a:srgbClr val="000000"/>
                </a:solidFill>
                <a:latin typeface="Times New Roman" pitchFamily="18" charset="0"/>
                <a:cs typeface="Times New Roman" pitchFamily="18" charset="0"/>
              </a:rPr>
              <a:t> and all his friends said to him, "Have gallows erected fifty cubits high, and tomorrow tell the king to have </a:t>
            </a:r>
            <a:r>
              <a:rPr lang="en-US" sz="2400" dirty="0" err="1">
                <a:solidFill>
                  <a:srgbClr val="000000"/>
                </a:solidFill>
                <a:latin typeface="Times New Roman" pitchFamily="18" charset="0"/>
                <a:cs typeface="Times New Roman" pitchFamily="18" charset="0"/>
              </a:rPr>
              <a:t>Mordechai</a:t>
            </a:r>
            <a:r>
              <a:rPr lang="en-US" sz="2400" dirty="0">
                <a:solidFill>
                  <a:srgbClr val="000000"/>
                </a:solidFill>
                <a:latin typeface="Times New Roman" pitchFamily="18" charset="0"/>
                <a:cs typeface="Times New Roman" pitchFamily="18" charset="0"/>
              </a:rPr>
              <a:t> hanged on it. Then you will be able to go in good spirits with the king to the feast." </a:t>
            </a:r>
            <a:r>
              <a:rPr lang="en-US" sz="2400" b="1" i="1" u="sng" dirty="0">
                <a:solidFill>
                  <a:srgbClr val="000000"/>
                </a:solidFill>
                <a:effectLst>
                  <a:outerShdw blurRad="38100" dist="38100" dir="2700000" algn="tl">
                    <a:srgbClr val="FFFFFF"/>
                  </a:outerShdw>
                </a:effectLst>
                <a:latin typeface="Times New Roman" pitchFamily="18" charset="0"/>
                <a:cs typeface="Times New Roman" pitchFamily="18" charset="0"/>
              </a:rPr>
              <a:t>Haman</a:t>
            </a:r>
            <a:r>
              <a:rPr lang="en-US" sz="2400" dirty="0">
                <a:solidFill>
                  <a:srgbClr val="000000"/>
                </a:solidFill>
                <a:latin typeface="Times New Roman" pitchFamily="18" charset="0"/>
                <a:cs typeface="Times New Roman" pitchFamily="18" charset="0"/>
              </a:rPr>
              <a:t> was pleased with the idea and erected the gallows.</a:t>
            </a:r>
          </a:p>
        </p:txBody>
      </p:sp>
      <p:sp>
        <p:nvSpPr>
          <p:cNvPr id="52227" name="Text Box 3"/>
          <p:cNvSpPr txBox="1">
            <a:spLocks noChangeArrowheads="1"/>
          </p:cNvSpPr>
          <p:nvPr/>
        </p:nvSpPr>
        <p:spPr bwMode="auto">
          <a:xfrm>
            <a:off x="4746625" y="0"/>
            <a:ext cx="4397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defRPr sz="800">
                <a:solidFill>
                  <a:srgbClr val="FFFF00"/>
                </a:solidFill>
                <a:latin typeface="Arial" pitchFamily="34" charset="0"/>
              </a:defRPr>
            </a:lvl1pPr>
            <a:lvl2pPr marL="742950" indent="-285750" eaLnBrk="0" hangingPunct="0">
              <a:spcBef>
                <a:spcPct val="50000"/>
              </a:spcBef>
              <a:defRPr sz="800">
                <a:solidFill>
                  <a:srgbClr val="FFFF00"/>
                </a:solidFill>
                <a:latin typeface="Arial" pitchFamily="34" charset="0"/>
              </a:defRPr>
            </a:lvl2pPr>
            <a:lvl3pPr marL="1143000" indent="-228600" eaLnBrk="0" hangingPunct="0">
              <a:spcBef>
                <a:spcPct val="50000"/>
              </a:spcBef>
              <a:defRPr sz="800">
                <a:solidFill>
                  <a:srgbClr val="FFFF00"/>
                </a:solidFill>
                <a:latin typeface="Arial" pitchFamily="34" charset="0"/>
              </a:defRPr>
            </a:lvl3pPr>
            <a:lvl4pPr marL="1600200" indent="-228600" eaLnBrk="0" hangingPunct="0">
              <a:spcBef>
                <a:spcPct val="50000"/>
              </a:spcBef>
              <a:defRPr sz="800">
                <a:solidFill>
                  <a:srgbClr val="FFFF00"/>
                </a:solidFill>
                <a:latin typeface="Arial" pitchFamily="34" charset="0"/>
              </a:defRPr>
            </a:lvl4pPr>
            <a:lvl5pPr marL="2057400" indent="-228600" eaLnBrk="0" hangingPunct="0">
              <a:spcBef>
                <a:spcPct val="50000"/>
              </a:spcBef>
              <a:defRPr sz="800">
                <a:solidFill>
                  <a:srgbClr val="FFFF00"/>
                </a:solidFill>
                <a:latin typeface="Arial" pitchFamily="34" charset="0"/>
              </a:defRPr>
            </a:lvl5pPr>
            <a:lvl6pPr marL="2514600" indent="-228600" eaLnBrk="0" fontAlgn="base" hangingPunct="0">
              <a:spcBef>
                <a:spcPct val="50000"/>
              </a:spcBef>
              <a:spcAft>
                <a:spcPct val="0"/>
              </a:spcAft>
              <a:defRPr sz="800">
                <a:solidFill>
                  <a:srgbClr val="FFFF00"/>
                </a:solidFill>
                <a:latin typeface="Arial" pitchFamily="34" charset="0"/>
              </a:defRPr>
            </a:lvl6pPr>
            <a:lvl7pPr marL="2971800" indent="-228600" eaLnBrk="0" fontAlgn="base" hangingPunct="0">
              <a:spcBef>
                <a:spcPct val="50000"/>
              </a:spcBef>
              <a:spcAft>
                <a:spcPct val="0"/>
              </a:spcAft>
              <a:defRPr sz="800">
                <a:solidFill>
                  <a:srgbClr val="FFFF00"/>
                </a:solidFill>
                <a:latin typeface="Arial" pitchFamily="34" charset="0"/>
              </a:defRPr>
            </a:lvl7pPr>
            <a:lvl8pPr marL="3429000" indent="-228600" eaLnBrk="0" fontAlgn="base" hangingPunct="0">
              <a:spcBef>
                <a:spcPct val="50000"/>
              </a:spcBef>
              <a:spcAft>
                <a:spcPct val="0"/>
              </a:spcAft>
              <a:defRPr sz="800">
                <a:solidFill>
                  <a:srgbClr val="FFFF00"/>
                </a:solidFill>
                <a:latin typeface="Arial" pitchFamily="34" charset="0"/>
              </a:defRPr>
            </a:lvl8pPr>
            <a:lvl9pPr marL="3886200" indent="-228600" eaLnBrk="0" fontAlgn="base" hangingPunct="0">
              <a:spcBef>
                <a:spcPct val="50000"/>
              </a:spcBef>
              <a:spcAft>
                <a:spcPct val="0"/>
              </a:spcAft>
              <a:defRPr sz="800">
                <a:solidFill>
                  <a:srgbClr val="FFFF00"/>
                </a:solidFill>
                <a:latin typeface="Arial" pitchFamily="34" charset="0"/>
              </a:defRPr>
            </a:lvl9pPr>
          </a:lstStyle>
          <a:p>
            <a:pPr eaLnBrk="1" hangingPunct="1"/>
            <a:endParaRPr lang="en-CA" altLang="en-US" sz="2400"/>
          </a:p>
        </p:txBody>
      </p:sp>
      <p:sp>
        <p:nvSpPr>
          <p:cNvPr id="52228" name="Text Box 4"/>
          <p:cNvSpPr txBox="1">
            <a:spLocks noChangeArrowheads="1"/>
          </p:cNvSpPr>
          <p:nvPr/>
        </p:nvSpPr>
        <p:spPr bwMode="auto">
          <a:xfrm>
            <a:off x="4267200" y="0"/>
            <a:ext cx="4876800" cy="6494463"/>
          </a:xfrm>
          <a:prstGeom prst="rect">
            <a:avLst/>
          </a:prstGeom>
          <a:noFill/>
          <a:ln w="9525">
            <a:noFill/>
            <a:miter lim="800000"/>
            <a:headEnd/>
            <a:tailEnd/>
          </a:ln>
          <a:effectLst/>
        </p:spPr>
        <p:txBody>
          <a:bodyPr>
            <a:spAutoFit/>
          </a:bodyPr>
          <a:lstStyle/>
          <a:p>
            <a:pPr algn="r" rtl="1">
              <a:spcBef>
                <a:spcPct val="50000"/>
              </a:spcBef>
              <a:defRPr/>
            </a:pPr>
            <a:r>
              <a:rPr lang="he-IL" sz="3200" b="1" dirty="0">
                <a:solidFill>
                  <a:srgbClr val="000000"/>
                </a:solidFill>
                <a:latin typeface="Arial" charset="0"/>
                <a:cs typeface="David" pitchFamily="2" charset="-79"/>
              </a:rPr>
              <a:t>יג</a:t>
            </a:r>
            <a:r>
              <a:rPr lang="en-US" sz="3200" b="1" dirty="0">
                <a:solidFill>
                  <a:srgbClr val="000000"/>
                </a:solidFill>
                <a:latin typeface="Arial" charset="0"/>
                <a:cs typeface="David" pitchFamily="2" charset="-79"/>
              </a:rPr>
              <a:t>.</a:t>
            </a:r>
            <a:r>
              <a:rPr lang="he-IL" sz="3200" dirty="0">
                <a:solidFill>
                  <a:srgbClr val="000000"/>
                </a:solidFill>
                <a:latin typeface="Arial" charset="0"/>
                <a:cs typeface="David" pitchFamily="2" charset="-79"/>
              </a:rPr>
              <a:t> וְכָל זֶה, אֵינֶנּוּ שֹׁוֶה לִי:  בְּכָל </a:t>
            </a:r>
            <a:r>
              <a:rPr lang="en-US" sz="3200" dirty="0">
                <a:solidFill>
                  <a:srgbClr val="000000"/>
                </a:solidFill>
                <a:latin typeface="Arial" charset="0"/>
                <a:cs typeface="David" pitchFamily="2" charset="-79"/>
              </a:rPr>
              <a:t>   </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עֵת, אֲשֶׁר אֲנִי רֹאֶה אֶת </a:t>
            </a:r>
            <a:r>
              <a:rPr lang="en-US" sz="3200" dirty="0">
                <a:solidFill>
                  <a:srgbClr val="000000"/>
                </a:solidFill>
                <a:latin typeface="Arial" charset="0"/>
                <a:cs typeface="David" pitchFamily="2" charset="-79"/>
              </a:rPr>
              <a:t>        </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מָרְדֳּכַי הַיְּהוּדִי--יוֹשֵׁב, </a:t>
            </a:r>
            <a:r>
              <a:rPr lang="en-US" sz="3200" dirty="0">
                <a:solidFill>
                  <a:srgbClr val="000000"/>
                </a:solidFill>
                <a:latin typeface="Arial" charset="0"/>
                <a:cs typeface="David" pitchFamily="2" charset="-79"/>
              </a:rPr>
              <a:t>          </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בְּשַׁעַר </a:t>
            </a:r>
            <a:r>
              <a:rPr lang="he-IL" sz="3200" dirty="0">
                <a:solidFill>
                  <a:srgbClr val="000000"/>
                </a:solidFill>
                <a:latin typeface="Arial" charset="0"/>
                <a:cs typeface="David" pitchFamily="2" charset="-79"/>
              </a:rPr>
              <a:t>הַמֶּלֶךְ.  </a:t>
            </a:r>
            <a:endParaRPr lang="en-US" sz="3200" dirty="0">
              <a:solidFill>
                <a:srgbClr val="000000"/>
              </a:solidFill>
              <a:latin typeface="Arial" charset="0"/>
              <a:cs typeface="David" pitchFamily="2" charset="-79"/>
            </a:endParaRPr>
          </a:p>
          <a:p>
            <a:pPr algn="r" rtl="1">
              <a:spcBef>
                <a:spcPct val="50000"/>
              </a:spcBef>
              <a:defRPr/>
            </a:pPr>
            <a:endParaRPr lang="en-US" sz="3200" dirty="0">
              <a:solidFill>
                <a:srgbClr val="000000"/>
              </a:solidFill>
              <a:latin typeface="Arial" charset="0"/>
              <a:cs typeface="David" pitchFamily="2" charset="-79"/>
            </a:endParaRPr>
          </a:p>
          <a:p>
            <a:pPr algn="r" rtl="1">
              <a:spcBef>
                <a:spcPct val="50000"/>
              </a:spcBef>
              <a:defRPr/>
            </a:pPr>
            <a:r>
              <a:rPr lang="he-IL" sz="3200" b="1" dirty="0">
                <a:solidFill>
                  <a:srgbClr val="000000"/>
                </a:solidFill>
                <a:latin typeface="Arial" charset="0"/>
                <a:cs typeface="David" pitchFamily="2" charset="-79"/>
              </a:rPr>
              <a:t>יד</a:t>
            </a:r>
            <a:r>
              <a:rPr lang="en-US" sz="3200" b="1" dirty="0">
                <a:solidFill>
                  <a:srgbClr val="000000"/>
                </a:solidFill>
                <a:latin typeface="Arial" charset="0"/>
                <a:cs typeface="David" pitchFamily="2" charset="-79"/>
              </a:rPr>
              <a:t>.</a:t>
            </a:r>
            <a:r>
              <a:rPr lang="he-IL" sz="3200" dirty="0">
                <a:solidFill>
                  <a:srgbClr val="000000"/>
                </a:solidFill>
                <a:latin typeface="Arial" charset="0"/>
                <a:cs typeface="David" pitchFamily="2" charset="-79"/>
              </a:rPr>
              <a:t> וַתֹּאמֶר לוֹ זֶרֶשׁ אִשְׁתּוֹ וְכָל </a:t>
            </a:r>
            <a:r>
              <a:rPr lang="en-US" sz="3200" dirty="0">
                <a:solidFill>
                  <a:srgbClr val="000000"/>
                </a:solidFill>
                <a:latin typeface="Arial" charset="0"/>
                <a:cs typeface="David" pitchFamily="2" charset="-79"/>
              </a:rPr>
              <a:t>    </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אֹהֲבָיו, יַעֲשׂוּ עֵץ גָּבֹהַּ </a:t>
            </a:r>
            <a:r>
              <a:rPr lang="en-US" sz="3200" dirty="0">
                <a:solidFill>
                  <a:srgbClr val="000000"/>
                </a:solidFill>
                <a:latin typeface="Arial" charset="0"/>
                <a:cs typeface="David" pitchFamily="2" charset="-79"/>
              </a:rPr>
              <a:t>          </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חֲמִשִּׁים אַמָּה, וּבַבֹּקֶר אֱמֹר </a:t>
            </a:r>
            <a:r>
              <a:rPr lang="en-US" sz="3200" dirty="0">
                <a:solidFill>
                  <a:srgbClr val="000000"/>
                </a:solidFill>
                <a:latin typeface="Arial" charset="0"/>
                <a:cs typeface="David" pitchFamily="2" charset="-79"/>
              </a:rPr>
              <a:t>     </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לַמֶּלֶךְ </a:t>
            </a:r>
            <a:r>
              <a:rPr lang="he-IL" sz="3200" dirty="0">
                <a:solidFill>
                  <a:srgbClr val="000000"/>
                </a:solidFill>
                <a:latin typeface="Arial" charset="0"/>
                <a:cs typeface="David" pitchFamily="2" charset="-79"/>
              </a:rPr>
              <a:t>וְיִתְלוּ אֶת מָרְדֳּכַי </a:t>
            </a:r>
            <a:r>
              <a:rPr lang="en-US" sz="3200" dirty="0">
                <a:solidFill>
                  <a:srgbClr val="000000"/>
                </a:solidFill>
                <a:latin typeface="Arial" charset="0"/>
                <a:cs typeface="David" pitchFamily="2" charset="-79"/>
              </a:rPr>
              <a:t>        </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עָלָיו, וּבֹא עִם הַמֶּלֶךְ אֶל </a:t>
            </a:r>
            <a:r>
              <a:rPr lang="en-US" sz="3200" dirty="0">
                <a:solidFill>
                  <a:srgbClr val="000000"/>
                </a:solidFill>
                <a:latin typeface="Arial" charset="0"/>
                <a:cs typeface="David" pitchFamily="2" charset="-79"/>
              </a:rPr>
              <a:t>       </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הַמִּשְׁתֶּה שָׂמֵחַ; וַיִּיטַב הַדָּבָר </a:t>
            </a:r>
            <a:r>
              <a:rPr lang="en-US" sz="3200" dirty="0">
                <a:solidFill>
                  <a:srgbClr val="000000"/>
                </a:solidFill>
                <a:latin typeface="Arial" charset="0"/>
                <a:cs typeface="David" pitchFamily="2" charset="-79"/>
              </a:rPr>
              <a:t>    </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לִפְנֵי </a:t>
            </a:r>
            <a:r>
              <a:rPr lang="he-IL" sz="3200" u="sng" dirty="0">
                <a:solidFill>
                  <a:srgbClr val="000000"/>
                </a:solidFill>
                <a:effectLst>
                  <a:outerShdw blurRad="38100" dist="38100" dir="2700000" algn="tl">
                    <a:srgbClr val="808080"/>
                  </a:outerShdw>
                </a:effectLst>
                <a:latin typeface="Arial" charset="0"/>
                <a:cs typeface="David" pitchFamily="2" charset="-79"/>
              </a:rPr>
              <a:t>הָמָן</a:t>
            </a:r>
            <a:r>
              <a:rPr lang="he-IL" sz="3200" dirty="0">
                <a:solidFill>
                  <a:srgbClr val="000000"/>
                </a:solidFill>
                <a:latin typeface="Arial" charset="0"/>
                <a:cs typeface="David" pitchFamily="2" charset="-79"/>
              </a:rPr>
              <a:t>, וַיַּעַשׂ הָעֵץ. </a:t>
            </a:r>
            <a:endParaRPr lang="en-US" sz="3200" dirty="0">
              <a:solidFill>
                <a:srgbClr val="000000"/>
              </a:solidFill>
              <a:latin typeface="Arial" charset="0"/>
              <a:cs typeface="David" pitchFamily="2" charset="-79"/>
            </a:endParaRPr>
          </a:p>
        </p:txBody>
      </p:sp>
      <p:pic>
        <p:nvPicPr>
          <p:cNvPr id="5" name="Picture 4" descr="256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44888" y="1530350"/>
            <a:ext cx="2254250" cy="407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rocket_icon_black_white_line_art_scalable_vector_graphics_svg_inkscape_adobe_illustrator_clip_art_clipart_coloring_book_colouring-1331px.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2602773">
            <a:off x="1749425" y="922338"/>
            <a:ext cx="5853113" cy="585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1" fill="hold" nodeType="afterEffect">
                                  <p:stCondLst>
                                    <p:cond delay="300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4000"/>
                            </p:stCondLst>
                            <p:childTnLst>
                              <p:par>
                                <p:cTn id="15" presetID="1" presetClass="exit" presetSubtype="0" fill="hold" nodeType="afterEffect">
                                  <p:stCondLst>
                                    <p:cond delay="0"/>
                                  </p:stCondLst>
                                  <p:childTnLst>
                                    <p:set>
                                      <p:cBhvr>
                                        <p:cTn id="16" dur="1" fill="hold">
                                          <p:stCondLst>
                                            <p:cond delay="0"/>
                                          </p:stCondLst>
                                        </p:cTn>
                                        <p:tgtEl>
                                          <p:spTgt spid="5"/>
                                        </p:tgtEl>
                                        <p:attrNameLst>
                                          <p:attrName>style.visibility</p:attrName>
                                        </p:attrNameLst>
                                      </p:cBhvr>
                                      <p:to>
                                        <p:strVal val="hidden"/>
                                      </p:to>
                                    </p:set>
                                  </p:childTnLst>
                                </p:cTn>
                              </p:par>
                            </p:childTnLst>
                          </p:cTn>
                        </p:par>
                        <p:par>
                          <p:cTn id="17" fill="hold" nodeType="afterGroup">
                            <p:stCondLst>
                              <p:cond delay="4000"/>
                            </p:stCondLst>
                            <p:childTnLst>
                              <p:par>
                                <p:cTn id="18" presetID="32" presetClass="emph" presetSubtype="0" fill="hold" nodeType="afterEffect">
                                  <p:stCondLst>
                                    <p:cond delay="2000"/>
                                  </p:stCondLst>
                                  <p:childTnLst>
                                    <p:animRot by="120000">
                                      <p:cBhvr>
                                        <p:cTn id="19" dur="100" fill="hold">
                                          <p:stCondLst>
                                            <p:cond delay="0"/>
                                          </p:stCondLst>
                                        </p:cTn>
                                        <p:tgtEl>
                                          <p:spTgt spid="6"/>
                                        </p:tgtEl>
                                        <p:attrNameLst>
                                          <p:attrName>r</p:attrName>
                                        </p:attrNameLst>
                                      </p:cBhvr>
                                    </p:animRot>
                                    <p:animRot by="-240000">
                                      <p:cBhvr>
                                        <p:cTn id="20" dur="200" fill="hold">
                                          <p:stCondLst>
                                            <p:cond delay="200"/>
                                          </p:stCondLst>
                                        </p:cTn>
                                        <p:tgtEl>
                                          <p:spTgt spid="6"/>
                                        </p:tgtEl>
                                        <p:attrNameLst>
                                          <p:attrName>r</p:attrName>
                                        </p:attrNameLst>
                                      </p:cBhvr>
                                    </p:animRot>
                                    <p:animRot by="240000">
                                      <p:cBhvr>
                                        <p:cTn id="21" dur="200" fill="hold">
                                          <p:stCondLst>
                                            <p:cond delay="400"/>
                                          </p:stCondLst>
                                        </p:cTn>
                                        <p:tgtEl>
                                          <p:spTgt spid="6"/>
                                        </p:tgtEl>
                                        <p:attrNameLst>
                                          <p:attrName>r</p:attrName>
                                        </p:attrNameLst>
                                      </p:cBhvr>
                                    </p:animRot>
                                    <p:animRot by="-240000">
                                      <p:cBhvr>
                                        <p:cTn id="22" dur="200" fill="hold">
                                          <p:stCondLst>
                                            <p:cond delay="600"/>
                                          </p:stCondLst>
                                        </p:cTn>
                                        <p:tgtEl>
                                          <p:spTgt spid="6"/>
                                        </p:tgtEl>
                                        <p:attrNameLst>
                                          <p:attrName>r</p:attrName>
                                        </p:attrNameLst>
                                      </p:cBhvr>
                                    </p:animRot>
                                    <p:animRot by="120000">
                                      <p:cBhvr>
                                        <p:cTn id="23" dur="200" fill="hold">
                                          <p:stCondLst>
                                            <p:cond delay="800"/>
                                          </p:stCondLst>
                                        </p:cTn>
                                        <p:tgtEl>
                                          <p:spTgt spid="6"/>
                                        </p:tgtEl>
                                        <p:attrNameLst>
                                          <p:attrName>r</p:attrName>
                                        </p:attrNameLst>
                                      </p:cBhvr>
                                    </p:animRot>
                                  </p:childTnLst>
                                </p:cTn>
                              </p:par>
                            </p:childTnLst>
                          </p:cTn>
                        </p:par>
                        <p:par>
                          <p:cTn id="24" fill="hold" nodeType="afterGroup">
                            <p:stCondLst>
                              <p:cond delay="7000"/>
                            </p:stCondLst>
                            <p:childTnLst>
                              <p:par>
                                <p:cTn id="25" presetID="32" presetClass="emph" presetSubtype="0" fill="hold" nodeType="afterEffect">
                                  <p:stCondLst>
                                    <p:cond delay="0"/>
                                  </p:stCondLst>
                                  <p:childTnLst>
                                    <p:animRot by="120000">
                                      <p:cBhvr>
                                        <p:cTn id="26" dur="100" fill="hold">
                                          <p:stCondLst>
                                            <p:cond delay="0"/>
                                          </p:stCondLst>
                                        </p:cTn>
                                        <p:tgtEl>
                                          <p:spTgt spid="6"/>
                                        </p:tgtEl>
                                        <p:attrNameLst>
                                          <p:attrName>r</p:attrName>
                                        </p:attrNameLst>
                                      </p:cBhvr>
                                    </p:animRot>
                                    <p:animRot by="-240000">
                                      <p:cBhvr>
                                        <p:cTn id="27" dur="200" fill="hold">
                                          <p:stCondLst>
                                            <p:cond delay="200"/>
                                          </p:stCondLst>
                                        </p:cTn>
                                        <p:tgtEl>
                                          <p:spTgt spid="6"/>
                                        </p:tgtEl>
                                        <p:attrNameLst>
                                          <p:attrName>r</p:attrName>
                                        </p:attrNameLst>
                                      </p:cBhvr>
                                    </p:animRot>
                                    <p:animRot by="240000">
                                      <p:cBhvr>
                                        <p:cTn id="28" dur="200" fill="hold">
                                          <p:stCondLst>
                                            <p:cond delay="400"/>
                                          </p:stCondLst>
                                        </p:cTn>
                                        <p:tgtEl>
                                          <p:spTgt spid="6"/>
                                        </p:tgtEl>
                                        <p:attrNameLst>
                                          <p:attrName>r</p:attrName>
                                        </p:attrNameLst>
                                      </p:cBhvr>
                                    </p:animRot>
                                    <p:animRot by="-240000">
                                      <p:cBhvr>
                                        <p:cTn id="29" dur="200" fill="hold">
                                          <p:stCondLst>
                                            <p:cond delay="600"/>
                                          </p:stCondLst>
                                        </p:cTn>
                                        <p:tgtEl>
                                          <p:spTgt spid="6"/>
                                        </p:tgtEl>
                                        <p:attrNameLst>
                                          <p:attrName>r</p:attrName>
                                        </p:attrNameLst>
                                      </p:cBhvr>
                                    </p:animRot>
                                    <p:animRot by="120000">
                                      <p:cBhvr>
                                        <p:cTn id="30" dur="200" fill="hold">
                                          <p:stCondLst>
                                            <p:cond delay="800"/>
                                          </p:stCondLst>
                                        </p:cTn>
                                        <p:tgtEl>
                                          <p:spTgt spid="6"/>
                                        </p:tgtEl>
                                        <p:attrNameLst>
                                          <p:attrName>r</p:attrName>
                                        </p:attrNameLst>
                                      </p:cBhvr>
                                    </p:animRot>
                                  </p:childTnLst>
                                </p:cTn>
                              </p:par>
                            </p:childTnLst>
                          </p:cTn>
                        </p:par>
                        <p:par>
                          <p:cTn id="31" fill="hold" nodeType="afterGroup">
                            <p:stCondLst>
                              <p:cond delay="8000"/>
                            </p:stCondLst>
                            <p:childTnLst>
                              <p:par>
                                <p:cTn id="32" presetID="2" presetClass="exit" presetSubtype="1" fill="hold" nodeType="afterEffect">
                                  <p:stCondLst>
                                    <p:cond delay="1000"/>
                                  </p:stCondLst>
                                  <p:childTnLst>
                                    <p:anim calcmode="lin" valueType="num">
                                      <p:cBhvr additive="base">
                                        <p:cTn id="33" dur="500"/>
                                        <p:tgtEl>
                                          <p:spTgt spid="6"/>
                                        </p:tgtEl>
                                        <p:attrNameLst>
                                          <p:attrName>ppt_x</p:attrName>
                                        </p:attrNameLst>
                                      </p:cBhvr>
                                      <p:tavLst>
                                        <p:tav tm="0">
                                          <p:val>
                                            <p:strVal val="ppt_x"/>
                                          </p:val>
                                        </p:tav>
                                        <p:tav tm="100000">
                                          <p:val>
                                            <p:strVal val="ppt_x"/>
                                          </p:val>
                                        </p:tav>
                                      </p:tavLst>
                                    </p:anim>
                                    <p:anim calcmode="lin" valueType="num">
                                      <p:cBhvr additive="base">
                                        <p:cTn id="34" dur="500"/>
                                        <p:tgtEl>
                                          <p:spTgt spid="6"/>
                                        </p:tgtEl>
                                        <p:attrNameLst>
                                          <p:attrName>ppt_y</p:attrName>
                                        </p:attrNameLst>
                                      </p:cBhvr>
                                      <p:tavLst>
                                        <p:tav tm="0">
                                          <p:val>
                                            <p:strVal val="ppt_y"/>
                                          </p:val>
                                        </p:tav>
                                        <p:tav tm="100000">
                                          <p:val>
                                            <p:strVal val="0-ppt_h/2"/>
                                          </p:val>
                                        </p:tav>
                                      </p:tavLst>
                                    </p:anim>
                                    <p:set>
                                      <p:cBhvr>
                                        <p:cTn id="35"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533400" y="533400"/>
            <a:ext cx="7848600" cy="3384550"/>
          </a:xfrm>
          <a:prstGeom prst="rect">
            <a:avLst/>
          </a:prstGeom>
          <a:noFill/>
          <a:ln w="9525">
            <a:noFill/>
            <a:miter lim="800000"/>
            <a:headEnd/>
            <a:tailEnd/>
          </a:ln>
          <a:effectLst/>
        </p:spPr>
        <p:txBody>
          <a:bodyPr>
            <a:spAutoFit/>
          </a:bodyPr>
          <a:lstStyle/>
          <a:p>
            <a:pPr algn="ctr">
              <a:spcBef>
                <a:spcPct val="50000"/>
              </a:spcBef>
              <a:defRPr/>
            </a:pPr>
            <a:endParaRPr lang="en-US" sz="7200" dirty="0">
              <a:solidFill>
                <a:srgbClr val="66FFFF"/>
              </a:solidFill>
              <a:effectLst>
                <a:outerShdw blurRad="38100" dist="38100" dir="2700000" algn="tl">
                  <a:srgbClr val="FFFFFF"/>
                </a:outerShdw>
              </a:effectLst>
              <a:latin typeface="Mead Bold" pitchFamily="2" charset="0"/>
              <a:cs typeface="+mn-cs"/>
            </a:endParaRPr>
          </a:p>
          <a:p>
            <a:pPr algn="ctr">
              <a:spcBef>
                <a:spcPct val="50000"/>
              </a:spcBef>
              <a:defRPr/>
            </a:pPr>
            <a:r>
              <a:rPr lang="en-US" sz="9600" dirty="0">
                <a:ln w="57150" cmpd="sng">
                  <a:solidFill>
                    <a:srgbClr val="0066FF"/>
                  </a:solidFill>
                </a:ln>
                <a:solidFill>
                  <a:srgbClr val="000000"/>
                </a:solidFill>
                <a:effectLst>
                  <a:outerShdw blurRad="38100" dist="38100" dir="2700000" algn="tl">
                    <a:srgbClr val="FFFFFF"/>
                  </a:outerShdw>
                </a:effectLst>
                <a:latin typeface="Arial Black"/>
                <a:cs typeface="Arial Black"/>
              </a:rPr>
              <a:t>Perek 6</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4191000" y="0"/>
            <a:ext cx="4953000"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defRPr sz="800">
                <a:solidFill>
                  <a:srgbClr val="FFFF00"/>
                </a:solidFill>
                <a:latin typeface="Arial" pitchFamily="34" charset="0"/>
              </a:defRPr>
            </a:lvl1pPr>
            <a:lvl2pPr marL="742950" indent="-285750" eaLnBrk="0" hangingPunct="0">
              <a:spcBef>
                <a:spcPct val="50000"/>
              </a:spcBef>
              <a:defRPr sz="800">
                <a:solidFill>
                  <a:srgbClr val="FFFF00"/>
                </a:solidFill>
                <a:latin typeface="Arial" pitchFamily="34" charset="0"/>
              </a:defRPr>
            </a:lvl2pPr>
            <a:lvl3pPr marL="1143000" indent="-228600" eaLnBrk="0" hangingPunct="0">
              <a:spcBef>
                <a:spcPct val="50000"/>
              </a:spcBef>
              <a:defRPr sz="800">
                <a:solidFill>
                  <a:srgbClr val="FFFF00"/>
                </a:solidFill>
                <a:latin typeface="Arial" pitchFamily="34" charset="0"/>
              </a:defRPr>
            </a:lvl3pPr>
            <a:lvl4pPr marL="1600200" indent="-228600" eaLnBrk="0" hangingPunct="0">
              <a:spcBef>
                <a:spcPct val="50000"/>
              </a:spcBef>
              <a:defRPr sz="800">
                <a:solidFill>
                  <a:srgbClr val="FFFF00"/>
                </a:solidFill>
                <a:latin typeface="Arial" pitchFamily="34" charset="0"/>
              </a:defRPr>
            </a:lvl4pPr>
            <a:lvl5pPr marL="2057400" indent="-228600" eaLnBrk="0" hangingPunct="0">
              <a:spcBef>
                <a:spcPct val="50000"/>
              </a:spcBef>
              <a:defRPr sz="800">
                <a:solidFill>
                  <a:srgbClr val="FFFF00"/>
                </a:solidFill>
                <a:latin typeface="Arial" pitchFamily="34" charset="0"/>
              </a:defRPr>
            </a:lvl5pPr>
            <a:lvl6pPr marL="2514600" indent="-228600" eaLnBrk="0" fontAlgn="base" hangingPunct="0">
              <a:spcBef>
                <a:spcPct val="50000"/>
              </a:spcBef>
              <a:spcAft>
                <a:spcPct val="0"/>
              </a:spcAft>
              <a:defRPr sz="800">
                <a:solidFill>
                  <a:srgbClr val="FFFF00"/>
                </a:solidFill>
                <a:latin typeface="Arial" pitchFamily="34" charset="0"/>
              </a:defRPr>
            </a:lvl6pPr>
            <a:lvl7pPr marL="2971800" indent="-228600" eaLnBrk="0" fontAlgn="base" hangingPunct="0">
              <a:spcBef>
                <a:spcPct val="50000"/>
              </a:spcBef>
              <a:spcAft>
                <a:spcPct val="0"/>
              </a:spcAft>
              <a:defRPr sz="800">
                <a:solidFill>
                  <a:srgbClr val="FFFF00"/>
                </a:solidFill>
                <a:latin typeface="Arial" pitchFamily="34" charset="0"/>
              </a:defRPr>
            </a:lvl7pPr>
            <a:lvl8pPr marL="3429000" indent="-228600" eaLnBrk="0" fontAlgn="base" hangingPunct="0">
              <a:spcBef>
                <a:spcPct val="50000"/>
              </a:spcBef>
              <a:spcAft>
                <a:spcPct val="0"/>
              </a:spcAft>
              <a:defRPr sz="800">
                <a:solidFill>
                  <a:srgbClr val="FFFF00"/>
                </a:solidFill>
                <a:latin typeface="Arial" pitchFamily="34" charset="0"/>
              </a:defRPr>
            </a:lvl8pPr>
            <a:lvl9pPr marL="3886200" indent="-228600" eaLnBrk="0" fontAlgn="base" hangingPunct="0">
              <a:spcBef>
                <a:spcPct val="50000"/>
              </a:spcBef>
              <a:spcAft>
                <a:spcPct val="0"/>
              </a:spcAft>
              <a:defRPr sz="800">
                <a:solidFill>
                  <a:srgbClr val="FFFF00"/>
                </a:solidFill>
                <a:latin typeface="Arial" pitchFamily="34" charset="0"/>
              </a:defRPr>
            </a:lvl9pPr>
          </a:lstStyle>
          <a:p>
            <a:pPr algn="r" rtl="1" eaLnBrk="1" hangingPunct="1"/>
            <a:r>
              <a:rPr lang="he-IL" altLang="en-US" sz="3200" b="1">
                <a:solidFill>
                  <a:srgbClr val="000000"/>
                </a:solidFill>
                <a:cs typeface="David" pitchFamily="34" charset="-79"/>
              </a:rPr>
              <a:t>א</a:t>
            </a:r>
            <a:r>
              <a:rPr lang="en-US" altLang="en-US" sz="3200" b="1">
                <a:solidFill>
                  <a:srgbClr val="000000"/>
                </a:solidFill>
                <a:cs typeface="David" pitchFamily="34" charset="-79"/>
              </a:rPr>
              <a:t>.</a:t>
            </a:r>
            <a:r>
              <a:rPr lang="he-IL" altLang="en-US" sz="3200">
                <a:solidFill>
                  <a:srgbClr val="000000"/>
                </a:solidFill>
                <a:cs typeface="David" pitchFamily="34" charset="-79"/>
              </a:rPr>
              <a:t> בַּלַּיְלָה הַהוּא, נָדְדָה שְׁנַת </a:t>
            </a:r>
            <a:r>
              <a:rPr lang="en-US" altLang="en-US" sz="3200">
                <a:solidFill>
                  <a:srgbClr val="000000"/>
                </a:solidFill>
                <a:cs typeface="David" pitchFamily="34" charset="-79"/>
              </a:rPr>
              <a:t>           </a:t>
            </a:r>
            <a:r>
              <a:rPr lang="he-IL" altLang="en-US" sz="3200">
                <a:solidFill>
                  <a:srgbClr val="000000"/>
                </a:solidFill>
                <a:cs typeface="David" pitchFamily="34" charset="-79"/>
              </a:rPr>
              <a:t>הַמֶּלֶךְ; וַיֹּאמֶר, לְהָבִיא אֶת </a:t>
            </a:r>
            <a:r>
              <a:rPr lang="en-US" altLang="en-US" sz="3200">
                <a:solidFill>
                  <a:srgbClr val="000000"/>
                </a:solidFill>
                <a:cs typeface="David" pitchFamily="34" charset="-79"/>
              </a:rPr>
              <a:t>        </a:t>
            </a:r>
            <a:r>
              <a:rPr lang="he-IL" altLang="en-US" sz="3200">
                <a:solidFill>
                  <a:srgbClr val="000000"/>
                </a:solidFill>
                <a:cs typeface="David" pitchFamily="34" charset="-79"/>
              </a:rPr>
              <a:t>סֵפֶר הַזִּכְרֹנוֹת דִּבְרֵי </a:t>
            </a:r>
            <a:r>
              <a:rPr lang="en-US" altLang="en-US" sz="3200">
                <a:solidFill>
                  <a:srgbClr val="000000"/>
                </a:solidFill>
                <a:cs typeface="David" pitchFamily="34" charset="-79"/>
              </a:rPr>
              <a:t>                 </a:t>
            </a:r>
            <a:r>
              <a:rPr lang="he-IL" altLang="en-US" sz="3200">
                <a:solidFill>
                  <a:srgbClr val="000000"/>
                </a:solidFill>
                <a:cs typeface="David" pitchFamily="34" charset="-79"/>
              </a:rPr>
              <a:t>הַיָּמִים, וַיִּהְיוּ נִקְרָאִים, </a:t>
            </a:r>
            <a:r>
              <a:rPr lang="en-US" altLang="en-US" sz="3200">
                <a:solidFill>
                  <a:srgbClr val="000000"/>
                </a:solidFill>
                <a:cs typeface="David" pitchFamily="34" charset="-79"/>
              </a:rPr>
              <a:t>            </a:t>
            </a:r>
            <a:r>
              <a:rPr lang="he-IL" altLang="en-US" sz="3200">
                <a:solidFill>
                  <a:srgbClr val="000000"/>
                </a:solidFill>
                <a:cs typeface="David" pitchFamily="34" charset="-79"/>
              </a:rPr>
              <a:t>לִפְנֵי הַמֶּלֶךְ. </a:t>
            </a:r>
            <a:endParaRPr lang="en-US" altLang="en-US" sz="3200">
              <a:solidFill>
                <a:srgbClr val="000000"/>
              </a:solidFill>
              <a:cs typeface="David" pitchFamily="34" charset="-79"/>
            </a:endParaRPr>
          </a:p>
          <a:p>
            <a:pPr algn="r" rtl="1" eaLnBrk="1" hangingPunct="1"/>
            <a:endParaRPr lang="en-US" altLang="en-US" sz="2800">
              <a:solidFill>
                <a:srgbClr val="000000"/>
              </a:solidFill>
              <a:cs typeface="David" pitchFamily="34" charset="-79"/>
            </a:endParaRPr>
          </a:p>
          <a:p>
            <a:pPr algn="r" rtl="1" eaLnBrk="1" hangingPunct="1"/>
            <a:r>
              <a:rPr lang="he-IL" altLang="en-US" sz="3200" b="1">
                <a:solidFill>
                  <a:srgbClr val="000000"/>
                </a:solidFill>
                <a:cs typeface="David" pitchFamily="34" charset="-79"/>
              </a:rPr>
              <a:t>ב</a:t>
            </a:r>
            <a:r>
              <a:rPr lang="en-US" altLang="en-US" sz="3200" b="1">
                <a:solidFill>
                  <a:srgbClr val="000000"/>
                </a:solidFill>
                <a:cs typeface="David" pitchFamily="34" charset="-79"/>
              </a:rPr>
              <a:t>.</a:t>
            </a:r>
            <a:r>
              <a:rPr lang="he-IL" altLang="en-US" sz="3200">
                <a:solidFill>
                  <a:srgbClr val="000000"/>
                </a:solidFill>
                <a:cs typeface="David" pitchFamily="34" charset="-79"/>
              </a:rPr>
              <a:t> וַיִּמָּצֵא כָתוּב, אֲשֶׁר הִגִּיד </a:t>
            </a:r>
            <a:r>
              <a:rPr lang="en-US" altLang="en-US" sz="3200">
                <a:solidFill>
                  <a:srgbClr val="000000"/>
                </a:solidFill>
                <a:cs typeface="David" pitchFamily="34" charset="-79"/>
              </a:rPr>
              <a:t>           </a:t>
            </a:r>
            <a:r>
              <a:rPr lang="he-IL" altLang="en-US" sz="3200">
                <a:solidFill>
                  <a:srgbClr val="000000"/>
                </a:solidFill>
                <a:cs typeface="David" pitchFamily="34" charset="-79"/>
              </a:rPr>
              <a:t>מָרְדֳּכַי עַל בִּגְתָנָא וָתֶרֶשׁ שְׁנֵי </a:t>
            </a:r>
            <a:r>
              <a:rPr lang="en-US" altLang="en-US" sz="3200">
                <a:solidFill>
                  <a:srgbClr val="000000"/>
                </a:solidFill>
                <a:cs typeface="David" pitchFamily="34" charset="-79"/>
              </a:rPr>
              <a:t>       </a:t>
            </a:r>
            <a:r>
              <a:rPr lang="he-IL" altLang="en-US" sz="3200">
                <a:solidFill>
                  <a:srgbClr val="000000"/>
                </a:solidFill>
                <a:cs typeface="David" pitchFamily="34" charset="-79"/>
              </a:rPr>
              <a:t>סָרִיסֵי הַמֶּלֶךְ--מִשֹּׁמְרֵי, </a:t>
            </a:r>
            <a:r>
              <a:rPr lang="en-US" altLang="en-US" sz="3200">
                <a:solidFill>
                  <a:srgbClr val="000000"/>
                </a:solidFill>
                <a:cs typeface="David" pitchFamily="34" charset="-79"/>
              </a:rPr>
              <a:t>            </a:t>
            </a:r>
            <a:r>
              <a:rPr lang="he-IL" altLang="en-US" sz="3200">
                <a:solidFill>
                  <a:srgbClr val="000000"/>
                </a:solidFill>
                <a:cs typeface="David" pitchFamily="34" charset="-79"/>
              </a:rPr>
              <a:t>הַסַּף:  אֲשֶׁר בִּקְשׁוּ לִשְׁלֹחַ </a:t>
            </a:r>
            <a:r>
              <a:rPr lang="en-US" altLang="en-US" sz="3200">
                <a:solidFill>
                  <a:srgbClr val="000000"/>
                </a:solidFill>
                <a:cs typeface="David" pitchFamily="34" charset="-79"/>
              </a:rPr>
              <a:t>          </a:t>
            </a:r>
            <a:r>
              <a:rPr lang="he-IL" altLang="en-US" sz="3200">
                <a:solidFill>
                  <a:srgbClr val="000000"/>
                </a:solidFill>
                <a:cs typeface="David" pitchFamily="34" charset="-79"/>
              </a:rPr>
              <a:t>יָד, בַּמֶּלֶךְ אֲחַשְׁוֵרוֹשׁ. </a:t>
            </a:r>
          </a:p>
        </p:txBody>
      </p:sp>
      <p:sp>
        <p:nvSpPr>
          <p:cNvPr id="54275" name="Text Box 3"/>
          <p:cNvSpPr txBox="1">
            <a:spLocks noChangeArrowheads="1"/>
          </p:cNvSpPr>
          <p:nvPr/>
        </p:nvSpPr>
        <p:spPr bwMode="auto">
          <a:xfrm>
            <a:off x="0" y="0"/>
            <a:ext cx="4800600" cy="609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50000"/>
              </a:spcBef>
              <a:defRPr sz="800">
                <a:solidFill>
                  <a:srgbClr val="FFFF00"/>
                </a:solidFill>
                <a:latin typeface="Arial" pitchFamily="34" charset="0"/>
              </a:defRPr>
            </a:lvl1pPr>
            <a:lvl2pPr marL="742950" indent="-285750" eaLnBrk="0" hangingPunct="0">
              <a:spcBef>
                <a:spcPct val="50000"/>
              </a:spcBef>
              <a:defRPr sz="800">
                <a:solidFill>
                  <a:srgbClr val="FFFF00"/>
                </a:solidFill>
                <a:latin typeface="Arial" pitchFamily="34" charset="0"/>
              </a:defRPr>
            </a:lvl2pPr>
            <a:lvl3pPr marL="1143000" indent="-228600" eaLnBrk="0" hangingPunct="0">
              <a:spcBef>
                <a:spcPct val="50000"/>
              </a:spcBef>
              <a:defRPr sz="800">
                <a:solidFill>
                  <a:srgbClr val="FFFF00"/>
                </a:solidFill>
                <a:latin typeface="Arial" pitchFamily="34" charset="0"/>
              </a:defRPr>
            </a:lvl3pPr>
            <a:lvl4pPr marL="1600200" indent="-228600" eaLnBrk="0" hangingPunct="0">
              <a:spcBef>
                <a:spcPct val="50000"/>
              </a:spcBef>
              <a:defRPr sz="800">
                <a:solidFill>
                  <a:srgbClr val="FFFF00"/>
                </a:solidFill>
                <a:latin typeface="Arial" pitchFamily="34" charset="0"/>
              </a:defRPr>
            </a:lvl4pPr>
            <a:lvl5pPr marL="2057400" indent="-228600" eaLnBrk="0" hangingPunct="0">
              <a:spcBef>
                <a:spcPct val="50000"/>
              </a:spcBef>
              <a:defRPr sz="800">
                <a:solidFill>
                  <a:srgbClr val="FFFF00"/>
                </a:solidFill>
                <a:latin typeface="Arial" pitchFamily="34" charset="0"/>
              </a:defRPr>
            </a:lvl5pPr>
            <a:lvl6pPr marL="2514600" indent="-228600" eaLnBrk="0" fontAlgn="base" hangingPunct="0">
              <a:spcBef>
                <a:spcPct val="50000"/>
              </a:spcBef>
              <a:spcAft>
                <a:spcPct val="0"/>
              </a:spcAft>
              <a:defRPr sz="800">
                <a:solidFill>
                  <a:srgbClr val="FFFF00"/>
                </a:solidFill>
                <a:latin typeface="Arial" pitchFamily="34" charset="0"/>
              </a:defRPr>
            </a:lvl6pPr>
            <a:lvl7pPr marL="2971800" indent="-228600" eaLnBrk="0" fontAlgn="base" hangingPunct="0">
              <a:spcBef>
                <a:spcPct val="50000"/>
              </a:spcBef>
              <a:spcAft>
                <a:spcPct val="0"/>
              </a:spcAft>
              <a:defRPr sz="800">
                <a:solidFill>
                  <a:srgbClr val="FFFF00"/>
                </a:solidFill>
                <a:latin typeface="Arial" pitchFamily="34" charset="0"/>
              </a:defRPr>
            </a:lvl7pPr>
            <a:lvl8pPr marL="3429000" indent="-228600" eaLnBrk="0" fontAlgn="base" hangingPunct="0">
              <a:spcBef>
                <a:spcPct val="50000"/>
              </a:spcBef>
              <a:spcAft>
                <a:spcPct val="0"/>
              </a:spcAft>
              <a:defRPr sz="800">
                <a:solidFill>
                  <a:srgbClr val="FFFF00"/>
                </a:solidFill>
                <a:latin typeface="Arial" pitchFamily="34" charset="0"/>
              </a:defRPr>
            </a:lvl8pPr>
            <a:lvl9pPr marL="3886200" indent="-228600" eaLnBrk="0" fontAlgn="base" hangingPunct="0">
              <a:spcBef>
                <a:spcPct val="50000"/>
              </a:spcBef>
              <a:spcAft>
                <a:spcPct val="0"/>
              </a:spcAft>
              <a:defRPr sz="800">
                <a:solidFill>
                  <a:srgbClr val="FFFF00"/>
                </a:solidFill>
                <a:latin typeface="Arial" pitchFamily="34" charset="0"/>
              </a:defRPr>
            </a:lvl9pPr>
          </a:lstStyle>
          <a:p>
            <a:pPr eaLnBrk="1" hangingPunct="1">
              <a:buFontTx/>
              <a:buAutoNum type="arabicPeriod"/>
            </a:pPr>
            <a:r>
              <a:rPr lang="en-US" altLang="en-US" sz="2400">
                <a:solidFill>
                  <a:srgbClr val="000000"/>
                </a:solidFill>
                <a:latin typeface="Times New Roman" pitchFamily="18" charset="0"/>
                <a:cs typeface="Times New Roman" pitchFamily="18" charset="0"/>
              </a:rPr>
              <a:t>That night, the king's sleep was disturbed. He ordered that the Book of Records, the Chronicles, be brought, and they were read before the king. </a:t>
            </a:r>
          </a:p>
          <a:p>
            <a:pPr eaLnBrk="1" hangingPunct="1">
              <a:buFontTx/>
              <a:buAutoNum type="arabicPeriod"/>
            </a:pPr>
            <a:endParaRPr lang="en-US" altLang="en-US" b="1">
              <a:solidFill>
                <a:srgbClr val="000000"/>
              </a:solidFill>
              <a:latin typeface="Times New Roman" pitchFamily="18" charset="0"/>
              <a:cs typeface="Times New Roman" pitchFamily="18" charset="0"/>
            </a:endParaRPr>
          </a:p>
          <a:p>
            <a:pPr eaLnBrk="1" hangingPunct="1">
              <a:buFontTx/>
              <a:buAutoNum type="arabicPeriod"/>
            </a:pPr>
            <a:endParaRPr lang="en-US" altLang="en-US" b="1">
              <a:solidFill>
                <a:srgbClr val="000000"/>
              </a:solidFill>
              <a:latin typeface="Times New Roman" pitchFamily="18" charset="0"/>
              <a:cs typeface="Times New Roman" pitchFamily="18" charset="0"/>
            </a:endParaRPr>
          </a:p>
          <a:p>
            <a:pPr eaLnBrk="1" hangingPunct="1"/>
            <a:endParaRPr lang="en-US" altLang="en-US" sz="2400" b="1">
              <a:solidFill>
                <a:srgbClr val="000000"/>
              </a:solidFill>
              <a:latin typeface="Times New Roman" pitchFamily="18" charset="0"/>
              <a:cs typeface="Times New Roman" pitchFamily="18" charset="0"/>
            </a:endParaRPr>
          </a:p>
          <a:p>
            <a:pPr eaLnBrk="1" hangingPunct="1"/>
            <a:endParaRPr lang="en-US" altLang="en-US" sz="2000" b="1">
              <a:solidFill>
                <a:srgbClr val="000000"/>
              </a:solidFill>
              <a:latin typeface="Times New Roman" pitchFamily="18" charset="0"/>
              <a:cs typeface="Times New Roman" pitchFamily="18" charset="0"/>
            </a:endParaRPr>
          </a:p>
          <a:p>
            <a:pPr eaLnBrk="1" hangingPunct="1"/>
            <a:r>
              <a:rPr lang="en-US" altLang="en-US" sz="2400">
                <a:solidFill>
                  <a:srgbClr val="000000"/>
                </a:solidFill>
                <a:latin typeface="Times New Roman" pitchFamily="18" charset="0"/>
                <a:cs typeface="Times New Roman" pitchFamily="18" charset="0"/>
              </a:rPr>
              <a:t>2.   It was found written that Mordechai had informed on Bigtan and Teresh, two of the king's chamberlains from the threshold guards, who had planned to assassinate King Achashverosh.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0" y="0"/>
            <a:ext cx="4572000" cy="6556375"/>
          </a:xfrm>
          <a:prstGeom prst="rect">
            <a:avLst/>
          </a:prstGeom>
          <a:noFill/>
          <a:ln w="9525">
            <a:noFill/>
            <a:miter lim="800000"/>
            <a:headEnd/>
            <a:tailEnd/>
          </a:ln>
          <a:effectLst/>
        </p:spPr>
        <p:txBody>
          <a:bodyPr>
            <a:spAutoFit/>
          </a:bodyPr>
          <a:lstStyle/>
          <a:p>
            <a:pPr marL="457200" indent="-457200">
              <a:spcBef>
                <a:spcPct val="50000"/>
              </a:spcBef>
              <a:buFontTx/>
              <a:buAutoNum type="arabicPeriod" startAt="3"/>
              <a:defRPr/>
            </a:pPr>
            <a:r>
              <a:rPr lang="en-US" sz="2400" dirty="0">
                <a:solidFill>
                  <a:srgbClr val="000000"/>
                </a:solidFill>
                <a:latin typeface="Times New Roman" pitchFamily="18" charset="0"/>
                <a:cs typeface="Times New Roman" pitchFamily="18" charset="0"/>
              </a:rPr>
              <a:t>The king asked, "What splendor and honor has been accorded to </a:t>
            </a:r>
            <a:r>
              <a:rPr lang="en-US" sz="2400" dirty="0" err="1">
                <a:solidFill>
                  <a:srgbClr val="000000"/>
                </a:solidFill>
                <a:latin typeface="Times New Roman" pitchFamily="18" charset="0"/>
                <a:cs typeface="Times New Roman" pitchFamily="18" charset="0"/>
              </a:rPr>
              <a:t>Mordechai</a:t>
            </a:r>
            <a:r>
              <a:rPr lang="en-US" sz="2400" dirty="0">
                <a:solidFill>
                  <a:srgbClr val="000000"/>
                </a:solidFill>
                <a:latin typeface="Times New Roman" pitchFamily="18" charset="0"/>
                <a:cs typeface="Times New Roman" pitchFamily="18" charset="0"/>
              </a:rPr>
              <a:t> for this?" "Nothing was done for him," the king's attendants replied.</a:t>
            </a:r>
          </a:p>
          <a:p>
            <a:pPr marL="457200" indent="-457200">
              <a:spcBef>
                <a:spcPct val="50000"/>
              </a:spcBef>
              <a:defRPr/>
            </a:pPr>
            <a:endParaRPr lang="en-US" dirty="0">
              <a:solidFill>
                <a:srgbClr val="000000"/>
              </a:solidFill>
              <a:latin typeface="Times New Roman" pitchFamily="18" charset="0"/>
              <a:cs typeface="Times New Roman" pitchFamily="18" charset="0"/>
            </a:endParaRPr>
          </a:p>
          <a:p>
            <a:pPr marL="457200" indent="-457200">
              <a:spcBef>
                <a:spcPct val="50000"/>
              </a:spcBef>
              <a:defRPr/>
            </a:pPr>
            <a:r>
              <a:rPr lang="en-US" sz="2400" dirty="0">
                <a:solidFill>
                  <a:srgbClr val="000000"/>
                </a:solidFill>
                <a:latin typeface="Times New Roman" pitchFamily="18" charset="0"/>
                <a:cs typeface="Times New Roman" pitchFamily="18" charset="0"/>
              </a:rPr>
              <a:t>4.  </a:t>
            </a:r>
            <a:r>
              <a:rPr lang="en-US" sz="2400" dirty="0">
                <a:solidFill>
                  <a:srgbClr val="000000"/>
                </a:solidFill>
                <a:latin typeface="Times New Roman" pitchFamily="18" charset="0"/>
                <a:cs typeface="Times New Roman" pitchFamily="18" charset="0"/>
              </a:rPr>
              <a:t>“Who </a:t>
            </a:r>
            <a:r>
              <a:rPr lang="en-US" sz="2400" dirty="0">
                <a:solidFill>
                  <a:srgbClr val="000000"/>
                </a:solidFill>
                <a:latin typeface="Times New Roman" pitchFamily="18" charset="0"/>
                <a:cs typeface="Times New Roman" pitchFamily="18" charset="0"/>
              </a:rPr>
              <a:t>is in the courtyard</a:t>
            </a:r>
            <a:r>
              <a:rPr lang="en-US" sz="2400" dirty="0">
                <a:solidFill>
                  <a:srgbClr val="000000"/>
                </a:solidFill>
                <a:latin typeface="Times New Roman" pitchFamily="18" charset="0"/>
                <a:cs typeface="Times New Roman" pitchFamily="18" charset="0"/>
              </a:rPr>
              <a:t>?” </a:t>
            </a:r>
            <a:r>
              <a:rPr lang="en-US" sz="2400" dirty="0">
                <a:solidFill>
                  <a:srgbClr val="000000"/>
                </a:solidFill>
                <a:latin typeface="Times New Roman" pitchFamily="18" charset="0"/>
                <a:cs typeface="Times New Roman" pitchFamily="18" charset="0"/>
              </a:rPr>
              <a:t>asked the king. And just then </a:t>
            </a:r>
            <a:r>
              <a:rPr lang="en-US" sz="2400" b="1" i="1" u="sng" dirty="0">
                <a:solidFill>
                  <a:srgbClr val="000000"/>
                </a:solidFill>
                <a:effectLst>
                  <a:outerShdw blurRad="38100" dist="38100" dir="2700000" algn="tl">
                    <a:srgbClr val="FFFFFF"/>
                  </a:outerShdw>
                </a:effectLst>
                <a:latin typeface="Times New Roman" pitchFamily="18" charset="0"/>
                <a:cs typeface="Times New Roman" pitchFamily="18" charset="0"/>
              </a:rPr>
              <a:t>Haman</a:t>
            </a:r>
            <a:r>
              <a:rPr lang="en-US" sz="2400" dirty="0">
                <a:solidFill>
                  <a:srgbClr val="000000"/>
                </a:solidFill>
                <a:latin typeface="Times New Roman" pitchFamily="18" charset="0"/>
                <a:cs typeface="Times New Roman" pitchFamily="18" charset="0"/>
              </a:rPr>
              <a:t> had come to the outer courtyard of the king's chambers to tell the king to hang </a:t>
            </a:r>
            <a:r>
              <a:rPr lang="en-US" sz="2400" dirty="0" err="1">
                <a:solidFill>
                  <a:srgbClr val="000000"/>
                </a:solidFill>
                <a:latin typeface="Times New Roman" pitchFamily="18" charset="0"/>
                <a:cs typeface="Times New Roman" pitchFamily="18" charset="0"/>
              </a:rPr>
              <a:t>Mordechai</a:t>
            </a:r>
            <a:r>
              <a:rPr lang="en-US" sz="2400" dirty="0">
                <a:solidFill>
                  <a:srgbClr val="000000"/>
                </a:solidFill>
                <a:latin typeface="Times New Roman" pitchFamily="18" charset="0"/>
                <a:cs typeface="Times New Roman" pitchFamily="18" charset="0"/>
              </a:rPr>
              <a:t> on the gallows he had prepared for him. </a:t>
            </a:r>
          </a:p>
          <a:p>
            <a:pPr marL="457200" indent="-457200">
              <a:spcBef>
                <a:spcPct val="50000"/>
              </a:spcBef>
              <a:defRPr/>
            </a:pPr>
            <a:r>
              <a:rPr lang="en-US" sz="2400" dirty="0">
                <a:solidFill>
                  <a:srgbClr val="000000"/>
                </a:solidFill>
                <a:latin typeface="Times New Roman" pitchFamily="18" charset="0"/>
                <a:cs typeface="Times New Roman" pitchFamily="18" charset="0"/>
              </a:rPr>
              <a:t>5. </a:t>
            </a:r>
            <a:r>
              <a:rPr lang="en-US" sz="2400" dirty="0">
                <a:solidFill>
                  <a:srgbClr val="000000"/>
                </a:solidFill>
                <a:latin typeface="Times New Roman" pitchFamily="18" charset="0"/>
                <a:cs typeface="Times New Roman" pitchFamily="18" charset="0"/>
              </a:rPr>
              <a:t>"</a:t>
            </a:r>
            <a:r>
              <a:rPr lang="en-US" sz="2400" b="1" i="1" u="sng" dirty="0">
                <a:solidFill>
                  <a:srgbClr val="000000"/>
                </a:solidFill>
                <a:effectLst>
                  <a:outerShdw blurRad="38100" dist="38100" dir="2700000" algn="tl">
                    <a:srgbClr val="FFFFFF"/>
                  </a:outerShdw>
                </a:effectLst>
                <a:latin typeface="Times New Roman" pitchFamily="18" charset="0"/>
                <a:cs typeface="Times New Roman" pitchFamily="18" charset="0"/>
              </a:rPr>
              <a:t>Haman</a:t>
            </a:r>
            <a:r>
              <a:rPr lang="en-US" sz="2400" dirty="0">
                <a:solidFill>
                  <a:srgbClr val="000000"/>
                </a:solidFill>
                <a:latin typeface="Times New Roman" pitchFamily="18" charset="0"/>
                <a:cs typeface="Times New Roman" pitchFamily="18" charset="0"/>
              </a:rPr>
              <a:t> </a:t>
            </a:r>
            <a:r>
              <a:rPr lang="en-US" sz="2400" dirty="0">
                <a:solidFill>
                  <a:srgbClr val="000000"/>
                </a:solidFill>
                <a:latin typeface="Times New Roman" pitchFamily="18" charset="0"/>
                <a:cs typeface="Times New Roman" pitchFamily="18" charset="0"/>
              </a:rPr>
              <a:t>is standing in the courtyard," the king's attendants answered him. "Let him come in," said the king.</a:t>
            </a:r>
          </a:p>
        </p:txBody>
      </p:sp>
      <p:sp>
        <p:nvSpPr>
          <p:cNvPr id="55299" name="Text Box 3"/>
          <p:cNvSpPr txBox="1">
            <a:spLocks noChangeArrowheads="1"/>
          </p:cNvSpPr>
          <p:nvPr/>
        </p:nvSpPr>
        <p:spPr bwMode="auto">
          <a:xfrm>
            <a:off x="4343400" y="0"/>
            <a:ext cx="4800600" cy="6494463"/>
          </a:xfrm>
          <a:prstGeom prst="rect">
            <a:avLst/>
          </a:prstGeom>
          <a:noFill/>
          <a:ln w="9525">
            <a:noFill/>
            <a:miter lim="800000"/>
            <a:headEnd/>
            <a:tailEnd/>
          </a:ln>
          <a:effectLst/>
        </p:spPr>
        <p:txBody>
          <a:bodyPr>
            <a:spAutoFit/>
          </a:bodyPr>
          <a:lstStyle/>
          <a:p>
            <a:pPr algn="r" rtl="1">
              <a:spcBef>
                <a:spcPct val="50000"/>
              </a:spcBef>
              <a:defRPr/>
            </a:pPr>
            <a:r>
              <a:rPr lang="he-IL" sz="3200" b="1">
                <a:solidFill>
                  <a:srgbClr val="000000"/>
                </a:solidFill>
                <a:latin typeface="Arial" charset="0"/>
                <a:cs typeface="David" pitchFamily="2" charset="-79"/>
              </a:rPr>
              <a:t>ג</a:t>
            </a:r>
            <a:r>
              <a:rPr lang="en-US" sz="3200" b="1">
                <a:solidFill>
                  <a:srgbClr val="000000"/>
                </a:solidFill>
                <a:latin typeface="Arial" charset="0"/>
                <a:cs typeface="David" pitchFamily="2" charset="-79"/>
              </a:rPr>
              <a:t>.</a:t>
            </a:r>
            <a:r>
              <a:rPr lang="he-IL" sz="3200">
                <a:solidFill>
                  <a:srgbClr val="000000"/>
                </a:solidFill>
                <a:latin typeface="Arial" charset="0"/>
                <a:cs typeface="David" pitchFamily="2" charset="-79"/>
              </a:rPr>
              <a:t> וַיֹּאמֶר הַמֶּלֶךְ--מַה נַּעֲשָׂה יְקָר </a:t>
            </a:r>
            <a:r>
              <a:rPr lang="en-US" sz="3200">
                <a:solidFill>
                  <a:srgbClr val="000000"/>
                </a:solidFill>
                <a:latin typeface="Arial" charset="0"/>
                <a:cs typeface="David" pitchFamily="2" charset="-79"/>
              </a:rPr>
              <a:t>    </a:t>
            </a:r>
            <a:r>
              <a:rPr lang="he-IL" sz="3200">
                <a:solidFill>
                  <a:srgbClr val="000000"/>
                </a:solidFill>
                <a:latin typeface="Arial" charset="0"/>
                <a:cs typeface="David" pitchFamily="2" charset="-79"/>
              </a:rPr>
              <a:t>וּגְדוּלָּה לְמָרְדֳּכַי, עַל זֶה; </a:t>
            </a:r>
            <a:r>
              <a:rPr lang="en-US" sz="3200">
                <a:solidFill>
                  <a:srgbClr val="000000"/>
                </a:solidFill>
                <a:latin typeface="Arial" charset="0"/>
                <a:cs typeface="David" pitchFamily="2" charset="-79"/>
              </a:rPr>
              <a:t>          </a:t>
            </a:r>
            <a:r>
              <a:rPr lang="he-IL" sz="3200">
                <a:solidFill>
                  <a:srgbClr val="000000"/>
                </a:solidFill>
                <a:latin typeface="Arial" charset="0"/>
                <a:cs typeface="David" pitchFamily="2" charset="-79"/>
              </a:rPr>
              <a:t>וַיֹּאמְרוּ נַעֲרֵי הַמֶּלֶךְ, מְשָׁרְתָיו, </a:t>
            </a:r>
            <a:r>
              <a:rPr lang="en-US" sz="3200">
                <a:solidFill>
                  <a:srgbClr val="000000"/>
                </a:solidFill>
                <a:latin typeface="Arial" charset="0"/>
                <a:cs typeface="David" pitchFamily="2" charset="-79"/>
              </a:rPr>
              <a:t>    </a:t>
            </a:r>
            <a:r>
              <a:rPr lang="he-IL" sz="3200">
                <a:solidFill>
                  <a:srgbClr val="000000"/>
                </a:solidFill>
                <a:latin typeface="Arial" charset="0"/>
                <a:cs typeface="David" pitchFamily="2" charset="-79"/>
              </a:rPr>
              <a:t>לֹא נַעֲשָׂה עִמּוֹ, דָּבָר.</a:t>
            </a:r>
            <a:endParaRPr lang="en-US" sz="3200">
              <a:solidFill>
                <a:srgbClr val="000000"/>
              </a:solidFill>
              <a:latin typeface="Arial" charset="0"/>
              <a:cs typeface="David" pitchFamily="2" charset="-79"/>
            </a:endParaRPr>
          </a:p>
          <a:p>
            <a:pPr algn="r" rtl="1">
              <a:spcBef>
                <a:spcPct val="50000"/>
              </a:spcBef>
              <a:defRPr/>
            </a:pPr>
            <a:r>
              <a:rPr lang="he-IL" sz="3200" b="1">
                <a:solidFill>
                  <a:srgbClr val="000000"/>
                </a:solidFill>
                <a:latin typeface="Arial" charset="0"/>
                <a:cs typeface="David" pitchFamily="2" charset="-79"/>
              </a:rPr>
              <a:t>ד</a:t>
            </a:r>
            <a:r>
              <a:rPr lang="en-US" sz="3200" b="1">
                <a:solidFill>
                  <a:srgbClr val="000000"/>
                </a:solidFill>
                <a:latin typeface="Arial" charset="0"/>
                <a:cs typeface="David" pitchFamily="2" charset="-79"/>
              </a:rPr>
              <a:t>.</a:t>
            </a:r>
            <a:r>
              <a:rPr lang="he-IL" sz="3200">
                <a:solidFill>
                  <a:srgbClr val="000000"/>
                </a:solidFill>
                <a:latin typeface="Arial" charset="0"/>
                <a:cs typeface="David" pitchFamily="2" charset="-79"/>
              </a:rPr>
              <a:t> וַיֹּאמֶר הַמֶּלֶךְ, מִי בֶחָצֵר; </a:t>
            </a:r>
            <a:r>
              <a:rPr lang="en-US" sz="3200">
                <a:solidFill>
                  <a:srgbClr val="000000"/>
                </a:solidFill>
                <a:latin typeface="Arial" charset="0"/>
                <a:cs typeface="David" pitchFamily="2" charset="-79"/>
              </a:rPr>
              <a:t>        </a:t>
            </a:r>
            <a:r>
              <a:rPr lang="he-IL" sz="3200" b="1" u="sng">
                <a:solidFill>
                  <a:srgbClr val="000000"/>
                </a:solidFill>
                <a:effectLst>
                  <a:outerShdw blurRad="38100" dist="38100" dir="2700000" algn="tl">
                    <a:srgbClr val="808080"/>
                  </a:outerShdw>
                </a:effectLst>
                <a:latin typeface="Arial" charset="0"/>
                <a:cs typeface="David" pitchFamily="2" charset="-79"/>
              </a:rPr>
              <a:t>וְ</a:t>
            </a:r>
            <a:r>
              <a:rPr lang="he-IL" sz="3200" b="1" u="sng">
                <a:solidFill>
                  <a:srgbClr val="000000"/>
                </a:solidFill>
                <a:effectLst>
                  <a:outerShdw blurRad="38100" dist="38100" dir="2700000" algn="tl">
                    <a:srgbClr val="FFFFFF"/>
                  </a:outerShdw>
                </a:effectLst>
                <a:latin typeface="Arial" charset="0"/>
                <a:cs typeface="David" pitchFamily="2" charset="-79"/>
              </a:rPr>
              <a:t>הָמָן</a:t>
            </a:r>
            <a:r>
              <a:rPr lang="he-IL" sz="3200">
                <a:solidFill>
                  <a:srgbClr val="000000"/>
                </a:solidFill>
                <a:latin typeface="Arial" charset="0"/>
                <a:cs typeface="David" pitchFamily="2" charset="-79"/>
              </a:rPr>
              <a:t> בָּא, לַחֲצַר בֵּית הַמֶּלֶךְ </a:t>
            </a:r>
            <a:r>
              <a:rPr lang="en-US" sz="3200">
                <a:solidFill>
                  <a:srgbClr val="000000"/>
                </a:solidFill>
                <a:latin typeface="Arial" charset="0"/>
                <a:cs typeface="David" pitchFamily="2" charset="-79"/>
              </a:rPr>
              <a:t>      </a:t>
            </a:r>
            <a:r>
              <a:rPr lang="he-IL" sz="3200">
                <a:solidFill>
                  <a:srgbClr val="000000"/>
                </a:solidFill>
                <a:latin typeface="Arial" charset="0"/>
                <a:cs typeface="David" pitchFamily="2" charset="-79"/>
              </a:rPr>
              <a:t>הַחִיצוֹנָה, לֵאמֹר לַמֶּלֶךְ, </a:t>
            </a:r>
            <a:r>
              <a:rPr lang="en-US" sz="3200">
                <a:solidFill>
                  <a:srgbClr val="000000"/>
                </a:solidFill>
                <a:latin typeface="Arial" charset="0"/>
                <a:cs typeface="David" pitchFamily="2" charset="-79"/>
              </a:rPr>
              <a:t>          </a:t>
            </a:r>
            <a:r>
              <a:rPr lang="he-IL" sz="3200">
                <a:solidFill>
                  <a:srgbClr val="000000"/>
                </a:solidFill>
                <a:latin typeface="Arial" charset="0"/>
                <a:cs typeface="David" pitchFamily="2" charset="-79"/>
              </a:rPr>
              <a:t>לִתְלוֹת אֶת מָרְדֳּכַי עַל הָעֵץ </a:t>
            </a:r>
            <a:r>
              <a:rPr lang="en-US" sz="3200">
                <a:solidFill>
                  <a:srgbClr val="000000"/>
                </a:solidFill>
                <a:latin typeface="Arial" charset="0"/>
                <a:cs typeface="David" pitchFamily="2" charset="-79"/>
              </a:rPr>
              <a:t>       </a:t>
            </a:r>
            <a:r>
              <a:rPr lang="he-IL" sz="3200">
                <a:solidFill>
                  <a:srgbClr val="000000"/>
                </a:solidFill>
                <a:latin typeface="Arial" charset="0"/>
                <a:cs typeface="David" pitchFamily="2" charset="-79"/>
              </a:rPr>
              <a:t>אֲשֶׁר הֵכִין לוֹ.  </a:t>
            </a:r>
            <a:endParaRPr lang="en-US" sz="3200">
              <a:solidFill>
                <a:srgbClr val="000000"/>
              </a:solidFill>
              <a:latin typeface="Arial" charset="0"/>
              <a:cs typeface="David" pitchFamily="2" charset="-79"/>
            </a:endParaRPr>
          </a:p>
          <a:p>
            <a:pPr algn="r" rtl="1">
              <a:spcBef>
                <a:spcPct val="50000"/>
              </a:spcBef>
              <a:defRPr/>
            </a:pPr>
            <a:r>
              <a:rPr lang="he-IL" sz="3200" b="1">
                <a:solidFill>
                  <a:srgbClr val="000000"/>
                </a:solidFill>
                <a:latin typeface="Arial" charset="0"/>
                <a:cs typeface="David" pitchFamily="2" charset="-79"/>
              </a:rPr>
              <a:t>ה</a:t>
            </a:r>
            <a:r>
              <a:rPr lang="en-US" sz="3200" b="1">
                <a:solidFill>
                  <a:srgbClr val="000000"/>
                </a:solidFill>
                <a:latin typeface="Arial" charset="0"/>
                <a:cs typeface="David" pitchFamily="2" charset="-79"/>
              </a:rPr>
              <a:t>.</a:t>
            </a:r>
            <a:r>
              <a:rPr lang="he-IL" sz="3200">
                <a:solidFill>
                  <a:srgbClr val="000000"/>
                </a:solidFill>
                <a:latin typeface="Arial" charset="0"/>
                <a:cs typeface="David" pitchFamily="2" charset="-79"/>
              </a:rPr>
              <a:t> וַיֹּאמְרוּ נַעֲרֵי הַמֶּלֶךְ, אֵלָיו--</a:t>
            </a:r>
            <a:r>
              <a:rPr lang="en-US" sz="3200">
                <a:solidFill>
                  <a:srgbClr val="000000"/>
                </a:solidFill>
                <a:latin typeface="Arial" charset="0"/>
                <a:cs typeface="David" pitchFamily="2" charset="-79"/>
              </a:rPr>
              <a:t>      </a:t>
            </a:r>
            <a:r>
              <a:rPr lang="he-IL" sz="3200">
                <a:solidFill>
                  <a:srgbClr val="000000"/>
                </a:solidFill>
                <a:latin typeface="Arial" charset="0"/>
                <a:cs typeface="David" pitchFamily="2" charset="-79"/>
              </a:rPr>
              <a:t>הִנֵּה </a:t>
            </a:r>
            <a:r>
              <a:rPr lang="he-IL" sz="3200" b="1" u="sng">
                <a:solidFill>
                  <a:srgbClr val="000000"/>
                </a:solidFill>
                <a:effectLst>
                  <a:outerShdw blurRad="38100" dist="38100" dir="2700000" algn="tl">
                    <a:srgbClr val="808080"/>
                  </a:outerShdw>
                </a:effectLst>
                <a:latin typeface="Arial" charset="0"/>
                <a:cs typeface="David" pitchFamily="2" charset="-79"/>
              </a:rPr>
              <a:t>הָמָן</a:t>
            </a:r>
            <a:r>
              <a:rPr lang="he-IL" sz="3200">
                <a:solidFill>
                  <a:srgbClr val="000000"/>
                </a:solidFill>
                <a:latin typeface="Arial" charset="0"/>
                <a:cs typeface="David" pitchFamily="2" charset="-79"/>
              </a:rPr>
              <a:t>, עֹמֵד בֶּחָצֵר; וַיֹּאמֶר </a:t>
            </a:r>
            <a:r>
              <a:rPr lang="en-US" sz="3200">
                <a:solidFill>
                  <a:srgbClr val="000000"/>
                </a:solidFill>
                <a:latin typeface="Arial" charset="0"/>
                <a:cs typeface="David" pitchFamily="2" charset="-79"/>
              </a:rPr>
              <a:t>    </a:t>
            </a:r>
            <a:r>
              <a:rPr lang="he-IL" sz="3200">
                <a:solidFill>
                  <a:srgbClr val="000000"/>
                </a:solidFill>
                <a:latin typeface="Arial" charset="0"/>
                <a:cs typeface="David" pitchFamily="2" charset="-79"/>
              </a:rPr>
              <a:t>הַמֶּלֶךְ, יָבוֹא.</a:t>
            </a:r>
            <a:endParaRPr lang="en-US" sz="3200">
              <a:solidFill>
                <a:srgbClr val="000000"/>
              </a:solidFill>
              <a:latin typeface="Arial" charset="0"/>
              <a:cs typeface="David" pitchFamily="2" charset="-79"/>
            </a:endParaRPr>
          </a:p>
        </p:txBody>
      </p:sp>
      <p:pic>
        <p:nvPicPr>
          <p:cNvPr id="4" name="Picture 3" descr="2565.jpg"/>
          <p:cNvPicPr>
            <a:picLocks noChangeAspect="1"/>
          </p:cNvPicPr>
          <p:nvPr/>
        </p:nvPicPr>
        <p:blipFill>
          <a:blip r:embed="rId2">
            <a:extLst>
              <a:ext uri="{28A0092B-C50C-407E-A947-70E740481C1C}">
                <a14:useLocalDpi xmlns:a14="http://schemas.microsoft.com/office/drawing/2010/main" val="0"/>
              </a:ext>
            </a:extLst>
          </a:blip>
          <a:srcRect r="56252"/>
          <a:stretch>
            <a:fillRect/>
          </a:stretch>
        </p:blipFill>
        <p:spPr bwMode="auto">
          <a:xfrm>
            <a:off x="3571875" y="2155825"/>
            <a:ext cx="985838" cy="407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2565.jpg"/>
          <p:cNvPicPr>
            <a:picLocks noChangeAspect="1"/>
          </p:cNvPicPr>
          <p:nvPr/>
        </p:nvPicPr>
        <p:blipFill>
          <a:blip r:embed="rId2">
            <a:extLst>
              <a:ext uri="{28A0092B-C50C-407E-A947-70E740481C1C}">
                <a14:useLocalDpi xmlns:a14="http://schemas.microsoft.com/office/drawing/2010/main" val="0"/>
              </a:ext>
            </a:extLst>
          </a:blip>
          <a:srcRect l="43748"/>
          <a:stretch>
            <a:fillRect/>
          </a:stretch>
        </p:blipFill>
        <p:spPr bwMode="auto">
          <a:xfrm>
            <a:off x="4557713" y="2155825"/>
            <a:ext cx="1266825" cy="407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ight Arrow 5"/>
          <p:cNvSpPr/>
          <p:nvPr/>
        </p:nvSpPr>
        <p:spPr>
          <a:xfrm rot="1933908">
            <a:off x="3622675" y="2941638"/>
            <a:ext cx="2065338" cy="374650"/>
          </a:xfrm>
          <a:prstGeom prst="rightArrow">
            <a:avLst>
              <a:gd name="adj1" fmla="val 20797"/>
              <a:gd name="adj2" fmla="val 109524"/>
            </a:avLst>
          </a:prstGeom>
          <a:solidFill>
            <a:srgbClr val="595959"/>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p>
        </p:txBody>
      </p:sp>
      <p:sp>
        <p:nvSpPr>
          <p:cNvPr id="7" name="Right Arrow 6"/>
          <p:cNvSpPr/>
          <p:nvPr/>
        </p:nvSpPr>
        <p:spPr>
          <a:xfrm rot="5400000">
            <a:off x="3506788" y="2806700"/>
            <a:ext cx="2065337" cy="373063"/>
          </a:xfrm>
          <a:prstGeom prst="rightArrow">
            <a:avLst>
              <a:gd name="adj1" fmla="val 20797"/>
              <a:gd name="adj2" fmla="val 109524"/>
            </a:avLst>
          </a:prstGeom>
          <a:solidFill>
            <a:schemeClr val="tx1">
              <a:lumMod val="65000"/>
              <a:lumOff val="3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p>
        </p:txBody>
      </p:sp>
      <p:sp>
        <p:nvSpPr>
          <p:cNvPr id="8" name="Right Arrow 7"/>
          <p:cNvSpPr/>
          <p:nvPr/>
        </p:nvSpPr>
        <p:spPr>
          <a:xfrm rot="9295177">
            <a:off x="3313113" y="3105150"/>
            <a:ext cx="2065337" cy="374650"/>
          </a:xfrm>
          <a:prstGeom prst="rightArrow">
            <a:avLst>
              <a:gd name="adj1" fmla="val 20797"/>
              <a:gd name="adj2" fmla="val 109524"/>
            </a:avLst>
          </a:prstGeom>
          <a:solidFill>
            <a:srgbClr val="595959"/>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p>
        </p:txBody>
      </p:sp>
      <p:sp>
        <p:nvSpPr>
          <p:cNvPr id="9" name="Right Arrow 8"/>
          <p:cNvSpPr/>
          <p:nvPr/>
        </p:nvSpPr>
        <p:spPr>
          <a:xfrm>
            <a:off x="3506788" y="4025900"/>
            <a:ext cx="2424112" cy="374650"/>
          </a:xfrm>
          <a:prstGeom prst="rightArrow">
            <a:avLst>
              <a:gd name="adj1" fmla="val 20797"/>
              <a:gd name="adj2" fmla="val 109524"/>
            </a:avLst>
          </a:prstGeom>
          <a:solidFill>
            <a:srgbClr val="595959"/>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p>
        </p:txBody>
      </p:sp>
      <p:sp>
        <p:nvSpPr>
          <p:cNvPr id="10" name="Right Arrow 9"/>
          <p:cNvSpPr/>
          <p:nvPr/>
        </p:nvSpPr>
        <p:spPr>
          <a:xfrm rot="10800000">
            <a:off x="3073400" y="3756025"/>
            <a:ext cx="2555875" cy="373063"/>
          </a:xfrm>
          <a:prstGeom prst="rightArrow">
            <a:avLst>
              <a:gd name="adj1" fmla="val 20797"/>
              <a:gd name="adj2" fmla="val 109524"/>
            </a:avLst>
          </a:prstGeom>
          <a:solidFill>
            <a:srgbClr val="595959"/>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p>
        </p:txBody>
      </p:sp>
      <p:sp>
        <p:nvSpPr>
          <p:cNvPr id="11" name="Right Arrow 10"/>
          <p:cNvSpPr/>
          <p:nvPr/>
        </p:nvSpPr>
        <p:spPr>
          <a:xfrm rot="12947788">
            <a:off x="3068638" y="4662488"/>
            <a:ext cx="2913062" cy="374650"/>
          </a:xfrm>
          <a:prstGeom prst="rightArrow">
            <a:avLst>
              <a:gd name="adj1" fmla="val 20797"/>
              <a:gd name="adj2" fmla="val 109524"/>
            </a:avLst>
          </a:prstGeom>
          <a:solidFill>
            <a:srgbClr val="595959"/>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p>
        </p:txBody>
      </p:sp>
      <p:sp>
        <p:nvSpPr>
          <p:cNvPr id="12" name="Right Arrow 11"/>
          <p:cNvSpPr/>
          <p:nvPr/>
        </p:nvSpPr>
        <p:spPr>
          <a:xfrm rot="19334094">
            <a:off x="3168650" y="4564063"/>
            <a:ext cx="2767013" cy="373062"/>
          </a:xfrm>
          <a:prstGeom prst="rightArrow">
            <a:avLst>
              <a:gd name="adj1" fmla="val 20797"/>
              <a:gd name="adj2" fmla="val 109524"/>
            </a:avLst>
          </a:prstGeom>
          <a:solidFill>
            <a:srgbClr val="595959"/>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p>
        </p:txBody>
      </p:sp>
      <p:pic>
        <p:nvPicPr>
          <p:cNvPr id="13" name="Picture 12" descr="256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60763" y="2155825"/>
            <a:ext cx="2252662" cy="407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Freeform 13"/>
          <p:cNvSpPr/>
          <p:nvPr/>
        </p:nvSpPr>
        <p:spPr>
          <a:xfrm rot="5207898">
            <a:off x="3563937" y="8666163"/>
            <a:ext cx="1985963" cy="312738"/>
          </a:xfrm>
          <a:custGeom>
            <a:avLst/>
            <a:gdLst>
              <a:gd name="connsiteX0" fmla="*/ 0 w 1987176"/>
              <a:gd name="connsiteY0" fmla="*/ 0 h 313765"/>
              <a:gd name="connsiteX1" fmla="*/ 1643529 w 1987176"/>
              <a:gd name="connsiteY1" fmla="*/ 0 h 313765"/>
              <a:gd name="connsiteX2" fmla="*/ 1987176 w 1987176"/>
              <a:gd name="connsiteY2" fmla="*/ 179294 h 313765"/>
              <a:gd name="connsiteX3" fmla="*/ 1688352 w 1987176"/>
              <a:gd name="connsiteY3" fmla="*/ 313765 h 313765"/>
              <a:gd name="connsiteX4" fmla="*/ 29882 w 1987176"/>
              <a:gd name="connsiteY4" fmla="*/ 254000 h 313765"/>
              <a:gd name="connsiteX5" fmla="*/ 0 w 1987176"/>
              <a:gd name="connsiteY5" fmla="*/ 0 h 313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7176" h="313765">
                <a:moveTo>
                  <a:pt x="0" y="0"/>
                </a:moveTo>
                <a:lnTo>
                  <a:pt x="1643529" y="0"/>
                </a:lnTo>
                <a:lnTo>
                  <a:pt x="1987176" y="179294"/>
                </a:lnTo>
                <a:lnTo>
                  <a:pt x="1688352" y="313765"/>
                </a:lnTo>
                <a:lnTo>
                  <a:pt x="29882" y="254000"/>
                </a:lnTo>
                <a:lnTo>
                  <a:pt x="0" y="0"/>
                </a:lnTo>
                <a:close/>
              </a:path>
            </a:pathLst>
          </a:cu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p>
        </p:txBody>
      </p:sp>
      <p:sp>
        <p:nvSpPr>
          <p:cNvPr id="15" name="Freeform 14"/>
          <p:cNvSpPr/>
          <p:nvPr/>
        </p:nvSpPr>
        <p:spPr>
          <a:xfrm rot="5777741">
            <a:off x="4340225" y="7432676"/>
            <a:ext cx="433387" cy="703262"/>
          </a:xfrm>
          <a:custGeom>
            <a:avLst/>
            <a:gdLst>
              <a:gd name="connsiteX0" fmla="*/ 298823 w 433294"/>
              <a:gd name="connsiteY0" fmla="*/ 0 h 702235"/>
              <a:gd name="connsiteX1" fmla="*/ 433294 w 433294"/>
              <a:gd name="connsiteY1" fmla="*/ 702235 h 702235"/>
              <a:gd name="connsiteX2" fmla="*/ 209176 w 433294"/>
              <a:gd name="connsiteY2" fmla="*/ 642470 h 702235"/>
              <a:gd name="connsiteX3" fmla="*/ 209176 w 433294"/>
              <a:gd name="connsiteY3" fmla="*/ 493058 h 702235"/>
              <a:gd name="connsiteX4" fmla="*/ 0 w 433294"/>
              <a:gd name="connsiteY4" fmla="*/ 463176 h 702235"/>
              <a:gd name="connsiteX5" fmla="*/ 29882 w 433294"/>
              <a:gd name="connsiteY5" fmla="*/ 209176 h 702235"/>
              <a:gd name="connsiteX6" fmla="*/ 194235 w 433294"/>
              <a:gd name="connsiteY6" fmla="*/ 239058 h 702235"/>
              <a:gd name="connsiteX7" fmla="*/ 149412 w 433294"/>
              <a:gd name="connsiteY7" fmla="*/ 0 h 702235"/>
              <a:gd name="connsiteX8" fmla="*/ 298823 w 433294"/>
              <a:gd name="connsiteY8" fmla="*/ 0 h 702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3294" h="702235">
                <a:moveTo>
                  <a:pt x="298823" y="0"/>
                </a:moveTo>
                <a:lnTo>
                  <a:pt x="433294" y="702235"/>
                </a:lnTo>
                <a:lnTo>
                  <a:pt x="209176" y="642470"/>
                </a:lnTo>
                <a:lnTo>
                  <a:pt x="209176" y="493058"/>
                </a:lnTo>
                <a:lnTo>
                  <a:pt x="0" y="463176"/>
                </a:lnTo>
                <a:lnTo>
                  <a:pt x="29882" y="209176"/>
                </a:lnTo>
                <a:lnTo>
                  <a:pt x="194235" y="239058"/>
                </a:lnTo>
                <a:lnTo>
                  <a:pt x="149412" y="0"/>
                </a:lnTo>
                <a:lnTo>
                  <a:pt x="298823" y="0"/>
                </a:lnTo>
                <a:close/>
              </a:path>
            </a:pathLst>
          </a:cu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par>
                                <p:cTn id="9" presetID="1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p:tgtEl>
                                          <p:spTgt spid="5"/>
                                        </p:tgtEl>
                                        <p:attrNameLst>
                                          <p:attrName>ppt_y</p:attrName>
                                        </p:attrNameLst>
                                      </p:cBhvr>
                                      <p:tavLst>
                                        <p:tav tm="0">
                                          <p:val>
                                            <p:strVal val="#ppt_y+#ppt_h*1.125000"/>
                                          </p:val>
                                        </p:tav>
                                        <p:tav tm="100000">
                                          <p:val>
                                            <p:strVal val="#ppt_y"/>
                                          </p:val>
                                        </p:tav>
                                      </p:tavLst>
                                    </p:anim>
                                    <p:animEffect transition="in" filter="wipe(up)">
                                      <p:cBhvr>
                                        <p:cTn id="12" dur="500"/>
                                        <p:tgtEl>
                                          <p:spTgt spid="5"/>
                                        </p:tgtEl>
                                      </p:cBhvr>
                                    </p:animEffect>
                                  </p:childTnLst>
                                </p:cTn>
                              </p:par>
                            </p:childTnLst>
                          </p:cTn>
                        </p:par>
                        <p:par>
                          <p:cTn id="13" fill="hold" nodeType="afterGroup">
                            <p:stCondLst>
                              <p:cond delay="500"/>
                            </p:stCondLst>
                            <p:childTnLst>
                              <p:par>
                                <p:cTn id="14" presetID="2" presetClass="entr" presetSubtype="1" fill="hold" nodeType="afterEffect">
                                  <p:stCondLst>
                                    <p:cond delay="200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1200" fill="hold"/>
                                        <p:tgtEl>
                                          <p:spTgt spid="14"/>
                                        </p:tgtEl>
                                        <p:attrNameLst>
                                          <p:attrName>ppt_x</p:attrName>
                                        </p:attrNameLst>
                                      </p:cBhvr>
                                      <p:tavLst>
                                        <p:tav tm="0">
                                          <p:val>
                                            <p:strVal val="#ppt_x"/>
                                          </p:val>
                                        </p:tav>
                                        <p:tav tm="100000">
                                          <p:val>
                                            <p:strVal val="#ppt_x"/>
                                          </p:val>
                                        </p:tav>
                                      </p:tavLst>
                                    </p:anim>
                                    <p:anim calcmode="lin" valueType="num">
                                      <p:cBhvr additive="base">
                                        <p:cTn id="17" dur="1200" fill="hold"/>
                                        <p:tgtEl>
                                          <p:spTgt spid="14"/>
                                        </p:tgtEl>
                                        <p:attrNameLst>
                                          <p:attrName>ppt_y</p:attrName>
                                        </p:attrNameLst>
                                      </p:cBhvr>
                                      <p:tavLst>
                                        <p:tav tm="0">
                                          <p:val>
                                            <p:strVal val="0-#ppt_h/2"/>
                                          </p:val>
                                        </p:tav>
                                        <p:tav tm="100000">
                                          <p:val>
                                            <p:strVal val="#ppt_y"/>
                                          </p:val>
                                        </p:tav>
                                      </p:tavLst>
                                    </p:anim>
                                  </p:childTnLst>
                                </p:cTn>
                              </p:par>
                              <p:par>
                                <p:cTn id="18" presetID="2" presetClass="entr" presetSubtype="1" fill="hold" nodeType="withEffect">
                                  <p:stCondLst>
                                    <p:cond delay="220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1000" fill="hold"/>
                                        <p:tgtEl>
                                          <p:spTgt spid="15"/>
                                        </p:tgtEl>
                                        <p:attrNameLst>
                                          <p:attrName>ppt_x</p:attrName>
                                        </p:attrNameLst>
                                      </p:cBhvr>
                                      <p:tavLst>
                                        <p:tav tm="0">
                                          <p:val>
                                            <p:strVal val="#ppt_x"/>
                                          </p:val>
                                        </p:tav>
                                        <p:tav tm="100000">
                                          <p:val>
                                            <p:strVal val="#ppt_x"/>
                                          </p:val>
                                        </p:tav>
                                      </p:tavLst>
                                    </p:anim>
                                    <p:anim calcmode="lin" valueType="num">
                                      <p:cBhvr additive="base">
                                        <p:cTn id="21" dur="1000" fill="hold"/>
                                        <p:tgtEl>
                                          <p:spTgt spid="15"/>
                                        </p:tgtEl>
                                        <p:attrNameLst>
                                          <p:attrName>ppt_y</p:attrName>
                                        </p:attrNameLst>
                                      </p:cBhvr>
                                      <p:tavLst>
                                        <p:tav tm="0">
                                          <p:val>
                                            <p:strVal val="0-#ppt_h/2"/>
                                          </p:val>
                                        </p:tav>
                                        <p:tav tm="100000">
                                          <p:val>
                                            <p:strVal val="#ppt_y"/>
                                          </p:val>
                                        </p:tav>
                                      </p:tavLst>
                                    </p:anim>
                                  </p:childTnLst>
                                </p:cTn>
                              </p:par>
                            </p:childTnLst>
                          </p:cTn>
                        </p:par>
                        <p:par>
                          <p:cTn id="22" fill="hold" nodeType="afterGroup">
                            <p:stCondLst>
                              <p:cond delay="3700"/>
                            </p:stCondLst>
                            <p:childTnLst>
                              <p:par>
                                <p:cTn id="23" presetID="8" presetClass="emph" presetSubtype="0" fill="hold" nodeType="afterEffect">
                                  <p:stCondLst>
                                    <p:cond delay="100"/>
                                  </p:stCondLst>
                                  <p:childTnLst>
                                    <p:animRot by="-5400000">
                                      <p:cBhvr>
                                        <p:cTn id="24" dur="700" fill="hold"/>
                                        <p:tgtEl>
                                          <p:spTgt spid="4"/>
                                        </p:tgtEl>
                                        <p:attrNameLst>
                                          <p:attrName>r</p:attrName>
                                        </p:attrNameLst>
                                      </p:cBhvr>
                                    </p:animRot>
                                  </p:childTnLst>
                                </p:cTn>
                              </p:par>
                              <p:par>
                                <p:cTn id="25" presetID="8" presetClass="emph" presetSubtype="0" fill="hold" nodeType="withEffect">
                                  <p:stCondLst>
                                    <p:cond delay="100"/>
                                  </p:stCondLst>
                                  <p:childTnLst>
                                    <p:animRot by="5400000">
                                      <p:cBhvr>
                                        <p:cTn id="26" dur="700" fill="hold"/>
                                        <p:tgtEl>
                                          <p:spTgt spid="5"/>
                                        </p:tgtEl>
                                        <p:attrNameLst>
                                          <p:attrName>r</p:attrName>
                                        </p:attrNameLst>
                                      </p:cBhvr>
                                    </p:animRot>
                                  </p:childTnLst>
                                </p:cTn>
                              </p:par>
                              <p:par>
                                <p:cTn id="27" presetID="0" presetClass="path" presetSubtype="0" accel="50000" decel="50000" fill="hold" nodeType="withEffect">
                                  <p:stCondLst>
                                    <p:cond delay="0"/>
                                  </p:stCondLst>
                                  <p:childTnLst>
                                    <p:animMotion origin="layout" path="M -4.44444E-6 4.44444E-6 L -0.16684 0.12199 " pathEditMode="relative" rAng="0" ptsTypes="AA">
                                      <p:cBhvr>
                                        <p:cTn id="28" dur="700" fill="hold"/>
                                        <p:tgtEl>
                                          <p:spTgt spid="4"/>
                                        </p:tgtEl>
                                        <p:attrNameLst>
                                          <p:attrName>ppt_x</p:attrName>
                                          <p:attrName>ppt_y</p:attrName>
                                        </p:attrNameLst>
                                      </p:cBhvr>
                                      <p:rCtr x="-8351" y="6088"/>
                                    </p:animMotion>
                                  </p:childTnLst>
                                </p:cTn>
                              </p:par>
                              <p:par>
                                <p:cTn id="29" presetID="0" presetClass="path" presetSubtype="0" accel="50000" decel="50000" fill="hold" nodeType="withEffect">
                                  <p:stCondLst>
                                    <p:cond delay="0"/>
                                  </p:stCondLst>
                                  <p:childTnLst>
                                    <p:animMotion origin="layout" path="M -1.94444E-6 4.44444E-6 L 0.19288 0.12222 " pathEditMode="relative" ptsTypes="AA">
                                      <p:cBhvr>
                                        <p:cTn id="30" dur="700" fill="hold"/>
                                        <p:tgtEl>
                                          <p:spTgt spid="5"/>
                                        </p:tgtEl>
                                        <p:attrNameLst>
                                          <p:attrName>ppt_x</p:attrName>
                                          <p:attrName>ppt_y</p:attrName>
                                        </p:attrNameLst>
                                      </p:cBhvr>
                                    </p:animMotion>
                                  </p:childTnLst>
                                </p:cTn>
                              </p:par>
                            </p:childTnLst>
                          </p:cTn>
                        </p:par>
                        <p:par>
                          <p:cTn id="31" fill="hold" nodeType="afterGroup">
                            <p:stCondLst>
                              <p:cond delay="4500"/>
                            </p:stCondLst>
                            <p:childTnLst>
                              <p:par>
                                <p:cTn id="32" presetID="12" presetClass="exit" presetSubtype="4" fill="hold" nodeType="afterEffect">
                                  <p:stCondLst>
                                    <p:cond delay="2000"/>
                                  </p:stCondLst>
                                  <p:childTnLst>
                                    <p:anim calcmode="lin" valueType="num">
                                      <p:cBhvr additive="base">
                                        <p:cTn id="33" dur="500"/>
                                        <p:tgtEl>
                                          <p:spTgt spid="4"/>
                                        </p:tgtEl>
                                        <p:attrNameLst>
                                          <p:attrName>ppt_y</p:attrName>
                                        </p:attrNameLst>
                                      </p:cBhvr>
                                      <p:tavLst>
                                        <p:tav tm="0">
                                          <p:val>
                                            <p:strVal val="#ppt_y"/>
                                          </p:val>
                                        </p:tav>
                                        <p:tav tm="100000">
                                          <p:val>
                                            <p:strVal val="#ppt_y+#ppt_h*1.125000"/>
                                          </p:val>
                                        </p:tav>
                                      </p:tavLst>
                                    </p:anim>
                                    <p:animEffect transition="out" filter="wipe(down)">
                                      <p:cBhvr>
                                        <p:cTn id="34" dur="500"/>
                                        <p:tgtEl>
                                          <p:spTgt spid="4"/>
                                        </p:tgtEl>
                                      </p:cBhvr>
                                    </p:animEffect>
                                    <p:set>
                                      <p:cBhvr>
                                        <p:cTn id="35" dur="1" fill="hold">
                                          <p:stCondLst>
                                            <p:cond delay="499"/>
                                          </p:stCondLst>
                                        </p:cTn>
                                        <p:tgtEl>
                                          <p:spTgt spid="4"/>
                                        </p:tgtEl>
                                        <p:attrNameLst>
                                          <p:attrName>style.visibility</p:attrName>
                                        </p:attrNameLst>
                                      </p:cBhvr>
                                      <p:to>
                                        <p:strVal val="hidden"/>
                                      </p:to>
                                    </p:set>
                                  </p:childTnLst>
                                </p:cTn>
                              </p:par>
                              <p:par>
                                <p:cTn id="36" presetID="12" presetClass="exit" presetSubtype="4" fill="hold" nodeType="withEffect">
                                  <p:stCondLst>
                                    <p:cond delay="2000"/>
                                  </p:stCondLst>
                                  <p:childTnLst>
                                    <p:anim calcmode="lin" valueType="num">
                                      <p:cBhvr additive="base">
                                        <p:cTn id="37" dur="500"/>
                                        <p:tgtEl>
                                          <p:spTgt spid="5"/>
                                        </p:tgtEl>
                                        <p:attrNameLst>
                                          <p:attrName>ppt_y</p:attrName>
                                        </p:attrNameLst>
                                      </p:cBhvr>
                                      <p:tavLst>
                                        <p:tav tm="0">
                                          <p:val>
                                            <p:strVal val="#ppt_y"/>
                                          </p:val>
                                        </p:tav>
                                        <p:tav tm="100000">
                                          <p:val>
                                            <p:strVal val="#ppt_y+#ppt_h*1.125000"/>
                                          </p:val>
                                        </p:tav>
                                      </p:tavLst>
                                    </p:anim>
                                    <p:animEffect transition="out" filter="wipe(down)">
                                      <p:cBhvr>
                                        <p:cTn id="38" dur="500"/>
                                        <p:tgtEl>
                                          <p:spTgt spid="5"/>
                                        </p:tgtEl>
                                      </p:cBhvr>
                                    </p:animEffect>
                                    <p:set>
                                      <p:cBhvr>
                                        <p:cTn id="39" dur="1" fill="hold">
                                          <p:stCondLst>
                                            <p:cond delay="499"/>
                                          </p:stCondLst>
                                        </p:cTn>
                                        <p:tgtEl>
                                          <p:spTgt spid="5"/>
                                        </p:tgtEl>
                                        <p:attrNameLst>
                                          <p:attrName>style.visibility</p:attrName>
                                        </p:attrNameLst>
                                      </p:cBhvr>
                                      <p:to>
                                        <p:strVal val="hidden"/>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9" presetClass="entr" presetSubtype="0"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dissolve">
                                      <p:cBhvr>
                                        <p:cTn id="44" dur="500"/>
                                        <p:tgtEl>
                                          <p:spTgt spid="13"/>
                                        </p:tgtEl>
                                      </p:cBhvr>
                                    </p:animEffect>
                                  </p:childTnLst>
                                </p:cTn>
                              </p:par>
                            </p:childTnLst>
                          </p:cTn>
                        </p:par>
                        <p:par>
                          <p:cTn id="45" fill="hold" nodeType="afterGroup">
                            <p:stCondLst>
                              <p:cond delay="500"/>
                            </p:stCondLst>
                            <p:childTnLst>
                              <p:par>
                                <p:cTn id="46" presetID="2" presetClass="entr" presetSubtype="9" fill="hold" grpId="0" nodeType="afterEffect">
                                  <p:stCondLst>
                                    <p:cond delay="1500"/>
                                  </p:stCondLst>
                                  <p:childTnLst>
                                    <p:set>
                                      <p:cBhvr>
                                        <p:cTn id="47" dur="1" fill="hold">
                                          <p:stCondLst>
                                            <p:cond delay="0"/>
                                          </p:stCondLst>
                                        </p:cTn>
                                        <p:tgtEl>
                                          <p:spTgt spid="6"/>
                                        </p:tgtEl>
                                        <p:attrNameLst>
                                          <p:attrName>style.visibility</p:attrName>
                                        </p:attrNameLst>
                                      </p:cBhvr>
                                      <p:to>
                                        <p:strVal val="visible"/>
                                      </p:to>
                                    </p:set>
                                    <p:anim calcmode="lin" valueType="num">
                                      <p:cBhvr additive="base">
                                        <p:cTn id="48" dur="300" fill="hold"/>
                                        <p:tgtEl>
                                          <p:spTgt spid="6"/>
                                        </p:tgtEl>
                                        <p:attrNameLst>
                                          <p:attrName>ppt_x</p:attrName>
                                        </p:attrNameLst>
                                      </p:cBhvr>
                                      <p:tavLst>
                                        <p:tav tm="0">
                                          <p:val>
                                            <p:strVal val="0-#ppt_w/2"/>
                                          </p:val>
                                        </p:tav>
                                        <p:tav tm="100000">
                                          <p:val>
                                            <p:strVal val="#ppt_x"/>
                                          </p:val>
                                        </p:tav>
                                      </p:tavLst>
                                    </p:anim>
                                    <p:anim calcmode="lin" valueType="num">
                                      <p:cBhvr additive="base">
                                        <p:cTn id="49" dur="300" fill="hold"/>
                                        <p:tgtEl>
                                          <p:spTgt spid="6"/>
                                        </p:tgtEl>
                                        <p:attrNameLst>
                                          <p:attrName>ppt_y</p:attrName>
                                        </p:attrNameLst>
                                      </p:cBhvr>
                                      <p:tavLst>
                                        <p:tav tm="0">
                                          <p:val>
                                            <p:strVal val="0-#ppt_h/2"/>
                                          </p:val>
                                        </p:tav>
                                        <p:tav tm="100000">
                                          <p:val>
                                            <p:strVal val="#ppt_y"/>
                                          </p:val>
                                        </p:tav>
                                      </p:tavLst>
                                    </p:anim>
                                  </p:childTnLst>
                                </p:cTn>
                              </p:par>
                            </p:childTnLst>
                          </p:cTn>
                        </p:par>
                        <p:par>
                          <p:cTn id="50" fill="hold" nodeType="afterGroup">
                            <p:stCondLst>
                              <p:cond delay="2300"/>
                            </p:stCondLst>
                            <p:childTnLst>
                              <p:par>
                                <p:cTn id="51" presetID="2" presetClass="entr" presetSubtype="1"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300" fill="hold"/>
                                        <p:tgtEl>
                                          <p:spTgt spid="7"/>
                                        </p:tgtEl>
                                        <p:attrNameLst>
                                          <p:attrName>ppt_x</p:attrName>
                                        </p:attrNameLst>
                                      </p:cBhvr>
                                      <p:tavLst>
                                        <p:tav tm="0">
                                          <p:val>
                                            <p:strVal val="#ppt_x"/>
                                          </p:val>
                                        </p:tav>
                                        <p:tav tm="100000">
                                          <p:val>
                                            <p:strVal val="#ppt_x"/>
                                          </p:val>
                                        </p:tav>
                                      </p:tavLst>
                                    </p:anim>
                                    <p:anim calcmode="lin" valueType="num">
                                      <p:cBhvr additive="base">
                                        <p:cTn id="54" dur="300" fill="hold"/>
                                        <p:tgtEl>
                                          <p:spTgt spid="7"/>
                                        </p:tgtEl>
                                        <p:attrNameLst>
                                          <p:attrName>ppt_y</p:attrName>
                                        </p:attrNameLst>
                                      </p:cBhvr>
                                      <p:tavLst>
                                        <p:tav tm="0">
                                          <p:val>
                                            <p:strVal val="0-#ppt_h/2"/>
                                          </p:val>
                                        </p:tav>
                                        <p:tav tm="100000">
                                          <p:val>
                                            <p:strVal val="#ppt_y"/>
                                          </p:val>
                                        </p:tav>
                                      </p:tavLst>
                                    </p:anim>
                                  </p:childTnLst>
                                </p:cTn>
                              </p:par>
                            </p:childTnLst>
                          </p:cTn>
                        </p:par>
                        <p:par>
                          <p:cTn id="55" fill="hold" nodeType="afterGroup">
                            <p:stCondLst>
                              <p:cond delay="2600"/>
                            </p:stCondLst>
                            <p:childTnLst>
                              <p:par>
                                <p:cTn id="56" presetID="2" presetClass="entr" presetSubtype="3" fill="hold" grpId="0"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300" fill="hold"/>
                                        <p:tgtEl>
                                          <p:spTgt spid="8"/>
                                        </p:tgtEl>
                                        <p:attrNameLst>
                                          <p:attrName>ppt_x</p:attrName>
                                        </p:attrNameLst>
                                      </p:cBhvr>
                                      <p:tavLst>
                                        <p:tav tm="0">
                                          <p:val>
                                            <p:strVal val="1+#ppt_w/2"/>
                                          </p:val>
                                        </p:tav>
                                        <p:tav tm="100000">
                                          <p:val>
                                            <p:strVal val="#ppt_x"/>
                                          </p:val>
                                        </p:tav>
                                      </p:tavLst>
                                    </p:anim>
                                    <p:anim calcmode="lin" valueType="num">
                                      <p:cBhvr additive="base">
                                        <p:cTn id="59" dur="300" fill="hold"/>
                                        <p:tgtEl>
                                          <p:spTgt spid="8"/>
                                        </p:tgtEl>
                                        <p:attrNameLst>
                                          <p:attrName>ppt_y</p:attrName>
                                        </p:attrNameLst>
                                      </p:cBhvr>
                                      <p:tavLst>
                                        <p:tav tm="0">
                                          <p:val>
                                            <p:strVal val="0-#ppt_h/2"/>
                                          </p:val>
                                        </p:tav>
                                        <p:tav tm="100000">
                                          <p:val>
                                            <p:strVal val="#ppt_y"/>
                                          </p:val>
                                        </p:tav>
                                      </p:tavLst>
                                    </p:anim>
                                  </p:childTnLst>
                                </p:cTn>
                              </p:par>
                            </p:childTnLst>
                          </p:cTn>
                        </p:par>
                        <p:par>
                          <p:cTn id="60" fill="hold" nodeType="afterGroup">
                            <p:stCondLst>
                              <p:cond delay="2900"/>
                            </p:stCondLst>
                            <p:childTnLst>
                              <p:par>
                                <p:cTn id="61" presetID="2" presetClass="entr" presetSubtype="2" fill="hold" grpId="0" nodeType="after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additive="base">
                                        <p:cTn id="63" dur="300" fill="hold"/>
                                        <p:tgtEl>
                                          <p:spTgt spid="10"/>
                                        </p:tgtEl>
                                        <p:attrNameLst>
                                          <p:attrName>ppt_x</p:attrName>
                                        </p:attrNameLst>
                                      </p:cBhvr>
                                      <p:tavLst>
                                        <p:tav tm="0">
                                          <p:val>
                                            <p:strVal val="1+#ppt_w/2"/>
                                          </p:val>
                                        </p:tav>
                                        <p:tav tm="100000">
                                          <p:val>
                                            <p:strVal val="#ppt_x"/>
                                          </p:val>
                                        </p:tav>
                                      </p:tavLst>
                                    </p:anim>
                                    <p:anim calcmode="lin" valueType="num">
                                      <p:cBhvr additive="base">
                                        <p:cTn id="64" dur="300" fill="hold"/>
                                        <p:tgtEl>
                                          <p:spTgt spid="10"/>
                                        </p:tgtEl>
                                        <p:attrNameLst>
                                          <p:attrName>ppt_y</p:attrName>
                                        </p:attrNameLst>
                                      </p:cBhvr>
                                      <p:tavLst>
                                        <p:tav tm="0">
                                          <p:val>
                                            <p:strVal val="#ppt_y"/>
                                          </p:val>
                                        </p:tav>
                                        <p:tav tm="100000">
                                          <p:val>
                                            <p:strVal val="#ppt_y"/>
                                          </p:val>
                                        </p:tav>
                                      </p:tavLst>
                                    </p:anim>
                                  </p:childTnLst>
                                </p:cTn>
                              </p:par>
                            </p:childTnLst>
                          </p:cTn>
                        </p:par>
                        <p:par>
                          <p:cTn id="65" fill="hold" nodeType="afterGroup">
                            <p:stCondLst>
                              <p:cond delay="3200"/>
                            </p:stCondLst>
                            <p:childTnLst>
                              <p:par>
                                <p:cTn id="66" presetID="2" presetClass="entr" presetSubtype="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additive="base">
                                        <p:cTn id="68" dur="300" fill="hold"/>
                                        <p:tgtEl>
                                          <p:spTgt spid="11"/>
                                        </p:tgtEl>
                                        <p:attrNameLst>
                                          <p:attrName>ppt_x</p:attrName>
                                        </p:attrNameLst>
                                      </p:cBhvr>
                                      <p:tavLst>
                                        <p:tav tm="0">
                                          <p:val>
                                            <p:strVal val="1+#ppt_w/2"/>
                                          </p:val>
                                        </p:tav>
                                        <p:tav tm="100000">
                                          <p:val>
                                            <p:strVal val="#ppt_x"/>
                                          </p:val>
                                        </p:tav>
                                      </p:tavLst>
                                    </p:anim>
                                    <p:anim calcmode="lin" valueType="num">
                                      <p:cBhvr additive="base">
                                        <p:cTn id="69" dur="300" fill="hold"/>
                                        <p:tgtEl>
                                          <p:spTgt spid="11"/>
                                        </p:tgtEl>
                                        <p:attrNameLst>
                                          <p:attrName>ppt_y</p:attrName>
                                        </p:attrNameLst>
                                      </p:cBhvr>
                                      <p:tavLst>
                                        <p:tav tm="0">
                                          <p:val>
                                            <p:strVal val="1+#ppt_h/2"/>
                                          </p:val>
                                        </p:tav>
                                        <p:tav tm="100000">
                                          <p:val>
                                            <p:strVal val="#ppt_y"/>
                                          </p:val>
                                        </p:tav>
                                      </p:tavLst>
                                    </p:anim>
                                  </p:childTnLst>
                                </p:cTn>
                              </p:par>
                            </p:childTnLst>
                          </p:cTn>
                        </p:par>
                        <p:par>
                          <p:cTn id="70" fill="hold" nodeType="afterGroup">
                            <p:stCondLst>
                              <p:cond delay="3500"/>
                            </p:stCondLst>
                            <p:childTnLst>
                              <p:par>
                                <p:cTn id="71" presetID="2" presetClass="entr" presetSubtype="12"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additive="base">
                                        <p:cTn id="73" dur="300" fill="hold"/>
                                        <p:tgtEl>
                                          <p:spTgt spid="12"/>
                                        </p:tgtEl>
                                        <p:attrNameLst>
                                          <p:attrName>ppt_x</p:attrName>
                                        </p:attrNameLst>
                                      </p:cBhvr>
                                      <p:tavLst>
                                        <p:tav tm="0">
                                          <p:val>
                                            <p:strVal val="0-#ppt_w/2"/>
                                          </p:val>
                                        </p:tav>
                                        <p:tav tm="100000">
                                          <p:val>
                                            <p:strVal val="#ppt_x"/>
                                          </p:val>
                                        </p:tav>
                                      </p:tavLst>
                                    </p:anim>
                                    <p:anim calcmode="lin" valueType="num">
                                      <p:cBhvr additive="base">
                                        <p:cTn id="74" dur="300" fill="hold"/>
                                        <p:tgtEl>
                                          <p:spTgt spid="12"/>
                                        </p:tgtEl>
                                        <p:attrNameLst>
                                          <p:attrName>ppt_y</p:attrName>
                                        </p:attrNameLst>
                                      </p:cBhvr>
                                      <p:tavLst>
                                        <p:tav tm="0">
                                          <p:val>
                                            <p:strVal val="1+#ppt_h/2"/>
                                          </p:val>
                                        </p:tav>
                                        <p:tav tm="100000">
                                          <p:val>
                                            <p:strVal val="#ppt_y"/>
                                          </p:val>
                                        </p:tav>
                                      </p:tavLst>
                                    </p:anim>
                                  </p:childTnLst>
                                </p:cTn>
                              </p:par>
                            </p:childTnLst>
                          </p:cTn>
                        </p:par>
                        <p:par>
                          <p:cTn id="75" fill="hold" nodeType="afterGroup">
                            <p:stCondLst>
                              <p:cond delay="3800"/>
                            </p:stCondLst>
                            <p:childTnLst>
                              <p:par>
                                <p:cTn id="76" presetID="2" presetClass="entr" presetSubtype="8" fill="hold" grpId="0" nodeType="afterEffect">
                                  <p:stCondLst>
                                    <p:cond delay="0"/>
                                  </p:stCondLst>
                                  <p:childTnLst>
                                    <p:set>
                                      <p:cBhvr>
                                        <p:cTn id="77" dur="1" fill="hold">
                                          <p:stCondLst>
                                            <p:cond delay="0"/>
                                          </p:stCondLst>
                                        </p:cTn>
                                        <p:tgtEl>
                                          <p:spTgt spid="9"/>
                                        </p:tgtEl>
                                        <p:attrNameLst>
                                          <p:attrName>style.visibility</p:attrName>
                                        </p:attrNameLst>
                                      </p:cBhvr>
                                      <p:to>
                                        <p:strVal val="visible"/>
                                      </p:to>
                                    </p:set>
                                    <p:anim calcmode="lin" valueType="num">
                                      <p:cBhvr additive="base">
                                        <p:cTn id="78" dur="300" fill="hold"/>
                                        <p:tgtEl>
                                          <p:spTgt spid="9"/>
                                        </p:tgtEl>
                                        <p:attrNameLst>
                                          <p:attrName>ppt_x</p:attrName>
                                        </p:attrNameLst>
                                      </p:cBhvr>
                                      <p:tavLst>
                                        <p:tav tm="0">
                                          <p:val>
                                            <p:strVal val="0-#ppt_w/2"/>
                                          </p:val>
                                        </p:tav>
                                        <p:tav tm="100000">
                                          <p:val>
                                            <p:strVal val="#ppt_x"/>
                                          </p:val>
                                        </p:tav>
                                      </p:tavLst>
                                    </p:anim>
                                    <p:anim calcmode="lin" valueType="num">
                                      <p:cBhvr additive="base">
                                        <p:cTn id="79" dur="300" fill="hold"/>
                                        <p:tgtEl>
                                          <p:spTgt spid="9"/>
                                        </p:tgtEl>
                                        <p:attrNameLst>
                                          <p:attrName>ppt_y</p:attrName>
                                        </p:attrNameLst>
                                      </p:cBhvr>
                                      <p:tavLst>
                                        <p:tav tm="0">
                                          <p:val>
                                            <p:strVal val="#ppt_y"/>
                                          </p:val>
                                        </p:tav>
                                        <p:tav tm="100000">
                                          <p:val>
                                            <p:strVal val="#ppt_y"/>
                                          </p:val>
                                        </p:tav>
                                      </p:tavLst>
                                    </p:anim>
                                  </p:childTnLst>
                                </p:cTn>
                              </p:par>
                            </p:childTnLst>
                          </p:cTn>
                        </p:par>
                        <p:par>
                          <p:cTn id="80" fill="hold" nodeType="afterGroup">
                            <p:stCondLst>
                              <p:cond delay="4100"/>
                            </p:stCondLst>
                            <p:childTnLst>
                              <p:par>
                                <p:cTn id="81" presetID="9" presetClass="exit" presetSubtype="0" fill="hold" grpId="1" nodeType="afterEffect">
                                  <p:stCondLst>
                                    <p:cond delay="2000"/>
                                  </p:stCondLst>
                                  <p:childTnLst>
                                    <p:animEffect transition="out" filter="dissolve">
                                      <p:cBhvr>
                                        <p:cTn id="82" dur="500"/>
                                        <p:tgtEl>
                                          <p:spTgt spid="6"/>
                                        </p:tgtEl>
                                      </p:cBhvr>
                                    </p:animEffect>
                                    <p:set>
                                      <p:cBhvr>
                                        <p:cTn id="83" dur="1" fill="hold">
                                          <p:stCondLst>
                                            <p:cond delay="499"/>
                                          </p:stCondLst>
                                        </p:cTn>
                                        <p:tgtEl>
                                          <p:spTgt spid="6"/>
                                        </p:tgtEl>
                                        <p:attrNameLst>
                                          <p:attrName>style.visibility</p:attrName>
                                        </p:attrNameLst>
                                      </p:cBhvr>
                                      <p:to>
                                        <p:strVal val="hidden"/>
                                      </p:to>
                                    </p:set>
                                  </p:childTnLst>
                                </p:cTn>
                              </p:par>
                              <p:par>
                                <p:cTn id="84" presetID="9" presetClass="exit" presetSubtype="0" fill="hold" grpId="1" nodeType="withEffect">
                                  <p:stCondLst>
                                    <p:cond delay="2000"/>
                                  </p:stCondLst>
                                  <p:childTnLst>
                                    <p:animEffect transition="out" filter="dissolve">
                                      <p:cBhvr>
                                        <p:cTn id="85" dur="500"/>
                                        <p:tgtEl>
                                          <p:spTgt spid="7"/>
                                        </p:tgtEl>
                                      </p:cBhvr>
                                    </p:animEffect>
                                    <p:set>
                                      <p:cBhvr>
                                        <p:cTn id="86" dur="1" fill="hold">
                                          <p:stCondLst>
                                            <p:cond delay="499"/>
                                          </p:stCondLst>
                                        </p:cTn>
                                        <p:tgtEl>
                                          <p:spTgt spid="7"/>
                                        </p:tgtEl>
                                        <p:attrNameLst>
                                          <p:attrName>style.visibility</p:attrName>
                                        </p:attrNameLst>
                                      </p:cBhvr>
                                      <p:to>
                                        <p:strVal val="hidden"/>
                                      </p:to>
                                    </p:set>
                                  </p:childTnLst>
                                </p:cTn>
                              </p:par>
                              <p:par>
                                <p:cTn id="87" presetID="9" presetClass="exit" presetSubtype="0" fill="hold" grpId="1" nodeType="withEffect">
                                  <p:stCondLst>
                                    <p:cond delay="2000"/>
                                  </p:stCondLst>
                                  <p:childTnLst>
                                    <p:animEffect transition="out" filter="dissolve">
                                      <p:cBhvr>
                                        <p:cTn id="88" dur="500"/>
                                        <p:tgtEl>
                                          <p:spTgt spid="8"/>
                                        </p:tgtEl>
                                      </p:cBhvr>
                                    </p:animEffect>
                                    <p:set>
                                      <p:cBhvr>
                                        <p:cTn id="89" dur="1" fill="hold">
                                          <p:stCondLst>
                                            <p:cond delay="499"/>
                                          </p:stCondLst>
                                        </p:cTn>
                                        <p:tgtEl>
                                          <p:spTgt spid="8"/>
                                        </p:tgtEl>
                                        <p:attrNameLst>
                                          <p:attrName>style.visibility</p:attrName>
                                        </p:attrNameLst>
                                      </p:cBhvr>
                                      <p:to>
                                        <p:strVal val="hidden"/>
                                      </p:to>
                                    </p:set>
                                  </p:childTnLst>
                                </p:cTn>
                              </p:par>
                              <p:par>
                                <p:cTn id="90" presetID="9" presetClass="exit" presetSubtype="0" fill="hold" grpId="1" nodeType="withEffect">
                                  <p:stCondLst>
                                    <p:cond delay="2000"/>
                                  </p:stCondLst>
                                  <p:childTnLst>
                                    <p:animEffect transition="out" filter="dissolve">
                                      <p:cBhvr>
                                        <p:cTn id="91" dur="500"/>
                                        <p:tgtEl>
                                          <p:spTgt spid="9"/>
                                        </p:tgtEl>
                                      </p:cBhvr>
                                    </p:animEffect>
                                    <p:set>
                                      <p:cBhvr>
                                        <p:cTn id="92" dur="1" fill="hold">
                                          <p:stCondLst>
                                            <p:cond delay="499"/>
                                          </p:stCondLst>
                                        </p:cTn>
                                        <p:tgtEl>
                                          <p:spTgt spid="9"/>
                                        </p:tgtEl>
                                        <p:attrNameLst>
                                          <p:attrName>style.visibility</p:attrName>
                                        </p:attrNameLst>
                                      </p:cBhvr>
                                      <p:to>
                                        <p:strVal val="hidden"/>
                                      </p:to>
                                    </p:set>
                                  </p:childTnLst>
                                </p:cTn>
                              </p:par>
                              <p:par>
                                <p:cTn id="93" presetID="9" presetClass="exit" presetSubtype="0" fill="hold" grpId="1" nodeType="withEffect">
                                  <p:stCondLst>
                                    <p:cond delay="2000"/>
                                  </p:stCondLst>
                                  <p:childTnLst>
                                    <p:animEffect transition="out" filter="dissolve">
                                      <p:cBhvr>
                                        <p:cTn id="94" dur="500"/>
                                        <p:tgtEl>
                                          <p:spTgt spid="10"/>
                                        </p:tgtEl>
                                      </p:cBhvr>
                                    </p:animEffect>
                                    <p:set>
                                      <p:cBhvr>
                                        <p:cTn id="95" dur="1" fill="hold">
                                          <p:stCondLst>
                                            <p:cond delay="499"/>
                                          </p:stCondLst>
                                        </p:cTn>
                                        <p:tgtEl>
                                          <p:spTgt spid="10"/>
                                        </p:tgtEl>
                                        <p:attrNameLst>
                                          <p:attrName>style.visibility</p:attrName>
                                        </p:attrNameLst>
                                      </p:cBhvr>
                                      <p:to>
                                        <p:strVal val="hidden"/>
                                      </p:to>
                                    </p:set>
                                  </p:childTnLst>
                                </p:cTn>
                              </p:par>
                              <p:par>
                                <p:cTn id="96" presetID="9" presetClass="exit" presetSubtype="0" fill="hold" grpId="1" nodeType="withEffect">
                                  <p:stCondLst>
                                    <p:cond delay="2000"/>
                                  </p:stCondLst>
                                  <p:childTnLst>
                                    <p:animEffect transition="out" filter="dissolve">
                                      <p:cBhvr>
                                        <p:cTn id="97" dur="500"/>
                                        <p:tgtEl>
                                          <p:spTgt spid="11"/>
                                        </p:tgtEl>
                                      </p:cBhvr>
                                    </p:animEffect>
                                    <p:set>
                                      <p:cBhvr>
                                        <p:cTn id="98" dur="1" fill="hold">
                                          <p:stCondLst>
                                            <p:cond delay="499"/>
                                          </p:stCondLst>
                                        </p:cTn>
                                        <p:tgtEl>
                                          <p:spTgt spid="11"/>
                                        </p:tgtEl>
                                        <p:attrNameLst>
                                          <p:attrName>style.visibility</p:attrName>
                                        </p:attrNameLst>
                                      </p:cBhvr>
                                      <p:to>
                                        <p:strVal val="hidden"/>
                                      </p:to>
                                    </p:set>
                                  </p:childTnLst>
                                </p:cTn>
                              </p:par>
                              <p:par>
                                <p:cTn id="99" presetID="9" presetClass="exit" presetSubtype="0" fill="hold" grpId="1" nodeType="withEffect">
                                  <p:stCondLst>
                                    <p:cond delay="2000"/>
                                  </p:stCondLst>
                                  <p:childTnLst>
                                    <p:animEffect transition="out" filter="dissolve">
                                      <p:cBhvr>
                                        <p:cTn id="100" dur="500"/>
                                        <p:tgtEl>
                                          <p:spTgt spid="12"/>
                                        </p:tgtEl>
                                      </p:cBhvr>
                                    </p:animEffect>
                                    <p:set>
                                      <p:cBhvr>
                                        <p:cTn id="101" dur="1" fill="hold">
                                          <p:stCondLst>
                                            <p:cond delay="499"/>
                                          </p:stCondLst>
                                        </p:cTn>
                                        <p:tgtEl>
                                          <p:spTgt spid="12"/>
                                        </p:tgtEl>
                                        <p:attrNameLst>
                                          <p:attrName>style.visibility</p:attrName>
                                        </p:attrNameLst>
                                      </p:cBhvr>
                                      <p:to>
                                        <p:strVal val="hidden"/>
                                      </p:to>
                                    </p:set>
                                  </p:childTnLst>
                                </p:cTn>
                              </p:par>
                              <p:par>
                                <p:cTn id="102" presetID="9" presetClass="exit" presetSubtype="0" fill="hold" nodeType="withEffect">
                                  <p:stCondLst>
                                    <p:cond delay="2000"/>
                                  </p:stCondLst>
                                  <p:childTnLst>
                                    <p:animEffect transition="out" filter="dissolve">
                                      <p:cBhvr>
                                        <p:cTn id="103" dur="500"/>
                                        <p:tgtEl>
                                          <p:spTgt spid="13"/>
                                        </p:tgtEl>
                                      </p:cBhvr>
                                    </p:animEffect>
                                    <p:set>
                                      <p:cBhvr>
                                        <p:cTn id="104"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0" y="0"/>
            <a:ext cx="4343400" cy="6578600"/>
          </a:xfrm>
          <a:prstGeom prst="rect">
            <a:avLst/>
          </a:prstGeom>
          <a:noFill/>
          <a:ln w="9525">
            <a:noFill/>
            <a:miter lim="800000"/>
            <a:headEnd/>
            <a:tailEnd/>
          </a:ln>
          <a:effectLst/>
        </p:spPr>
        <p:txBody>
          <a:bodyPr>
            <a:spAutoFit/>
          </a:bodyPr>
          <a:lstStyle/>
          <a:p>
            <a:pPr marL="457200" indent="-457200">
              <a:spcBef>
                <a:spcPct val="50000"/>
              </a:spcBef>
              <a:buFontTx/>
              <a:buAutoNum type="arabicPeriod" startAt="6"/>
              <a:defRPr/>
            </a:pPr>
            <a:r>
              <a:rPr lang="en-US" sz="2400" b="1" i="1" u="sng" dirty="0">
                <a:solidFill>
                  <a:srgbClr val="000000"/>
                </a:solidFill>
                <a:effectLst>
                  <a:outerShdw blurRad="38100" dist="38100" dir="2700000" algn="tl">
                    <a:srgbClr val="FFFFFF"/>
                  </a:outerShdw>
                </a:effectLst>
                <a:latin typeface="Times New Roman" pitchFamily="18" charset="0"/>
                <a:cs typeface="Times New Roman" pitchFamily="18" charset="0"/>
              </a:rPr>
              <a:t>Haman</a:t>
            </a:r>
            <a:r>
              <a:rPr lang="en-US" sz="2400" dirty="0">
                <a:solidFill>
                  <a:srgbClr val="000000"/>
                </a:solidFill>
                <a:latin typeface="Times New Roman" pitchFamily="18" charset="0"/>
                <a:cs typeface="Times New Roman" pitchFamily="18" charset="0"/>
              </a:rPr>
              <a:t> entered, and the king said to him, "What should be done for a man whom the king wishes to honor?" Now </a:t>
            </a:r>
            <a:r>
              <a:rPr lang="en-US" sz="2400" b="1" i="1" u="sng" dirty="0">
                <a:solidFill>
                  <a:srgbClr val="000000"/>
                </a:solidFill>
                <a:effectLst>
                  <a:outerShdw blurRad="38100" dist="38100" dir="2700000" algn="tl">
                    <a:srgbClr val="FFFFFF"/>
                  </a:outerShdw>
                </a:effectLst>
                <a:latin typeface="Times New Roman" pitchFamily="18" charset="0"/>
                <a:cs typeface="Times New Roman" pitchFamily="18" charset="0"/>
              </a:rPr>
              <a:t>Haman</a:t>
            </a:r>
            <a:r>
              <a:rPr lang="en-US" sz="2400" dirty="0">
                <a:solidFill>
                  <a:srgbClr val="000000"/>
                </a:solidFill>
                <a:latin typeface="Times New Roman" pitchFamily="18" charset="0"/>
                <a:cs typeface="Times New Roman" pitchFamily="18" charset="0"/>
              </a:rPr>
              <a:t> said to himself, "Who would the king wish to honor more than me?" </a:t>
            </a:r>
          </a:p>
          <a:p>
            <a:pPr marL="457200" indent="-457200">
              <a:spcBef>
                <a:spcPct val="50000"/>
              </a:spcBef>
              <a:buFontTx/>
              <a:buAutoNum type="arabicPeriod" startAt="6"/>
              <a:defRPr/>
            </a:pPr>
            <a:r>
              <a:rPr lang="en-US" sz="2400" dirty="0">
                <a:solidFill>
                  <a:srgbClr val="000000"/>
                </a:solidFill>
                <a:latin typeface="Times New Roman" pitchFamily="18" charset="0"/>
                <a:cs typeface="Times New Roman" pitchFamily="18" charset="0"/>
              </a:rPr>
              <a:t>So </a:t>
            </a:r>
            <a:r>
              <a:rPr lang="en-US" sz="2400" b="1" i="1" u="sng" dirty="0">
                <a:solidFill>
                  <a:srgbClr val="000000"/>
                </a:solidFill>
                <a:effectLst>
                  <a:outerShdw blurRad="38100" dist="38100" dir="2700000" algn="tl">
                    <a:srgbClr val="FFFFFF"/>
                  </a:outerShdw>
                </a:effectLst>
                <a:latin typeface="Times New Roman" pitchFamily="18" charset="0"/>
                <a:cs typeface="Times New Roman" pitchFamily="18" charset="0"/>
              </a:rPr>
              <a:t>Haman</a:t>
            </a:r>
            <a:r>
              <a:rPr lang="en-US" sz="2400" dirty="0">
                <a:solidFill>
                  <a:srgbClr val="000000"/>
                </a:solidFill>
                <a:latin typeface="Times New Roman" pitchFamily="18" charset="0"/>
                <a:cs typeface="Times New Roman" pitchFamily="18" charset="0"/>
              </a:rPr>
              <a:t> said to the king, "For a man whom the king wishes to honor, </a:t>
            </a:r>
          </a:p>
          <a:p>
            <a:pPr marL="457200" indent="-457200">
              <a:spcBef>
                <a:spcPct val="50000"/>
              </a:spcBef>
              <a:defRPr/>
            </a:pPr>
            <a:endParaRPr lang="en-US" sz="900" b="1" dirty="0">
              <a:solidFill>
                <a:srgbClr val="000000"/>
              </a:solidFill>
              <a:latin typeface="Times New Roman" pitchFamily="18" charset="0"/>
              <a:cs typeface="Times New Roman" pitchFamily="18" charset="0"/>
            </a:endParaRPr>
          </a:p>
          <a:p>
            <a:pPr marL="457200" indent="-457200">
              <a:spcBef>
                <a:spcPct val="50000"/>
              </a:spcBef>
              <a:defRPr/>
            </a:pPr>
            <a:r>
              <a:rPr lang="en-US" sz="2400" dirty="0">
                <a:solidFill>
                  <a:srgbClr val="000000"/>
                </a:solidFill>
                <a:latin typeface="Times New Roman" pitchFamily="18" charset="0"/>
                <a:cs typeface="Times New Roman" pitchFamily="18" charset="0"/>
              </a:rPr>
              <a:t>8.   let them bring a royal garment that the king has worn, and a horse upon which the king has ridden, and upon whose head the royal crown has been placed.</a:t>
            </a:r>
          </a:p>
        </p:txBody>
      </p:sp>
      <p:sp>
        <p:nvSpPr>
          <p:cNvPr id="56323" name="Text Box 3"/>
          <p:cNvSpPr txBox="1">
            <a:spLocks noChangeArrowheads="1"/>
          </p:cNvSpPr>
          <p:nvPr/>
        </p:nvSpPr>
        <p:spPr bwMode="auto">
          <a:xfrm>
            <a:off x="3886200" y="0"/>
            <a:ext cx="5257800" cy="6278563"/>
          </a:xfrm>
          <a:prstGeom prst="rect">
            <a:avLst/>
          </a:prstGeom>
          <a:noFill/>
          <a:ln w="9525">
            <a:noFill/>
            <a:miter lim="800000"/>
            <a:headEnd/>
            <a:tailEnd/>
          </a:ln>
          <a:effectLst/>
        </p:spPr>
        <p:txBody>
          <a:bodyPr>
            <a:spAutoFit/>
          </a:bodyPr>
          <a:lstStyle/>
          <a:p>
            <a:pPr algn="r" rtl="1">
              <a:spcBef>
                <a:spcPct val="50000"/>
              </a:spcBef>
              <a:defRPr/>
            </a:pPr>
            <a:r>
              <a:rPr lang="he-IL" sz="3200" b="1" dirty="0">
                <a:solidFill>
                  <a:srgbClr val="000000"/>
                </a:solidFill>
                <a:latin typeface="Arial" charset="0"/>
                <a:cs typeface="David" pitchFamily="2" charset="-79"/>
              </a:rPr>
              <a:t>ו</a:t>
            </a:r>
            <a:r>
              <a:rPr lang="en-US" sz="3200" b="1" dirty="0">
                <a:solidFill>
                  <a:srgbClr val="000000"/>
                </a:solidFill>
                <a:latin typeface="Arial" charset="0"/>
                <a:cs typeface="David" pitchFamily="2" charset="-79"/>
              </a:rPr>
              <a:t>.</a:t>
            </a:r>
            <a:r>
              <a:rPr lang="he-IL" sz="3200" dirty="0">
                <a:solidFill>
                  <a:srgbClr val="000000"/>
                </a:solidFill>
                <a:latin typeface="Arial" charset="0"/>
                <a:cs typeface="David" pitchFamily="2" charset="-79"/>
              </a:rPr>
              <a:t> וַיָּבוֹא, </a:t>
            </a:r>
            <a:r>
              <a:rPr lang="he-IL" sz="3200" b="1" u="sng" dirty="0">
                <a:solidFill>
                  <a:srgbClr val="000000"/>
                </a:solidFill>
                <a:effectLst>
                  <a:outerShdw blurRad="38100" dist="38100" dir="2700000" algn="tl">
                    <a:srgbClr val="808080"/>
                  </a:outerShdw>
                </a:effectLst>
                <a:latin typeface="Arial" charset="0"/>
                <a:cs typeface="David" pitchFamily="2" charset="-79"/>
              </a:rPr>
              <a:t>הָמָן</a:t>
            </a:r>
            <a:r>
              <a:rPr lang="he-IL" sz="3200" dirty="0">
                <a:solidFill>
                  <a:srgbClr val="000000"/>
                </a:solidFill>
                <a:latin typeface="Arial" charset="0"/>
                <a:cs typeface="David" pitchFamily="2" charset="-79"/>
              </a:rPr>
              <a:t>, וַיֹּאמֶר לוֹ הַמֶּלֶךְ, </a:t>
            </a:r>
            <a:r>
              <a:rPr lang="en-US" sz="3200" dirty="0">
                <a:solidFill>
                  <a:srgbClr val="000000"/>
                </a:solidFill>
                <a:latin typeface="Arial" charset="0"/>
                <a:cs typeface="David" pitchFamily="2" charset="-79"/>
              </a:rPr>
              <a:t>   </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מַה </a:t>
            </a:r>
            <a:r>
              <a:rPr lang="he-IL" sz="3200" dirty="0">
                <a:solidFill>
                  <a:srgbClr val="000000"/>
                </a:solidFill>
                <a:latin typeface="Arial" charset="0"/>
                <a:cs typeface="David" pitchFamily="2" charset="-79"/>
              </a:rPr>
              <a:t>לַּעֲשׂוֹת בָּאִישׁ אֲשֶׁר הַמֶּלֶךְ </a:t>
            </a:r>
            <a:r>
              <a:rPr lang="en-US" sz="3200" dirty="0">
                <a:solidFill>
                  <a:srgbClr val="000000"/>
                </a:solidFill>
                <a:latin typeface="Arial" charset="0"/>
                <a:cs typeface="David" pitchFamily="2" charset="-79"/>
              </a:rPr>
              <a:t>    </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חָפֵץ </a:t>
            </a:r>
            <a:r>
              <a:rPr lang="he-IL" sz="3200" dirty="0">
                <a:solidFill>
                  <a:srgbClr val="000000"/>
                </a:solidFill>
                <a:latin typeface="Arial" charset="0"/>
                <a:cs typeface="David" pitchFamily="2" charset="-79"/>
              </a:rPr>
              <a:t>בִּיקָרוֹ; וַיֹּאמֶר </a:t>
            </a:r>
            <a:r>
              <a:rPr lang="he-IL" sz="3200" b="1" u="sng" dirty="0">
                <a:solidFill>
                  <a:srgbClr val="000000"/>
                </a:solidFill>
                <a:effectLst>
                  <a:outerShdw blurRad="38100" dist="38100" dir="2700000" algn="tl">
                    <a:srgbClr val="808080"/>
                  </a:outerShdw>
                </a:effectLst>
                <a:latin typeface="Arial" charset="0"/>
                <a:cs typeface="David" pitchFamily="2" charset="-79"/>
              </a:rPr>
              <a:t>הָמָן</a:t>
            </a:r>
            <a:r>
              <a:rPr lang="he-IL" sz="3200" dirty="0">
                <a:solidFill>
                  <a:srgbClr val="000000"/>
                </a:solidFill>
                <a:latin typeface="Arial" charset="0"/>
                <a:cs typeface="David" pitchFamily="2" charset="-79"/>
              </a:rPr>
              <a:t>, בְּלִבּוֹ, </a:t>
            </a:r>
            <a:r>
              <a:rPr lang="en-US" sz="3200" dirty="0">
                <a:solidFill>
                  <a:srgbClr val="000000"/>
                </a:solidFill>
                <a:latin typeface="Arial" charset="0"/>
                <a:cs typeface="David" pitchFamily="2" charset="-79"/>
              </a:rPr>
              <a:t>  </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לְמִי </a:t>
            </a:r>
            <a:r>
              <a:rPr lang="he-IL" sz="3200" dirty="0">
                <a:solidFill>
                  <a:srgbClr val="000000"/>
                </a:solidFill>
                <a:latin typeface="Arial" charset="0"/>
                <a:cs typeface="David" pitchFamily="2" charset="-79"/>
              </a:rPr>
              <a:t>יַחְפֹּץ הַמֶּלֶךְ לַעֲשׂוֹת יְקָר, </a:t>
            </a:r>
            <a:r>
              <a:rPr lang="en-US" sz="3200" dirty="0">
                <a:solidFill>
                  <a:srgbClr val="000000"/>
                </a:solidFill>
                <a:latin typeface="Arial" charset="0"/>
                <a:cs typeface="David" pitchFamily="2" charset="-79"/>
              </a:rPr>
              <a:t>    </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יוֹתֵר </a:t>
            </a:r>
            <a:r>
              <a:rPr lang="he-IL" sz="3200" dirty="0">
                <a:solidFill>
                  <a:srgbClr val="000000"/>
                </a:solidFill>
                <a:latin typeface="Arial" charset="0"/>
                <a:cs typeface="David" pitchFamily="2" charset="-79"/>
              </a:rPr>
              <a:t>מִמֶּנִּי. </a:t>
            </a:r>
            <a:endParaRPr lang="en-US" sz="3200" dirty="0">
              <a:solidFill>
                <a:srgbClr val="000000"/>
              </a:solidFill>
              <a:latin typeface="Arial" charset="0"/>
              <a:cs typeface="David" pitchFamily="2" charset="-79"/>
            </a:endParaRPr>
          </a:p>
          <a:p>
            <a:pPr algn="r" rtl="1">
              <a:spcBef>
                <a:spcPct val="50000"/>
              </a:spcBef>
              <a:defRPr/>
            </a:pPr>
            <a:r>
              <a:rPr lang="he-IL" sz="3200" b="1" dirty="0">
                <a:solidFill>
                  <a:srgbClr val="000000"/>
                </a:solidFill>
                <a:latin typeface="Arial" charset="0"/>
                <a:cs typeface="David" pitchFamily="2" charset="-79"/>
              </a:rPr>
              <a:t>ז</a:t>
            </a:r>
            <a:r>
              <a:rPr lang="en-US" sz="3200" b="1" dirty="0">
                <a:solidFill>
                  <a:srgbClr val="000000"/>
                </a:solidFill>
                <a:latin typeface="Arial" charset="0"/>
                <a:cs typeface="David" pitchFamily="2" charset="-79"/>
              </a:rPr>
              <a:t>.</a:t>
            </a:r>
            <a:r>
              <a:rPr lang="he-IL" sz="3200" dirty="0">
                <a:solidFill>
                  <a:srgbClr val="000000"/>
                </a:solidFill>
                <a:latin typeface="Arial" charset="0"/>
                <a:cs typeface="David" pitchFamily="2" charset="-79"/>
              </a:rPr>
              <a:t> וַיֹּאמֶר </a:t>
            </a:r>
            <a:r>
              <a:rPr lang="he-IL" sz="3200" b="1" u="sng" dirty="0">
                <a:solidFill>
                  <a:srgbClr val="000000"/>
                </a:solidFill>
                <a:effectLst>
                  <a:outerShdw blurRad="38100" dist="38100" dir="2700000" algn="tl">
                    <a:srgbClr val="808080"/>
                  </a:outerShdw>
                </a:effectLst>
                <a:latin typeface="Arial" charset="0"/>
                <a:cs typeface="David" pitchFamily="2" charset="-79"/>
              </a:rPr>
              <a:t>הָמָן</a:t>
            </a:r>
            <a:r>
              <a:rPr lang="he-IL" sz="3200" dirty="0">
                <a:solidFill>
                  <a:srgbClr val="000000"/>
                </a:solidFill>
                <a:latin typeface="Arial" charset="0"/>
                <a:cs typeface="David" pitchFamily="2" charset="-79"/>
              </a:rPr>
              <a:t>, אֶל הַמֶּלֶךְ:  אִישׁ, </a:t>
            </a:r>
            <a:r>
              <a:rPr lang="en-US" sz="3200" dirty="0">
                <a:solidFill>
                  <a:srgbClr val="000000"/>
                </a:solidFill>
                <a:latin typeface="Arial" charset="0"/>
                <a:cs typeface="David" pitchFamily="2" charset="-79"/>
              </a:rPr>
              <a:t>    </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אֲשֶׁר </a:t>
            </a:r>
            <a:r>
              <a:rPr lang="he-IL" sz="3200" dirty="0">
                <a:solidFill>
                  <a:srgbClr val="000000"/>
                </a:solidFill>
                <a:latin typeface="Arial" charset="0"/>
                <a:cs typeface="David" pitchFamily="2" charset="-79"/>
              </a:rPr>
              <a:t>הַמֶּלֶךְ חָפֵץ בִּיקָרוֹ.  </a:t>
            </a:r>
            <a:endParaRPr lang="en-US" sz="3200" dirty="0">
              <a:solidFill>
                <a:srgbClr val="000000"/>
              </a:solidFill>
              <a:latin typeface="Arial" charset="0"/>
              <a:cs typeface="David" pitchFamily="2" charset="-79"/>
            </a:endParaRPr>
          </a:p>
          <a:p>
            <a:pPr algn="r" rtl="1">
              <a:spcBef>
                <a:spcPct val="50000"/>
              </a:spcBef>
              <a:defRPr/>
            </a:pPr>
            <a:endParaRPr lang="en-US" sz="1200" dirty="0">
              <a:solidFill>
                <a:srgbClr val="000000"/>
              </a:solidFill>
              <a:latin typeface="Arial" charset="0"/>
              <a:cs typeface="David" pitchFamily="2" charset="-79"/>
            </a:endParaRPr>
          </a:p>
          <a:p>
            <a:pPr algn="r" rtl="1">
              <a:spcBef>
                <a:spcPct val="50000"/>
              </a:spcBef>
              <a:defRPr/>
            </a:pPr>
            <a:r>
              <a:rPr lang="he-IL" sz="3200" b="1" dirty="0">
                <a:solidFill>
                  <a:srgbClr val="000000"/>
                </a:solidFill>
                <a:latin typeface="Arial" charset="0"/>
                <a:cs typeface="David" pitchFamily="2" charset="-79"/>
              </a:rPr>
              <a:t>ח</a:t>
            </a:r>
            <a:r>
              <a:rPr lang="en-US" sz="3200" b="1" dirty="0">
                <a:solidFill>
                  <a:srgbClr val="000000"/>
                </a:solidFill>
                <a:latin typeface="Arial" charset="0"/>
                <a:cs typeface="David" pitchFamily="2" charset="-79"/>
              </a:rPr>
              <a:t>.</a:t>
            </a:r>
            <a:r>
              <a:rPr lang="he-IL" sz="3200" dirty="0">
                <a:solidFill>
                  <a:srgbClr val="000000"/>
                </a:solidFill>
                <a:latin typeface="Arial" charset="0"/>
                <a:cs typeface="David" pitchFamily="2" charset="-79"/>
              </a:rPr>
              <a:t> יָבִיאוּ לְבוּשׁ מַלְכוּת, אֲשֶׁר לָבַשׁ </a:t>
            </a:r>
            <a:r>
              <a:rPr lang="en-US" sz="3200" dirty="0">
                <a:solidFill>
                  <a:srgbClr val="000000"/>
                </a:solidFill>
                <a:latin typeface="Arial" charset="0"/>
                <a:cs typeface="David" pitchFamily="2" charset="-79"/>
              </a:rPr>
              <a:t>   </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בּוֹ </a:t>
            </a:r>
            <a:r>
              <a:rPr lang="he-IL" sz="3200" dirty="0">
                <a:solidFill>
                  <a:srgbClr val="000000"/>
                </a:solidFill>
                <a:latin typeface="Arial" charset="0"/>
                <a:cs typeface="David" pitchFamily="2" charset="-79"/>
              </a:rPr>
              <a:t>הַמֶּלֶךְ; וְסוּס, אֲשֶׁר רָכַב </a:t>
            </a:r>
            <a:r>
              <a:rPr lang="en-US" sz="3200" dirty="0">
                <a:solidFill>
                  <a:srgbClr val="000000"/>
                </a:solidFill>
                <a:latin typeface="Arial" charset="0"/>
                <a:cs typeface="David" pitchFamily="2" charset="-79"/>
              </a:rPr>
              <a:t>       </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עָלָיו </a:t>
            </a:r>
            <a:r>
              <a:rPr lang="he-IL" sz="3200" dirty="0">
                <a:solidFill>
                  <a:srgbClr val="000000"/>
                </a:solidFill>
                <a:latin typeface="Arial" charset="0"/>
                <a:cs typeface="David" pitchFamily="2" charset="-79"/>
              </a:rPr>
              <a:t>הַמֶּלֶךְ, וַאֲשֶׁר נִתַּן כֶּתֶר </a:t>
            </a:r>
            <a:r>
              <a:rPr lang="en-US" sz="3200" dirty="0">
                <a:solidFill>
                  <a:srgbClr val="000000"/>
                </a:solidFill>
                <a:latin typeface="Arial" charset="0"/>
                <a:cs typeface="David" pitchFamily="2" charset="-79"/>
              </a:rPr>
              <a:t>       </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מַלְכוּת</a:t>
            </a:r>
            <a:r>
              <a:rPr lang="he-IL" sz="3200" dirty="0">
                <a:solidFill>
                  <a:srgbClr val="000000"/>
                </a:solidFill>
                <a:latin typeface="Arial" charset="0"/>
                <a:cs typeface="David" pitchFamily="2" charset="-79"/>
              </a:rPr>
              <a:t>, בְּרֹאשׁוֹ.</a:t>
            </a:r>
            <a:endParaRPr lang="en-US" sz="3200" dirty="0">
              <a:solidFill>
                <a:srgbClr val="000000"/>
              </a:solidFill>
              <a:latin typeface="Arial" charset="0"/>
              <a:cs typeface="David" pitchFamily="2" charset="-79"/>
            </a:endParaRPr>
          </a:p>
        </p:txBody>
      </p:sp>
      <p:sp>
        <p:nvSpPr>
          <p:cNvPr id="10" name="Rectangle 9"/>
          <p:cNvSpPr/>
          <p:nvPr/>
        </p:nvSpPr>
        <p:spPr>
          <a:xfrm>
            <a:off x="11312525" y="1087438"/>
            <a:ext cx="5375275" cy="32766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p>
        </p:txBody>
      </p:sp>
      <p:pic>
        <p:nvPicPr>
          <p:cNvPr id="11" name="Picture 10" descr="yachad-naim.new.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234863" y="1211263"/>
            <a:ext cx="3398837"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0" y="2435225"/>
            <a:ext cx="7543800" cy="314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2565.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71875" y="2155825"/>
            <a:ext cx="2252663" cy="407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2565.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40113" y="1662113"/>
            <a:ext cx="2252662" cy="408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Pie 14"/>
          <p:cNvSpPr/>
          <p:nvPr/>
        </p:nvSpPr>
        <p:spPr>
          <a:xfrm>
            <a:off x="452438" y="677863"/>
            <a:ext cx="6226175" cy="5686425"/>
          </a:xfrm>
          <a:prstGeom prst="pie">
            <a:avLst>
              <a:gd name="adj1" fmla="val 3674221"/>
              <a:gd name="adj2" fmla="val 17537545"/>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solidFill>
                <a:schemeClr val="tx1"/>
              </a:solidFill>
            </a:endParaRPr>
          </a:p>
        </p:txBody>
      </p:sp>
      <p:sp>
        <p:nvSpPr>
          <p:cNvPr id="16" name="Pie 15"/>
          <p:cNvSpPr/>
          <p:nvPr/>
        </p:nvSpPr>
        <p:spPr>
          <a:xfrm>
            <a:off x="452438" y="677863"/>
            <a:ext cx="6226175" cy="5686425"/>
          </a:xfrm>
          <a:prstGeom prst="pie">
            <a:avLst>
              <a:gd name="adj1" fmla="val 3314834"/>
              <a:gd name="adj2" fmla="val 17872076"/>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solidFill>
                <a:schemeClr val="tx1"/>
              </a:solidFill>
            </a:endParaRPr>
          </a:p>
        </p:txBody>
      </p:sp>
      <p:sp>
        <p:nvSpPr>
          <p:cNvPr id="17" name="Pie 16"/>
          <p:cNvSpPr/>
          <p:nvPr/>
        </p:nvSpPr>
        <p:spPr>
          <a:xfrm>
            <a:off x="452438" y="677863"/>
            <a:ext cx="6226175" cy="5686425"/>
          </a:xfrm>
          <a:prstGeom prst="pie">
            <a:avLst>
              <a:gd name="adj1" fmla="val 3084250"/>
              <a:gd name="adj2" fmla="val 18186999"/>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solidFill>
                <a:schemeClr val="tx1"/>
              </a:solidFill>
            </a:endParaRPr>
          </a:p>
        </p:txBody>
      </p:sp>
      <p:sp>
        <p:nvSpPr>
          <p:cNvPr id="18" name="Pie 17"/>
          <p:cNvSpPr/>
          <p:nvPr/>
        </p:nvSpPr>
        <p:spPr>
          <a:xfrm>
            <a:off x="452438" y="677863"/>
            <a:ext cx="6226175" cy="5686425"/>
          </a:xfrm>
          <a:prstGeom prst="pie">
            <a:avLst>
              <a:gd name="adj1" fmla="val 2842708"/>
              <a:gd name="adj2" fmla="val 18475339"/>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solidFill>
                <a:schemeClr val="tx1"/>
              </a:solidFill>
            </a:endParaRPr>
          </a:p>
        </p:txBody>
      </p:sp>
      <p:sp>
        <p:nvSpPr>
          <p:cNvPr id="19" name="Pie 18"/>
          <p:cNvSpPr/>
          <p:nvPr/>
        </p:nvSpPr>
        <p:spPr>
          <a:xfrm>
            <a:off x="452438" y="677863"/>
            <a:ext cx="6226175" cy="5686425"/>
          </a:xfrm>
          <a:prstGeom prst="pie">
            <a:avLst>
              <a:gd name="adj1" fmla="val 2645407"/>
              <a:gd name="adj2" fmla="val 18710796"/>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solidFill>
                <a:schemeClr val="tx1"/>
              </a:solidFill>
            </a:endParaRPr>
          </a:p>
        </p:txBody>
      </p:sp>
      <p:sp>
        <p:nvSpPr>
          <p:cNvPr id="20" name="Pie 19"/>
          <p:cNvSpPr/>
          <p:nvPr/>
        </p:nvSpPr>
        <p:spPr>
          <a:xfrm>
            <a:off x="452438" y="666750"/>
            <a:ext cx="6226175" cy="5686425"/>
          </a:xfrm>
          <a:prstGeom prst="pie">
            <a:avLst>
              <a:gd name="adj1" fmla="val 2350940"/>
              <a:gd name="adj2" fmla="val 18972494"/>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solidFill>
                <a:schemeClr val="tx1"/>
              </a:solidFill>
            </a:endParaRPr>
          </a:p>
        </p:txBody>
      </p:sp>
      <p:sp>
        <p:nvSpPr>
          <p:cNvPr id="21" name="Pie 20"/>
          <p:cNvSpPr/>
          <p:nvPr/>
        </p:nvSpPr>
        <p:spPr>
          <a:xfrm>
            <a:off x="452438" y="677863"/>
            <a:ext cx="6226175" cy="5686425"/>
          </a:xfrm>
          <a:prstGeom prst="pie">
            <a:avLst>
              <a:gd name="adj1" fmla="val 1921084"/>
              <a:gd name="adj2" fmla="val 19277604"/>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solidFill>
                <a:schemeClr val="tx1"/>
              </a:solidFill>
            </a:endParaRPr>
          </a:p>
        </p:txBody>
      </p:sp>
      <p:sp>
        <p:nvSpPr>
          <p:cNvPr id="22" name="Pie 21"/>
          <p:cNvSpPr/>
          <p:nvPr/>
        </p:nvSpPr>
        <p:spPr>
          <a:xfrm>
            <a:off x="452438" y="666750"/>
            <a:ext cx="6226175" cy="5686425"/>
          </a:xfrm>
          <a:prstGeom prst="pie">
            <a:avLst>
              <a:gd name="adj1" fmla="val 1570955"/>
              <a:gd name="adj2" fmla="val 19630294"/>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solidFill>
                <a:schemeClr val="tx1"/>
              </a:solidFill>
            </a:endParaRPr>
          </a:p>
        </p:txBody>
      </p:sp>
      <p:sp>
        <p:nvSpPr>
          <p:cNvPr id="23" name="Pie 22"/>
          <p:cNvSpPr/>
          <p:nvPr/>
        </p:nvSpPr>
        <p:spPr>
          <a:xfrm>
            <a:off x="452438" y="666750"/>
            <a:ext cx="6226175" cy="5686425"/>
          </a:xfrm>
          <a:prstGeom prst="pie">
            <a:avLst>
              <a:gd name="adj1" fmla="val 1295746"/>
              <a:gd name="adj2" fmla="val 19957270"/>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solidFill>
                <a:schemeClr val="tx1"/>
              </a:solidFill>
            </a:endParaRPr>
          </a:p>
        </p:txBody>
      </p:sp>
      <p:sp>
        <p:nvSpPr>
          <p:cNvPr id="24" name="Pie 23"/>
          <p:cNvSpPr/>
          <p:nvPr/>
        </p:nvSpPr>
        <p:spPr>
          <a:xfrm>
            <a:off x="452438" y="677863"/>
            <a:ext cx="6226175" cy="5686425"/>
          </a:xfrm>
          <a:prstGeom prst="pie">
            <a:avLst>
              <a:gd name="adj1" fmla="val 1030008"/>
              <a:gd name="adj2" fmla="val 20242622"/>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solidFill>
                <a:schemeClr val="tx1"/>
              </a:solidFill>
            </a:endParaRPr>
          </a:p>
        </p:txBody>
      </p:sp>
      <p:sp>
        <p:nvSpPr>
          <p:cNvPr id="25" name="Pie 24"/>
          <p:cNvSpPr/>
          <p:nvPr/>
        </p:nvSpPr>
        <p:spPr>
          <a:xfrm>
            <a:off x="452438" y="677863"/>
            <a:ext cx="6226175" cy="5686425"/>
          </a:xfrm>
          <a:prstGeom prst="pie">
            <a:avLst>
              <a:gd name="adj1" fmla="val 786685"/>
              <a:gd name="adj2" fmla="val 20480930"/>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solidFill>
                <a:schemeClr val="tx1"/>
              </a:solidFill>
            </a:endParaRPr>
          </a:p>
        </p:txBody>
      </p:sp>
      <p:sp>
        <p:nvSpPr>
          <p:cNvPr id="26" name="Pie 25"/>
          <p:cNvSpPr/>
          <p:nvPr/>
        </p:nvSpPr>
        <p:spPr>
          <a:xfrm>
            <a:off x="452438" y="666750"/>
            <a:ext cx="6226175" cy="5686425"/>
          </a:xfrm>
          <a:prstGeom prst="pie">
            <a:avLst>
              <a:gd name="adj1" fmla="val 590500"/>
              <a:gd name="adj2" fmla="val 20690178"/>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solidFill>
                <a:schemeClr val="tx1"/>
              </a:solidFill>
            </a:endParaRPr>
          </a:p>
        </p:txBody>
      </p:sp>
      <p:sp>
        <p:nvSpPr>
          <p:cNvPr id="27" name="Pie 26"/>
          <p:cNvSpPr/>
          <p:nvPr/>
        </p:nvSpPr>
        <p:spPr>
          <a:xfrm>
            <a:off x="452438" y="666750"/>
            <a:ext cx="6226175" cy="5686425"/>
          </a:xfrm>
          <a:prstGeom prst="pie">
            <a:avLst>
              <a:gd name="adj1" fmla="val 409682"/>
              <a:gd name="adj2" fmla="val 20901823"/>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solidFill>
                <a:schemeClr val="tx1"/>
              </a:solidFill>
            </a:endParaRPr>
          </a:p>
        </p:txBody>
      </p:sp>
      <p:sp>
        <p:nvSpPr>
          <p:cNvPr id="28" name="Pie 27"/>
          <p:cNvSpPr/>
          <p:nvPr/>
        </p:nvSpPr>
        <p:spPr>
          <a:xfrm>
            <a:off x="452438" y="666750"/>
            <a:ext cx="6226175" cy="5686425"/>
          </a:xfrm>
          <a:prstGeom prst="pie">
            <a:avLst>
              <a:gd name="adj1" fmla="val 178496"/>
              <a:gd name="adj2" fmla="val 21209771"/>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solidFill>
                <a:schemeClr val="tx1"/>
              </a:solidFill>
            </a:endParaRPr>
          </a:p>
        </p:txBody>
      </p:sp>
      <p:sp>
        <p:nvSpPr>
          <p:cNvPr id="29" name="Pie 28"/>
          <p:cNvSpPr/>
          <p:nvPr/>
        </p:nvSpPr>
        <p:spPr>
          <a:xfrm>
            <a:off x="452438" y="677863"/>
            <a:ext cx="6226175" cy="5686425"/>
          </a:xfrm>
          <a:prstGeom prst="pie">
            <a:avLst>
              <a:gd name="adj1" fmla="val 21530766"/>
              <a:gd name="adj2" fmla="val 21507887"/>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solidFill>
                <a:schemeClr val="tx1"/>
              </a:solidFill>
            </a:endParaRPr>
          </a:p>
        </p:txBody>
      </p:sp>
      <p:sp>
        <p:nvSpPr>
          <p:cNvPr id="30" name="Oval 29"/>
          <p:cNvSpPr/>
          <p:nvPr/>
        </p:nvSpPr>
        <p:spPr>
          <a:xfrm>
            <a:off x="3062288" y="2346325"/>
            <a:ext cx="377825" cy="417513"/>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p>
        </p:txBody>
      </p:sp>
      <p:sp>
        <p:nvSpPr>
          <p:cNvPr id="31" name="Rectangle 30"/>
          <p:cNvSpPr/>
          <p:nvPr/>
        </p:nvSpPr>
        <p:spPr>
          <a:xfrm rot="20794063">
            <a:off x="6539249" y="2429169"/>
            <a:ext cx="2646878" cy="1200329"/>
          </a:xfrm>
          <a:prstGeom prst="rect">
            <a:avLst/>
          </a:prstGeom>
          <a:noFill/>
        </p:spPr>
        <p:txBody>
          <a:bodyPr wrap="none">
            <a:spAutoFit/>
          </a:bodyPr>
          <a:lstStyle/>
          <a:p>
            <a:pPr algn="ctr">
              <a:spcBef>
                <a:spcPct val="50000"/>
              </a:spcBef>
              <a:defRPr/>
            </a:pPr>
            <a:r>
              <a:rPr lang="en-US" sz="7200" b="1" dirty="0">
                <a:ln w="12700">
                  <a:solidFill>
                    <a:srgbClr val="000000"/>
                  </a:solidFill>
                  <a:prstDash val="solid"/>
                </a:ln>
                <a:solidFill>
                  <a:srgbClr val="000000"/>
                </a:solidFill>
                <a:effectLst>
                  <a:outerShdw blurRad="41275" dist="20320" dir="1800000" algn="tl" rotWithShape="0">
                    <a:srgbClr val="000000">
                      <a:alpha val="40000"/>
                    </a:srgbClr>
                  </a:outerShdw>
                </a:effectLst>
                <a:latin typeface="Abadi MT Condensed Extra Bold"/>
                <a:cs typeface="Abadi MT Condensed Extra Bold"/>
              </a:rPr>
              <a:t>- BURP</a:t>
            </a:r>
            <a:endParaRPr lang="en-US" sz="7200" b="1" dirty="0">
              <a:ln w="12700">
                <a:solidFill>
                  <a:srgbClr val="000000"/>
                </a:solidFill>
                <a:prstDash val="solid"/>
              </a:ln>
              <a:solidFill>
                <a:srgbClr val="000000"/>
              </a:solidFill>
              <a:effectLst>
                <a:outerShdw blurRad="41275" dist="20320" dir="1800000" algn="tl" rotWithShape="0">
                  <a:srgbClr val="000000">
                    <a:alpha val="40000"/>
                  </a:srgbClr>
                </a:outerShdw>
              </a:effectLst>
              <a:latin typeface="Abadi MT Condensed Extra Bold"/>
              <a:cs typeface="Abadi MT Condensed Extra Bold"/>
            </a:endParaRPr>
          </a:p>
        </p:txBody>
      </p:sp>
      <p:pic>
        <p:nvPicPr>
          <p:cNvPr id="32" name="Picture 31" descr="2565.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2057400"/>
            <a:ext cx="2252663" cy="408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descr="monster-clipart1.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3400" y="2667000"/>
            <a:ext cx="2690813"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par>
                          <p:cTn id="8" fill="hold" nodeType="afterGroup">
                            <p:stCondLst>
                              <p:cond delay="500"/>
                            </p:stCondLst>
                            <p:childTnLst>
                              <p:par>
                                <p:cTn id="9" presetID="0" presetClass="path" presetSubtype="0" accel="50000" decel="50000" fill="hold" grpId="0" nodeType="afterEffect">
                                  <p:stCondLst>
                                    <p:cond delay="0"/>
                                  </p:stCondLst>
                                  <p:childTnLst>
                                    <p:animMotion origin="layout" path="M 0 0 L -1.95087 -0.01967 " pathEditMode="relative" ptsTypes="AA">
                                      <p:cBhvr>
                                        <p:cTn id="10" dur="5000" fill="hold"/>
                                        <p:tgtEl>
                                          <p:spTgt spid="10"/>
                                        </p:tgtEl>
                                        <p:attrNameLst>
                                          <p:attrName>ppt_x</p:attrName>
                                          <p:attrName>ppt_y</p:attrName>
                                        </p:attrNameLst>
                                      </p:cBhvr>
                                    </p:animMotion>
                                  </p:childTnLst>
                                </p:cTn>
                              </p:par>
                              <p:par>
                                <p:cTn id="11" presetID="0" presetClass="path" presetSubtype="0" accel="50000" decel="50000" fill="hold" nodeType="withEffect">
                                  <p:stCondLst>
                                    <p:cond delay="0"/>
                                  </p:stCondLst>
                                  <p:childTnLst>
                                    <p:animMotion origin="layout" path="M 0 0 L -1.95087 -0.01967 " pathEditMode="relative" ptsTypes="AA">
                                      <p:cBhvr>
                                        <p:cTn id="12" dur="5000" fill="hold"/>
                                        <p:tgtEl>
                                          <p:spTgt spid="11"/>
                                        </p:tgtEl>
                                        <p:attrNameLst>
                                          <p:attrName>ppt_x</p:attrName>
                                          <p:attrName>ppt_y</p:attrName>
                                        </p:attrNameLst>
                                      </p:cBhvr>
                                    </p:animMotion>
                                  </p:childTnLst>
                                </p:cTn>
                              </p:par>
                              <p:par>
                                <p:cTn id="13" presetID="0" presetClass="path" presetSubtype="0" accel="50000" decel="50000" fill="hold" nodeType="withEffect">
                                  <p:stCondLst>
                                    <p:cond delay="0"/>
                                  </p:stCondLst>
                                  <p:childTnLst>
                                    <p:animMotion origin="layout" path="M 0 0 L -1.95087 -0.01967 " pathEditMode="relative" ptsTypes="AA">
                                      <p:cBhvr>
                                        <p:cTn id="14" dur="5000" fill="hold"/>
                                        <p:tgtEl>
                                          <p:spTgt spid="12"/>
                                        </p:tgtEl>
                                        <p:attrNameLst>
                                          <p:attrName>ppt_x</p:attrName>
                                          <p:attrName>ppt_y</p:attrName>
                                        </p:attrNameLst>
                                      </p:cBhvr>
                                    </p:animMotion>
                                  </p:childTnLst>
                                </p:cTn>
                              </p:par>
                              <p:par>
                                <p:cTn id="15" presetID="2" presetClass="exit" presetSubtype="8" fill="hold" nodeType="withEffect">
                                  <p:stCondLst>
                                    <p:cond delay="1700"/>
                                  </p:stCondLst>
                                  <p:childTnLst>
                                    <p:anim calcmode="lin" valueType="num">
                                      <p:cBhvr additive="base">
                                        <p:cTn id="16" dur="1000"/>
                                        <p:tgtEl>
                                          <p:spTgt spid="13"/>
                                        </p:tgtEl>
                                        <p:attrNameLst>
                                          <p:attrName>ppt_x</p:attrName>
                                        </p:attrNameLst>
                                      </p:cBhvr>
                                      <p:tavLst>
                                        <p:tav tm="0">
                                          <p:val>
                                            <p:strVal val="ppt_x"/>
                                          </p:val>
                                        </p:tav>
                                        <p:tav tm="100000">
                                          <p:val>
                                            <p:strVal val="0-ppt_w/2"/>
                                          </p:val>
                                        </p:tav>
                                      </p:tavLst>
                                    </p:anim>
                                    <p:anim calcmode="lin" valueType="num">
                                      <p:cBhvr additive="base">
                                        <p:cTn id="17" dur="1000"/>
                                        <p:tgtEl>
                                          <p:spTgt spid="13"/>
                                        </p:tgtEl>
                                        <p:attrNameLst>
                                          <p:attrName>ppt_y</p:attrName>
                                        </p:attrNameLst>
                                      </p:cBhvr>
                                      <p:tavLst>
                                        <p:tav tm="0">
                                          <p:val>
                                            <p:strVal val="ppt_y"/>
                                          </p:val>
                                        </p:tav>
                                        <p:tav tm="100000">
                                          <p:val>
                                            <p:strVal val="ppt_y"/>
                                          </p:val>
                                        </p:tav>
                                      </p:tavLst>
                                    </p:anim>
                                    <p:set>
                                      <p:cBhvr>
                                        <p:cTn id="18" dur="1" fill="hold">
                                          <p:stCondLst>
                                            <p:cond delay="999"/>
                                          </p:stCondLst>
                                        </p:cTn>
                                        <p:tgtEl>
                                          <p:spTgt spid="13"/>
                                        </p:tgtEl>
                                        <p:attrNameLst>
                                          <p:attrName>style.visibility</p:attrName>
                                        </p:attrNameLst>
                                      </p:cBhvr>
                                      <p:to>
                                        <p:strVal val="hidden"/>
                                      </p:to>
                                    </p:set>
                                  </p:childTnLst>
                                </p:cTn>
                              </p:par>
                            </p:childTnLst>
                          </p:cTn>
                        </p:par>
                        <p:par>
                          <p:cTn id="19" fill="hold" nodeType="afterGroup">
                            <p:stCondLst>
                              <p:cond delay="5500"/>
                            </p:stCondLst>
                            <p:childTnLst>
                              <p:par>
                                <p:cTn id="20" presetID="1" presetClass="exit" presetSubtype="0" fill="hold" grpId="1" nodeType="afterEffect">
                                  <p:stCondLst>
                                    <p:cond delay="0"/>
                                  </p:stCondLst>
                                  <p:childTnLst>
                                    <p:set>
                                      <p:cBhvr>
                                        <p:cTn id="21" dur="1" fill="hold">
                                          <p:stCondLst>
                                            <p:cond delay="0"/>
                                          </p:stCondLst>
                                        </p:cTn>
                                        <p:tgtEl>
                                          <p:spTgt spid="10"/>
                                        </p:tgtEl>
                                        <p:attrNameLst>
                                          <p:attrName>style.visibility</p:attrName>
                                        </p:attrNameLst>
                                      </p:cBhvr>
                                      <p:to>
                                        <p:strVal val="hidden"/>
                                      </p:to>
                                    </p:set>
                                  </p:childTnLst>
                                </p:cTn>
                              </p:par>
                              <p:par>
                                <p:cTn id="22" presetID="1" presetClass="exit" presetSubtype="0" fill="hold" nodeType="withEffect">
                                  <p:stCondLst>
                                    <p:cond delay="0"/>
                                  </p:stCondLst>
                                  <p:childTnLst>
                                    <p:set>
                                      <p:cBhvr>
                                        <p:cTn id="23" dur="1" fill="hold">
                                          <p:stCondLst>
                                            <p:cond delay="0"/>
                                          </p:stCondLst>
                                        </p:cTn>
                                        <p:tgtEl>
                                          <p:spTgt spid="11"/>
                                        </p:tgtEl>
                                        <p:attrNameLst>
                                          <p:attrName>style.visibility</p:attrName>
                                        </p:attrNameLst>
                                      </p:cBhvr>
                                      <p:to>
                                        <p:strVal val="hidden"/>
                                      </p:to>
                                    </p:set>
                                  </p:childTnLst>
                                </p:cTn>
                              </p:par>
                              <p:par>
                                <p:cTn id="24" presetID="1" presetClass="exit" presetSubtype="0" fill="hold" nodeType="withEffect">
                                  <p:stCondLst>
                                    <p:cond delay="0"/>
                                  </p:stCondLst>
                                  <p:childTnLst>
                                    <p:set>
                                      <p:cBhvr>
                                        <p:cTn id="25" dur="1" fill="hold">
                                          <p:stCondLst>
                                            <p:cond delay="0"/>
                                          </p:stCondLst>
                                        </p:cTn>
                                        <p:tgtEl>
                                          <p:spTgt spid="12"/>
                                        </p:tgtEl>
                                        <p:attrNameLst>
                                          <p:attrName>style.visibility</p:attrName>
                                        </p:attrNameLst>
                                      </p:cBhvr>
                                      <p:to>
                                        <p:strVal val="hidden"/>
                                      </p:to>
                                    </p:set>
                                  </p:childTnLst>
                                </p:cTn>
                              </p:par>
                            </p:childTnLst>
                          </p:cTn>
                        </p:par>
                        <p:par>
                          <p:cTn id="26" fill="hold" nodeType="afterGroup">
                            <p:stCondLst>
                              <p:cond delay="5500"/>
                            </p:stCondLst>
                            <p:childTnLst>
                              <p:par>
                                <p:cTn id="27" presetID="1" presetClass="entr" presetSubtype="0" fill="hold" grpId="3" nodeType="after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par>
                          <p:cTn id="33" fill="hold" nodeType="afterGroup">
                            <p:stCondLst>
                              <p:cond delay="5500"/>
                            </p:stCondLst>
                            <p:childTnLst>
                              <p:par>
                                <p:cTn id="34" presetID="0" presetClass="path" presetSubtype="0" accel="50000" decel="50000" fill="hold" grpId="2" nodeType="afterEffect">
                                  <p:stCondLst>
                                    <p:cond delay="0"/>
                                  </p:stCondLst>
                                  <p:childTnLst>
                                    <p:animMotion origin="layout" path="M 3.61111E-6 -3.7037E-6 L -0.97535 -0.00972 " pathEditMode="relative" rAng="0" ptsTypes="AA">
                                      <p:cBhvr>
                                        <p:cTn id="35" dur="2000" fill="hold"/>
                                        <p:tgtEl>
                                          <p:spTgt spid="10"/>
                                        </p:tgtEl>
                                        <p:attrNameLst>
                                          <p:attrName>ppt_x</p:attrName>
                                          <p:attrName>ppt_y</p:attrName>
                                        </p:attrNameLst>
                                      </p:cBhvr>
                                      <p:rCtr x="-48767" y="-486"/>
                                    </p:animMotion>
                                  </p:childTnLst>
                                </p:cTn>
                              </p:par>
                              <p:par>
                                <p:cTn id="36" presetID="0" presetClass="path" presetSubtype="0" accel="50000" decel="50000" fill="hold" nodeType="withEffect">
                                  <p:stCondLst>
                                    <p:cond delay="0"/>
                                  </p:stCondLst>
                                  <p:childTnLst>
                                    <p:animMotion origin="layout" path="M -4.72222E-6 -1.48148E-6 L -0.97534 -0.00972 " pathEditMode="relative" rAng="0" ptsTypes="AA">
                                      <p:cBhvr>
                                        <p:cTn id="37" dur="2000" fill="hold"/>
                                        <p:tgtEl>
                                          <p:spTgt spid="11"/>
                                        </p:tgtEl>
                                        <p:attrNameLst>
                                          <p:attrName>ppt_x</p:attrName>
                                          <p:attrName>ppt_y</p:attrName>
                                        </p:attrNameLst>
                                      </p:cBhvr>
                                      <p:rCtr x="-48767" y="-486"/>
                                    </p:animMotion>
                                  </p:childTnLst>
                                </p:cTn>
                              </p:par>
                              <p:par>
                                <p:cTn id="38" presetID="0" presetClass="path" presetSubtype="0" accel="50000" decel="50000" fill="hold" nodeType="withEffect">
                                  <p:stCondLst>
                                    <p:cond delay="0"/>
                                  </p:stCondLst>
                                  <p:childTnLst>
                                    <p:animMotion origin="layout" path="M -2.22045E-16 -2.22222E-6 L -0.97535 -0.00972 " pathEditMode="relative" rAng="0" ptsTypes="AA">
                                      <p:cBhvr>
                                        <p:cTn id="39" dur="2000" fill="hold"/>
                                        <p:tgtEl>
                                          <p:spTgt spid="12"/>
                                        </p:tgtEl>
                                        <p:attrNameLst>
                                          <p:attrName>ppt_x</p:attrName>
                                          <p:attrName>ppt_y</p:attrName>
                                        </p:attrNameLst>
                                      </p:cBhvr>
                                      <p:rCtr x="-48767" y="-486"/>
                                    </p:animMotion>
                                  </p:childTnLst>
                                </p:cTn>
                              </p:par>
                            </p:childTnLst>
                          </p:cTn>
                        </p:par>
                        <p:par>
                          <p:cTn id="40" fill="hold" nodeType="afterGroup">
                            <p:stCondLst>
                              <p:cond delay="7500"/>
                            </p:stCondLst>
                            <p:childTnLst>
                              <p:par>
                                <p:cTn id="41" presetID="5" presetClass="exit" presetSubtype="10" fill="hold" grpId="4" nodeType="afterEffect">
                                  <p:stCondLst>
                                    <p:cond delay="4000"/>
                                  </p:stCondLst>
                                  <p:childTnLst>
                                    <p:animEffect transition="out" filter="checkerboard(across)">
                                      <p:cBhvr>
                                        <p:cTn id="42" dur="1000"/>
                                        <p:tgtEl>
                                          <p:spTgt spid="10"/>
                                        </p:tgtEl>
                                      </p:cBhvr>
                                    </p:animEffect>
                                    <p:set>
                                      <p:cBhvr>
                                        <p:cTn id="43" dur="1" fill="hold">
                                          <p:stCondLst>
                                            <p:cond delay="999"/>
                                          </p:stCondLst>
                                        </p:cTn>
                                        <p:tgtEl>
                                          <p:spTgt spid="10"/>
                                        </p:tgtEl>
                                        <p:attrNameLst>
                                          <p:attrName>style.visibility</p:attrName>
                                        </p:attrNameLst>
                                      </p:cBhvr>
                                      <p:to>
                                        <p:strVal val="hidden"/>
                                      </p:to>
                                    </p:set>
                                  </p:childTnLst>
                                </p:cTn>
                              </p:par>
                              <p:par>
                                <p:cTn id="44" presetID="5" presetClass="exit" presetSubtype="10" fill="hold" nodeType="withEffect">
                                  <p:stCondLst>
                                    <p:cond delay="4000"/>
                                  </p:stCondLst>
                                  <p:childTnLst>
                                    <p:animEffect transition="out" filter="checkerboard(across)">
                                      <p:cBhvr>
                                        <p:cTn id="45" dur="500"/>
                                        <p:tgtEl>
                                          <p:spTgt spid="11"/>
                                        </p:tgtEl>
                                      </p:cBhvr>
                                    </p:animEffect>
                                    <p:set>
                                      <p:cBhvr>
                                        <p:cTn id="46" dur="1" fill="hold">
                                          <p:stCondLst>
                                            <p:cond delay="499"/>
                                          </p:stCondLst>
                                        </p:cTn>
                                        <p:tgtEl>
                                          <p:spTgt spid="11"/>
                                        </p:tgtEl>
                                        <p:attrNameLst>
                                          <p:attrName>style.visibility</p:attrName>
                                        </p:attrNameLst>
                                      </p:cBhvr>
                                      <p:to>
                                        <p:strVal val="hidden"/>
                                      </p:to>
                                    </p:set>
                                  </p:childTnLst>
                                </p:cTn>
                              </p:par>
                              <p:par>
                                <p:cTn id="47" presetID="5" presetClass="exit" presetSubtype="10" fill="hold" nodeType="withEffect">
                                  <p:stCondLst>
                                    <p:cond delay="4000"/>
                                  </p:stCondLst>
                                  <p:childTnLst>
                                    <p:animEffect transition="out" filter="checkerboard(across)">
                                      <p:cBhvr>
                                        <p:cTn id="48" dur="500"/>
                                        <p:tgtEl>
                                          <p:spTgt spid="12"/>
                                        </p:tgtEl>
                                      </p:cBhvr>
                                    </p:animEffect>
                                    <p:set>
                                      <p:cBhvr>
                                        <p:cTn id="49" dur="1" fill="hold">
                                          <p:stCondLst>
                                            <p:cond delay="499"/>
                                          </p:stCondLst>
                                        </p:cTn>
                                        <p:tgtEl>
                                          <p:spTgt spid="12"/>
                                        </p:tgtEl>
                                        <p:attrNameLst>
                                          <p:attrName>style.visibility</p:attrName>
                                        </p:attrNameLst>
                                      </p:cBhvr>
                                      <p:to>
                                        <p:strVal val="hidden"/>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9" presetClass="entr" presetSubtype="0" fill="hold"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dissolve">
                                      <p:cBhvr>
                                        <p:cTn id="54" dur="500"/>
                                        <p:tgtEl>
                                          <p:spTgt spid="14"/>
                                        </p:tgtEl>
                                      </p:cBhvr>
                                    </p:animEffect>
                                  </p:childTnLst>
                                </p:cTn>
                              </p:par>
                            </p:childTnLst>
                          </p:cTn>
                        </p:par>
                        <p:par>
                          <p:cTn id="55" fill="hold" nodeType="afterGroup">
                            <p:stCondLst>
                              <p:cond delay="500"/>
                            </p:stCondLst>
                            <p:childTnLst>
                              <p:par>
                                <p:cTn id="56" presetID="2" presetClass="entr" presetSubtype="8" fill="hold" nodeType="afterEffect">
                                  <p:stCondLst>
                                    <p:cond delay="0"/>
                                  </p:stCondLst>
                                  <p:childTnLst>
                                    <p:set>
                                      <p:cBhvr>
                                        <p:cTn id="57" dur="1" fill="hold">
                                          <p:stCondLst>
                                            <p:cond delay="0"/>
                                          </p:stCondLst>
                                        </p:cTn>
                                        <p:tgtEl>
                                          <p:spTgt spid="15"/>
                                        </p:tgtEl>
                                        <p:attrNameLst>
                                          <p:attrName>style.visibility</p:attrName>
                                        </p:attrNameLst>
                                      </p:cBhvr>
                                      <p:to>
                                        <p:strVal val="visible"/>
                                      </p:to>
                                    </p:set>
                                    <p:anim calcmode="lin" valueType="num">
                                      <p:cBhvr additive="base">
                                        <p:cTn id="58" dur="500" fill="hold"/>
                                        <p:tgtEl>
                                          <p:spTgt spid="15"/>
                                        </p:tgtEl>
                                        <p:attrNameLst>
                                          <p:attrName>ppt_x</p:attrName>
                                        </p:attrNameLst>
                                      </p:cBhvr>
                                      <p:tavLst>
                                        <p:tav tm="0">
                                          <p:val>
                                            <p:strVal val="0-#ppt_w/2"/>
                                          </p:val>
                                        </p:tav>
                                        <p:tav tm="100000">
                                          <p:val>
                                            <p:strVal val="#ppt_x"/>
                                          </p:val>
                                        </p:tav>
                                      </p:tavLst>
                                    </p:anim>
                                    <p:anim calcmode="lin" valueType="num">
                                      <p:cBhvr additive="base">
                                        <p:cTn id="59" dur="500" fill="hold"/>
                                        <p:tgtEl>
                                          <p:spTgt spid="15"/>
                                        </p:tgtEl>
                                        <p:attrNameLst>
                                          <p:attrName>ppt_y</p:attrName>
                                        </p:attrNameLst>
                                      </p:cBhvr>
                                      <p:tavLst>
                                        <p:tav tm="0">
                                          <p:val>
                                            <p:strVal val="#ppt_y"/>
                                          </p:val>
                                        </p:tav>
                                        <p:tav tm="100000">
                                          <p:val>
                                            <p:strVal val="#ppt_y"/>
                                          </p:val>
                                        </p:tav>
                                      </p:tavLst>
                                    </p:anim>
                                  </p:childTnLst>
                                </p:cTn>
                              </p:par>
                            </p:childTnLst>
                          </p:cTn>
                        </p:par>
                        <p:par>
                          <p:cTn id="60" fill="hold" nodeType="afterGroup">
                            <p:stCondLst>
                              <p:cond delay="1000"/>
                            </p:stCondLst>
                            <p:childTnLst>
                              <p:par>
                                <p:cTn id="61" presetID="1" presetClass="entr" presetSubtype="0" fill="hold" grpId="0" nodeType="afterEffect">
                                  <p:stCondLst>
                                    <p:cond delay="1000"/>
                                  </p:stCondLst>
                                  <p:childTnLst>
                                    <p:set>
                                      <p:cBhvr>
                                        <p:cTn id="62" dur="1" fill="hold">
                                          <p:stCondLst>
                                            <p:cond delay="0"/>
                                          </p:stCondLst>
                                        </p:cTn>
                                        <p:tgtEl>
                                          <p:spTgt spid="30"/>
                                        </p:tgtEl>
                                        <p:attrNameLst>
                                          <p:attrName>style.visibility</p:attrName>
                                        </p:attrNameLst>
                                      </p:cBhvr>
                                      <p:to>
                                        <p:strVal val="visible"/>
                                      </p:to>
                                    </p:set>
                                  </p:childTnLst>
                                </p:cTn>
                              </p:par>
                            </p:childTnLst>
                          </p:cTn>
                        </p:par>
                        <p:par>
                          <p:cTn id="63" fill="hold" nodeType="afterGroup">
                            <p:stCondLst>
                              <p:cond delay="2000"/>
                            </p:stCondLst>
                            <p:childTnLst>
                              <p:par>
                                <p:cTn id="64" presetID="1" presetClass="entr" presetSubtype="0" fill="hold" nodeType="afterEffect">
                                  <p:stCondLst>
                                    <p:cond delay="1100"/>
                                  </p:stCondLst>
                                  <p:childTnLst>
                                    <p:set>
                                      <p:cBhvr>
                                        <p:cTn id="65" dur="1" fill="hold">
                                          <p:stCondLst>
                                            <p:cond delay="0"/>
                                          </p:stCondLst>
                                        </p:cTn>
                                        <p:tgtEl>
                                          <p:spTgt spid="16"/>
                                        </p:tgtEl>
                                        <p:attrNameLst>
                                          <p:attrName>style.visibility</p:attrName>
                                        </p:attrNameLst>
                                      </p:cBhvr>
                                      <p:to>
                                        <p:strVal val="visible"/>
                                      </p:to>
                                    </p:set>
                                  </p:childTnLst>
                                </p:cTn>
                              </p:par>
                            </p:childTnLst>
                          </p:cTn>
                        </p:par>
                        <p:par>
                          <p:cTn id="66" fill="hold" nodeType="afterGroup">
                            <p:stCondLst>
                              <p:cond delay="3100"/>
                            </p:stCondLst>
                            <p:childTnLst>
                              <p:par>
                                <p:cTn id="67" presetID="1" presetClass="entr" presetSubtype="0" fill="hold" nodeType="afterEffect">
                                  <p:stCondLst>
                                    <p:cond delay="100"/>
                                  </p:stCondLst>
                                  <p:childTnLst>
                                    <p:set>
                                      <p:cBhvr>
                                        <p:cTn id="68" dur="1" fill="hold">
                                          <p:stCondLst>
                                            <p:cond delay="0"/>
                                          </p:stCondLst>
                                        </p:cTn>
                                        <p:tgtEl>
                                          <p:spTgt spid="17"/>
                                        </p:tgtEl>
                                        <p:attrNameLst>
                                          <p:attrName>style.visibility</p:attrName>
                                        </p:attrNameLst>
                                      </p:cBhvr>
                                      <p:to>
                                        <p:strVal val="visible"/>
                                      </p:to>
                                    </p:set>
                                  </p:childTnLst>
                                </p:cTn>
                              </p:par>
                            </p:childTnLst>
                          </p:cTn>
                        </p:par>
                        <p:par>
                          <p:cTn id="69" fill="hold" nodeType="afterGroup">
                            <p:stCondLst>
                              <p:cond delay="3200"/>
                            </p:stCondLst>
                            <p:childTnLst>
                              <p:par>
                                <p:cTn id="70" presetID="1" presetClass="entr" presetSubtype="0" fill="hold" nodeType="afterEffect">
                                  <p:stCondLst>
                                    <p:cond delay="100"/>
                                  </p:stCondLst>
                                  <p:childTnLst>
                                    <p:set>
                                      <p:cBhvr>
                                        <p:cTn id="71" dur="1" fill="hold">
                                          <p:stCondLst>
                                            <p:cond delay="0"/>
                                          </p:stCondLst>
                                        </p:cTn>
                                        <p:tgtEl>
                                          <p:spTgt spid="18"/>
                                        </p:tgtEl>
                                        <p:attrNameLst>
                                          <p:attrName>style.visibility</p:attrName>
                                        </p:attrNameLst>
                                      </p:cBhvr>
                                      <p:to>
                                        <p:strVal val="visible"/>
                                      </p:to>
                                    </p:set>
                                  </p:childTnLst>
                                </p:cTn>
                              </p:par>
                            </p:childTnLst>
                          </p:cTn>
                        </p:par>
                        <p:par>
                          <p:cTn id="72" fill="hold" nodeType="afterGroup">
                            <p:stCondLst>
                              <p:cond delay="3300"/>
                            </p:stCondLst>
                            <p:childTnLst>
                              <p:par>
                                <p:cTn id="73" presetID="1" presetClass="entr" presetSubtype="0" fill="hold" nodeType="afterEffect">
                                  <p:stCondLst>
                                    <p:cond delay="100"/>
                                  </p:stCondLst>
                                  <p:childTnLst>
                                    <p:set>
                                      <p:cBhvr>
                                        <p:cTn id="74" dur="1" fill="hold">
                                          <p:stCondLst>
                                            <p:cond delay="0"/>
                                          </p:stCondLst>
                                        </p:cTn>
                                        <p:tgtEl>
                                          <p:spTgt spid="19"/>
                                        </p:tgtEl>
                                        <p:attrNameLst>
                                          <p:attrName>style.visibility</p:attrName>
                                        </p:attrNameLst>
                                      </p:cBhvr>
                                      <p:to>
                                        <p:strVal val="visible"/>
                                      </p:to>
                                    </p:set>
                                  </p:childTnLst>
                                </p:cTn>
                              </p:par>
                            </p:childTnLst>
                          </p:cTn>
                        </p:par>
                        <p:par>
                          <p:cTn id="75" fill="hold" nodeType="afterGroup">
                            <p:stCondLst>
                              <p:cond delay="3400"/>
                            </p:stCondLst>
                            <p:childTnLst>
                              <p:par>
                                <p:cTn id="76" presetID="1" presetClass="entr" presetSubtype="0" fill="hold" nodeType="afterEffect">
                                  <p:stCondLst>
                                    <p:cond delay="100"/>
                                  </p:stCondLst>
                                  <p:childTnLst>
                                    <p:set>
                                      <p:cBhvr>
                                        <p:cTn id="77" dur="1" fill="hold">
                                          <p:stCondLst>
                                            <p:cond delay="0"/>
                                          </p:stCondLst>
                                        </p:cTn>
                                        <p:tgtEl>
                                          <p:spTgt spid="20"/>
                                        </p:tgtEl>
                                        <p:attrNameLst>
                                          <p:attrName>style.visibility</p:attrName>
                                        </p:attrNameLst>
                                      </p:cBhvr>
                                      <p:to>
                                        <p:strVal val="visible"/>
                                      </p:to>
                                    </p:set>
                                  </p:childTnLst>
                                </p:cTn>
                              </p:par>
                            </p:childTnLst>
                          </p:cTn>
                        </p:par>
                        <p:par>
                          <p:cTn id="78" fill="hold" nodeType="afterGroup">
                            <p:stCondLst>
                              <p:cond delay="3500"/>
                            </p:stCondLst>
                            <p:childTnLst>
                              <p:par>
                                <p:cTn id="79" presetID="1" presetClass="entr" presetSubtype="0" fill="hold" nodeType="afterEffect">
                                  <p:stCondLst>
                                    <p:cond delay="100"/>
                                  </p:stCondLst>
                                  <p:childTnLst>
                                    <p:set>
                                      <p:cBhvr>
                                        <p:cTn id="80" dur="1" fill="hold">
                                          <p:stCondLst>
                                            <p:cond delay="0"/>
                                          </p:stCondLst>
                                        </p:cTn>
                                        <p:tgtEl>
                                          <p:spTgt spid="21"/>
                                        </p:tgtEl>
                                        <p:attrNameLst>
                                          <p:attrName>style.visibility</p:attrName>
                                        </p:attrNameLst>
                                      </p:cBhvr>
                                      <p:to>
                                        <p:strVal val="visible"/>
                                      </p:to>
                                    </p:set>
                                  </p:childTnLst>
                                </p:cTn>
                              </p:par>
                            </p:childTnLst>
                          </p:cTn>
                        </p:par>
                        <p:par>
                          <p:cTn id="81" fill="hold" nodeType="afterGroup">
                            <p:stCondLst>
                              <p:cond delay="3600"/>
                            </p:stCondLst>
                            <p:childTnLst>
                              <p:par>
                                <p:cTn id="82" presetID="1" presetClass="entr" presetSubtype="0" fill="hold" nodeType="afterEffect">
                                  <p:stCondLst>
                                    <p:cond delay="100"/>
                                  </p:stCondLst>
                                  <p:childTnLst>
                                    <p:set>
                                      <p:cBhvr>
                                        <p:cTn id="83" dur="1" fill="hold">
                                          <p:stCondLst>
                                            <p:cond delay="0"/>
                                          </p:stCondLst>
                                        </p:cTn>
                                        <p:tgtEl>
                                          <p:spTgt spid="22"/>
                                        </p:tgtEl>
                                        <p:attrNameLst>
                                          <p:attrName>style.visibility</p:attrName>
                                        </p:attrNameLst>
                                      </p:cBhvr>
                                      <p:to>
                                        <p:strVal val="visible"/>
                                      </p:to>
                                    </p:set>
                                  </p:childTnLst>
                                </p:cTn>
                              </p:par>
                            </p:childTnLst>
                          </p:cTn>
                        </p:par>
                        <p:par>
                          <p:cTn id="84" fill="hold" nodeType="afterGroup">
                            <p:stCondLst>
                              <p:cond delay="3700"/>
                            </p:stCondLst>
                            <p:childTnLst>
                              <p:par>
                                <p:cTn id="85" presetID="1" presetClass="entr" presetSubtype="0" fill="hold" nodeType="afterEffect">
                                  <p:stCondLst>
                                    <p:cond delay="100"/>
                                  </p:stCondLst>
                                  <p:childTnLst>
                                    <p:set>
                                      <p:cBhvr>
                                        <p:cTn id="86" dur="1" fill="hold">
                                          <p:stCondLst>
                                            <p:cond delay="0"/>
                                          </p:stCondLst>
                                        </p:cTn>
                                        <p:tgtEl>
                                          <p:spTgt spid="23"/>
                                        </p:tgtEl>
                                        <p:attrNameLst>
                                          <p:attrName>style.visibility</p:attrName>
                                        </p:attrNameLst>
                                      </p:cBhvr>
                                      <p:to>
                                        <p:strVal val="visible"/>
                                      </p:to>
                                    </p:set>
                                  </p:childTnLst>
                                </p:cTn>
                              </p:par>
                            </p:childTnLst>
                          </p:cTn>
                        </p:par>
                        <p:par>
                          <p:cTn id="87" fill="hold" nodeType="afterGroup">
                            <p:stCondLst>
                              <p:cond delay="3800"/>
                            </p:stCondLst>
                            <p:childTnLst>
                              <p:par>
                                <p:cTn id="88" presetID="1" presetClass="entr" presetSubtype="0" fill="hold" nodeType="afterEffect">
                                  <p:stCondLst>
                                    <p:cond delay="100"/>
                                  </p:stCondLst>
                                  <p:childTnLst>
                                    <p:set>
                                      <p:cBhvr>
                                        <p:cTn id="89" dur="1" fill="hold">
                                          <p:stCondLst>
                                            <p:cond delay="0"/>
                                          </p:stCondLst>
                                        </p:cTn>
                                        <p:tgtEl>
                                          <p:spTgt spid="24"/>
                                        </p:tgtEl>
                                        <p:attrNameLst>
                                          <p:attrName>style.visibility</p:attrName>
                                        </p:attrNameLst>
                                      </p:cBhvr>
                                      <p:to>
                                        <p:strVal val="visible"/>
                                      </p:to>
                                    </p:set>
                                  </p:childTnLst>
                                </p:cTn>
                              </p:par>
                            </p:childTnLst>
                          </p:cTn>
                        </p:par>
                        <p:par>
                          <p:cTn id="90" fill="hold" nodeType="afterGroup">
                            <p:stCondLst>
                              <p:cond delay="3900"/>
                            </p:stCondLst>
                            <p:childTnLst>
                              <p:par>
                                <p:cTn id="91" presetID="1" presetClass="entr" presetSubtype="0" fill="hold" nodeType="afterEffect">
                                  <p:stCondLst>
                                    <p:cond delay="100"/>
                                  </p:stCondLst>
                                  <p:childTnLst>
                                    <p:set>
                                      <p:cBhvr>
                                        <p:cTn id="92" dur="1" fill="hold">
                                          <p:stCondLst>
                                            <p:cond delay="0"/>
                                          </p:stCondLst>
                                        </p:cTn>
                                        <p:tgtEl>
                                          <p:spTgt spid="25"/>
                                        </p:tgtEl>
                                        <p:attrNameLst>
                                          <p:attrName>style.visibility</p:attrName>
                                        </p:attrNameLst>
                                      </p:cBhvr>
                                      <p:to>
                                        <p:strVal val="visible"/>
                                      </p:to>
                                    </p:set>
                                  </p:childTnLst>
                                </p:cTn>
                              </p:par>
                            </p:childTnLst>
                          </p:cTn>
                        </p:par>
                        <p:par>
                          <p:cTn id="93" fill="hold" nodeType="afterGroup">
                            <p:stCondLst>
                              <p:cond delay="4000"/>
                            </p:stCondLst>
                            <p:childTnLst>
                              <p:par>
                                <p:cTn id="94" presetID="1" presetClass="entr" presetSubtype="0" fill="hold" nodeType="afterEffect">
                                  <p:stCondLst>
                                    <p:cond delay="100"/>
                                  </p:stCondLst>
                                  <p:childTnLst>
                                    <p:set>
                                      <p:cBhvr>
                                        <p:cTn id="95" dur="1" fill="hold">
                                          <p:stCondLst>
                                            <p:cond delay="0"/>
                                          </p:stCondLst>
                                        </p:cTn>
                                        <p:tgtEl>
                                          <p:spTgt spid="26"/>
                                        </p:tgtEl>
                                        <p:attrNameLst>
                                          <p:attrName>style.visibility</p:attrName>
                                        </p:attrNameLst>
                                      </p:cBhvr>
                                      <p:to>
                                        <p:strVal val="visible"/>
                                      </p:to>
                                    </p:set>
                                  </p:childTnLst>
                                </p:cTn>
                              </p:par>
                            </p:childTnLst>
                          </p:cTn>
                        </p:par>
                        <p:par>
                          <p:cTn id="96" fill="hold" nodeType="afterGroup">
                            <p:stCondLst>
                              <p:cond delay="4100"/>
                            </p:stCondLst>
                            <p:childTnLst>
                              <p:par>
                                <p:cTn id="97" presetID="1" presetClass="entr" presetSubtype="0" fill="hold" nodeType="afterEffect">
                                  <p:stCondLst>
                                    <p:cond delay="100"/>
                                  </p:stCondLst>
                                  <p:childTnLst>
                                    <p:set>
                                      <p:cBhvr>
                                        <p:cTn id="98" dur="1" fill="hold">
                                          <p:stCondLst>
                                            <p:cond delay="0"/>
                                          </p:stCondLst>
                                        </p:cTn>
                                        <p:tgtEl>
                                          <p:spTgt spid="27"/>
                                        </p:tgtEl>
                                        <p:attrNameLst>
                                          <p:attrName>style.visibility</p:attrName>
                                        </p:attrNameLst>
                                      </p:cBhvr>
                                      <p:to>
                                        <p:strVal val="visible"/>
                                      </p:to>
                                    </p:set>
                                  </p:childTnLst>
                                </p:cTn>
                              </p:par>
                            </p:childTnLst>
                          </p:cTn>
                        </p:par>
                        <p:par>
                          <p:cTn id="99" fill="hold" nodeType="afterGroup">
                            <p:stCondLst>
                              <p:cond delay="4200"/>
                            </p:stCondLst>
                            <p:childTnLst>
                              <p:par>
                                <p:cTn id="100" presetID="1" presetClass="entr" presetSubtype="0" fill="hold" nodeType="afterEffect">
                                  <p:stCondLst>
                                    <p:cond delay="100"/>
                                  </p:stCondLst>
                                  <p:childTnLst>
                                    <p:set>
                                      <p:cBhvr>
                                        <p:cTn id="101" dur="1" fill="hold">
                                          <p:stCondLst>
                                            <p:cond delay="0"/>
                                          </p:stCondLst>
                                        </p:cTn>
                                        <p:tgtEl>
                                          <p:spTgt spid="28"/>
                                        </p:tgtEl>
                                        <p:attrNameLst>
                                          <p:attrName>style.visibility</p:attrName>
                                        </p:attrNameLst>
                                      </p:cBhvr>
                                      <p:to>
                                        <p:strVal val="visible"/>
                                      </p:to>
                                    </p:set>
                                  </p:childTnLst>
                                </p:cTn>
                              </p:par>
                            </p:childTnLst>
                          </p:cTn>
                        </p:par>
                        <p:par>
                          <p:cTn id="102" fill="hold" nodeType="afterGroup">
                            <p:stCondLst>
                              <p:cond delay="4300"/>
                            </p:stCondLst>
                            <p:childTnLst>
                              <p:par>
                                <p:cTn id="103" presetID="1" presetClass="entr" presetSubtype="0" fill="hold" nodeType="afterEffect">
                                  <p:stCondLst>
                                    <p:cond delay="100"/>
                                  </p:stCondLst>
                                  <p:childTnLst>
                                    <p:set>
                                      <p:cBhvr>
                                        <p:cTn id="104" dur="1" fill="hold">
                                          <p:stCondLst>
                                            <p:cond delay="0"/>
                                          </p:stCondLst>
                                        </p:cTn>
                                        <p:tgtEl>
                                          <p:spTgt spid="29"/>
                                        </p:tgtEl>
                                        <p:attrNameLst>
                                          <p:attrName>style.visibility</p:attrName>
                                        </p:attrNameLst>
                                      </p:cBhvr>
                                      <p:to>
                                        <p:strVal val="visible"/>
                                      </p:to>
                                    </p:set>
                                  </p:childTnLst>
                                </p:cTn>
                              </p:par>
                            </p:childTnLst>
                          </p:cTn>
                        </p:par>
                        <p:par>
                          <p:cTn id="105" fill="hold" nodeType="afterGroup">
                            <p:stCondLst>
                              <p:cond delay="4400"/>
                            </p:stCondLst>
                            <p:childTnLst>
                              <p:par>
                                <p:cTn id="106" presetID="1" presetClass="exit" presetSubtype="0" fill="hold" nodeType="afterEffect">
                                  <p:stCondLst>
                                    <p:cond delay="0"/>
                                  </p:stCondLst>
                                  <p:childTnLst>
                                    <p:set>
                                      <p:cBhvr>
                                        <p:cTn id="107" dur="1" fill="hold">
                                          <p:stCondLst>
                                            <p:cond delay="0"/>
                                          </p:stCondLst>
                                        </p:cTn>
                                        <p:tgtEl>
                                          <p:spTgt spid="14"/>
                                        </p:tgtEl>
                                        <p:attrNameLst>
                                          <p:attrName>style.visibility</p:attrName>
                                        </p:attrNameLst>
                                      </p:cBhvr>
                                      <p:to>
                                        <p:strVal val="hidden"/>
                                      </p:to>
                                    </p:set>
                                  </p:childTnLst>
                                </p:cTn>
                              </p:par>
                              <p:par>
                                <p:cTn id="108" presetID="1" presetClass="exit" presetSubtype="0" fill="hold" nodeType="withEffect">
                                  <p:stCondLst>
                                    <p:cond delay="2000"/>
                                  </p:stCondLst>
                                  <p:childTnLst>
                                    <p:set>
                                      <p:cBhvr>
                                        <p:cTn id="109" dur="1" fill="hold">
                                          <p:stCondLst>
                                            <p:cond delay="0"/>
                                          </p:stCondLst>
                                        </p:cTn>
                                        <p:tgtEl>
                                          <p:spTgt spid="15"/>
                                        </p:tgtEl>
                                        <p:attrNameLst>
                                          <p:attrName>style.visibility</p:attrName>
                                        </p:attrNameLst>
                                      </p:cBhvr>
                                      <p:to>
                                        <p:strVal val="hidden"/>
                                      </p:to>
                                    </p:set>
                                  </p:childTnLst>
                                </p:cTn>
                              </p:par>
                              <p:par>
                                <p:cTn id="110" presetID="1" presetClass="exit" presetSubtype="0" fill="hold" nodeType="withEffect">
                                  <p:stCondLst>
                                    <p:cond delay="2000"/>
                                  </p:stCondLst>
                                  <p:childTnLst>
                                    <p:set>
                                      <p:cBhvr>
                                        <p:cTn id="111" dur="1" fill="hold">
                                          <p:stCondLst>
                                            <p:cond delay="0"/>
                                          </p:stCondLst>
                                        </p:cTn>
                                        <p:tgtEl>
                                          <p:spTgt spid="16"/>
                                        </p:tgtEl>
                                        <p:attrNameLst>
                                          <p:attrName>style.visibility</p:attrName>
                                        </p:attrNameLst>
                                      </p:cBhvr>
                                      <p:to>
                                        <p:strVal val="hidden"/>
                                      </p:to>
                                    </p:set>
                                  </p:childTnLst>
                                </p:cTn>
                              </p:par>
                              <p:par>
                                <p:cTn id="112" presetID="1" presetClass="exit" presetSubtype="0" fill="hold" nodeType="withEffect">
                                  <p:stCondLst>
                                    <p:cond delay="2000"/>
                                  </p:stCondLst>
                                  <p:childTnLst>
                                    <p:set>
                                      <p:cBhvr>
                                        <p:cTn id="113" dur="1" fill="hold">
                                          <p:stCondLst>
                                            <p:cond delay="0"/>
                                          </p:stCondLst>
                                        </p:cTn>
                                        <p:tgtEl>
                                          <p:spTgt spid="17"/>
                                        </p:tgtEl>
                                        <p:attrNameLst>
                                          <p:attrName>style.visibility</p:attrName>
                                        </p:attrNameLst>
                                      </p:cBhvr>
                                      <p:to>
                                        <p:strVal val="hidden"/>
                                      </p:to>
                                    </p:set>
                                  </p:childTnLst>
                                </p:cTn>
                              </p:par>
                              <p:par>
                                <p:cTn id="114" presetID="1" presetClass="exit" presetSubtype="0" fill="hold" nodeType="withEffect">
                                  <p:stCondLst>
                                    <p:cond delay="0"/>
                                  </p:stCondLst>
                                  <p:childTnLst>
                                    <p:set>
                                      <p:cBhvr>
                                        <p:cTn id="115" dur="1" fill="hold">
                                          <p:stCondLst>
                                            <p:cond delay="0"/>
                                          </p:stCondLst>
                                        </p:cTn>
                                        <p:tgtEl>
                                          <p:spTgt spid="18"/>
                                        </p:tgtEl>
                                        <p:attrNameLst>
                                          <p:attrName>style.visibility</p:attrName>
                                        </p:attrNameLst>
                                      </p:cBhvr>
                                      <p:to>
                                        <p:strVal val="hidden"/>
                                      </p:to>
                                    </p:set>
                                  </p:childTnLst>
                                </p:cTn>
                              </p:par>
                              <p:par>
                                <p:cTn id="116" presetID="1" presetClass="exit" presetSubtype="0" fill="hold" nodeType="withEffect">
                                  <p:stCondLst>
                                    <p:cond delay="0"/>
                                  </p:stCondLst>
                                  <p:childTnLst>
                                    <p:set>
                                      <p:cBhvr>
                                        <p:cTn id="117" dur="1" fill="hold">
                                          <p:stCondLst>
                                            <p:cond delay="0"/>
                                          </p:stCondLst>
                                        </p:cTn>
                                        <p:tgtEl>
                                          <p:spTgt spid="19"/>
                                        </p:tgtEl>
                                        <p:attrNameLst>
                                          <p:attrName>style.visibility</p:attrName>
                                        </p:attrNameLst>
                                      </p:cBhvr>
                                      <p:to>
                                        <p:strVal val="hidden"/>
                                      </p:to>
                                    </p:set>
                                  </p:childTnLst>
                                </p:cTn>
                              </p:par>
                              <p:par>
                                <p:cTn id="118" presetID="1" presetClass="exit" presetSubtype="0" fill="hold" nodeType="withEffect">
                                  <p:stCondLst>
                                    <p:cond delay="0"/>
                                  </p:stCondLst>
                                  <p:childTnLst>
                                    <p:set>
                                      <p:cBhvr>
                                        <p:cTn id="119" dur="1" fill="hold">
                                          <p:stCondLst>
                                            <p:cond delay="0"/>
                                          </p:stCondLst>
                                        </p:cTn>
                                        <p:tgtEl>
                                          <p:spTgt spid="20"/>
                                        </p:tgtEl>
                                        <p:attrNameLst>
                                          <p:attrName>style.visibility</p:attrName>
                                        </p:attrNameLst>
                                      </p:cBhvr>
                                      <p:to>
                                        <p:strVal val="hidden"/>
                                      </p:to>
                                    </p:set>
                                  </p:childTnLst>
                                </p:cTn>
                              </p:par>
                              <p:par>
                                <p:cTn id="120" presetID="1" presetClass="exit" presetSubtype="0" fill="hold" nodeType="withEffect">
                                  <p:stCondLst>
                                    <p:cond delay="0"/>
                                  </p:stCondLst>
                                  <p:childTnLst>
                                    <p:set>
                                      <p:cBhvr>
                                        <p:cTn id="121" dur="1" fill="hold">
                                          <p:stCondLst>
                                            <p:cond delay="0"/>
                                          </p:stCondLst>
                                        </p:cTn>
                                        <p:tgtEl>
                                          <p:spTgt spid="21"/>
                                        </p:tgtEl>
                                        <p:attrNameLst>
                                          <p:attrName>style.visibility</p:attrName>
                                        </p:attrNameLst>
                                      </p:cBhvr>
                                      <p:to>
                                        <p:strVal val="hidden"/>
                                      </p:to>
                                    </p:set>
                                  </p:childTnLst>
                                </p:cTn>
                              </p:par>
                              <p:par>
                                <p:cTn id="122" presetID="1" presetClass="exit" presetSubtype="0" fill="hold" nodeType="withEffect">
                                  <p:stCondLst>
                                    <p:cond delay="0"/>
                                  </p:stCondLst>
                                  <p:childTnLst>
                                    <p:set>
                                      <p:cBhvr>
                                        <p:cTn id="123" dur="1" fill="hold">
                                          <p:stCondLst>
                                            <p:cond delay="0"/>
                                          </p:stCondLst>
                                        </p:cTn>
                                        <p:tgtEl>
                                          <p:spTgt spid="22"/>
                                        </p:tgtEl>
                                        <p:attrNameLst>
                                          <p:attrName>style.visibility</p:attrName>
                                        </p:attrNameLst>
                                      </p:cBhvr>
                                      <p:to>
                                        <p:strVal val="hidden"/>
                                      </p:to>
                                    </p:set>
                                  </p:childTnLst>
                                </p:cTn>
                              </p:par>
                              <p:par>
                                <p:cTn id="124" presetID="1" presetClass="exit" presetSubtype="0" fill="hold" nodeType="withEffect">
                                  <p:stCondLst>
                                    <p:cond delay="0"/>
                                  </p:stCondLst>
                                  <p:childTnLst>
                                    <p:set>
                                      <p:cBhvr>
                                        <p:cTn id="125" dur="1" fill="hold">
                                          <p:stCondLst>
                                            <p:cond delay="0"/>
                                          </p:stCondLst>
                                        </p:cTn>
                                        <p:tgtEl>
                                          <p:spTgt spid="23"/>
                                        </p:tgtEl>
                                        <p:attrNameLst>
                                          <p:attrName>style.visibility</p:attrName>
                                        </p:attrNameLst>
                                      </p:cBhvr>
                                      <p:to>
                                        <p:strVal val="hidden"/>
                                      </p:to>
                                    </p:set>
                                  </p:childTnLst>
                                </p:cTn>
                              </p:par>
                              <p:par>
                                <p:cTn id="126" presetID="1" presetClass="exit" presetSubtype="0" fill="hold" nodeType="withEffect">
                                  <p:stCondLst>
                                    <p:cond delay="0"/>
                                  </p:stCondLst>
                                  <p:childTnLst>
                                    <p:set>
                                      <p:cBhvr>
                                        <p:cTn id="127" dur="1" fill="hold">
                                          <p:stCondLst>
                                            <p:cond delay="0"/>
                                          </p:stCondLst>
                                        </p:cTn>
                                        <p:tgtEl>
                                          <p:spTgt spid="24"/>
                                        </p:tgtEl>
                                        <p:attrNameLst>
                                          <p:attrName>style.visibility</p:attrName>
                                        </p:attrNameLst>
                                      </p:cBhvr>
                                      <p:to>
                                        <p:strVal val="hidden"/>
                                      </p:to>
                                    </p:set>
                                  </p:childTnLst>
                                </p:cTn>
                              </p:par>
                              <p:par>
                                <p:cTn id="128" presetID="1" presetClass="exit" presetSubtype="0" fill="hold" nodeType="withEffect">
                                  <p:stCondLst>
                                    <p:cond delay="0"/>
                                  </p:stCondLst>
                                  <p:childTnLst>
                                    <p:set>
                                      <p:cBhvr>
                                        <p:cTn id="129" dur="1" fill="hold">
                                          <p:stCondLst>
                                            <p:cond delay="0"/>
                                          </p:stCondLst>
                                        </p:cTn>
                                        <p:tgtEl>
                                          <p:spTgt spid="25"/>
                                        </p:tgtEl>
                                        <p:attrNameLst>
                                          <p:attrName>style.visibility</p:attrName>
                                        </p:attrNameLst>
                                      </p:cBhvr>
                                      <p:to>
                                        <p:strVal val="hidden"/>
                                      </p:to>
                                    </p:set>
                                  </p:childTnLst>
                                </p:cTn>
                              </p:par>
                              <p:par>
                                <p:cTn id="130" presetID="1" presetClass="exit" presetSubtype="0" fill="hold" nodeType="withEffect">
                                  <p:stCondLst>
                                    <p:cond delay="0"/>
                                  </p:stCondLst>
                                  <p:childTnLst>
                                    <p:set>
                                      <p:cBhvr>
                                        <p:cTn id="131" dur="1" fill="hold">
                                          <p:stCondLst>
                                            <p:cond delay="0"/>
                                          </p:stCondLst>
                                        </p:cTn>
                                        <p:tgtEl>
                                          <p:spTgt spid="27"/>
                                        </p:tgtEl>
                                        <p:attrNameLst>
                                          <p:attrName>style.visibility</p:attrName>
                                        </p:attrNameLst>
                                      </p:cBhvr>
                                      <p:to>
                                        <p:strVal val="hidden"/>
                                      </p:to>
                                    </p:set>
                                  </p:childTnLst>
                                </p:cTn>
                              </p:par>
                              <p:par>
                                <p:cTn id="132" presetID="1" presetClass="exit" presetSubtype="0" fill="hold" nodeType="withEffect">
                                  <p:stCondLst>
                                    <p:cond delay="0"/>
                                  </p:stCondLst>
                                  <p:childTnLst>
                                    <p:set>
                                      <p:cBhvr>
                                        <p:cTn id="133" dur="1" fill="hold">
                                          <p:stCondLst>
                                            <p:cond delay="0"/>
                                          </p:stCondLst>
                                        </p:cTn>
                                        <p:tgtEl>
                                          <p:spTgt spid="28"/>
                                        </p:tgtEl>
                                        <p:attrNameLst>
                                          <p:attrName>style.visibility</p:attrName>
                                        </p:attrNameLst>
                                      </p:cBhvr>
                                      <p:to>
                                        <p:strVal val="hidden"/>
                                      </p:to>
                                    </p:set>
                                  </p:childTnLst>
                                </p:cTn>
                              </p:par>
                              <p:par>
                                <p:cTn id="134" presetID="1" presetClass="exit" presetSubtype="0" fill="hold" nodeType="withEffect">
                                  <p:stCondLst>
                                    <p:cond delay="2000"/>
                                  </p:stCondLst>
                                  <p:childTnLst>
                                    <p:set>
                                      <p:cBhvr>
                                        <p:cTn id="135" dur="1" fill="hold">
                                          <p:stCondLst>
                                            <p:cond delay="0"/>
                                          </p:stCondLst>
                                        </p:cTn>
                                        <p:tgtEl>
                                          <p:spTgt spid="29"/>
                                        </p:tgtEl>
                                        <p:attrNameLst>
                                          <p:attrName>style.visibility</p:attrName>
                                        </p:attrNameLst>
                                      </p:cBhvr>
                                      <p:to>
                                        <p:strVal val="hidden"/>
                                      </p:to>
                                    </p:set>
                                  </p:childTnLst>
                                </p:cTn>
                              </p:par>
                            </p:childTnLst>
                          </p:cTn>
                        </p:par>
                        <p:par>
                          <p:cTn id="136" fill="hold" nodeType="afterGroup">
                            <p:stCondLst>
                              <p:cond delay="6400"/>
                            </p:stCondLst>
                            <p:childTnLst>
                              <p:par>
                                <p:cTn id="137" presetID="1" presetClass="entr" presetSubtype="0" fill="hold" nodeType="afterEffect">
                                  <p:stCondLst>
                                    <p:cond delay="1000"/>
                                  </p:stCondLst>
                                  <p:childTnLst>
                                    <p:set>
                                      <p:cBhvr>
                                        <p:cTn id="138" dur="1" fill="hold">
                                          <p:stCondLst>
                                            <p:cond delay="0"/>
                                          </p:stCondLst>
                                        </p:cTn>
                                        <p:tgtEl>
                                          <p:spTgt spid="31"/>
                                        </p:tgtEl>
                                        <p:attrNameLst>
                                          <p:attrName>style.visibility</p:attrName>
                                        </p:attrNameLst>
                                      </p:cBhvr>
                                      <p:to>
                                        <p:strVal val="visible"/>
                                      </p:to>
                                    </p:set>
                                  </p:childTnLst>
                                </p:cTn>
                              </p:par>
                            </p:childTnLst>
                          </p:cTn>
                        </p:par>
                        <p:par>
                          <p:cTn id="139" fill="hold" nodeType="afterGroup">
                            <p:stCondLst>
                              <p:cond delay="7400"/>
                            </p:stCondLst>
                            <p:childTnLst>
                              <p:par>
                                <p:cTn id="140" presetID="1" presetClass="exit" presetSubtype="0" fill="hold" nodeType="afterEffect">
                                  <p:stCondLst>
                                    <p:cond delay="3000"/>
                                  </p:stCondLst>
                                  <p:childTnLst>
                                    <p:set>
                                      <p:cBhvr>
                                        <p:cTn id="141" dur="1" fill="hold">
                                          <p:stCondLst>
                                            <p:cond delay="209"/>
                                          </p:stCondLst>
                                        </p:cTn>
                                        <p:tgtEl>
                                          <p:spTgt spid="13"/>
                                        </p:tgtEl>
                                        <p:attrNameLst>
                                          <p:attrName>style.visibility</p:attrName>
                                        </p:attrNameLst>
                                      </p:cBhvr>
                                      <p:to>
                                        <p:strVal val="hidden"/>
                                      </p:to>
                                    </p:set>
                                  </p:childTnLst>
                                </p:cTn>
                              </p:par>
                              <p:par>
                                <p:cTn id="142" presetID="1" presetClass="exit" presetSubtype="0" fill="hold" nodeType="withEffect">
                                  <p:stCondLst>
                                    <p:cond delay="0"/>
                                  </p:stCondLst>
                                  <p:childTnLst>
                                    <p:set>
                                      <p:cBhvr>
                                        <p:cTn id="143" dur="1" fill="hold">
                                          <p:stCondLst>
                                            <p:cond delay="209"/>
                                          </p:stCondLst>
                                        </p:cTn>
                                        <p:tgtEl>
                                          <p:spTgt spid="14"/>
                                        </p:tgtEl>
                                        <p:attrNameLst>
                                          <p:attrName>style.visibility</p:attrName>
                                        </p:attrNameLst>
                                      </p:cBhvr>
                                      <p:to>
                                        <p:strVal val="hidden"/>
                                      </p:to>
                                    </p:set>
                                  </p:childTnLst>
                                </p:cTn>
                              </p:par>
                            </p:childTnLst>
                          </p:cTn>
                        </p:par>
                        <p:par>
                          <p:cTn id="144" fill="hold" nodeType="afterGroup">
                            <p:stCondLst>
                              <p:cond delay="10610"/>
                            </p:stCondLst>
                            <p:childTnLst>
                              <p:par>
                                <p:cTn id="145" presetID="1" presetClass="exit" presetSubtype="0" fill="hold" nodeType="afterEffect">
                                  <p:stCondLst>
                                    <p:cond delay="1500"/>
                                  </p:stCondLst>
                                  <p:childTnLst>
                                    <p:set>
                                      <p:cBhvr>
                                        <p:cTn id="146" dur="1" fill="hold">
                                          <p:stCondLst>
                                            <p:cond delay="0"/>
                                          </p:stCondLst>
                                        </p:cTn>
                                        <p:tgtEl>
                                          <p:spTgt spid="29"/>
                                        </p:tgtEl>
                                        <p:attrNameLst>
                                          <p:attrName>style.visibility</p:attrName>
                                        </p:attrNameLst>
                                      </p:cBhvr>
                                      <p:to>
                                        <p:strVal val="hidden"/>
                                      </p:to>
                                    </p:set>
                                  </p:childTnLst>
                                </p:cTn>
                              </p:par>
                            </p:childTnLst>
                          </p:cTn>
                        </p:par>
                        <p:par>
                          <p:cTn id="147" fill="hold" nodeType="afterGroup">
                            <p:stCondLst>
                              <p:cond delay="12110"/>
                            </p:stCondLst>
                            <p:childTnLst>
                              <p:par>
                                <p:cTn id="148" presetID="1" presetClass="exit" presetSubtype="0" fill="hold" nodeType="afterEffect">
                                  <p:stCondLst>
                                    <p:cond delay="3000"/>
                                  </p:stCondLst>
                                  <p:childTnLst>
                                    <p:set>
                                      <p:cBhvr>
                                        <p:cTn id="149" dur="1" fill="hold">
                                          <p:stCondLst>
                                            <p:cond delay="0"/>
                                          </p:stCondLst>
                                        </p:cTn>
                                        <p:tgtEl>
                                          <p:spTgt spid="26"/>
                                        </p:tgtEl>
                                        <p:attrNameLst>
                                          <p:attrName>style.visibility</p:attrName>
                                        </p:attrNameLst>
                                      </p:cBhvr>
                                      <p:to>
                                        <p:strVal val="hidden"/>
                                      </p:to>
                                    </p:set>
                                  </p:childTnLst>
                                </p:cTn>
                              </p:par>
                            </p:childTnLst>
                          </p:cTn>
                        </p:par>
                        <p:par>
                          <p:cTn id="150" fill="hold" nodeType="afterGroup">
                            <p:stCondLst>
                              <p:cond delay="15110"/>
                            </p:stCondLst>
                            <p:childTnLst>
                              <p:par>
                                <p:cTn id="151" presetID="1" presetClass="exit" presetSubtype="0" fill="hold" grpId="1" nodeType="afterEffect">
                                  <p:stCondLst>
                                    <p:cond delay="0"/>
                                  </p:stCondLst>
                                  <p:childTnLst>
                                    <p:set>
                                      <p:cBhvr>
                                        <p:cTn id="152" dur="1" fill="hold">
                                          <p:stCondLst>
                                            <p:cond delay="0"/>
                                          </p:stCondLst>
                                        </p:cTn>
                                        <p:tgtEl>
                                          <p:spTgt spid="30"/>
                                        </p:tgtEl>
                                        <p:attrNameLst>
                                          <p:attrName>style.visibility</p:attrName>
                                        </p:attrNameLst>
                                      </p:cBhvr>
                                      <p:to>
                                        <p:strVal val="hidden"/>
                                      </p:to>
                                    </p:set>
                                  </p:childTnLst>
                                </p:cTn>
                              </p:par>
                            </p:childTnLst>
                          </p:cTn>
                        </p:par>
                        <p:par>
                          <p:cTn id="153" fill="hold" nodeType="afterGroup">
                            <p:stCondLst>
                              <p:cond delay="15110"/>
                            </p:stCondLst>
                            <p:childTnLst>
                              <p:par>
                                <p:cTn id="154" presetID="1" presetClass="exit" presetSubtype="0" fill="hold" nodeType="afterEffect">
                                  <p:stCondLst>
                                    <p:cond delay="0"/>
                                  </p:stCondLst>
                                  <p:childTnLst>
                                    <p:set>
                                      <p:cBhvr>
                                        <p:cTn id="155" dur="1" fill="hold">
                                          <p:stCondLst>
                                            <p:cond delay="0"/>
                                          </p:stCondLst>
                                        </p:cTn>
                                        <p:tgtEl>
                                          <p:spTgt spid="31"/>
                                        </p:tgtEl>
                                        <p:attrNameLst>
                                          <p:attrName>style.visibility</p:attrName>
                                        </p:attrNameLst>
                                      </p:cBhvr>
                                      <p:to>
                                        <p:strVal val="hidden"/>
                                      </p:to>
                                    </p:set>
                                  </p:childTnLst>
                                </p:cTn>
                              </p:par>
                            </p:childTnLst>
                          </p:cTn>
                        </p:par>
                      </p:childTnLst>
                    </p:cTn>
                  </p:par>
                  <p:par>
                    <p:cTn id="156" fill="hold" nodeType="clickPar">
                      <p:stCondLst>
                        <p:cond delay="indefinite"/>
                      </p:stCondLst>
                      <p:childTnLst>
                        <p:par>
                          <p:cTn id="157" fill="hold" nodeType="withGroup">
                            <p:stCondLst>
                              <p:cond delay="0"/>
                            </p:stCondLst>
                            <p:childTnLst>
                              <p:par>
                                <p:cTn id="158" presetID="2" presetClass="entr" presetSubtype="8" fill="hold" nodeType="clickEffect">
                                  <p:stCondLst>
                                    <p:cond delay="0"/>
                                  </p:stCondLst>
                                  <p:childTnLst>
                                    <p:set>
                                      <p:cBhvr>
                                        <p:cTn id="159" dur="1" fill="hold">
                                          <p:stCondLst>
                                            <p:cond delay="0"/>
                                          </p:stCondLst>
                                        </p:cTn>
                                        <p:tgtEl>
                                          <p:spTgt spid="32"/>
                                        </p:tgtEl>
                                        <p:attrNameLst>
                                          <p:attrName>style.visibility</p:attrName>
                                        </p:attrNameLst>
                                      </p:cBhvr>
                                      <p:to>
                                        <p:strVal val="visible"/>
                                      </p:to>
                                    </p:set>
                                    <p:anim calcmode="lin" valueType="num">
                                      <p:cBhvr additive="base">
                                        <p:cTn id="160" dur="800" fill="hold"/>
                                        <p:tgtEl>
                                          <p:spTgt spid="32"/>
                                        </p:tgtEl>
                                        <p:attrNameLst>
                                          <p:attrName>ppt_x</p:attrName>
                                        </p:attrNameLst>
                                      </p:cBhvr>
                                      <p:tavLst>
                                        <p:tav tm="0">
                                          <p:val>
                                            <p:strVal val="0-#ppt_w/2"/>
                                          </p:val>
                                        </p:tav>
                                        <p:tav tm="100000">
                                          <p:val>
                                            <p:strVal val="#ppt_x"/>
                                          </p:val>
                                        </p:tav>
                                      </p:tavLst>
                                    </p:anim>
                                    <p:anim calcmode="lin" valueType="num">
                                      <p:cBhvr additive="base">
                                        <p:cTn id="161" dur="800" fill="hold"/>
                                        <p:tgtEl>
                                          <p:spTgt spid="32"/>
                                        </p:tgtEl>
                                        <p:attrNameLst>
                                          <p:attrName>ppt_y</p:attrName>
                                        </p:attrNameLst>
                                      </p:cBhvr>
                                      <p:tavLst>
                                        <p:tav tm="0">
                                          <p:val>
                                            <p:strVal val="#ppt_y"/>
                                          </p:val>
                                        </p:tav>
                                        <p:tav tm="100000">
                                          <p:val>
                                            <p:strVal val="#ppt_y"/>
                                          </p:val>
                                        </p:tav>
                                      </p:tavLst>
                                    </p:anim>
                                  </p:childTnLst>
                                </p:cTn>
                              </p:par>
                            </p:childTnLst>
                          </p:cTn>
                        </p:par>
                        <p:par>
                          <p:cTn id="162" fill="hold" nodeType="afterGroup">
                            <p:stCondLst>
                              <p:cond delay="800"/>
                            </p:stCondLst>
                            <p:childTnLst>
                              <p:par>
                                <p:cTn id="163" presetID="32" presetClass="emph" presetSubtype="0" fill="hold" nodeType="afterEffect">
                                  <p:stCondLst>
                                    <p:cond delay="0"/>
                                  </p:stCondLst>
                                  <p:childTnLst>
                                    <p:animRot by="120000">
                                      <p:cBhvr>
                                        <p:cTn id="164" dur="100" fill="hold">
                                          <p:stCondLst>
                                            <p:cond delay="0"/>
                                          </p:stCondLst>
                                        </p:cTn>
                                        <p:tgtEl>
                                          <p:spTgt spid="32"/>
                                        </p:tgtEl>
                                        <p:attrNameLst>
                                          <p:attrName>r</p:attrName>
                                        </p:attrNameLst>
                                      </p:cBhvr>
                                    </p:animRot>
                                    <p:animRot by="-240000">
                                      <p:cBhvr>
                                        <p:cTn id="165" dur="200" fill="hold">
                                          <p:stCondLst>
                                            <p:cond delay="200"/>
                                          </p:stCondLst>
                                        </p:cTn>
                                        <p:tgtEl>
                                          <p:spTgt spid="32"/>
                                        </p:tgtEl>
                                        <p:attrNameLst>
                                          <p:attrName>r</p:attrName>
                                        </p:attrNameLst>
                                      </p:cBhvr>
                                    </p:animRot>
                                    <p:animRot by="240000">
                                      <p:cBhvr>
                                        <p:cTn id="166" dur="200" fill="hold">
                                          <p:stCondLst>
                                            <p:cond delay="400"/>
                                          </p:stCondLst>
                                        </p:cTn>
                                        <p:tgtEl>
                                          <p:spTgt spid="32"/>
                                        </p:tgtEl>
                                        <p:attrNameLst>
                                          <p:attrName>r</p:attrName>
                                        </p:attrNameLst>
                                      </p:cBhvr>
                                    </p:animRot>
                                    <p:animRot by="-240000">
                                      <p:cBhvr>
                                        <p:cTn id="167" dur="200" fill="hold">
                                          <p:stCondLst>
                                            <p:cond delay="600"/>
                                          </p:stCondLst>
                                        </p:cTn>
                                        <p:tgtEl>
                                          <p:spTgt spid="32"/>
                                        </p:tgtEl>
                                        <p:attrNameLst>
                                          <p:attrName>r</p:attrName>
                                        </p:attrNameLst>
                                      </p:cBhvr>
                                    </p:animRot>
                                    <p:animRot by="120000">
                                      <p:cBhvr>
                                        <p:cTn id="168" dur="200" fill="hold">
                                          <p:stCondLst>
                                            <p:cond delay="800"/>
                                          </p:stCondLst>
                                        </p:cTn>
                                        <p:tgtEl>
                                          <p:spTgt spid="32"/>
                                        </p:tgtEl>
                                        <p:attrNameLst>
                                          <p:attrName>r</p:attrName>
                                        </p:attrNameLst>
                                      </p:cBhvr>
                                    </p:animRot>
                                  </p:childTnLst>
                                </p:cTn>
                              </p:par>
                            </p:childTnLst>
                          </p:cTn>
                        </p:par>
                        <p:par>
                          <p:cTn id="169" fill="hold" nodeType="afterGroup">
                            <p:stCondLst>
                              <p:cond delay="1800"/>
                            </p:stCondLst>
                            <p:childTnLst>
                              <p:par>
                                <p:cTn id="170" presetID="2" presetClass="entr" presetSubtype="8" fill="hold" nodeType="afterEffect">
                                  <p:stCondLst>
                                    <p:cond delay="3000"/>
                                  </p:stCondLst>
                                  <p:childTnLst>
                                    <p:set>
                                      <p:cBhvr>
                                        <p:cTn id="171" dur="1" fill="hold">
                                          <p:stCondLst>
                                            <p:cond delay="0"/>
                                          </p:stCondLst>
                                        </p:cTn>
                                        <p:tgtEl>
                                          <p:spTgt spid="33"/>
                                        </p:tgtEl>
                                        <p:attrNameLst>
                                          <p:attrName>style.visibility</p:attrName>
                                        </p:attrNameLst>
                                      </p:cBhvr>
                                      <p:to>
                                        <p:strVal val="visible"/>
                                      </p:to>
                                    </p:set>
                                    <p:anim calcmode="lin" valueType="num">
                                      <p:cBhvr additive="base">
                                        <p:cTn id="172" dur="400" fill="hold"/>
                                        <p:tgtEl>
                                          <p:spTgt spid="33"/>
                                        </p:tgtEl>
                                        <p:attrNameLst>
                                          <p:attrName>ppt_x</p:attrName>
                                        </p:attrNameLst>
                                      </p:cBhvr>
                                      <p:tavLst>
                                        <p:tav tm="0">
                                          <p:val>
                                            <p:strVal val="0-#ppt_w/2"/>
                                          </p:val>
                                        </p:tav>
                                        <p:tav tm="100000">
                                          <p:val>
                                            <p:strVal val="#ppt_x"/>
                                          </p:val>
                                        </p:tav>
                                      </p:tavLst>
                                    </p:anim>
                                    <p:anim calcmode="lin" valueType="num">
                                      <p:cBhvr additive="base">
                                        <p:cTn id="173" dur="400" fill="hold"/>
                                        <p:tgtEl>
                                          <p:spTgt spid="33"/>
                                        </p:tgtEl>
                                        <p:attrNameLst>
                                          <p:attrName>ppt_y</p:attrName>
                                        </p:attrNameLst>
                                      </p:cBhvr>
                                      <p:tavLst>
                                        <p:tav tm="0">
                                          <p:val>
                                            <p:strVal val="#ppt_y"/>
                                          </p:val>
                                        </p:tav>
                                        <p:tav tm="100000">
                                          <p:val>
                                            <p:strVal val="#ppt_y"/>
                                          </p:val>
                                        </p:tav>
                                      </p:tavLst>
                                    </p:anim>
                                  </p:childTnLst>
                                </p:cTn>
                              </p:par>
                            </p:childTnLst>
                          </p:cTn>
                        </p:par>
                        <p:par>
                          <p:cTn id="174" fill="hold" nodeType="afterGroup">
                            <p:stCondLst>
                              <p:cond delay="5200"/>
                            </p:stCondLst>
                            <p:childTnLst>
                              <p:par>
                                <p:cTn id="175" presetID="2" presetClass="exit" presetSubtype="2" fill="hold" nodeType="afterEffect">
                                  <p:stCondLst>
                                    <p:cond delay="2000"/>
                                  </p:stCondLst>
                                  <p:childTnLst>
                                    <p:anim calcmode="lin" valueType="num">
                                      <p:cBhvr additive="base">
                                        <p:cTn id="176" dur="500"/>
                                        <p:tgtEl>
                                          <p:spTgt spid="32"/>
                                        </p:tgtEl>
                                        <p:attrNameLst>
                                          <p:attrName>ppt_x</p:attrName>
                                        </p:attrNameLst>
                                      </p:cBhvr>
                                      <p:tavLst>
                                        <p:tav tm="0">
                                          <p:val>
                                            <p:strVal val="ppt_x"/>
                                          </p:val>
                                        </p:tav>
                                        <p:tav tm="100000">
                                          <p:val>
                                            <p:strVal val="1+ppt_w/2"/>
                                          </p:val>
                                        </p:tav>
                                      </p:tavLst>
                                    </p:anim>
                                    <p:anim calcmode="lin" valueType="num">
                                      <p:cBhvr additive="base">
                                        <p:cTn id="177" dur="500"/>
                                        <p:tgtEl>
                                          <p:spTgt spid="32"/>
                                        </p:tgtEl>
                                        <p:attrNameLst>
                                          <p:attrName>ppt_y</p:attrName>
                                        </p:attrNameLst>
                                      </p:cBhvr>
                                      <p:tavLst>
                                        <p:tav tm="0">
                                          <p:val>
                                            <p:strVal val="ppt_y"/>
                                          </p:val>
                                        </p:tav>
                                        <p:tav tm="100000">
                                          <p:val>
                                            <p:strVal val="ppt_y"/>
                                          </p:val>
                                        </p:tav>
                                      </p:tavLst>
                                    </p:anim>
                                    <p:set>
                                      <p:cBhvr>
                                        <p:cTn id="178" dur="1" fill="hold">
                                          <p:stCondLst>
                                            <p:cond delay="499"/>
                                          </p:stCondLst>
                                        </p:cTn>
                                        <p:tgtEl>
                                          <p:spTgt spid="32"/>
                                        </p:tgtEl>
                                        <p:attrNameLst>
                                          <p:attrName>style.visibility</p:attrName>
                                        </p:attrNameLst>
                                      </p:cBhvr>
                                      <p:to>
                                        <p:strVal val="hidden"/>
                                      </p:to>
                                    </p:set>
                                  </p:childTnLst>
                                </p:cTn>
                              </p:par>
                              <p:par>
                                <p:cTn id="179" presetID="2" presetClass="exit" presetSubtype="2" fill="hold" nodeType="withEffect">
                                  <p:stCondLst>
                                    <p:cond delay="2300"/>
                                  </p:stCondLst>
                                  <p:childTnLst>
                                    <p:anim calcmode="lin" valueType="num">
                                      <p:cBhvr additive="base">
                                        <p:cTn id="180" dur="500"/>
                                        <p:tgtEl>
                                          <p:spTgt spid="33"/>
                                        </p:tgtEl>
                                        <p:attrNameLst>
                                          <p:attrName>ppt_x</p:attrName>
                                        </p:attrNameLst>
                                      </p:cBhvr>
                                      <p:tavLst>
                                        <p:tav tm="0">
                                          <p:val>
                                            <p:strVal val="ppt_x"/>
                                          </p:val>
                                        </p:tav>
                                        <p:tav tm="100000">
                                          <p:val>
                                            <p:strVal val="1+ppt_w/2"/>
                                          </p:val>
                                        </p:tav>
                                      </p:tavLst>
                                    </p:anim>
                                    <p:anim calcmode="lin" valueType="num">
                                      <p:cBhvr additive="base">
                                        <p:cTn id="181" dur="500"/>
                                        <p:tgtEl>
                                          <p:spTgt spid="33"/>
                                        </p:tgtEl>
                                        <p:attrNameLst>
                                          <p:attrName>ppt_y</p:attrName>
                                        </p:attrNameLst>
                                      </p:cBhvr>
                                      <p:tavLst>
                                        <p:tav tm="0">
                                          <p:val>
                                            <p:strVal val="ppt_y"/>
                                          </p:val>
                                        </p:tav>
                                        <p:tav tm="100000">
                                          <p:val>
                                            <p:strVal val="ppt_y"/>
                                          </p:val>
                                        </p:tav>
                                      </p:tavLst>
                                    </p:anim>
                                    <p:set>
                                      <p:cBhvr>
                                        <p:cTn id="182" dur="1" fill="hold">
                                          <p:stCondLst>
                                            <p:cond delay="499"/>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0" grpId="2" animBg="1"/>
      <p:bldP spid="10" grpId="3" animBg="1"/>
      <p:bldP spid="10" grpId="4" animBg="1"/>
      <p:bldP spid="30" grpId="0" animBg="1"/>
      <p:bldP spid="30" grpId="1"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0" y="0"/>
            <a:ext cx="4648200" cy="6762750"/>
          </a:xfrm>
          <a:prstGeom prst="rect">
            <a:avLst/>
          </a:prstGeom>
          <a:noFill/>
          <a:ln w="9525">
            <a:noFill/>
            <a:miter lim="800000"/>
            <a:headEnd/>
            <a:tailEnd/>
          </a:ln>
          <a:effectLst/>
        </p:spPr>
        <p:txBody>
          <a:bodyPr>
            <a:spAutoFit/>
          </a:bodyPr>
          <a:lstStyle/>
          <a:p>
            <a:pPr marL="457200" indent="-457200">
              <a:spcBef>
                <a:spcPct val="50000"/>
              </a:spcBef>
              <a:buFontTx/>
              <a:buAutoNum type="arabicPeriod" startAt="9"/>
              <a:defRPr/>
            </a:pPr>
            <a:r>
              <a:rPr lang="en-US" sz="2400" dirty="0">
                <a:solidFill>
                  <a:srgbClr val="000000"/>
                </a:solidFill>
                <a:latin typeface="Times New Roman" pitchFamily="18" charset="0"/>
                <a:cs typeface="Times New Roman" pitchFamily="18" charset="0"/>
              </a:rPr>
              <a:t>And let the garment and the horse be entrusted in the hands of one of the king's noble ministers, and they shall dress the man whom the king wishes to honor and lead him on the horse through the city square, proclaiming before him, 'So is done for the man whom the king wishes to honor!'" </a:t>
            </a:r>
          </a:p>
          <a:p>
            <a:pPr marL="457200" indent="-457200">
              <a:spcBef>
                <a:spcPct val="50000"/>
              </a:spcBef>
              <a:defRPr/>
            </a:pPr>
            <a:endParaRPr lang="en-US" sz="900" dirty="0">
              <a:solidFill>
                <a:srgbClr val="000000"/>
              </a:solidFill>
              <a:latin typeface="Times New Roman" pitchFamily="18" charset="0"/>
              <a:cs typeface="Times New Roman" pitchFamily="18" charset="0"/>
            </a:endParaRPr>
          </a:p>
          <a:p>
            <a:pPr marL="457200" indent="-457200">
              <a:spcBef>
                <a:spcPct val="50000"/>
              </a:spcBef>
              <a:defRPr/>
            </a:pPr>
            <a:r>
              <a:rPr lang="en-US" sz="2400" dirty="0">
                <a:solidFill>
                  <a:srgbClr val="000000"/>
                </a:solidFill>
                <a:latin typeface="Times New Roman" pitchFamily="18" charset="0"/>
                <a:cs typeface="Times New Roman" pitchFamily="18" charset="0"/>
              </a:rPr>
              <a:t>10. The king said to </a:t>
            </a:r>
            <a:r>
              <a:rPr lang="en-US" sz="2400" b="1" i="1" u="sng" dirty="0">
                <a:solidFill>
                  <a:srgbClr val="000000"/>
                </a:solidFill>
                <a:effectLst>
                  <a:outerShdw blurRad="38100" dist="38100" dir="2700000" algn="tl">
                    <a:srgbClr val="FFFFFF"/>
                  </a:outerShdw>
                </a:effectLst>
                <a:latin typeface="Times New Roman" pitchFamily="18" charset="0"/>
                <a:cs typeface="Times New Roman" pitchFamily="18" charset="0"/>
              </a:rPr>
              <a:t>Haman</a:t>
            </a:r>
            <a:r>
              <a:rPr lang="en-US" sz="2400" dirty="0">
                <a:solidFill>
                  <a:srgbClr val="000000"/>
                </a:solidFill>
                <a:latin typeface="Times New Roman" pitchFamily="18" charset="0"/>
                <a:cs typeface="Times New Roman" pitchFamily="18" charset="0"/>
              </a:rPr>
              <a:t>, "Hurry! Take the garment and the horse just as you have said, and do just so for </a:t>
            </a:r>
            <a:r>
              <a:rPr lang="en-US" sz="2400" dirty="0" err="1">
                <a:solidFill>
                  <a:srgbClr val="000000"/>
                </a:solidFill>
                <a:latin typeface="Times New Roman" pitchFamily="18" charset="0"/>
                <a:cs typeface="Times New Roman" pitchFamily="18" charset="0"/>
              </a:rPr>
              <a:t>Mordechai</a:t>
            </a:r>
            <a:r>
              <a:rPr lang="en-US" sz="2400" dirty="0">
                <a:solidFill>
                  <a:srgbClr val="000000"/>
                </a:solidFill>
                <a:latin typeface="Times New Roman" pitchFamily="18" charset="0"/>
                <a:cs typeface="Times New Roman" pitchFamily="18" charset="0"/>
              </a:rPr>
              <a:t> the Jew who sits at the king's gate. Do not leave out a thing from all that you suggested."</a:t>
            </a:r>
          </a:p>
        </p:txBody>
      </p:sp>
      <p:sp>
        <p:nvSpPr>
          <p:cNvPr id="57347" name="Text Box 3"/>
          <p:cNvSpPr txBox="1">
            <a:spLocks noChangeArrowheads="1"/>
          </p:cNvSpPr>
          <p:nvPr/>
        </p:nvSpPr>
        <p:spPr bwMode="auto">
          <a:xfrm>
            <a:off x="4572000" y="0"/>
            <a:ext cx="4572000" cy="6951663"/>
          </a:xfrm>
          <a:prstGeom prst="rect">
            <a:avLst/>
          </a:prstGeom>
          <a:noFill/>
          <a:ln w="9525">
            <a:noFill/>
            <a:miter lim="800000"/>
            <a:headEnd/>
            <a:tailEnd/>
          </a:ln>
          <a:effectLst/>
        </p:spPr>
        <p:txBody>
          <a:bodyPr>
            <a:spAutoFit/>
          </a:bodyPr>
          <a:lstStyle/>
          <a:p>
            <a:pPr algn="r" rtl="1">
              <a:spcBef>
                <a:spcPct val="50000"/>
              </a:spcBef>
              <a:defRPr/>
            </a:pPr>
            <a:r>
              <a:rPr lang="he-IL" sz="3100" b="1" dirty="0">
                <a:solidFill>
                  <a:srgbClr val="000000"/>
                </a:solidFill>
                <a:latin typeface="Arial" charset="0"/>
                <a:cs typeface="David" pitchFamily="2" charset="-79"/>
              </a:rPr>
              <a:t>ט</a:t>
            </a:r>
            <a:r>
              <a:rPr lang="en-US" sz="3100" b="1" dirty="0">
                <a:solidFill>
                  <a:srgbClr val="000000"/>
                </a:solidFill>
                <a:latin typeface="Arial" charset="0"/>
                <a:cs typeface="David" pitchFamily="2" charset="-79"/>
              </a:rPr>
              <a:t>.</a:t>
            </a:r>
            <a:r>
              <a:rPr lang="he-IL" sz="3100" dirty="0">
                <a:solidFill>
                  <a:srgbClr val="000000"/>
                </a:solidFill>
                <a:latin typeface="Arial" charset="0"/>
                <a:cs typeface="David" pitchFamily="2" charset="-79"/>
              </a:rPr>
              <a:t> וְנָתוֹן הַלְּבוּשׁ וְהַסּוּס, עַל יַד </a:t>
            </a:r>
            <a:r>
              <a:rPr lang="en-US" sz="3100" dirty="0">
                <a:solidFill>
                  <a:srgbClr val="000000"/>
                </a:solidFill>
                <a:latin typeface="Arial" charset="0"/>
                <a:cs typeface="David" pitchFamily="2" charset="-79"/>
              </a:rPr>
              <a:t>     </a:t>
            </a:r>
            <a:r>
              <a:rPr lang="he-IL" sz="3100" dirty="0">
                <a:solidFill>
                  <a:srgbClr val="000000"/>
                </a:solidFill>
                <a:latin typeface="Arial" charset="0"/>
                <a:cs typeface="David" pitchFamily="2" charset="-79"/>
              </a:rPr>
              <a:t>אִישׁ מִשָּׂרֵי הַמֶּלֶךְ </a:t>
            </a:r>
            <a:r>
              <a:rPr lang="en-US" sz="3100" dirty="0">
                <a:solidFill>
                  <a:srgbClr val="000000"/>
                </a:solidFill>
                <a:latin typeface="Arial" charset="0"/>
                <a:cs typeface="David" pitchFamily="2" charset="-79"/>
              </a:rPr>
              <a:t>                 </a:t>
            </a:r>
            <a:r>
              <a:rPr lang="he-IL" sz="3100" dirty="0">
                <a:solidFill>
                  <a:srgbClr val="000000"/>
                </a:solidFill>
                <a:latin typeface="Arial" charset="0"/>
                <a:cs typeface="David" pitchFamily="2" charset="-79"/>
              </a:rPr>
              <a:t>הַפַּרְתְּמִים, וְהִלְבִּישׁוּ אֶת </a:t>
            </a:r>
            <a:r>
              <a:rPr lang="en-US" sz="3100" dirty="0">
                <a:solidFill>
                  <a:srgbClr val="000000"/>
                </a:solidFill>
                <a:latin typeface="Arial" charset="0"/>
                <a:cs typeface="David" pitchFamily="2" charset="-79"/>
              </a:rPr>
              <a:t>         </a:t>
            </a:r>
            <a:r>
              <a:rPr lang="he-IL" sz="3100" dirty="0">
                <a:solidFill>
                  <a:srgbClr val="000000"/>
                </a:solidFill>
                <a:latin typeface="Arial" charset="0"/>
                <a:cs typeface="David" pitchFamily="2" charset="-79"/>
              </a:rPr>
              <a:t>הָאִישׁ, אֲשֶׁר הַמֶּלֶךְ חָפֵץ </a:t>
            </a:r>
            <a:r>
              <a:rPr lang="en-US" sz="3100" dirty="0">
                <a:solidFill>
                  <a:srgbClr val="000000"/>
                </a:solidFill>
                <a:latin typeface="Arial" charset="0"/>
                <a:cs typeface="David" pitchFamily="2" charset="-79"/>
              </a:rPr>
              <a:t>          </a:t>
            </a:r>
            <a:r>
              <a:rPr lang="he-IL" sz="3100" dirty="0">
                <a:solidFill>
                  <a:srgbClr val="000000"/>
                </a:solidFill>
                <a:latin typeface="Arial" charset="0"/>
                <a:cs typeface="David" pitchFamily="2" charset="-79"/>
              </a:rPr>
              <a:t>בִּיקָרוֹ; וְהִרְכִּיבֻהוּ עַל </a:t>
            </a:r>
            <a:r>
              <a:rPr lang="en-US" sz="3100" dirty="0">
                <a:solidFill>
                  <a:srgbClr val="000000"/>
                </a:solidFill>
                <a:latin typeface="Arial" charset="0"/>
                <a:cs typeface="David" pitchFamily="2" charset="-79"/>
              </a:rPr>
              <a:t>             </a:t>
            </a:r>
            <a:r>
              <a:rPr lang="he-IL" sz="3100" dirty="0">
                <a:solidFill>
                  <a:srgbClr val="000000"/>
                </a:solidFill>
                <a:latin typeface="Arial" charset="0"/>
                <a:cs typeface="David" pitchFamily="2" charset="-79"/>
              </a:rPr>
              <a:t>הַסּוּס, בִּרְחוֹב הָעִיר, וְקָרְאוּ </a:t>
            </a:r>
            <a:r>
              <a:rPr lang="en-US" sz="3100" dirty="0">
                <a:solidFill>
                  <a:srgbClr val="000000"/>
                </a:solidFill>
                <a:latin typeface="Arial" charset="0"/>
                <a:cs typeface="David" pitchFamily="2" charset="-79"/>
              </a:rPr>
              <a:t>     </a:t>
            </a:r>
            <a:r>
              <a:rPr lang="he-IL" sz="3100" dirty="0">
                <a:solidFill>
                  <a:srgbClr val="000000"/>
                </a:solidFill>
                <a:latin typeface="Arial" charset="0"/>
                <a:cs typeface="David" pitchFamily="2" charset="-79"/>
              </a:rPr>
              <a:t>לְפָנָיו, כָּכָה יֵעָשֶׂה לָאִישׁ </a:t>
            </a:r>
            <a:r>
              <a:rPr lang="en-US" sz="3100" dirty="0">
                <a:solidFill>
                  <a:srgbClr val="000000"/>
                </a:solidFill>
                <a:latin typeface="Arial" charset="0"/>
                <a:cs typeface="David" pitchFamily="2" charset="-79"/>
              </a:rPr>
              <a:t>          </a:t>
            </a:r>
            <a:r>
              <a:rPr lang="he-IL" sz="3100" dirty="0">
                <a:solidFill>
                  <a:srgbClr val="000000"/>
                </a:solidFill>
                <a:latin typeface="Arial" charset="0"/>
                <a:cs typeface="David" pitchFamily="2" charset="-79"/>
              </a:rPr>
              <a:t>אֲשֶׁר הַמֶּלֶךְ חָפֵץ בִּיקָרוֹ.  </a:t>
            </a:r>
            <a:endParaRPr lang="en-US" sz="3100" dirty="0">
              <a:solidFill>
                <a:srgbClr val="000000"/>
              </a:solidFill>
              <a:latin typeface="Arial" charset="0"/>
              <a:cs typeface="David" pitchFamily="2" charset="-79"/>
            </a:endParaRPr>
          </a:p>
          <a:p>
            <a:pPr algn="r" rtl="1">
              <a:spcBef>
                <a:spcPct val="50000"/>
              </a:spcBef>
              <a:defRPr/>
            </a:pPr>
            <a:r>
              <a:rPr lang="he-IL" sz="3100" b="1" dirty="0">
                <a:solidFill>
                  <a:srgbClr val="000000"/>
                </a:solidFill>
                <a:latin typeface="Arial" charset="0"/>
                <a:cs typeface="David" pitchFamily="2" charset="-79"/>
              </a:rPr>
              <a:t>י</a:t>
            </a:r>
            <a:r>
              <a:rPr lang="en-US" sz="3100" b="1" dirty="0">
                <a:solidFill>
                  <a:srgbClr val="000000"/>
                </a:solidFill>
                <a:latin typeface="Arial" charset="0"/>
                <a:cs typeface="David" pitchFamily="2" charset="-79"/>
              </a:rPr>
              <a:t>.</a:t>
            </a:r>
            <a:r>
              <a:rPr lang="he-IL" sz="3100" dirty="0">
                <a:solidFill>
                  <a:srgbClr val="000000"/>
                </a:solidFill>
                <a:latin typeface="Arial" charset="0"/>
                <a:cs typeface="David" pitchFamily="2" charset="-79"/>
              </a:rPr>
              <a:t> וַיֹּאמֶר הַמֶּלֶךְ </a:t>
            </a:r>
            <a:r>
              <a:rPr lang="he-IL" sz="3100" b="1" u="sng" dirty="0">
                <a:solidFill>
                  <a:srgbClr val="000000"/>
                </a:solidFill>
                <a:effectLst>
                  <a:outerShdw blurRad="38100" dist="38100" dir="2700000" algn="tl">
                    <a:srgbClr val="808080"/>
                  </a:outerShdw>
                </a:effectLst>
                <a:latin typeface="Arial" charset="0"/>
                <a:cs typeface="David" pitchFamily="2" charset="-79"/>
              </a:rPr>
              <a:t>לְהָמָן</a:t>
            </a:r>
            <a:r>
              <a:rPr lang="he-IL" sz="3100" dirty="0">
                <a:solidFill>
                  <a:srgbClr val="000000"/>
                </a:solidFill>
                <a:latin typeface="Arial" charset="0"/>
                <a:cs typeface="David" pitchFamily="2" charset="-79"/>
              </a:rPr>
              <a:t>, מַהֵר </a:t>
            </a:r>
            <a:r>
              <a:rPr lang="en-US" sz="3100" dirty="0">
                <a:solidFill>
                  <a:srgbClr val="000000"/>
                </a:solidFill>
                <a:latin typeface="Arial" charset="0"/>
                <a:cs typeface="David" pitchFamily="2" charset="-79"/>
              </a:rPr>
              <a:t>       </a:t>
            </a:r>
            <a:r>
              <a:rPr lang="he-IL" sz="3100" dirty="0">
                <a:solidFill>
                  <a:srgbClr val="000000"/>
                </a:solidFill>
                <a:latin typeface="Arial" charset="0"/>
                <a:cs typeface="David" pitchFamily="2" charset="-79"/>
              </a:rPr>
              <a:t>קַח אֶת הַלְּבוּשׁ וְאֶת הַסּוּס </a:t>
            </a:r>
            <a:r>
              <a:rPr lang="en-US" sz="3100" dirty="0">
                <a:solidFill>
                  <a:srgbClr val="000000"/>
                </a:solidFill>
                <a:latin typeface="Arial" charset="0"/>
                <a:cs typeface="David" pitchFamily="2" charset="-79"/>
              </a:rPr>
              <a:t>      </a:t>
            </a:r>
            <a:r>
              <a:rPr lang="he-IL" sz="3100" dirty="0">
                <a:solidFill>
                  <a:srgbClr val="000000"/>
                </a:solidFill>
                <a:latin typeface="Arial" charset="0"/>
                <a:cs typeface="David" pitchFamily="2" charset="-79"/>
              </a:rPr>
              <a:t>כַּאֲשֶׁר דִּבַּרְתָּ, וַעֲשֵׂה כֵן </a:t>
            </a:r>
            <a:r>
              <a:rPr lang="en-US" sz="3100" dirty="0">
                <a:solidFill>
                  <a:srgbClr val="000000"/>
                </a:solidFill>
                <a:latin typeface="Arial" charset="0"/>
                <a:cs typeface="David" pitchFamily="2" charset="-79"/>
              </a:rPr>
              <a:t>           </a:t>
            </a:r>
            <a:r>
              <a:rPr lang="he-IL" sz="3100" dirty="0">
                <a:solidFill>
                  <a:srgbClr val="000000"/>
                </a:solidFill>
                <a:latin typeface="Arial" charset="0"/>
                <a:cs typeface="David" pitchFamily="2" charset="-79"/>
              </a:rPr>
              <a:t>לְמָרְדֳּכַי הַיְּהוּדִי, הַיּוֹשֵׁב </a:t>
            </a:r>
            <a:r>
              <a:rPr lang="en-US" sz="3100" dirty="0">
                <a:solidFill>
                  <a:srgbClr val="000000"/>
                </a:solidFill>
                <a:latin typeface="Arial" charset="0"/>
                <a:cs typeface="David" pitchFamily="2" charset="-79"/>
              </a:rPr>
              <a:t>         </a:t>
            </a:r>
            <a:r>
              <a:rPr lang="he-IL" sz="3100" dirty="0">
                <a:solidFill>
                  <a:srgbClr val="000000"/>
                </a:solidFill>
                <a:latin typeface="Arial" charset="0"/>
                <a:cs typeface="David" pitchFamily="2" charset="-79"/>
              </a:rPr>
              <a:t>בְּשַׁעַר הַמֶּלֶךְ:  אַל תַּפֵּל דָּבָר, </a:t>
            </a:r>
            <a:r>
              <a:rPr lang="en-US" sz="3100" dirty="0">
                <a:solidFill>
                  <a:srgbClr val="000000"/>
                </a:solidFill>
                <a:latin typeface="Arial" charset="0"/>
                <a:cs typeface="David" pitchFamily="2" charset="-79"/>
              </a:rPr>
              <a:t>    </a:t>
            </a:r>
            <a:r>
              <a:rPr lang="he-IL" sz="3100" dirty="0">
                <a:solidFill>
                  <a:srgbClr val="000000"/>
                </a:solidFill>
                <a:latin typeface="Arial" charset="0"/>
                <a:cs typeface="David" pitchFamily="2" charset="-79"/>
              </a:rPr>
              <a:t>מִכֹּל אֲשֶׁר דִּבַּרְתָּ.</a:t>
            </a:r>
            <a:endParaRPr lang="en-US" sz="3100" dirty="0">
              <a:solidFill>
                <a:srgbClr val="000000"/>
              </a:solidFill>
              <a:latin typeface="Arial" charset="0"/>
              <a:cs typeface="David" pitchFamily="2" charset="-79"/>
            </a:endParaRPr>
          </a:p>
        </p:txBody>
      </p:sp>
      <p:pic>
        <p:nvPicPr>
          <p:cNvPr id="4" name="Picture 3" descr="256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95650" y="2041525"/>
            <a:ext cx="2252663" cy="408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11670">
            <a:off x="3962400" y="2373313"/>
            <a:ext cx="760413"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59250" y="2778125"/>
            <a:ext cx="71120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2400" y="2682875"/>
            <a:ext cx="760413"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36950" y="2041525"/>
            <a:ext cx="1514475" cy="150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nodeType="afterGroup">
                            <p:stCondLst>
                              <p:cond delay="500"/>
                            </p:stCondLst>
                            <p:childTnLst>
                              <p:par>
                                <p:cTn id="9" presetID="2" presetClass="entr" presetSubtype="1" fill="hold" nodeType="afterEffect">
                                  <p:stCondLst>
                                    <p:cond delay="20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nodeType="afterGroup">
                            <p:stCondLst>
                              <p:cond delay="3000"/>
                            </p:stCondLst>
                            <p:childTnLst>
                              <p:par>
                                <p:cTn id="14" presetID="32" presetClass="emph" presetSubtype="0" fill="hold" nodeType="afterEffect">
                                  <p:stCondLst>
                                    <p:cond delay="0"/>
                                  </p:stCondLst>
                                  <p:childTnLst>
                                    <p:animRot by="120000">
                                      <p:cBhvr>
                                        <p:cTn id="15" dur="100" fill="hold">
                                          <p:stCondLst>
                                            <p:cond delay="0"/>
                                          </p:stCondLst>
                                        </p:cTn>
                                        <p:tgtEl>
                                          <p:spTgt spid="8"/>
                                        </p:tgtEl>
                                        <p:attrNameLst>
                                          <p:attrName>r</p:attrName>
                                        </p:attrNameLst>
                                      </p:cBhvr>
                                    </p:animRot>
                                    <p:animRot by="-240000">
                                      <p:cBhvr>
                                        <p:cTn id="16" dur="200" fill="hold">
                                          <p:stCondLst>
                                            <p:cond delay="200"/>
                                          </p:stCondLst>
                                        </p:cTn>
                                        <p:tgtEl>
                                          <p:spTgt spid="8"/>
                                        </p:tgtEl>
                                        <p:attrNameLst>
                                          <p:attrName>r</p:attrName>
                                        </p:attrNameLst>
                                      </p:cBhvr>
                                    </p:animRot>
                                    <p:animRot by="240000">
                                      <p:cBhvr>
                                        <p:cTn id="17" dur="200" fill="hold">
                                          <p:stCondLst>
                                            <p:cond delay="400"/>
                                          </p:stCondLst>
                                        </p:cTn>
                                        <p:tgtEl>
                                          <p:spTgt spid="8"/>
                                        </p:tgtEl>
                                        <p:attrNameLst>
                                          <p:attrName>r</p:attrName>
                                        </p:attrNameLst>
                                      </p:cBhvr>
                                    </p:animRot>
                                    <p:animRot by="-240000">
                                      <p:cBhvr>
                                        <p:cTn id="18" dur="200" fill="hold">
                                          <p:stCondLst>
                                            <p:cond delay="600"/>
                                          </p:stCondLst>
                                        </p:cTn>
                                        <p:tgtEl>
                                          <p:spTgt spid="8"/>
                                        </p:tgtEl>
                                        <p:attrNameLst>
                                          <p:attrName>r</p:attrName>
                                        </p:attrNameLst>
                                      </p:cBhvr>
                                    </p:animRot>
                                    <p:animRot by="120000">
                                      <p:cBhvr>
                                        <p:cTn id="19" dur="200" fill="hold">
                                          <p:stCondLst>
                                            <p:cond delay="800"/>
                                          </p:stCondLst>
                                        </p:cTn>
                                        <p:tgtEl>
                                          <p:spTgt spid="8"/>
                                        </p:tgtEl>
                                        <p:attrNameLst>
                                          <p:attrName>r</p:attrName>
                                        </p:attrNameLst>
                                      </p:cBhvr>
                                    </p:animRot>
                                  </p:childTnLst>
                                </p:cTn>
                              </p:par>
                            </p:childTnLst>
                          </p:cTn>
                        </p:par>
                        <p:par>
                          <p:cTn id="20" fill="hold" nodeType="afterGroup">
                            <p:stCondLst>
                              <p:cond delay="4000"/>
                            </p:stCondLst>
                            <p:childTnLst>
                              <p:par>
                                <p:cTn id="21" presetID="9"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dissolve">
                                      <p:cBhvr>
                                        <p:cTn id="23" dur="100"/>
                                        <p:tgtEl>
                                          <p:spTgt spid="5"/>
                                        </p:tgtEl>
                                      </p:cBhvr>
                                    </p:animEffect>
                                  </p:childTnLst>
                                </p:cTn>
                              </p:par>
                            </p:childTnLst>
                          </p:cTn>
                        </p:par>
                        <p:par>
                          <p:cTn id="24" fill="hold" nodeType="afterGroup">
                            <p:stCondLst>
                              <p:cond delay="4100"/>
                            </p:stCondLst>
                            <p:childTnLst>
                              <p:par>
                                <p:cTn id="25" presetID="9"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ssolve">
                                      <p:cBhvr>
                                        <p:cTn id="27" dur="100"/>
                                        <p:tgtEl>
                                          <p:spTgt spid="6"/>
                                        </p:tgtEl>
                                      </p:cBhvr>
                                    </p:animEffect>
                                  </p:childTnLst>
                                </p:cTn>
                              </p:par>
                              <p:par>
                                <p:cTn id="28" presetID="9" presetClass="entr" presetSubtype="0"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dissolve">
                                      <p:cBhvr>
                                        <p:cTn id="30" dur="100"/>
                                        <p:tgtEl>
                                          <p:spTgt spid="6"/>
                                        </p:tgtEl>
                                      </p:cBhvr>
                                    </p:animEffect>
                                  </p:childTnLst>
                                </p:cTn>
                              </p:par>
                            </p:childTnLst>
                          </p:cTn>
                        </p:par>
                        <p:par>
                          <p:cTn id="31" fill="hold" nodeType="afterGroup">
                            <p:stCondLst>
                              <p:cond delay="4200"/>
                            </p:stCondLst>
                            <p:childTnLst>
                              <p:par>
                                <p:cTn id="32" presetID="0" presetClass="path" presetSubtype="0" accel="50000" decel="50000" fill="hold" nodeType="afterEffect">
                                  <p:stCondLst>
                                    <p:cond delay="0"/>
                                  </p:stCondLst>
                                  <p:childTnLst>
                                    <p:animMotion origin="layout" path="M -3.24418E-6 2.99282E-6 C 0.00191 -0.00973 0.00313 -0.01969 0.00608 -0.02872 C 0.01268 -0.0498 0.03265 -0.09011 0.04881 -0.10192 C 0.05662 -0.10794 0.066 -0.11026 0.07486 -0.11211 C 0.08997 -0.11142 0.10542 -0.11304 0.12053 -0.11003 C 0.12366 -0.10956 0.12574 -0.10493 0.12817 -0.10192 C 0.13946 -0.08825 0.14485 -0.07297 0.14954 -0.05304 C 0.14901 -0.04563 0.14936 -0.03799 0.14815 -0.03057 C 0.14658 -0.02247 0.14155 -0.01621 0.13894 -0.00834 C 0.13443 0.0044 0.13147 0.01645 0.12974 0.03035 C 0.13234 0.04865 0.13582 0.08571 0.15266 0.09567 C 0.15596 0.09752 0.16517 0.09891 0.16794 0.09961 C 0.17732 0.09752 0.18983 0.09637 0.19851 0.08942 C 0.20146 0.08687 0.20337 0.08223 0.20615 0.07922 C 0.22821 0.05235 0.23776 0.01853 0.24123 -0.02038 C 0.23898 -0.05536 0.24228 -0.08918 0.21379 -0.09775 C 0.20563 -0.09659 0.19677 -0.09821 0.18931 -0.09381 C 0.18392 -0.09103 0.18114 -0.08316 0.17715 -0.0776 C 0.15579 -0.04934 0.1438 -0.01297 0.13894 0.02641 C 0.13773 0.04656 0.13807 0.06718 0.13582 0.08756 C 0.13391 0.10331 0.13182 0.10262 0.12817 0.11397 C 0.12244 0.13065 0.1122 0.16053 0.09917 0.17095 C 0.0759 0.18925 0.0528 0.20408 0.02588 0.20755 C 0.01164 0.20686 -0.00277 0.20663 -0.01684 0.2057 C -0.03959 0.20385 -0.04584 0.17582 -0.05349 0.15265 C -0.05522 0.14177 -0.05644 0.13065 -0.058 0.11999 C -0.05713 0.11304 -0.05661 0.10609 -0.05505 0.09961 C -0.05227 0.08687 -0.03595 0.08339 -0.02744 0.08131 C -0.00885 0.08548 -0.01285 0.08548 -3.24418E-6 0.0915 C 0.0099 0.10239 0.01303 0.10517 0.01529 0.12208 C 0.01477 0.12741 0.01529 0.1332 0.01372 0.13829 C 0.01251 0.14177 0.00938 0.14362 0.00765 0.14663 C 0.0033 0.15312 0.00435 0.1559 -0.00156 0.16285 C -0.00607 0.16771 -0.01927 0.17049 -0.02448 0.17304 C -0.04741 0.18369 -0.07068 0.1918 -0.09465 0.19551 C -0.10281 0.19412 -0.11132 0.19435 -0.11913 0.19134 C -0.13268 0.18578 -0.14067 0.16354 -0.14657 0.14848 C -0.15456 0.12856 -0.16342 0.1047 -0.16794 0.08339 C -0.17488 0.05096 -0.17124 0.06394 -0.17714 0.04471 C -0.17975 0.01182 -0.17992 -0.01297 -0.15422 -0.02455 C -0.13754 -0.02386 -0.1207 -0.022 -0.10385 -0.02247 C -0.08648 -0.02339 -0.06912 -0.02525 -0.05192 -0.02872 C -0.04828 -0.02965 -0.04116 -0.04239 -0.03977 -0.04494 C -0.02796 -0.06972 -0.0257 -0.09798 -0.02292 -0.12647 C -0.04637 -0.14176 -0.07068 -0.12138 -0.087 -0.09984 C -0.09169 -0.09404 -0.0943 -0.08478 -0.09777 -0.0776 C -0.10107 -0.063 -0.10402 -0.05026 -0.10541 -0.03474 C -0.10264 0.00047 -0.10611 0.01691 -0.08093 0.02849 C -0.06981 0.0278 -0.05835 0.02965 -0.04741 0.02641 C -0.02674 0.02015 -0.0125 -0.00208 -3.24418E-6 -0.02247 C 0.01668 -0.05026 0.02779 -0.07505 0.03978 -0.10609 C 0.04082 -0.11258 0.04412 -0.11814 0.04429 -0.12439 C 0.04516 -0.16609 0.04325 -0.17674 0.03978 -0.20778 C 0.04012 -0.21543 0.0396 -0.22307 0.04116 -0.23025 C 0.04377 -0.24369 0.06183 -0.24994 0.07017 -0.25272 C 0.08076 -0.25203 0.09153 -0.25249 0.1023 -0.25064 C 0.10768 -0.24994 0.10907 -0.24438 0.11289 -0.24044 C 0.12418 -0.22886 0.13842 -0.21844 0.14658 -0.20176 C 0.15284 -0.18902 0.15631 -0.183 0.15874 -0.1691 C 0.15996 -0.16122 0.16187 -0.14477 0.16187 -0.14477 C 0.15822 -0.10956 0.15978 -0.08362 0.13582 -0.06532 C 0.13026 -0.06115 0.11775 -0.05328 0.1115 -0.05096 C 0.10178 -0.04772 0.0825 -0.04285 0.0825 -0.04285 C -0.01771 -0.04586 0.03786 -0.04077 -0.00764 -0.05304 C -0.02882 -0.07412 -0.05488 -0.09381 -0.07936 -0.10609 C -0.09204 -0.11258 -0.10628 -0.11281 -0.11913 -0.11628 C -0.12938 -0.11559 -0.1405 -0.11767 -0.1497 -0.11211 C -0.17367 -0.09821 -0.19468 -0.0725 -0.20145 -0.03868 C -0.20006 -0.01575 -0.19972 0.00741 -0.19694 0.03035 C -0.19677 0.0329 -0.19381 0.03428 -0.19242 0.0366 C -0.18513 0.04818 -0.17488 0.06092 -0.16637 0.07088 C -0.12695 0.11675 -0.07693 0.13157 -0.02587 0.13644 C 0.00608 0.13574 0.03804 0.13598 0.07017 0.13435 C 0.0891 0.1332 0.10924 0.12208 0.12817 0.11791 C 0.13495 0.11351 0.13998 0.10957 0.14502 0.10169 C 0.14763 0.09706 0.15266 0.08756 0.15266 0.08756 C 0.15318 0.08501 0.15579 0.07505 0.15579 0.0732 C 0.15527 0.06139 0.15492 0.0498 0.15266 0.03869 C 0.15023 0.02757 0.12626 0.01946 0.11914 0.01622 C 0.11237 0.01738 0.10525 0.01668 0.09917 0.02015 C 0.08389 0.02849 0.09448 0.03035 0.08701 0.04054 C 0.08493 0.04286 0.07434 0.04772 0.07173 0.04888 C 0.05888 0.05374 0.0495 0.06069 0.03665 0.06278 C 0.02901 0.06231 0.02119 0.06231 0.01372 0.06092 C 0.00886 0.05977 0.00417 0.05282 0.00157 0.04888 C -0.00868 0.03243 -0.01215 0.02618 -0.0184 0.00602 C -0.01997 0.00116 -0.0217 -0.00347 -0.02292 -0.00834 C -0.02483 -0.01575 -0.02744 -0.03057 -0.02744 -0.03057 C -0.02605 -0.08154 -0.03786 -0.08872 -0.01076 -0.09381 C 0.00452 -0.09312 0.02067 -0.09682 0.03509 -0.08964 C 0.04377 -0.08547 0.06392 -0.0681 0.07173 -0.05907 C 0.08076 -0.04864 0.09153 -0.041 0.10073 -0.03057 C 0.1023 -0.02895 0.10351 -0.02641 0.10525 -0.02455 C 0.10716 -0.02247 0.1115 -0.01853 0.1115 -0.01853 " pathEditMode="relative" ptsTypes="fffffffffffffffffffffffffffffffffffffffffffffffffffffffffffffffffffffffffffffffffffffffffffffA">
                                      <p:cBhvr>
                                        <p:cTn id="33" dur="6000" fill="hold"/>
                                        <p:tgtEl>
                                          <p:spTgt spid="5"/>
                                        </p:tgtEl>
                                        <p:attrNameLst>
                                          <p:attrName>ppt_x</p:attrName>
                                          <p:attrName>ppt_y</p:attrName>
                                        </p:attrNameLst>
                                      </p:cBhvr>
                                    </p:animMotion>
                                  </p:childTnLst>
                                </p:cTn>
                              </p:par>
                              <p:par>
                                <p:cTn id="34" presetID="0" presetClass="path" presetSubtype="0" accel="50000" decel="50000" fill="hold" nodeType="withEffect">
                                  <p:stCondLst>
                                    <p:cond delay="0"/>
                                  </p:stCondLst>
                                  <p:childTnLst>
                                    <p:animMotion origin="layout" path="M 7.71101E-7 3.72249E-6 C 0.01928 0.0044 0.03821 0.01112 0.05801 0.01413 C 0.06756 0.01344 0.07711 0.0139 0.08701 0.01205 C 0.11185 0.00649 0.12956 -0.01343 0.14033 -0.04285 C 0.14172 -0.05281 0.1445 -0.06162 0.14641 -0.07135 C 0.14484 -0.07899 0.14467 -0.08733 0.14189 -0.09381 C 0.13164 -0.11559 0.12348 -0.11327 0.10993 -0.12439 C 0.10472 -0.1237 0.09917 -0.12462 0.09465 -0.12231 C 0.08736 -0.1193 0.08267 -0.11072 0.07607 -0.10609 C 0.06113 -0.09613 0.06461 -0.09845 0.0488 -0.09381 C 0.04029 -0.08733 0.03126 -0.08432 0.02293 -0.0776 C 0.00504 -0.0637 -0.00972 -0.04355 -0.02605 -0.02664 C -0.04585 -0.00672 -0.06478 0.00903 -0.08562 0.02641 C -0.12313 0.05745 -0.1636 0.10493 -0.20927 0.11397 C -0.22456 0.11258 -0.23984 0.11258 -0.25495 0.1098 C -0.25842 0.1091 -0.2612 0.10586 -0.26415 0.10378 C -0.28916 0.08617 -0.29785 0.0688 -0.30392 0.03243 C -0.30705 -0.02154 -0.31764 -0.10215 -0.27492 -0.13041 C -0.25512 -0.12972 -0.23532 -0.13018 -0.21535 -0.12833 C -0.20736 -0.12763 -0.19312 -0.1091 -0.19086 -0.10609 C -0.17853 -0.08964 -0.17193 -0.07667 -0.16638 -0.05513 C -0.1629 -0.01853 -0.16516 -0.03475 -0.1603 -0.00625 C -0.15978 0.02386 -0.16151 0.06787 -0.15578 0.10169 C -0.153 0.1186 -0.14345 0.1274 -0.13442 0.13829 C -0.10889 0.16887 -0.08909 0.1779 -0.05644 0.18717 C -0.02188 0.18485 -0.00868 0.19504 0.01372 0.17698 C 0.0198 0.17165 0.02675 0.16748 0.03196 0.16076 C 0.03647 0.15451 0.04099 0.14848 0.04568 0.14246 C 0.04707 0.14038 0.05037 0.13644 0.05037 0.13644 C 0.06096 0.09938 0.062 0.03591 0.04116 0.00394 C 0.03335 -0.00811 0.02258 -0.0088 0.01216 -0.01228 C 0.00504 -0.01112 -0.0026 -0.01204 -0.0092 -0.00834 C -0.01337 -0.00625 -0.01546 -0.00023 -0.01841 0.00394 C -0.03439 0.02525 -0.03855 0.04841 -0.05193 0.07111 C -0.05679 0.07899 -0.062 0.08849 -0.06721 0.09567 C -0.08545 0.11976 -0.06044 0.08108 -0.07937 0.1098 C -0.0811 0.11235 -0.08215 0.11559 -0.08406 0.11791 C -0.09673 0.1325 -0.11688 0.14014 -0.13286 0.14455 C -0.13946 0.14316 -0.14675 0.14431 -0.15266 0.14038 C -0.15943 0.13574 -0.1702 0.10308 -0.17263 0.09358 C -0.18392 0.05096 -0.18809 0.00764 -0.19086 -0.03683 C -0.19034 -0.06671 -0.19121 -0.09683 -0.1893 -0.12648 C -0.1867 -0.1735 -0.17141 -0.22168 -0.15578 -0.26291 C -0.14449 -0.29349 -0.13842 -0.32314 -0.11306 -0.33611 C -0.09639 -0.33356 -0.07919 -0.33356 -0.06269 -0.328 C -0.05992 -0.32708 -0.05939 -0.32152 -0.05801 -0.31781 C -0.05523 -0.30994 -0.0528 -0.3016 -0.05036 -0.29326 C -0.04064 -0.25759 -0.03734 -0.21913 -0.03508 -0.18138 C -0.03612 -0.16516 -0.0363 -0.14871 -0.03821 -0.1325 C -0.04029 -0.11721 -0.04672 -0.09266 -0.05036 -0.0776 C -0.05141 -0.06949 -0.05436 -0.06138 -0.05349 -0.05305 C -0.05036 -0.01459 -0.04255 0.01714 -0.01528 0.03452 C -0.00052 0.04378 0.01563 0.04934 0.03196 0.05282 C 0.03995 0.05444 0.05644 0.05698 0.05644 0.05698 C 0.07833 0.05374 0.09986 0.05907 0.11601 0.03868 C 0.11966 0.02803 0.1207 0.01969 0.12192 0.00811 C 0.1214 -0.00556 0.12174 -0.01923 0.12053 -0.03266 C 0.11931 -0.04332 0.11323 -0.04818 0.10837 -0.05513 C 0.08441 -0.08964 0.07398 -0.10818 0.03821 -0.11628 C 0.02588 -0.11466 0.01285 -0.11675 0.00156 -0.11003 C -0.00382 -0.10725 -0.01372 -0.09984 -0.01372 -0.09984 C -0.0191 -0.0908 -0.02431 -0.08339 -0.029 -0.07343 C -0.03213 -0.06741 -0.03821 -0.05513 -0.03821 -0.05513 C -0.03873 -0.05305 -0.03908 -0.05096 -0.03977 -0.04888 C -0.0422 -0.04332 -0.04585 -0.03868 -0.04741 -0.03266 C -0.05835 0.00487 -0.08597 0.03243 -0.10993 0.0549 C -0.12522 0.0688 -0.1405 0.08108 -0.15873 0.08548 C -0.16551 0.08478 -0.17228 0.08525 -0.17871 0.08339 C -0.18583 0.08108 -0.19017 0.06579 -0.19399 0.05884 C -0.20163 0.0278 -0.20597 -0.01413 -0.1893 -0.04077 C -0.18565 -0.04679 -0.17489 -0.05675 -0.1695 -0.05907 C -0.16169 -0.06301 -0.14501 -0.06741 -0.14501 -0.06741 C -0.12174 -0.06602 -0.0983 -0.06671 -0.07485 -0.06324 C -0.06183 -0.06138 -0.01789 -0.0271 -0.01233 -0.02247 C 0.01268 -0.00139 0.0396 0.01529 0.06547 0.03452 C 0.07659 0.04262 0.09066 0.05698 0.10386 0.05698 " pathEditMode="relative" ptsTypes="fffffffffffffffffffffffffffffffffffffffffffffffffffffffffffffffffffffffffffA">
                                      <p:cBhvr>
                                        <p:cTn id="35" dur="5000" fill="hold"/>
                                        <p:tgtEl>
                                          <p:spTgt spid="6"/>
                                        </p:tgtEl>
                                        <p:attrNameLst>
                                          <p:attrName>ppt_x</p:attrName>
                                          <p:attrName>ppt_y</p:attrName>
                                        </p:attrNameLst>
                                      </p:cBhvr>
                                    </p:animMotion>
                                  </p:childTnLst>
                                </p:cTn>
                              </p:par>
                              <p:par>
                                <p:cTn id="36" presetID="9" presetClass="entr" presetSubtype="0" fill="hold"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dissolve">
                                      <p:cBhvr>
                                        <p:cTn id="38" dur="100"/>
                                        <p:tgtEl>
                                          <p:spTgt spid="7"/>
                                        </p:tgtEl>
                                      </p:cBhvr>
                                    </p:animEffect>
                                  </p:childTnLst>
                                </p:cTn>
                              </p:par>
                              <p:par>
                                <p:cTn id="39" presetID="0" presetClass="path" presetSubtype="0" accel="50000" decel="50000" fill="hold" nodeType="withEffect">
                                  <p:stCondLst>
                                    <p:cond delay="0"/>
                                  </p:stCondLst>
                                  <p:childTnLst>
                                    <p:animMotion origin="layout" path="M 0.05141 0.06485 C 0.0396 0.07088 0.02866 0.08153 0.01667 0.08385 C -0.01059 0.08825 -0.03769 0.09196 -0.06495 0.09427 C -0.10715 0.08478 -0.10438 0.10215 -0.1108 0.04586 C -0.11011 0.02663 -0.11202 0.00648 -0.10837 -0.01159 C -0.10715 -0.0183 -0.10125 -0.01969 -0.09725 -0.02201 C -0.08892 -0.02711 -0.07416 -0.0278 -0.06617 -0.0285 C -0.05054 -0.02595 -0.03473 -0.02549 -0.01928 -0.02016 C -0.00504 -0.01506 0.01251 0.02385 0.02171 0.04586 C 0.02501 0.07783 0.02744 0.08362 0.01789 0.12392 C 0.01511 0.13574 0.00903 0.14408 0.00434 0.15357 C -0.00451 0.17002 -0.01424 0.18554 -0.02292 0.20245 C -0.02622 0.2087 -0.02952 0.21496 -0.03265 0.22145 C -0.03404 0.22631 -0.03647 0.23071 -0.03647 0.23604 C -0.03769 0.26245 -0.0257 0.26152 -0.01424 0.26384 C 0.00434 0.25804 0.02345 0.25665 0.04151 0.24669 C 0.05071 0.2416 0.05835 0.22955 0.06634 0.21913 C 0.09309 0.18415 0.11306 0.1413 0.128 0.09034 C 0.13338 0.04818 0.1346 0.01042 0.13547 -0.03267 C 0.13025 -0.0644 0.12366 -0.09498 0.10716 -0.11513 C 0.09691 -0.12764 0.08111 -0.12787 0.06999 -0.13019 C 0.0224 -0.11652 0.00486 -0.13413 -0.01302 -0.07274 C -0.01632 -0.0417 -0.01789 -0.03614 -0.01424 0.00324 C -0.01337 0.01366 -0.01007 0.0227 -0.00816 0.03312 C -0.00365 0.05628 -0.00104 0.08061 0.00191 0.10493 C 0.00017 0.13157 0.00052 0.1589 -0.00312 0.18531 C -0.00434 0.19388 -0.02327 0.2189 -0.02535 0.22145 C -0.05627 0.25851 -0.09013 0.27125 -0.12695 0.27472 C -0.13841 0.27032 -0.15075 0.2694 -0.16151 0.26152 C -0.1801 0.24808 -0.18895 0.20083 -0.19625 0.1728 C -0.20042 0.13435 -0.20458 0.11003 -0.19746 0.06694 C -0.1926 0.03636 -0.17749 0.01019 -0.16273 -0.00742 C -0.10698 -0.07483 -0.0462 -0.08618 0.02049 -0.08988 C 0.07537 -0.08826 0.10264 -0.09938 0.13929 -0.03058 C 0.1478 0.00625 0.15092 0.03984 0.15266 0.07968 C 0.15387 0.10192 0.15301 0.12508 0.15544 0.14732 C 0.15561 0.14917 0.15717 0.17535 0.1603 0.18114 C 0.16256 0.18554 0.16603 0.18832 0.16898 0.19179 C 0.17715 0.19041 0.18583 0.19203 0.19364 0.18739 C 0.20893 0.17836 0.22004 0.14755 0.22699 0.12624 C 0.24227 0.07968 0.24887 0.02779 0.25808 -0.02201 C 0.26433 -0.05745 0.26937 -0.07807 0.2718 -0.11305 C 0.26798 -0.1288 0.26572 -0.14594 0.26051 -0.15961 C 0.23828 -0.21868 0.186 -0.22099 0.1504 -0.22308 C 0.13477 -0.21983 0.11862 -0.21914 0.10334 -0.21265 C 0.09066 -0.20802 0.06096 -0.16725 0.05627 -0.15961 C 0.04238 -0.13806 0.02779 -0.11837 0.01303 -0.09822 C 0.00174 -0.08363 -0.01302 -0.06927 -0.02049 -0.04749 C -0.02362 -0.03915 -0.02535 -0.02919 -0.02779 -0.02016 C -0.03143 0.05374 -0.00747 0.09844 0.00677 0.16214 C 0.00747 0.17257 0.01094 0.18346 0.00921 0.19365 C 0.00799 0.20083 0.00747 0.20801 0.00556 0.21496 C 0.00452 0.21867 0.00226 0.22075 0.0007 0.22353 C -0.01372 0.24577 -0.02084 0.25225 -0.04012 0.25526 C -0.05054 0.25156 -0.0613 0.2504 -0.0712 0.24438 C -0.09222 0.23164 -0.1042 0.19041 -0.11462 0.16006 C -0.12278 0.09937 -0.13095 0.04933 -0.11948 -0.01367 C -0.11723 -0.02664 -0.08527 -0.05166 -0.08475 -0.05166 C -0.07728 -0.05583 -0.06912 -0.05467 -0.0613 -0.05606 C -0.04845 -0.05467 -0.03543 -0.05676 -0.02292 -0.05166 C -0.01632 -0.04888 -0.01111 -0.03962 -0.00556 -0.03267 C 0.01963 0.00046 0.03838 0.05281 0.05262 0.10099 C 0.05749 0.11767 0.07069 0.19179 0.08857 0.19805 C 0.09257 0.19759 0.09743 0.19967 0.1009 0.19596 C 0.11428 0.18091 0.11931 0.14778 0.12435 0.12392 C 0.12782 0.08431 0.12956 0.08153 0.1207 0.03057 C 0.11897 0.02084 0.11428 0.01343 0.1108 0.00532 C 0.09101 -0.03776 0.06409 -0.08131 0.03161 -0.09405 C 0.02154 -0.09799 0.01094 -0.09822 0.0007 -0.10054 C -0.01129 -0.09961 -0.02379 -0.10378 -0.03525 -0.09822 C -0.0462 -0.09336 -0.05575 -0.08177 -0.06495 -0.07089 C -0.08267 -0.05073 -0.10715 -0.03568 -0.1207 -0.00742 C -0.13077 0.0132 -0.13251 0.03891 -0.1405 0.06069 C -0.15005 0.08547 -0.157 0.10169 -0.17263 0.11558 C -0.18461 0.12555 -0.17784 0.11952 -0.19 0.12392 C -0.19347 0.12508 -0.19989 0.12832 -0.19989 0.12856 C -0.20493 0.1274 -0.21014 0.12856 -0.21483 0.12624 C -0.21709 0.12508 -0.21813 0.12068 -0.21969 0.11767 C -0.22699 0.10354 -0.23081 0.09034 -0.23446 0.07319 C -0.23654 0.04354 -0.2388 0.01899 -0.23584 -0.01159 C -0.2348 -0.02201 -0.21761 -0.05328 -0.21726 -0.05375 C -0.20319 -0.07344 -0.19329 -0.08479 -0.17506 -0.08988 C -0.16863 -0.0878 -0.16169 -0.08757 -0.15543 -0.0834 C -0.14814 -0.07899 -0.14675 -0.06764 -0.14293 -0.05815 C -0.13789 -0.04448 -0.13251 -0.03128 -0.12695 -0.01807 C -0.12417 -0.01089 -0.12209 -0.00255 -0.11827 0.00324 C -0.11011 0.01575 -0.09621 0.03891 -0.08475 0.04795 C -0.07207 0.05767 -0.05557 0.06045 -0.04151 0.06254 C -0.02171 0.06184 -0.00156 0.06624 0.01789 0.06069 C 0.03751 0.05443 0.05002 0.01366 0.05627 -0.01367 C 0.05801 -0.03406 0.05974 -0.04518 0.05384 -0.0688 C 0.05123 -0.07923 0.02432 -0.11166 0.02293 -0.11305 C 0.00556 -0.13135 -0.01702 -0.15474 -0.03786 -0.15961 C -0.04533 -0.15914 -0.05279 -0.15914 -0.06009 -0.15752 C -0.06912 -0.15567 -0.07728 -0.14849 -0.08597 -0.14478 C -0.09847 -0.13969 -0.11011 -0.13806 -0.12313 -0.13644 C -0.14501 -0.13876 -0.1372 -0.13853 -0.14658 -0.13853 " pathEditMode="relative" rAng="0" ptsTypes="ffffffffffffffffffffffffffffffffffffffffffffffffffffffffffffffffffffffffffffffffffffffffffffffffA">
                                      <p:cBhvr>
                                        <p:cTn id="40" dur="6000" fill="hold"/>
                                        <p:tgtEl>
                                          <p:spTgt spid="7"/>
                                        </p:tgtEl>
                                        <p:attrNameLst>
                                          <p:attrName>ppt_x</p:attrName>
                                          <p:attrName>ppt_y</p:attrName>
                                        </p:attrNameLst>
                                      </p:cBhvr>
                                      <p:rCtr x="-3491" y="-3915"/>
                                    </p:animMotion>
                                  </p:childTnLst>
                                </p:cTn>
                              </p:par>
                            </p:childTnLst>
                          </p:cTn>
                        </p:par>
                        <p:par>
                          <p:cTn id="41" fill="hold" nodeType="afterGroup">
                            <p:stCondLst>
                              <p:cond delay="10200"/>
                            </p:stCondLst>
                            <p:childTnLst>
                              <p:par>
                                <p:cTn id="42" presetID="14" presetClass="exit" presetSubtype="10" fill="hold" nodeType="afterEffect">
                                  <p:stCondLst>
                                    <p:cond delay="2000"/>
                                  </p:stCondLst>
                                  <p:childTnLst>
                                    <p:animEffect transition="out" filter="randombar(horizontal)">
                                      <p:cBhvr>
                                        <p:cTn id="43" dur="500"/>
                                        <p:tgtEl>
                                          <p:spTgt spid="4"/>
                                        </p:tgtEl>
                                      </p:cBhvr>
                                    </p:animEffect>
                                    <p:set>
                                      <p:cBhvr>
                                        <p:cTn id="44" dur="1" fill="hold">
                                          <p:stCondLst>
                                            <p:cond delay="499"/>
                                          </p:stCondLst>
                                        </p:cTn>
                                        <p:tgtEl>
                                          <p:spTgt spid="4"/>
                                        </p:tgtEl>
                                        <p:attrNameLst>
                                          <p:attrName>style.visibility</p:attrName>
                                        </p:attrNameLst>
                                      </p:cBhvr>
                                      <p:to>
                                        <p:strVal val="hidden"/>
                                      </p:to>
                                    </p:set>
                                  </p:childTnLst>
                                </p:cTn>
                              </p:par>
                              <p:par>
                                <p:cTn id="45" presetID="14" presetClass="exit" presetSubtype="10" fill="hold" nodeType="withEffect">
                                  <p:stCondLst>
                                    <p:cond delay="2000"/>
                                  </p:stCondLst>
                                  <p:childTnLst>
                                    <p:animEffect transition="out" filter="randombar(horizontal)">
                                      <p:cBhvr>
                                        <p:cTn id="46" dur="500"/>
                                        <p:tgtEl>
                                          <p:spTgt spid="5"/>
                                        </p:tgtEl>
                                      </p:cBhvr>
                                    </p:animEffect>
                                    <p:set>
                                      <p:cBhvr>
                                        <p:cTn id="47" dur="1" fill="hold">
                                          <p:stCondLst>
                                            <p:cond delay="499"/>
                                          </p:stCondLst>
                                        </p:cTn>
                                        <p:tgtEl>
                                          <p:spTgt spid="5"/>
                                        </p:tgtEl>
                                        <p:attrNameLst>
                                          <p:attrName>style.visibility</p:attrName>
                                        </p:attrNameLst>
                                      </p:cBhvr>
                                      <p:to>
                                        <p:strVal val="hidden"/>
                                      </p:to>
                                    </p:set>
                                  </p:childTnLst>
                                </p:cTn>
                              </p:par>
                              <p:par>
                                <p:cTn id="48" presetID="14" presetClass="exit" presetSubtype="10" fill="hold" nodeType="withEffect">
                                  <p:stCondLst>
                                    <p:cond delay="2000"/>
                                  </p:stCondLst>
                                  <p:childTnLst>
                                    <p:animEffect transition="out" filter="randombar(horizontal)">
                                      <p:cBhvr>
                                        <p:cTn id="49" dur="500"/>
                                        <p:tgtEl>
                                          <p:spTgt spid="6"/>
                                        </p:tgtEl>
                                      </p:cBhvr>
                                    </p:animEffect>
                                    <p:set>
                                      <p:cBhvr>
                                        <p:cTn id="50" dur="1" fill="hold">
                                          <p:stCondLst>
                                            <p:cond delay="499"/>
                                          </p:stCondLst>
                                        </p:cTn>
                                        <p:tgtEl>
                                          <p:spTgt spid="6"/>
                                        </p:tgtEl>
                                        <p:attrNameLst>
                                          <p:attrName>style.visibility</p:attrName>
                                        </p:attrNameLst>
                                      </p:cBhvr>
                                      <p:to>
                                        <p:strVal val="hidden"/>
                                      </p:to>
                                    </p:set>
                                  </p:childTnLst>
                                </p:cTn>
                              </p:par>
                              <p:par>
                                <p:cTn id="51" presetID="14" presetClass="exit" presetSubtype="10" fill="hold" nodeType="withEffect">
                                  <p:stCondLst>
                                    <p:cond delay="2000"/>
                                  </p:stCondLst>
                                  <p:childTnLst>
                                    <p:animEffect transition="out" filter="randombar(horizontal)">
                                      <p:cBhvr>
                                        <p:cTn id="52" dur="500"/>
                                        <p:tgtEl>
                                          <p:spTgt spid="7"/>
                                        </p:tgtEl>
                                      </p:cBhvr>
                                    </p:animEffect>
                                    <p:set>
                                      <p:cBhvr>
                                        <p:cTn id="53" dur="1" fill="hold">
                                          <p:stCondLst>
                                            <p:cond delay="499"/>
                                          </p:stCondLst>
                                        </p:cTn>
                                        <p:tgtEl>
                                          <p:spTgt spid="7"/>
                                        </p:tgtEl>
                                        <p:attrNameLst>
                                          <p:attrName>style.visibility</p:attrName>
                                        </p:attrNameLst>
                                      </p:cBhvr>
                                      <p:to>
                                        <p:strVal val="hidden"/>
                                      </p:to>
                                    </p:set>
                                  </p:childTnLst>
                                </p:cTn>
                              </p:par>
                              <p:par>
                                <p:cTn id="54" presetID="14" presetClass="exit" presetSubtype="10" fill="hold" nodeType="withEffect">
                                  <p:stCondLst>
                                    <p:cond delay="2000"/>
                                  </p:stCondLst>
                                  <p:childTnLst>
                                    <p:animEffect transition="out" filter="randombar(horizontal)">
                                      <p:cBhvr>
                                        <p:cTn id="55" dur="500"/>
                                        <p:tgtEl>
                                          <p:spTgt spid="8"/>
                                        </p:tgtEl>
                                      </p:cBhvr>
                                    </p:animEffect>
                                    <p:set>
                                      <p:cBhvr>
                                        <p:cTn id="56"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0" y="0"/>
            <a:ext cx="4800600" cy="5448300"/>
          </a:xfrm>
          <a:prstGeom prst="rect">
            <a:avLst/>
          </a:prstGeom>
          <a:noFill/>
          <a:ln w="9525">
            <a:noFill/>
            <a:miter lim="800000"/>
            <a:headEnd/>
            <a:tailEnd/>
          </a:ln>
          <a:effectLst/>
        </p:spPr>
        <p:txBody>
          <a:bodyPr>
            <a:spAutoFit/>
          </a:bodyPr>
          <a:lstStyle/>
          <a:p>
            <a:pPr marL="457200" indent="-457200">
              <a:spcBef>
                <a:spcPct val="50000"/>
              </a:spcBef>
              <a:buFontTx/>
              <a:buAutoNum type="arabicPeriod" startAt="11"/>
              <a:defRPr/>
            </a:pPr>
            <a:r>
              <a:rPr lang="en-US" sz="2400">
                <a:solidFill>
                  <a:srgbClr val="000000"/>
                </a:solidFill>
                <a:latin typeface="Times New Roman" pitchFamily="18" charset="0"/>
                <a:cs typeface="Times New Roman" pitchFamily="18" charset="0"/>
              </a:rPr>
              <a:t>So </a:t>
            </a:r>
            <a:r>
              <a:rPr lang="en-US" sz="2400" b="1" i="1" u="sng">
                <a:solidFill>
                  <a:srgbClr val="000000"/>
                </a:solidFill>
                <a:effectLst>
                  <a:outerShdw blurRad="38100" dist="38100" dir="2700000" algn="tl">
                    <a:srgbClr val="FFFFFF"/>
                  </a:outerShdw>
                </a:effectLst>
                <a:latin typeface="Times New Roman" pitchFamily="18" charset="0"/>
                <a:cs typeface="Times New Roman" pitchFamily="18" charset="0"/>
              </a:rPr>
              <a:t>Haman</a:t>
            </a:r>
            <a:r>
              <a:rPr lang="en-US" sz="2400">
                <a:solidFill>
                  <a:srgbClr val="000000"/>
                </a:solidFill>
                <a:latin typeface="Times New Roman" pitchFamily="18" charset="0"/>
                <a:cs typeface="Times New Roman" pitchFamily="18" charset="0"/>
              </a:rPr>
              <a:t> took the garment and dressed Mordechai, and he led him through the city square and proclaimed before him: "So is done for the man whom the King wishes to honor!" </a:t>
            </a:r>
            <a:endParaRPr lang="en-US">
              <a:solidFill>
                <a:srgbClr val="000000"/>
              </a:solidFill>
              <a:latin typeface="Times New Roman" pitchFamily="18" charset="0"/>
              <a:cs typeface="Times New Roman" pitchFamily="18" charset="0"/>
            </a:endParaRPr>
          </a:p>
          <a:p>
            <a:pPr marL="457200" indent="-457200">
              <a:spcBef>
                <a:spcPct val="50000"/>
              </a:spcBef>
              <a:buFontTx/>
              <a:buAutoNum type="arabicPeriod" startAt="11"/>
              <a:defRPr/>
            </a:pPr>
            <a:endParaRPr lang="en-US">
              <a:solidFill>
                <a:srgbClr val="000000"/>
              </a:solidFill>
              <a:latin typeface="Times New Roman" pitchFamily="18" charset="0"/>
              <a:cs typeface="Times New Roman" pitchFamily="18" charset="0"/>
            </a:endParaRPr>
          </a:p>
          <a:p>
            <a:pPr marL="457200" indent="-457200">
              <a:spcBef>
                <a:spcPct val="50000"/>
              </a:spcBef>
              <a:buFontTx/>
              <a:buAutoNum type="arabicPeriod" startAt="11"/>
              <a:defRPr/>
            </a:pPr>
            <a:endParaRPr lang="en-US">
              <a:solidFill>
                <a:srgbClr val="000000"/>
              </a:solidFill>
              <a:latin typeface="Times New Roman" pitchFamily="18" charset="0"/>
              <a:cs typeface="Times New Roman" pitchFamily="18" charset="0"/>
            </a:endParaRPr>
          </a:p>
          <a:p>
            <a:pPr marL="457200" indent="-457200">
              <a:spcBef>
                <a:spcPct val="50000"/>
              </a:spcBef>
              <a:defRPr/>
            </a:pPr>
            <a:endParaRPr lang="en-US" sz="2400">
              <a:solidFill>
                <a:srgbClr val="000000"/>
              </a:solidFill>
              <a:latin typeface="Times New Roman" pitchFamily="18" charset="0"/>
              <a:cs typeface="Times New Roman" pitchFamily="18" charset="0"/>
            </a:endParaRPr>
          </a:p>
          <a:p>
            <a:pPr marL="457200" indent="-457200">
              <a:spcBef>
                <a:spcPct val="50000"/>
              </a:spcBef>
              <a:defRPr/>
            </a:pPr>
            <a:endParaRPr lang="en-US" sz="2400">
              <a:solidFill>
                <a:srgbClr val="000000"/>
              </a:solidFill>
              <a:latin typeface="Times New Roman" pitchFamily="18" charset="0"/>
              <a:cs typeface="Times New Roman" pitchFamily="18" charset="0"/>
            </a:endParaRPr>
          </a:p>
          <a:p>
            <a:pPr marL="457200" indent="-457200">
              <a:spcBef>
                <a:spcPct val="50000"/>
              </a:spcBef>
              <a:defRPr/>
            </a:pPr>
            <a:r>
              <a:rPr lang="en-US" sz="2400">
                <a:solidFill>
                  <a:srgbClr val="000000"/>
                </a:solidFill>
                <a:latin typeface="Times New Roman" pitchFamily="18" charset="0"/>
                <a:cs typeface="Times New Roman" pitchFamily="18" charset="0"/>
              </a:rPr>
              <a:t>12. Then Mordechai returned to the king's gate while </a:t>
            </a:r>
            <a:r>
              <a:rPr lang="en-US" sz="2400" b="1" i="1" u="sng">
                <a:solidFill>
                  <a:srgbClr val="000000"/>
                </a:solidFill>
                <a:effectLst>
                  <a:outerShdw blurRad="38100" dist="38100" dir="2700000" algn="tl">
                    <a:srgbClr val="FFFFFF"/>
                  </a:outerShdw>
                </a:effectLst>
                <a:latin typeface="Times New Roman" pitchFamily="18" charset="0"/>
                <a:cs typeface="Times New Roman" pitchFamily="18" charset="0"/>
              </a:rPr>
              <a:t>Haman</a:t>
            </a:r>
            <a:r>
              <a:rPr lang="en-US" sz="2400">
                <a:solidFill>
                  <a:srgbClr val="000000"/>
                </a:solidFill>
                <a:latin typeface="Times New Roman" pitchFamily="18" charset="0"/>
                <a:cs typeface="Times New Roman" pitchFamily="18" charset="0"/>
              </a:rPr>
              <a:t> hurried to his house, miserable, his face covered.</a:t>
            </a:r>
          </a:p>
        </p:txBody>
      </p:sp>
      <p:sp>
        <p:nvSpPr>
          <p:cNvPr id="58371" name="Text Box 3"/>
          <p:cNvSpPr txBox="1">
            <a:spLocks noChangeArrowheads="1"/>
          </p:cNvSpPr>
          <p:nvPr/>
        </p:nvSpPr>
        <p:spPr bwMode="auto">
          <a:xfrm>
            <a:off x="4572000" y="0"/>
            <a:ext cx="4572000" cy="5508625"/>
          </a:xfrm>
          <a:prstGeom prst="rect">
            <a:avLst/>
          </a:prstGeom>
          <a:noFill/>
          <a:ln w="9525">
            <a:noFill/>
            <a:miter lim="800000"/>
            <a:headEnd/>
            <a:tailEnd/>
          </a:ln>
          <a:effectLst/>
        </p:spPr>
        <p:txBody>
          <a:bodyPr>
            <a:spAutoFit/>
          </a:bodyPr>
          <a:lstStyle/>
          <a:p>
            <a:pPr algn="r" rtl="1">
              <a:spcBef>
                <a:spcPct val="50000"/>
              </a:spcBef>
              <a:defRPr/>
            </a:pPr>
            <a:r>
              <a:rPr lang="he-IL" sz="3200" b="1">
                <a:solidFill>
                  <a:srgbClr val="000000"/>
                </a:solidFill>
                <a:latin typeface="Arial" charset="0"/>
                <a:cs typeface="David" pitchFamily="2" charset="-79"/>
              </a:rPr>
              <a:t>יא</a:t>
            </a:r>
            <a:r>
              <a:rPr lang="en-US" sz="3200" b="1">
                <a:solidFill>
                  <a:srgbClr val="000000"/>
                </a:solidFill>
                <a:latin typeface="Arial" charset="0"/>
                <a:cs typeface="David" pitchFamily="2" charset="-79"/>
              </a:rPr>
              <a:t>.</a:t>
            </a:r>
            <a:r>
              <a:rPr lang="he-IL" sz="3200">
                <a:solidFill>
                  <a:srgbClr val="000000"/>
                </a:solidFill>
                <a:latin typeface="Arial" charset="0"/>
                <a:cs typeface="David" pitchFamily="2" charset="-79"/>
              </a:rPr>
              <a:t> וַיִּקַּח </a:t>
            </a:r>
            <a:r>
              <a:rPr lang="he-IL" sz="3200" b="1" u="sng">
                <a:solidFill>
                  <a:srgbClr val="000000"/>
                </a:solidFill>
                <a:effectLst>
                  <a:outerShdw blurRad="38100" dist="38100" dir="2700000" algn="tl">
                    <a:srgbClr val="FFFFFF"/>
                  </a:outerShdw>
                </a:effectLst>
                <a:latin typeface="Arial" charset="0"/>
                <a:cs typeface="David" pitchFamily="2" charset="-79"/>
              </a:rPr>
              <a:t>הָמָן</a:t>
            </a:r>
            <a:r>
              <a:rPr lang="he-IL" sz="3200">
                <a:solidFill>
                  <a:srgbClr val="000000"/>
                </a:solidFill>
                <a:latin typeface="Arial" charset="0"/>
                <a:cs typeface="David" pitchFamily="2" charset="-79"/>
              </a:rPr>
              <a:t> אֶת הַלְּבוּשׁ וְאֶת </a:t>
            </a:r>
            <a:r>
              <a:rPr lang="en-US" sz="3200">
                <a:solidFill>
                  <a:srgbClr val="000000"/>
                </a:solidFill>
                <a:latin typeface="Arial" charset="0"/>
                <a:cs typeface="David" pitchFamily="2" charset="-79"/>
              </a:rPr>
              <a:t>      </a:t>
            </a:r>
            <a:r>
              <a:rPr lang="he-IL" sz="3200">
                <a:solidFill>
                  <a:srgbClr val="000000"/>
                </a:solidFill>
                <a:latin typeface="Arial" charset="0"/>
                <a:cs typeface="David" pitchFamily="2" charset="-79"/>
              </a:rPr>
              <a:t>הַסּוּס, וַיַּלְבֵּשׁ אֶת מָרְדֳּכָי; </a:t>
            </a:r>
            <a:r>
              <a:rPr lang="en-US" sz="3200">
                <a:solidFill>
                  <a:srgbClr val="000000"/>
                </a:solidFill>
                <a:latin typeface="Arial" charset="0"/>
                <a:cs typeface="David" pitchFamily="2" charset="-79"/>
              </a:rPr>
              <a:t>      </a:t>
            </a:r>
            <a:r>
              <a:rPr lang="he-IL" sz="3200">
                <a:solidFill>
                  <a:srgbClr val="000000"/>
                </a:solidFill>
                <a:latin typeface="Arial" charset="0"/>
                <a:cs typeface="David" pitchFamily="2" charset="-79"/>
              </a:rPr>
              <a:t>וַיַּרְכִּיבֵהוּ, בִּרְחוֹב הָעִיר, </a:t>
            </a:r>
            <a:r>
              <a:rPr lang="en-US" sz="3200">
                <a:solidFill>
                  <a:srgbClr val="000000"/>
                </a:solidFill>
                <a:latin typeface="Arial" charset="0"/>
                <a:cs typeface="David" pitchFamily="2" charset="-79"/>
              </a:rPr>
              <a:t>        </a:t>
            </a:r>
            <a:r>
              <a:rPr lang="he-IL" sz="3200">
                <a:solidFill>
                  <a:srgbClr val="000000"/>
                </a:solidFill>
                <a:latin typeface="Arial" charset="0"/>
                <a:cs typeface="David" pitchFamily="2" charset="-79"/>
              </a:rPr>
              <a:t>וַיִּקְרָא לְפָנָיו, כָּכָה יֵעָשֶׂה </a:t>
            </a:r>
            <a:r>
              <a:rPr lang="en-US" sz="3200">
                <a:solidFill>
                  <a:srgbClr val="000000"/>
                </a:solidFill>
                <a:latin typeface="Arial" charset="0"/>
                <a:cs typeface="David" pitchFamily="2" charset="-79"/>
              </a:rPr>
              <a:t>       </a:t>
            </a:r>
            <a:r>
              <a:rPr lang="he-IL" sz="3200">
                <a:solidFill>
                  <a:srgbClr val="000000"/>
                </a:solidFill>
                <a:latin typeface="Arial" charset="0"/>
                <a:cs typeface="David" pitchFamily="2" charset="-79"/>
              </a:rPr>
              <a:t>לָאִישׁ אֲשֶׁר הַמֶּלֶךְ חָפֵץ </a:t>
            </a:r>
            <a:r>
              <a:rPr lang="en-US" sz="3200">
                <a:solidFill>
                  <a:srgbClr val="000000"/>
                </a:solidFill>
                <a:latin typeface="Arial" charset="0"/>
                <a:cs typeface="David" pitchFamily="2" charset="-79"/>
              </a:rPr>
              <a:t>          </a:t>
            </a:r>
            <a:r>
              <a:rPr lang="he-IL" sz="3200">
                <a:solidFill>
                  <a:srgbClr val="000000"/>
                </a:solidFill>
                <a:latin typeface="Arial" charset="0"/>
                <a:cs typeface="David" pitchFamily="2" charset="-79"/>
              </a:rPr>
              <a:t>בִּיקָרוֹ. </a:t>
            </a:r>
            <a:endParaRPr lang="en-US" sz="3200">
              <a:solidFill>
                <a:srgbClr val="000000"/>
              </a:solidFill>
              <a:latin typeface="Arial" charset="0"/>
              <a:cs typeface="David" pitchFamily="2" charset="-79"/>
            </a:endParaRPr>
          </a:p>
          <a:p>
            <a:pPr algn="r" rtl="1">
              <a:spcBef>
                <a:spcPct val="50000"/>
              </a:spcBef>
              <a:defRPr/>
            </a:pPr>
            <a:endParaRPr lang="en-US" sz="3200">
              <a:solidFill>
                <a:srgbClr val="000000"/>
              </a:solidFill>
              <a:latin typeface="Arial" charset="0"/>
              <a:cs typeface="David" pitchFamily="2" charset="-79"/>
            </a:endParaRPr>
          </a:p>
          <a:p>
            <a:pPr algn="r" rtl="1">
              <a:spcBef>
                <a:spcPct val="50000"/>
              </a:spcBef>
              <a:defRPr/>
            </a:pPr>
            <a:r>
              <a:rPr lang="he-IL" sz="3200" b="1">
                <a:solidFill>
                  <a:srgbClr val="000000"/>
                </a:solidFill>
                <a:latin typeface="Arial" charset="0"/>
                <a:cs typeface="David" pitchFamily="2" charset="-79"/>
              </a:rPr>
              <a:t>יב</a:t>
            </a:r>
            <a:r>
              <a:rPr lang="en-US" sz="3200" b="1">
                <a:solidFill>
                  <a:srgbClr val="000000"/>
                </a:solidFill>
                <a:latin typeface="Arial" charset="0"/>
                <a:cs typeface="David" pitchFamily="2" charset="-79"/>
              </a:rPr>
              <a:t>.</a:t>
            </a:r>
            <a:r>
              <a:rPr lang="he-IL" sz="3200">
                <a:solidFill>
                  <a:srgbClr val="000000"/>
                </a:solidFill>
                <a:latin typeface="Arial" charset="0"/>
                <a:cs typeface="David" pitchFamily="2" charset="-79"/>
              </a:rPr>
              <a:t> וַיָּשָׁב מָרְדֳּכַי, אֶל שַׁעַר </a:t>
            </a:r>
            <a:r>
              <a:rPr lang="en-US" sz="3200">
                <a:solidFill>
                  <a:srgbClr val="000000"/>
                </a:solidFill>
                <a:latin typeface="Arial" charset="0"/>
                <a:cs typeface="David" pitchFamily="2" charset="-79"/>
              </a:rPr>
              <a:t>          </a:t>
            </a:r>
            <a:r>
              <a:rPr lang="he-IL" sz="3200">
                <a:solidFill>
                  <a:srgbClr val="000000"/>
                </a:solidFill>
                <a:latin typeface="Arial" charset="0"/>
                <a:cs typeface="David" pitchFamily="2" charset="-79"/>
              </a:rPr>
              <a:t>הַמֶּלֶךְ; </a:t>
            </a:r>
            <a:r>
              <a:rPr lang="he-IL" sz="3200" b="1" u="sng">
                <a:solidFill>
                  <a:srgbClr val="000000"/>
                </a:solidFill>
                <a:effectLst>
                  <a:outerShdw blurRad="38100" dist="38100" dir="2700000" algn="tl">
                    <a:srgbClr val="808080"/>
                  </a:outerShdw>
                </a:effectLst>
                <a:latin typeface="Arial" charset="0"/>
                <a:cs typeface="David" pitchFamily="2" charset="-79"/>
              </a:rPr>
              <a:t>וְ</a:t>
            </a:r>
            <a:r>
              <a:rPr lang="he-IL" sz="3200" b="1" u="sng">
                <a:solidFill>
                  <a:srgbClr val="000000"/>
                </a:solidFill>
                <a:effectLst>
                  <a:outerShdw blurRad="38100" dist="38100" dir="2700000" algn="tl">
                    <a:srgbClr val="FFFFFF"/>
                  </a:outerShdw>
                </a:effectLst>
                <a:latin typeface="Arial" charset="0"/>
                <a:cs typeface="David" pitchFamily="2" charset="-79"/>
              </a:rPr>
              <a:t>הָמָן</a:t>
            </a:r>
            <a:r>
              <a:rPr lang="he-IL" sz="3200">
                <a:solidFill>
                  <a:srgbClr val="000000"/>
                </a:solidFill>
                <a:latin typeface="Arial" charset="0"/>
                <a:cs typeface="David" pitchFamily="2" charset="-79"/>
              </a:rPr>
              <a:t> נִדְחַף אֶל </a:t>
            </a:r>
            <a:r>
              <a:rPr lang="en-US" sz="3200">
                <a:solidFill>
                  <a:srgbClr val="000000"/>
                </a:solidFill>
                <a:latin typeface="Arial" charset="0"/>
                <a:cs typeface="David" pitchFamily="2" charset="-79"/>
              </a:rPr>
              <a:t>          </a:t>
            </a:r>
            <a:r>
              <a:rPr lang="he-IL" sz="3200">
                <a:solidFill>
                  <a:srgbClr val="000000"/>
                </a:solidFill>
                <a:latin typeface="Arial" charset="0"/>
                <a:cs typeface="David" pitchFamily="2" charset="-79"/>
              </a:rPr>
              <a:t>בֵּיתוֹ, אָבֵל וַחֲפוּי רֹאשׁ.</a:t>
            </a:r>
            <a:endParaRPr lang="en-US" sz="3200">
              <a:solidFill>
                <a:srgbClr val="000000"/>
              </a:solidFill>
              <a:latin typeface="Arial" charset="0"/>
              <a:cs typeface="David" pitchFamily="2" charset="-79"/>
            </a:endParaRPr>
          </a:p>
        </p:txBody>
      </p:sp>
      <p:pic>
        <p:nvPicPr>
          <p:cNvPr id="4" name="Picture 3" descr="256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11738" y="2166938"/>
            <a:ext cx="2252662" cy="408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ay-gun-green-and-black-md.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4013" y="3725863"/>
            <a:ext cx="2270125" cy="183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ghtning Bolt 5"/>
          <p:cNvSpPr/>
          <p:nvPr/>
        </p:nvSpPr>
        <p:spPr>
          <a:xfrm rot="6807193">
            <a:off x="3256757" y="3074193"/>
            <a:ext cx="1035050" cy="1611313"/>
          </a:xfrm>
          <a:prstGeom prst="lightningBolt">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p>
        </p:txBody>
      </p:sp>
      <p:pic>
        <p:nvPicPr>
          <p:cNvPr id="7" name="Picture 6" descr="256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94200" y="2041525"/>
            <a:ext cx="2252663" cy="408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81100" y="1360488"/>
            <a:ext cx="254000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4-Point Star 8"/>
          <p:cNvSpPr/>
          <p:nvPr/>
        </p:nvSpPr>
        <p:spPr>
          <a:xfrm>
            <a:off x="2337459" y="1234260"/>
            <a:ext cx="488424" cy="482422"/>
          </a:xfrm>
          <a:prstGeom prst="star4">
            <a:avLst>
              <a:gd name="adj" fmla="val 18286"/>
            </a:avLst>
          </a:prstGeom>
          <a:solidFill>
            <a:srgbClr val="FFFF00"/>
          </a:solidFill>
          <a:ln>
            <a:solidFill>
              <a:srgbClr val="FFFF00"/>
            </a:solidFill>
          </a:ln>
          <a:effectLst>
            <a:glow rad="101600">
              <a:schemeClr val="bg1">
                <a:alpha val="75000"/>
              </a:schemeClr>
            </a:glow>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p>
        </p:txBody>
      </p:sp>
      <p:sp>
        <p:nvSpPr>
          <p:cNvPr id="10" name="4-Point Star 9"/>
          <p:cNvSpPr/>
          <p:nvPr/>
        </p:nvSpPr>
        <p:spPr>
          <a:xfrm>
            <a:off x="2337459" y="1229191"/>
            <a:ext cx="488424" cy="482422"/>
          </a:xfrm>
          <a:prstGeom prst="star4">
            <a:avLst>
              <a:gd name="adj" fmla="val 18286"/>
            </a:avLst>
          </a:prstGeom>
          <a:solidFill>
            <a:srgbClr val="FFFF00"/>
          </a:solidFill>
          <a:ln>
            <a:solidFill>
              <a:srgbClr val="FFFF00"/>
            </a:solidFill>
          </a:ln>
          <a:effectLst>
            <a:glow rad="101600">
              <a:schemeClr val="bg1">
                <a:alpha val="75000"/>
              </a:schemeClr>
            </a:glow>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p>
        </p:txBody>
      </p:sp>
      <p:pic>
        <p:nvPicPr>
          <p:cNvPr id="11" name="Picture 10" descr="cute-frog-clipartfree-cute-cartoon-frog-clip-art-zxlgmvfr.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71913" y="3006725"/>
            <a:ext cx="3054350"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100"/>
                                        <p:tgtEl>
                                          <p:spTgt spid="6"/>
                                        </p:tgtEl>
                                      </p:cBhvr>
                                    </p:animEffect>
                                  </p:childTnLst>
                                </p:cTn>
                              </p:par>
                            </p:childTnLst>
                          </p:cTn>
                        </p:par>
                        <p:par>
                          <p:cTn id="16" fill="hold" nodeType="afterGroup">
                            <p:stCondLst>
                              <p:cond delay="1100"/>
                            </p:stCondLst>
                            <p:childTnLst>
                              <p:par>
                                <p:cTn id="17" presetID="32" presetClass="emph" presetSubtype="0" fill="hold" nodeType="afterEffect">
                                  <p:stCondLst>
                                    <p:cond delay="0"/>
                                  </p:stCondLst>
                                  <p:childTnLst>
                                    <p:animRot by="120000">
                                      <p:cBhvr>
                                        <p:cTn id="18" dur="100" fill="hold">
                                          <p:stCondLst>
                                            <p:cond delay="0"/>
                                          </p:stCondLst>
                                        </p:cTn>
                                        <p:tgtEl>
                                          <p:spTgt spid="4"/>
                                        </p:tgtEl>
                                        <p:attrNameLst>
                                          <p:attrName>r</p:attrName>
                                        </p:attrNameLst>
                                      </p:cBhvr>
                                    </p:animRot>
                                    <p:animRot by="-240000">
                                      <p:cBhvr>
                                        <p:cTn id="19" dur="200" fill="hold">
                                          <p:stCondLst>
                                            <p:cond delay="200"/>
                                          </p:stCondLst>
                                        </p:cTn>
                                        <p:tgtEl>
                                          <p:spTgt spid="4"/>
                                        </p:tgtEl>
                                        <p:attrNameLst>
                                          <p:attrName>r</p:attrName>
                                        </p:attrNameLst>
                                      </p:cBhvr>
                                    </p:animRot>
                                    <p:animRot by="240000">
                                      <p:cBhvr>
                                        <p:cTn id="20" dur="200" fill="hold">
                                          <p:stCondLst>
                                            <p:cond delay="400"/>
                                          </p:stCondLst>
                                        </p:cTn>
                                        <p:tgtEl>
                                          <p:spTgt spid="4"/>
                                        </p:tgtEl>
                                        <p:attrNameLst>
                                          <p:attrName>r</p:attrName>
                                        </p:attrNameLst>
                                      </p:cBhvr>
                                    </p:animRot>
                                    <p:animRot by="-240000">
                                      <p:cBhvr>
                                        <p:cTn id="21" dur="200" fill="hold">
                                          <p:stCondLst>
                                            <p:cond delay="600"/>
                                          </p:stCondLst>
                                        </p:cTn>
                                        <p:tgtEl>
                                          <p:spTgt spid="4"/>
                                        </p:tgtEl>
                                        <p:attrNameLst>
                                          <p:attrName>r</p:attrName>
                                        </p:attrNameLst>
                                      </p:cBhvr>
                                    </p:animRot>
                                    <p:animRot by="120000">
                                      <p:cBhvr>
                                        <p:cTn id="22" dur="200" fill="hold">
                                          <p:stCondLst>
                                            <p:cond delay="800"/>
                                          </p:stCondLst>
                                        </p:cTn>
                                        <p:tgtEl>
                                          <p:spTgt spid="4"/>
                                        </p:tgtEl>
                                        <p:attrNameLst>
                                          <p:attrName>r</p:attrName>
                                        </p:attrNameLst>
                                      </p:cBhvr>
                                    </p:animRot>
                                  </p:childTnLst>
                                </p:cTn>
                              </p:par>
                            </p:childTnLst>
                          </p:cTn>
                        </p:par>
                        <p:par>
                          <p:cTn id="23" fill="hold" nodeType="afterGroup">
                            <p:stCondLst>
                              <p:cond delay="2100"/>
                            </p:stCondLst>
                            <p:childTnLst>
                              <p:par>
                                <p:cTn id="24" presetID="6" presetClass="emph" presetSubtype="0" fill="hold" nodeType="afterEffect">
                                  <p:stCondLst>
                                    <p:cond delay="0"/>
                                  </p:stCondLst>
                                  <p:childTnLst>
                                    <p:animScale>
                                      <p:cBhvr>
                                        <p:cTn id="25" dur="1000" fill="hold"/>
                                        <p:tgtEl>
                                          <p:spTgt spid="4"/>
                                        </p:tgtEl>
                                      </p:cBhvr>
                                      <p:by x="25000" y="25000"/>
                                    </p:animScale>
                                  </p:childTnLst>
                                </p:cTn>
                              </p:par>
                              <p:par>
                                <p:cTn id="26" presetID="32" presetClass="emph" presetSubtype="0" fill="hold" nodeType="withEffect">
                                  <p:stCondLst>
                                    <p:cond delay="0"/>
                                  </p:stCondLst>
                                  <p:childTnLst>
                                    <p:animRot by="120000">
                                      <p:cBhvr>
                                        <p:cTn id="27" dur="100" fill="hold">
                                          <p:stCondLst>
                                            <p:cond delay="0"/>
                                          </p:stCondLst>
                                        </p:cTn>
                                        <p:tgtEl>
                                          <p:spTgt spid="4"/>
                                        </p:tgtEl>
                                        <p:attrNameLst>
                                          <p:attrName>r</p:attrName>
                                        </p:attrNameLst>
                                      </p:cBhvr>
                                    </p:animRot>
                                    <p:animRot by="-240000">
                                      <p:cBhvr>
                                        <p:cTn id="28" dur="200" fill="hold">
                                          <p:stCondLst>
                                            <p:cond delay="200"/>
                                          </p:stCondLst>
                                        </p:cTn>
                                        <p:tgtEl>
                                          <p:spTgt spid="4"/>
                                        </p:tgtEl>
                                        <p:attrNameLst>
                                          <p:attrName>r</p:attrName>
                                        </p:attrNameLst>
                                      </p:cBhvr>
                                    </p:animRot>
                                    <p:animRot by="240000">
                                      <p:cBhvr>
                                        <p:cTn id="29" dur="200" fill="hold">
                                          <p:stCondLst>
                                            <p:cond delay="400"/>
                                          </p:stCondLst>
                                        </p:cTn>
                                        <p:tgtEl>
                                          <p:spTgt spid="4"/>
                                        </p:tgtEl>
                                        <p:attrNameLst>
                                          <p:attrName>r</p:attrName>
                                        </p:attrNameLst>
                                      </p:cBhvr>
                                    </p:animRot>
                                    <p:animRot by="-240000">
                                      <p:cBhvr>
                                        <p:cTn id="30" dur="200" fill="hold">
                                          <p:stCondLst>
                                            <p:cond delay="600"/>
                                          </p:stCondLst>
                                        </p:cTn>
                                        <p:tgtEl>
                                          <p:spTgt spid="4"/>
                                        </p:tgtEl>
                                        <p:attrNameLst>
                                          <p:attrName>r</p:attrName>
                                        </p:attrNameLst>
                                      </p:cBhvr>
                                    </p:animRot>
                                    <p:animRot by="120000">
                                      <p:cBhvr>
                                        <p:cTn id="31" dur="200" fill="hold">
                                          <p:stCondLst>
                                            <p:cond delay="800"/>
                                          </p:stCondLst>
                                        </p:cTn>
                                        <p:tgtEl>
                                          <p:spTgt spid="4"/>
                                        </p:tgtEl>
                                        <p:attrNameLst>
                                          <p:attrName>r</p:attrName>
                                        </p:attrNameLst>
                                      </p:cBhvr>
                                    </p:animRot>
                                  </p:childTnLst>
                                </p:cTn>
                              </p:par>
                            </p:childTnLst>
                          </p:cTn>
                        </p:par>
                        <p:par>
                          <p:cTn id="32" fill="hold" nodeType="afterGroup">
                            <p:stCondLst>
                              <p:cond delay="3100"/>
                            </p:stCondLst>
                            <p:childTnLst>
                              <p:par>
                                <p:cTn id="33" presetID="53" presetClass="exit" presetSubtype="32" fill="hold" nodeType="afterEffect">
                                  <p:stCondLst>
                                    <p:cond delay="0"/>
                                  </p:stCondLst>
                                  <p:childTnLst>
                                    <p:anim calcmode="lin" valueType="num">
                                      <p:cBhvr>
                                        <p:cTn id="34" dur="500"/>
                                        <p:tgtEl>
                                          <p:spTgt spid="4"/>
                                        </p:tgtEl>
                                        <p:attrNameLst>
                                          <p:attrName>ppt_w</p:attrName>
                                        </p:attrNameLst>
                                      </p:cBhvr>
                                      <p:tavLst>
                                        <p:tav tm="0">
                                          <p:val>
                                            <p:strVal val="ppt_w"/>
                                          </p:val>
                                        </p:tav>
                                        <p:tav tm="100000">
                                          <p:val>
                                            <p:fltVal val="0"/>
                                          </p:val>
                                        </p:tav>
                                      </p:tavLst>
                                    </p:anim>
                                    <p:anim calcmode="lin" valueType="num">
                                      <p:cBhvr>
                                        <p:cTn id="35" dur="500"/>
                                        <p:tgtEl>
                                          <p:spTgt spid="4"/>
                                        </p:tgtEl>
                                        <p:attrNameLst>
                                          <p:attrName>ppt_h</p:attrName>
                                        </p:attrNameLst>
                                      </p:cBhvr>
                                      <p:tavLst>
                                        <p:tav tm="0">
                                          <p:val>
                                            <p:strVal val="ppt_h"/>
                                          </p:val>
                                        </p:tav>
                                        <p:tav tm="100000">
                                          <p:val>
                                            <p:fltVal val="0"/>
                                          </p:val>
                                        </p:tav>
                                      </p:tavLst>
                                    </p:anim>
                                    <p:animEffect transition="out" filter="fade">
                                      <p:cBhvr>
                                        <p:cTn id="36" dur="500"/>
                                        <p:tgtEl>
                                          <p:spTgt spid="4"/>
                                        </p:tgtEl>
                                      </p:cBhvr>
                                    </p:animEffect>
                                    <p:set>
                                      <p:cBhvr>
                                        <p:cTn id="37" dur="1" fill="hold">
                                          <p:stCondLst>
                                            <p:cond delay="499"/>
                                          </p:stCondLst>
                                        </p:cTn>
                                        <p:tgtEl>
                                          <p:spTgt spid="4"/>
                                        </p:tgtEl>
                                        <p:attrNameLst>
                                          <p:attrName>style.visibility</p:attrName>
                                        </p:attrNameLst>
                                      </p:cBhvr>
                                      <p:to>
                                        <p:strVal val="hidden"/>
                                      </p:to>
                                    </p:set>
                                  </p:childTnLst>
                                </p:cTn>
                              </p:par>
                            </p:childTnLst>
                          </p:cTn>
                        </p:par>
                        <p:par>
                          <p:cTn id="38" fill="hold" nodeType="afterGroup">
                            <p:stCondLst>
                              <p:cond delay="3600"/>
                            </p:stCondLst>
                            <p:childTnLst>
                              <p:par>
                                <p:cTn id="39" presetID="9" presetClass="exit" presetSubtype="0" fill="hold" nodeType="afterEffect">
                                  <p:stCondLst>
                                    <p:cond delay="1000"/>
                                  </p:stCondLst>
                                  <p:childTnLst>
                                    <p:animEffect transition="out" filter="dissolve">
                                      <p:cBhvr>
                                        <p:cTn id="40" dur="500"/>
                                        <p:tgtEl>
                                          <p:spTgt spid="5"/>
                                        </p:tgtEl>
                                      </p:cBhvr>
                                    </p:animEffect>
                                    <p:set>
                                      <p:cBhvr>
                                        <p:cTn id="41" dur="1" fill="hold">
                                          <p:stCondLst>
                                            <p:cond delay="499"/>
                                          </p:stCondLst>
                                        </p:cTn>
                                        <p:tgtEl>
                                          <p:spTgt spid="5"/>
                                        </p:tgtEl>
                                        <p:attrNameLst>
                                          <p:attrName>style.visibility</p:attrName>
                                        </p:attrNameLst>
                                      </p:cBhvr>
                                      <p:to>
                                        <p:strVal val="hidden"/>
                                      </p:to>
                                    </p:set>
                                  </p:childTnLst>
                                </p:cTn>
                              </p:par>
                              <p:par>
                                <p:cTn id="42" presetID="9" presetClass="exit" presetSubtype="0" fill="hold" grpId="1" nodeType="withEffect">
                                  <p:stCondLst>
                                    <p:cond delay="1000"/>
                                  </p:stCondLst>
                                  <p:childTnLst>
                                    <p:animEffect transition="out" filter="dissolve">
                                      <p:cBhvr>
                                        <p:cTn id="43" dur="500"/>
                                        <p:tgtEl>
                                          <p:spTgt spid="6"/>
                                        </p:tgtEl>
                                      </p:cBhvr>
                                    </p:animEffect>
                                    <p:set>
                                      <p:cBhvr>
                                        <p:cTn id="44" dur="1" fill="hold">
                                          <p:stCondLst>
                                            <p:cond delay="499"/>
                                          </p:stCondLst>
                                        </p:cTn>
                                        <p:tgtEl>
                                          <p:spTgt spid="6"/>
                                        </p:tgtEl>
                                        <p:attrNameLst>
                                          <p:attrName>style.visibility</p:attrName>
                                        </p:attrNameLst>
                                      </p:cBhvr>
                                      <p:to>
                                        <p:strVal val="hidden"/>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16"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p:cTn id="49" dur="500" fill="hold"/>
                                        <p:tgtEl>
                                          <p:spTgt spid="7"/>
                                        </p:tgtEl>
                                        <p:attrNameLst>
                                          <p:attrName>ppt_w</p:attrName>
                                        </p:attrNameLst>
                                      </p:cBhvr>
                                      <p:tavLst>
                                        <p:tav tm="0">
                                          <p:val>
                                            <p:fltVal val="0"/>
                                          </p:val>
                                        </p:tav>
                                        <p:tav tm="100000">
                                          <p:val>
                                            <p:strVal val="#ppt_w"/>
                                          </p:val>
                                        </p:tav>
                                      </p:tavLst>
                                    </p:anim>
                                    <p:anim calcmode="lin" valueType="num">
                                      <p:cBhvr>
                                        <p:cTn id="50" dur="500" fill="hold"/>
                                        <p:tgtEl>
                                          <p:spTgt spid="7"/>
                                        </p:tgtEl>
                                        <p:attrNameLst>
                                          <p:attrName>ppt_h</p:attrName>
                                        </p:attrNameLst>
                                      </p:cBhvr>
                                      <p:tavLst>
                                        <p:tav tm="0">
                                          <p:val>
                                            <p:fltVal val="0"/>
                                          </p:val>
                                        </p:tav>
                                        <p:tav tm="100000">
                                          <p:val>
                                            <p:strVal val="#ppt_h"/>
                                          </p:val>
                                        </p:tav>
                                      </p:tavLst>
                                    </p:anim>
                                    <p:animEffect transition="in" filter="fade">
                                      <p:cBhvr>
                                        <p:cTn id="51" dur="500"/>
                                        <p:tgtEl>
                                          <p:spTgt spid="7"/>
                                        </p:tgtEl>
                                      </p:cBhvr>
                                    </p:animEffect>
                                  </p:childTnLst>
                                </p:cTn>
                              </p:par>
                            </p:childTnLst>
                          </p:cTn>
                        </p:par>
                        <p:par>
                          <p:cTn id="52" fill="hold" nodeType="afterGroup">
                            <p:stCondLst>
                              <p:cond delay="500"/>
                            </p:stCondLst>
                            <p:childTnLst>
                              <p:par>
                                <p:cTn id="53" presetID="53" presetClass="entr" presetSubtype="16" fill="hold" nodeType="after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500" fill="hold"/>
                                        <p:tgtEl>
                                          <p:spTgt spid="8"/>
                                        </p:tgtEl>
                                        <p:attrNameLst>
                                          <p:attrName>ppt_w</p:attrName>
                                        </p:attrNameLst>
                                      </p:cBhvr>
                                      <p:tavLst>
                                        <p:tav tm="0">
                                          <p:val>
                                            <p:fltVal val="0"/>
                                          </p:val>
                                        </p:tav>
                                        <p:tav tm="100000">
                                          <p:val>
                                            <p:strVal val="#ppt_w"/>
                                          </p:val>
                                        </p:tav>
                                      </p:tavLst>
                                    </p:anim>
                                    <p:anim calcmode="lin" valueType="num">
                                      <p:cBhvr>
                                        <p:cTn id="56" dur="500" fill="hold"/>
                                        <p:tgtEl>
                                          <p:spTgt spid="8"/>
                                        </p:tgtEl>
                                        <p:attrNameLst>
                                          <p:attrName>ppt_h</p:attrName>
                                        </p:attrNameLst>
                                      </p:cBhvr>
                                      <p:tavLst>
                                        <p:tav tm="0">
                                          <p:val>
                                            <p:fltVal val="0"/>
                                          </p:val>
                                        </p:tav>
                                        <p:tav tm="100000">
                                          <p:val>
                                            <p:strVal val="#ppt_h"/>
                                          </p:val>
                                        </p:tav>
                                      </p:tavLst>
                                    </p:anim>
                                    <p:animEffect transition="in" filter="fade">
                                      <p:cBhvr>
                                        <p:cTn id="57" dur="500"/>
                                        <p:tgtEl>
                                          <p:spTgt spid="8"/>
                                        </p:tgtEl>
                                      </p:cBhvr>
                                    </p:animEffect>
                                  </p:childTnLst>
                                </p:cTn>
                              </p:par>
                            </p:childTnLst>
                          </p:cTn>
                        </p:par>
                        <p:par>
                          <p:cTn id="58" fill="hold" nodeType="afterGroup">
                            <p:stCondLst>
                              <p:cond delay="1000"/>
                            </p:stCondLst>
                            <p:childTnLst>
                              <p:par>
                                <p:cTn id="59" presetID="8" presetClass="entr" presetSubtype="32" fill="hold"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diamond(out)">
                                      <p:cBhvr>
                                        <p:cTn id="61" dur="500"/>
                                        <p:tgtEl>
                                          <p:spTgt spid="9"/>
                                        </p:tgtEl>
                                      </p:cBhvr>
                                    </p:animEffect>
                                  </p:childTnLst>
                                </p:cTn>
                              </p:par>
                            </p:childTnLst>
                          </p:cTn>
                        </p:par>
                        <p:par>
                          <p:cTn id="62" fill="hold" nodeType="afterGroup">
                            <p:stCondLst>
                              <p:cond delay="1500"/>
                            </p:stCondLst>
                            <p:childTnLst>
                              <p:par>
                                <p:cTn id="63" presetID="8" presetClass="exit" presetSubtype="32" fill="hold" nodeType="afterEffect">
                                  <p:stCondLst>
                                    <p:cond delay="0"/>
                                  </p:stCondLst>
                                  <p:childTnLst>
                                    <p:animEffect transition="out" filter="diamond(out)">
                                      <p:cBhvr>
                                        <p:cTn id="64" dur="500"/>
                                        <p:tgtEl>
                                          <p:spTgt spid="9"/>
                                        </p:tgtEl>
                                      </p:cBhvr>
                                    </p:animEffect>
                                    <p:set>
                                      <p:cBhvr>
                                        <p:cTn id="65" dur="1" fill="hold">
                                          <p:stCondLst>
                                            <p:cond delay="499"/>
                                          </p:stCondLst>
                                        </p:cTn>
                                        <p:tgtEl>
                                          <p:spTgt spid="9"/>
                                        </p:tgtEl>
                                        <p:attrNameLst>
                                          <p:attrName>style.visibility</p:attrName>
                                        </p:attrNameLst>
                                      </p:cBhvr>
                                      <p:to>
                                        <p:strVal val="hidden"/>
                                      </p:to>
                                    </p:set>
                                  </p:childTnLst>
                                </p:cTn>
                              </p:par>
                            </p:childTnLst>
                          </p:cTn>
                        </p:par>
                        <p:par>
                          <p:cTn id="66" fill="hold" nodeType="afterGroup">
                            <p:stCondLst>
                              <p:cond delay="2000"/>
                            </p:stCondLst>
                            <p:childTnLst>
                              <p:par>
                                <p:cTn id="67" presetID="8" presetClass="entr" presetSubtype="32"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diamond(out)">
                                      <p:cBhvr>
                                        <p:cTn id="69" dur="500"/>
                                        <p:tgtEl>
                                          <p:spTgt spid="10"/>
                                        </p:tgtEl>
                                      </p:cBhvr>
                                    </p:animEffect>
                                  </p:childTnLst>
                                </p:cTn>
                              </p:par>
                            </p:childTnLst>
                          </p:cTn>
                        </p:par>
                        <p:par>
                          <p:cTn id="70" fill="hold" nodeType="afterGroup">
                            <p:stCondLst>
                              <p:cond delay="2500"/>
                            </p:stCondLst>
                            <p:childTnLst>
                              <p:par>
                                <p:cTn id="71" presetID="8" presetClass="exit" presetSubtype="32" fill="hold" nodeType="afterEffect">
                                  <p:stCondLst>
                                    <p:cond delay="0"/>
                                  </p:stCondLst>
                                  <p:childTnLst>
                                    <p:animEffect transition="out" filter="diamond(out)">
                                      <p:cBhvr>
                                        <p:cTn id="72" dur="500"/>
                                        <p:tgtEl>
                                          <p:spTgt spid="10"/>
                                        </p:tgtEl>
                                      </p:cBhvr>
                                    </p:animEffect>
                                    <p:set>
                                      <p:cBhvr>
                                        <p:cTn id="73" dur="1" fill="hold">
                                          <p:stCondLst>
                                            <p:cond delay="499"/>
                                          </p:stCondLst>
                                        </p:cTn>
                                        <p:tgtEl>
                                          <p:spTgt spid="10"/>
                                        </p:tgtEl>
                                        <p:attrNameLst>
                                          <p:attrName>style.visibility</p:attrName>
                                        </p:attrNameLst>
                                      </p:cBhvr>
                                      <p:to>
                                        <p:strVal val="hidden"/>
                                      </p:to>
                                    </p:set>
                                  </p:childTnLst>
                                </p:cTn>
                              </p:par>
                            </p:childTnLst>
                          </p:cTn>
                        </p:par>
                        <p:par>
                          <p:cTn id="74" fill="hold" nodeType="afterGroup">
                            <p:stCondLst>
                              <p:cond delay="3000"/>
                            </p:stCondLst>
                            <p:childTnLst>
                              <p:par>
                                <p:cTn id="75" presetID="9" presetClass="exit" presetSubtype="0" fill="hold" nodeType="afterEffect">
                                  <p:stCondLst>
                                    <p:cond delay="0"/>
                                  </p:stCondLst>
                                  <p:childTnLst>
                                    <p:animEffect transition="out" filter="dissolve">
                                      <p:cBhvr>
                                        <p:cTn id="76" dur="1000"/>
                                        <p:tgtEl>
                                          <p:spTgt spid="7"/>
                                        </p:tgtEl>
                                      </p:cBhvr>
                                    </p:animEffect>
                                    <p:set>
                                      <p:cBhvr>
                                        <p:cTn id="77" dur="1" fill="hold">
                                          <p:stCondLst>
                                            <p:cond delay="999"/>
                                          </p:stCondLst>
                                        </p:cTn>
                                        <p:tgtEl>
                                          <p:spTgt spid="7"/>
                                        </p:tgtEl>
                                        <p:attrNameLst>
                                          <p:attrName>style.visibility</p:attrName>
                                        </p:attrNameLst>
                                      </p:cBhvr>
                                      <p:to>
                                        <p:strVal val="hidden"/>
                                      </p:to>
                                    </p:set>
                                  </p:childTnLst>
                                </p:cTn>
                              </p:par>
                              <p:par>
                                <p:cTn id="78" presetID="9" presetClass="entr" presetSubtype="0" fill="hold" nodeType="with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dissolve">
                                      <p:cBhvr>
                                        <p:cTn id="80" dur="1000"/>
                                        <p:tgtEl>
                                          <p:spTgt spid="11"/>
                                        </p:tgtEl>
                                      </p:cBhvr>
                                    </p:animEffect>
                                  </p:childTnLst>
                                </p:cTn>
                              </p:par>
                            </p:childTnLst>
                          </p:cTn>
                        </p:par>
                        <p:par>
                          <p:cTn id="81" fill="hold" nodeType="afterGroup">
                            <p:stCondLst>
                              <p:cond delay="4000"/>
                            </p:stCondLst>
                            <p:childTnLst>
                              <p:par>
                                <p:cTn id="82" presetID="9" presetClass="exit" presetSubtype="0" fill="hold" nodeType="afterEffect">
                                  <p:stCondLst>
                                    <p:cond delay="0"/>
                                  </p:stCondLst>
                                  <p:childTnLst>
                                    <p:animEffect transition="out" filter="dissolve">
                                      <p:cBhvr>
                                        <p:cTn id="83" dur="500"/>
                                        <p:tgtEl>
                                          <p:spTgt spid="8"/>
                                        </p:tgtEl>
                                      </p:cBhvr>
                                    </p:animEffect>
                                    <p:set>
                                      <p:cBhvr>
                                        <p:cTn id="84" dur="1" fill="hold">
                                          <p:stCondLst>
                                            <p:cond delay="499"/>
                                          </p:stCondLst>
                                        </p:cTn>
                                        <p:tgtEl>
                                          <p:spTgt spid="8"/>
                                        </p:tgtEl>
                                        <p:attrNameLst>
                                          <p:attrName>style.visibility</p:attrName>
                                        </p:attrNameLst>
                                      </p:cBhvr>
                                      <p:to>
                                        <p:strVal val="hidden"/>
                                      </p:to>
                                    </p:set>
                                  </p:childTnLst>
                                </p:cTn>
                              </p:par>
                              <p:par>
                                <p:cTn id="85" presetID="9" presetClass="exit" presetSubtype="0" fill="hold" nodeType="withEffect">
                                  <p:stCondLst>
                                    <p:cond delay="0"/>
                                  </p:stCondLst>
                                  <p:childTnLst>
                                    <p:animEffect transition="out" filter="dissolve">
                                      <p:cBhvr>
                                        <p:cTn id="86" dur="500"/>
                                        <p:tgtEl>
                                          <p:spTgt spid="9"/>
                                        </p:tgtEl>
                                      </p:cBhvr>
                                    </p:animEffect>
                                    <p:set>
                                      <p:cBhvr>
                                        <p:cTn id="87" dur="1" fill="hold">
                                          <p:stCondLst>
                                            <p:cond delay="499"/>
                                          </p:stCondLst>
                                        </p:cTn>
                                        <p:tgtEl>
                                          <p:spTgt spid="9"/>
                                        </p:tgtEl>
                                        <p:attrNameLst>
                                          <p:attrName>style.visibility</p:attrName>
                                        </p:attrNameLst>
                                      </p:cBhvr>
                                      <p:to>
                                        <p:strVal val="hidden"/>
                                      </p:to>
                                    </p:set>
                                  </p:childTnLst>
                                </p:cTn>
                              </p:par>
                              <p:par>
                                <p:cTn id="88" presetID="9" presetClass="exit" presetSubtype="0" fill="hold" nodeType="withEffect">
                                  <p:stCondLst>
                                    <p:cond delay="0"/>
                                  </p:stCondLst>
                                  <p:childTnLst>
                                    <p:animEffect transition="out" filter="dissolve">
                                      <p:cBhvr>
                                        <p:cTn id="89" dur="500"/>
                                        <p:tgtEl>
                                          <p:spTgt spid="10"/>
                                        </p:tgtEl>
                                      </p:cBhvr>
                                    </p:animEffect>
                                    <p:set>
                                      <p:cBhvr>
                                        <p:cTn id="90" dur="1" fill="hold">
                                          <p:stCondLst>
                                            <p:cond delay="499"/>
                                          </p:stCondLst>
                                        </p:cTn>
                                        <p:tgtEl>
                                          <p:spTgt spid="10"/>
                                        </p:tgtEl>
                                        <p:attrNameLst>
                                          <p:attrName>style.visibility</p:attrName>
                                        </p:attrNameLst>
                                      </p:cBhvr>
                                      <p:to>
                                        <p:strVal val="hidden"/>
                                      </p:to>
                                    </p:set>
                                  </p:childTnLst>
                                </p:cTn>
                              </p:par>
                            </p:childTnLst>
                          </p:cTn>
                        </p:par>
                        <p:par>
                          <p:cTn id="91" fill="hold" nodeType="afterGroup">
                            <p:stCondLst>
                              <p:cond delay="4500"/>
                            </p:stCondLst>
                            <p:childTnLst>
                              <p:par>
                                <p:cTn id="92" presetID="9" presetClass="exit" presetSubtype="0" fill="hold" nodeType="afterEffect">
                                  <p:stCondLst>
                                    <p:cond delay="1500"/>
                                  </p:stCondLst>
                                  <p:childTnLst>
                                    <p:animEffect transition="out" filter="dissolve">
                                      <p:cBhvr>
                                        <p:cTn id="93" dur="500"/>
                                        <p:tgtEl>
                                          <p:spTgt spid="11"/>
                                        </p:tgtEl>
                                      </p:cBhvr>
                                    </p:animEffect>
                                    <p:set>
                                      <p:cBhvr>
                                        <p:cTn id="94"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0" y="0"/>
            <a:ext cx="4572000" cy="5908675"/>
          </a:xfrm>
          <a:prstGeom prst="rect">
            <a:avLst/>
          </a:prstGeom>
          <a:noFill/>
          <a:ln w="9525">
            <a:noFill/>
            <a:miter lim="800000"/>
            <a:headEnd/>
            <a:tailEnd/>
          </a:ln>
          <a:effectLst/>
        </p:spPr>
        <p:txBody>
          <a:bodyPr>
            <a:spAutoFit/>
          </a:bodyPr>
          <a:lstStyle/>
          <a:p>
            <a:pPr marL="457200" indent="-457200">
              <a:spcBef>
                <a:spcPct val="50000"/>
              </a:spcBef>
              <a:buFontTx/>
              <a:buAutoNum type="arabicPeriod" startAt="13"/>
              <a:defRPr/>
            </a:pPr>
            <a:r>
              <a:rPr lang="en-US" sz="2400" b="1" i="1" u="sng" dirty="0">
                <a:solidFill>
                  <a:srgbClr val="000000"/>
                </a:solidFill>
                <a:effectLst>
                  <a:outerShdw blurRad="38100" dist="38100" dir="2700000" algn="tl">
                    <a:srgbClr val="FFFFFF"/>
                  </a:outerShdw>
                </a:effectLst>
                <a:latin typeface="Times New Roman" pitchFamily="18" charset="0"/>
                <a:cs typeface="Times New Roman" pitchFamily="18" charset="0"/>
              </a:rPr>
              <a:t>Haman</a:t>
            </a:r>
            <a:r>
              <a:rPr lang="en-US" sz="2400" dirty="0">
                <a:solidFill>
                  <a:srgbClr val="000000"/>
                </a:solidFill>
                <a:latin typeface="Times New Roman" pitchFamily="18" charset="0"/>
                <a:cs typeface="Times New Roman" pitchFamily="18" charset="0"/>
              </a:rPr>
              <a:t> told his wife </a:t>
            </a:r>
            <a:r>
              <a:rPr lang="en-US" sz="2400" dirty="0" err="1">
                <a:solidFill>
                  <a:srgbClr val="000000"/>
                </a:solidFill>
                <a:latin typeface="Times New Roman" pitchFamily="18" charset="0"/>
                <a:cs typeface="Times New Roman" pitchFamily="18" charset="0"/>
              </a:rPr>
              <a:t>Zeresh</a:t>
            </a:r>
            <a:r>
              <a:rPr lang="en-US" sz="2400" dirty="0">
                <a:solidFill>
                  <a:srgbClr val="000000"/>
                </a:solidFill>
                <a:latin typeface="Times New Roman" pitchFamily="18" charset="0"/>
                <a:cs typeface="Times New Roman" pitchFamily="18" charset="0"/>
              </a:rPr>
              <a:t> and all his friends about all that had happened to him. And his wise men and his wife </a:t>
            </a:r>
            <a:r>
              <a:rPr lang="en-US" sz="2400" dirty="0" err="1">
                <a:solidFill>
                  <a:srgbClr val="000000"/>
                </a:solidFill>
                <a:latin typeface="Times New Roman" pitchFamily="18" charset="0"/>
                <a:cs typeface="Times New Roman" pitchFamily="18" charset="0"/>
              </a:rPr>
              <a:t>Zeresh</a:t>
            </a:r>
            <a:r>
              <a:rPr lang="en-US" sz="2400" dirty="0">
                <a:solidFill>
                  <a:srgbClr val="000000"/>
                </a:solidFill>
                <a:latin typeface="Times New Roman" pitchFamily="18" charset="0"/>
                <a:cs typeface="Times New Roman" pitchFamily="18" charset="0"/>
              </a:rPr>
              <a:t> told him, "If this </a:t>
            </a:r>
            <a:r>
              <a:rPr lang="en-US" sz="2400" dirty="0" err="1">
                <a:solidFill>
                  <a:srgbClr val="000000"/>
                </a:solidFill>
                <a:latin typeface="Times New Roman" pitchFamily="18" charset="0"/>
                <a:cs typeface="Times New Roman" pitchFamily="18" charset="0"/>
              </a:rPr>
              <a:t>Mordechai</a:t>
            </a:r>
            <a:r>
              <a:rPr lang="en-US" sz="2400" dirty="0">
                <a:solidFill>
                  <a:srgbClr val="000000"/>
                </a:solidFill>
                <a:latin typeface="Times New Roman" pitchFamily="18" charset="0"/>
                <a:cs typeface="Times New Roman" pitchFamily="18" charset="0"/>
              </a:rPr>
              <a:t>, before whom you have begun to fall, is of Jewish descent, you will not prevail over him, for you will certainly fall before him.“</a:t>
            </a:r>
            <a:endParaRPr lang="en-US" dirty="0">
              <a:solidFill>
                <a:srgbClr val="000000"/>
              </a:solidFill>
              <a:latin typeface="Times New Roman" pitchFamily="18" charset="0"/>
              <a:cs typeface="Times New Roman" pitchFamily="18" charset="0"/>
            </a:endParaRPr>
          </a:p>
          <a:p>
            <a:pPr marL="457200" indent="-457200">
              <a:spcBef>
                <a:spcPct val="50000"/>
              </a:spcBef>
              <a:buFontTx/>
              <a:buAutoNum type="arabicPeriod" startAt="13"/>
              <a:defRPr/>
            </a:pPr>
            <a:endParaRPr lang="en-US" sz="2000" dirty="0">
              <a:solidFill>
                <a:srgbClr val="000000"/>
              </a:solidFill>
              <a:latin typeface="Times New Roman" pitchFamily="18" charset="0"/>
              <a:cs typeface="Times New Roman" pitchFamily="18" charset="0"/>
            </a:endParaRPr>
          </a:p>
          <a:p>
            <a:pPr marL="457200" indent="-457200">
              <a:spcBef>
                <a:spcPct val="50000"/>
              </a:spcBef>
              <a:buFontTx/>
              <a:buAutoNum type="arabicPeriod" startAt="13"/>
              <a:defRPr/>
            </a:pPr>
            <a:r>
              <a:rPr lang="en-US" sz="2400" dirty="0">
                <a:solidFill>
                  <a:srgbClr val="000000"/>
                </a:solidFill>
                <a:latin typeface="Times New Roman" pitchFamily="18" charset="0"/>
                <a:cs typeface="Times New Roman" pitchFamily="18" charset="0"/>
              </a:rPr>
              <a:t>While they were still talking with him, the chamberlains of the king arrived, and they rushed to bring </a:t>
            </a:r>
            <a:r>
              <a:rPr lang="en-US" sz="2400" b="1" i="1" u="sng" dirty="0">
                <a:solidFill>
                  <a:srgbClr val="000000"/>
                </a:solidFill>
                <a:effectLst>
                  <a:outerShdw blurRad="38100" dist="38100" dir="2700000" algn="tl">
                    <a:srgbClr val="FFFFFF"/>
                  </a:outerShdw>
                </a:effectLst>
                <a:latin typeface="Times New Roman" pitchFamily="18" charset="0"/>
                <a:cs typeface="Times New Roman" pitchFamily="18" charset="0"/>
              </a:rPr>
              <a:t>Haman</a:t>
            </a:r>
            <a:r>
              <a:rPr lang="en-US" sz="2400" dirty="0">
                <a:solidFill>
                  <a:srgbClr val="000000"/>
                </a:solidFill>
                <a:latin typeface="Times New Roman" pitchFamily="18" charset="0"/>
                <a:cs typeface="Times New Roman" pitchFamily="18" charset="0"/>
              </a:rPr>
              <a:t> to the feast that Esther had prepared. </a:t>
            </a:r>
          </a:p>
        </p:txBody>
      </p:sp>
      <p:sp>
        <p:nvSpPr>
          <p:cNvPr id="59395" name="Text Box 3"/>
          <p:cNvSpPr txBox="1">
            <a:spLocks noChangeArrowheads="1"/>
          </p:cNvSpPr>
          <p:nvPr/>
        </p:nvSpPr>
        <p:spPr bwMode="auto">
          <a:xfrm>
            <a:off x="4572000" y="0"/>
            <a:ext cx="457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defRPr sz="800">
                <a:solidFill>
                  <a:srgbClr val="FFFF00"/>
                </a:solidFill>
                <a:latin typeface="Arial" pitchFamily="34" charset="0"/>
              </a:defRPr>
            </a:lvl1pPr>
            <a:lvl2pPr marL="742950" indent="-285750" eaLnBrk="0" hangingPunct="0">
              <a:spcBef>
                <a:spcPct val="50000"/>
              </a:spcBef>
              <a:defRPr sz="800">
                <a:solidFill>
                  <a:srgbClr val="FFFF00"/>
                </a:solidFill>
                <a:latin typeface="Arial" pitchFamily="34" charset="0"/>
              </a:defRPr>
            </a:lvl2pPr>
            <a:lvl3pPr marL="1143000" indent="-228600" eaLnBrk="0" hangingPunct="0">
              <a:spcBef>
                <a:spcPct val="50000"/>
              </a:spcBef>
              <a:defRPr sz="800">
                <a:solidFill>
                  <a:srgbClr val="FFFF00"/>
                </a:solidFill>
                <a:latin typeface="Arial" pitchFamily="34" charset="0"/>
              </a:defRPr>
            </a:lvl3pPr>
            <a:lvl4pPr marL="1600200" indent="-228600" eaLnBrk="0" hangingPunct="0">
              <a:spcBef>
                <a:spcPct val="50000"/>
              </a:spcBef>
              <a:defRPr sz="800">
                <a:solidFill>
                  <a:srgbClr val="FFFF00"/>
                </a:solidFill>
                <a:latin typeface="Arial" pitchFamily="34" charset="0"/>
              </a:defRPr>
            </a:lvl4pPr>
            <a:lvl5pPr marL="2057400" indent="-228600" eaLnBrk="0" hangingPunct="0">
              <a:spcBef>
                <a:spcPct val="50000"/>
              </a:spcBef>
              <a:defRPr sz="800">
                <a:solidFill>
                  <a:srgbClr val="FFFF00"/>
                </a:solidFill>
                <a:latin typeface="Arial" pitchFamily="34" charset="0"/>
              </a:defRPr>
            </a:lvl5pPr>
            <a:lvl6pPr marL="2514600" indent="-228600" eaLnBrk="0" fontAlgn="base" hangingPunct="0">
              <a:spcBef>
                <a:spcPct val="50000"/>
              </a:spcBef>
              <a:spcAft>
                <a:spcPct val="0"/>
              </a:spcAft>
              <a:defRPr sz="800">
                <a:solidFill>
                  <a:srgbClr val="FFFF00"/>
                </a:solidFill>
                <a:latin typeface="Arial" pitchFamily="34" charset="0"/>
              </a:defRPr>
            </a:lvl6pPr>
            <a:lvl7pPr marL="2971800" indent="-228600" eaLnBrk="0" fontAlgn="base" hangingPunct="0">
              <a:spcBef>
                <a:spcPct val="50000"/>
              </a:spcBef>
              <a:spcAft>
                <a:spcPct val="0"/>
              </a:spcAft>
              <a:defRPr sz="800">
                <a:solidFill>
                  <a:srgbClr val="FFFF00"/>
                </a:solidFill>
                <a:latin typeface="Arial" pitchFamily="34" charset="0"/>
              </a:defRPr>
            </a:lvl7pPr>
            <a:lvl8pPr marL="3429000" indent="-228600" eaLnBrk="0" fontAlgn="base" hangingPunct="0">
              <a:spcBef>
                <a:spcPct val="50000"/>
              </a:spcBef>
              <a:spcAft>
                <a:spcPct val="0"/>
              </a:spcAft>
              <a:defRPr sz="800">
                <a:solidFill>
                  <a:srgbClr val="FFFF00"/>
                </a:solidFill>
                <a:latin typeface="Arial" pitchFamily="34" charset="0"/>
              </a:defRPr>
            </a:lvl8pPr>
            <a:lvl9pPr marL="3886200" indent="-228600" eaLnBrk="0" fontAlgn="base" hangingPunct="0">
              <a:spcBef>
                <a:spcPct val="50000"/>
              </a:spcBef>
              <a:spcAft>
                <a:spcPct val="0"/>
              </a:spcAft>
              <a:defRPr sz="800">
                <a:solidFill>
                  <a:srgbClr val="FFFF00"/>
                </a:solidFill>
                <a:latin typeface="Arial" pitchFamily="34" charset="0"/>
              </a:defRPr>
            </a:lvl9pPr>
          </a:lstStyle>
          <a:p>
            <a:pPr eaLnBrk="1" hangingPunct="1"/>
            <a:endParaRPr lang="en-CA" altLang="en-US" sz="2400"/>
          </a:p>
        </p:txBody>
      </p:sp>
      <p:sp>
        <p:nvSpPr>
          <p:cNvPr id="59396" name="Text Box 4"/>
          <p:cNvSpPr txBox="1">
            <a:spLocks noChangeArrowheads="1"/>
          </p:cNvSpPr>
          <p:nvPr/>
        </p:nvSpPr>
        <p:spPr bwMode="auto">
          <a:xfrm>
            <a:off x="4572000" y="0"/>
            <a:ext cx="4572000" cy="6924675"/>
          </a:xfrm>
          <a:prstGeom prst="rect">
            <a:avLst/>
          </a:prstGeom>
          <a:noFill/>
          <a:ln w="9525">
            <a:noFill/>
            <a:miter lim="800000"/>
            <a:headEnd/>
            <a:tailEnd/>
          </a:ln>
          <a:effectLst/>
        </p:spPr>
        <p:txBody>
          <a:bodyPr>
            <a:spAutoFit/>
          </a:bodyPr>
          <a:lstStyle/>
          <a:p>
            <a:pPr algn="r" rtl="1">
              <a:spcBef>
                <a:spcPct val="50000"/>
              </a:spcBef>
              <a:defRPr/>
            </a:pPr>
            <a:r>
              <a:rPr lang="he-IL" sz="3200" b="1" dirty="0">
                <a:solidFill>
                  <a:srgbClr val="000000"/>
                </a:solidFill>
                <a:latin typeface="Arial" charset="0"/>
                <a:cs typeface="David" pitchFamily="2" charset="-79"/>
              </a:rPr>
              <a:t>יג</a:t>
            </a:r>
            <a:r>
              <a:rPr lang="en-US" sz="3200" b="1" dirty="0">
                <a:solidFill>
                  <a:srgbClr val="000000"/>
                </a:solidFill>
                <a:latin typeface="Arial" charset="0"/>
                <a:cs typeface="David" pitchFamily="2" charset="-79"/>
              </a:rPr>
              <a:t>.</a:t>
            </a:r>
            <a:r>
              <a:rPr lang="he-IL" sz="3200" dirty="0">
                <a:solidFill>
                  <a:srgbClr val="000000"/>
                </a:solidFill>
                <a:latin typeface="Arial" charset="0"/>
                <a:cs typeface="David" pitchFamily="2" charset="-79"/>
              </a:rPr>
              <a:t> וַיְסַפֵּר </a:t>
            </a:r>
            <a:r>
              <a:rPr lang="he-IL" sz="3200" b="1" u="sng" dirty="0">
                <a:solidFill>
                  <a:srgbClr val="000000"/>
                </a:solidFill>
                <a:effectLst>
                  <a:outerShdw blurRad="38100" dist="38100" dir="2700000" algn="tl">
                    <a:srgbClr val="FFFFFF"/>
                  </a:outerShdw>
                </a:effectLst>
                <a:latin typeface="Arial" charset="0"/>
                <a:cs typeface="David" pitchFamily="2" charset="-79"/>
              </a:rPr>
              <a:t>הָמָן</a:t>
            </a:r>
            <a:r>
              <a:rPr lang="he-IL" sz="3200" dirty="0">
                <a:solidFill>
                  <a:srgbClr val="000000"/>
                </a:solidFill>
                <a:latin typeface="Arial" charset="0"/>
                <a:cs typeface="David" pitchFamily="2" charset="-79"/>
              </a:rPr>
              <a:t> לְזֶרֶשׁ אִשְׁתּוֹ, </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וּלְכָל אֹהֲבָיו, אֵת, כָּל אֲשֶׁר </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קָרָהוּ; וַיֹּאמְרוּ לוֹ חֲכָמָיו </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וְזֶרֶשׁ אִשְׁתּוֹ, אִם מִזֶּרַע </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הַיְּהוּדִים מָרְדֳּכַי אֲשֶׁר </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הַחִלּוֹתָ לִנְפֹּל לְפָנָיו לֹא </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תוּכַל לוֹ--כִּי נָפוֹל תִּפּוֹל, </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לְפָנָיו.  </a:t>
            </a:r>
            <a:endParaRPr lang="en-US" sz="3200" dirty="0">
              <a:solidFill>
                <a:srgbClr val="000000"/>
              </a:solidFill>
              <a:latin typeface="Arial" charset="0"/>
              <a:cs typeface="David" pitchFamily="2" charset="-79"/>
            </a:endParaRPr>
          </a:p>
          <a:p>
            <a:pPr algn="r" rtl="1">
              <a:spcBef>
                <a:spcPct val="50000"/>
              </a:spcBef>
              <a:defRPr/>
            </a:pPr>
            <a:endParaRPr lang="en-US" dirty="0">
              <a:solidFill>
                <a:srgbClr val="000000"/>
              </a:solidFill>
              <a:latin typeface="Arial" charset="0"/>
              <a:cs typeface="David" pitchFamily="2" charset="-79"/>
            </a:endParaRPr>
          </a:p>
          <a:p>
            <a:pPr algn="r" rtl="1">
              <a:spcBef>
                <a:spcPct val="50000"/>
              </a:spcBef>
              <a:defRPr/>
            </a:pPr>
            <a:r>
              <a:rPr lang="he-IL" sz="3200" b="1" dirty="0">
                <a:solidFill>
                  <a:srgbClr val="000000"/>
                </a:solidFill>
                <a:latin typeface="Arial" charset="0"/>
                <a:cs typeface="David" pitchFamily="2" charset="-79"/>
              </a:rPr>
              <a:t>יד</a:t>
            </a:r>
            <a:r>
              <a:rPr lang="en-US" sz="3200" b="1" dirty="0">
                <a:solidFill>
                  <a:srgbClr val="000000"/>
                </a:solidFill>
                <a:latin typeface="Arial" charset="0"/>
                <a:cs typeface="David" pitchFamily="2" charset="-79"/>
              </a:rPr>
              <a:t>.</a:t>
            </a:r>
            <a:r>
              <a:rPr lang="he-IL" sz="3200" dirty="0">
                <a:solidFill>
                  <a:srgbClr val="000000"/>
                </a:solidFill>
                <a:latin typeface="Arial" charset="0"/>
                <a:cs typeface="David" pitchFamily="2" charset="-79"/>
              </a:rPr>
              <a:t> עוֹדָם מְדַבְּרִים עִמּוֹ, </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וְסָרִיסֵי הַמֶּלֶךְ הִגִּיעוּ; </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וַיַּבְהִלוּ לְהָבִיא אֶת </a:t>
            </a:r>
            <a:r>
              <a:rPr lang="he-IL" sz="3200" b="1" u="sng" dirty="0">
                <a:solidFill>
                  <a:srgbClr val="000000"/>
                </a:solidFill>
                <a:effectLst>
                  <a:outerShdw blurRad="38100" dist="38100" dir="2700000" algn="tl">
                    <a:srgbClr val="808080"/>
                  </a:outerShdw>
                </a:effectLst>
                <a:latin typeface="Arial" charset="0"/>
                <a:cs typeface="David" pitchFamily="2" charset="-79"/>
              </a:rPr>
              <a:t>הָמָן</a:t>
            </a:r>
            <a:r>
              <a:rPr lang="he-IL" sz="3200" dirty="0">
                <a:solidFill>
                  <a:srgbClr val="000000"/>
                </a:solidFill>
                <a:latin typeface="Arial" charset="0"/>
                <a:cs typeface="David" pitchFamily="2" charset="-79"/>
              </a:rPr>
              <a:t>, </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אֶל הַמִּשְׁתֶּה אֲשֶׁר עָשְׂתָה </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אֶסְתֵּר.</a:t>
            </a:r>
            <a:endParaRPr lang="en-US" sz="3200" dirty="0">
              <a:solidFill>
                <a:srgbClr val="000000"/>
              </a:solidFill>
              <a:latin typeface="Arial" charset="0"/>
              <a:cs typeface="David" pitchFamily="2" charset="-79"/>
            </a:endParaRPr>
          </a:p>
        </p:txBody>
      </p:sp>
      <p:sp>
        <p:nvSpPr>
          <p:cNvPr id="5" name="Trapezoid 4"/>
          <p:cNvSpPr/>
          <p:nvPr/>
        </p:nvSpPr>
        <p:spPr>
          <a:xfrm>
            <a:off x="1925638" y="2233613"/>
            <a:ext cx="5205412" cy="4624387"/>
          </a:xfrm>
          <a:prstGeom prst="trapezoid">
            <a:avLst>
              <a:gd name="adj" fmla="val 47986"/>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60500" y="269875"/>
            <a:ext cx="6116638"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256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92488" y="2940050"/>
            <a:ext cx="2254250" cy="407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256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92488" y="2041525"/>
            <a:ext cx="2254250" cy="408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51e86c9fc0c48.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76438" y="1384300"/>
            <a:ext cx="5715001"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2" presetClass="entr" presetSubtype="2"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1+#ppt_w/2"/>
                                          </p:val>
                                        </p:tav>
                                        <p:tav tm="100000">
                                          <p:val>
                                            <p:strVal val="#ppt_x"/>
                                          </p:val>
                                        </p:tav>
                                      </p:tavLst>
                                    </p:anim>
                                    <p:anim calcmode="lin" valueType="num">
                                      <p:cBhvr additive="base">
                                        <p:cTn id="13" dur="1000" fill="hold"/>
                                        <p:tgtEl>
                                          <p:spTgt spid="6"/>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2000"/>
                            </p:stCondLst>
                            <p:childTnLst>
                              <p:par>
                                <p:cTn id="15" presetID="22" presetClass="entr" presetSubtype="1"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1000"/>
                                        <p:tgtEl>
                                          <p:spTgt spid="5"/>
                                        </p:tgtEl>
                                      </p:cBhvr>
                                    </p:animEffect>
                                  </p:childTnLst>
                                </p:cTn>
                              </p:par>
                            </p:childTnLst>
                          </p:cTn>
                        </p:par>
                        <p:par>
                          <p:cTn id="18" fill="hold" nodeType="afterGroup">
                            <p:stCondLst>
                              <p:cond delay="3000"/>
                            </p:stCondLst>
                            <p:childTnLst>
                              <p:par>
                                <p:cTn id="19" presetID="9" presetClass="exit" presetSubtype="0" fill="hold" nodeType="afterEffect">
                                  <p:stCondLst>
                                    <p:cond delay="0"/>
                                  </p:stCondLst>
                                  <p:childTnLst>
                                    <p:animEffect transition="out" filter="dissolve">
                                      <p:cBhvr>
                                        <p:cTn id="20" dur="3000"/>
                                        <p:tgtEl>
                                          <p:spTgt spid="7"/>
                                        </p:tgtEl>
                                      </p:cBhvr>
                                    </p:animEffect>
                                    <p:set>
                                      <p:cBhvr>
                                        <p:cTn id="21" dur="1" fill="hold">
                                          <p:stCondLst>
                                            <p:cond delay="2999"/>
                                          </p:stCondLst>
                                        </p:cTn>
                                        <p:tgtEl>
                                          <p:spTgt spid="7"/>
                                        </p:tgtEl>
                                        <p:attrNameLst>
                                          <p:attrName>style.visibility</p:attrName>
                                        </p:attrNameLst>
                                      </p:cBhvr>
                                      <p:to>
                                        <p:strVal val="hidden"/>
                                      </p:to>
                                    </p:set>
                                  </p:childTnLst>
                                </p:cTn>
                              </p:par>
                            </p:childTnLst>
                          </p:cTn>
                        </p:par>
                        <p:par>
                          <p:cTn id="22" fill="hold" nodeType="afterGroup">
                            <p:stCondLst>
                              <p:cond delay="6000"/>
                            </p:stCondLst>
                            <p:childTnLst>
                              <p:par>
                                <p:cTn id="23" presetID="22" presetClass="exit" presetSubtype="4" fill="hold" nodeType="afterEffect">
                                  <p:stCondLst>
                                    <p:cond delay="0"/>
                                  </p:stCondLst>
                                  <p:childTnLst>
                                    <p:animEffect transition="out" filter="wipe(down)">
                                      <p:cBhvr>
                                        <p:cTn id="24" dur="1000"/>
                                        <p:tgtEl>
                                          <p:spTgt spid="5"/>
                                        </p:tgtEl>
                                      </p:cBhvr>
                                    </p:animEffect>
                                    <p:set>
                                      <p:cBhvr>
                                        <p:cTn id="25" dur="1" fill="hold">
                                          <p:stCondLst>
                                            <p:cond delay="999"/>
                                          </p:stCondLst>
                                        </p:cTn>
                                        <p:tgtEl>
                                          <p:spTgt spid="5"/>
                                        </p:tgtEl>
                                        <p:attrNameLst>
                                          <p:attrName>style.visibility</p:attrName>
                                        </p:attrNameLst>
                                      </p:cBhvr>
                                      <p:to>
                                        <p:strVal val="hidden"/>
                                      </p:to>
                                    </p:set>
                                  </p:childTnLst>
                                </p:cTn>
                              </p:par>
                            </p:childTnLst>
                          </p:cTn>
                        </p:par>
                        <p:par>
                          <p:cTn id="26" fill="hold" nodeType="afterGroup">
                            <p:stCondLst>
                              <p:cond delay="7000"/>
                            </p:stCondLst>
                            <p:childTnLst>
                              <p:par>
                                <p:cTn id="27" presetID="2" presetClass="exit" presetSubtype="8" fill="hold" nodeType="afterEffect">
                                  <p:stCondLst>
                                    <p:cond delay="0"/>
                                  </p:stCondLst>
                                  <p:childTnLst>
                                    <p:anim calcmode="lin" valueType="num">
                                      <p:cBhvr additive="base">
                                        <p:cTn id="28" dur="1000"/>
                                        <p:tgtEl>
                                          <p:spTgt spid="6"/>
                                        </p:tgtEl>
                                        <p:attrNameLst>
                                          <p:attrName>ppt_x</p:attrName>
                                        </p:attrNameLst>
                                      </p:cBhvr>
                                      <p:tavLst>
                                        <p:tav tm="0">
                                          <p:val>
                                            <p:strVal val="ppt_x"/>
                                          </p:val>
                                        </p:tav>
                                        <p:tav tm="100000">
                                          <p:val>
                                            <p:strVal val="0-ppt_w/2"/>
                                          </p:val>
                                        </p:tav>
                                      </p:tavLst>
                                    </p:anim>
                                    <p:anim calcmode="lin" valueType="num">
                                      <p:cBhvr additive="base">
                                        <p:cTn id="29" dur="1000"/>
                                        <p:tgtEl>
                                          <p:spTgt spid="6"/>
                                        </p:tgtEl>
                                        <p:attrNameLst>
                                          <p:attrName>ppt_y</p:attrName>
                                        </p:attrNameLst>
                                      </p:cBhvr>
                                      <p:tavLst>
                                        <p:tav tm="0">
                                          <p:val>
                                            <p:strVal val="ppt_y"/>
                                          </p:val>
                                        </p:tav>
                                        <p:tav tm="100000">
                                          <p:val>
                                            <p:strVal val="ppt_y"/>
                                          </p:val>
                                        </p:tav>
                                      </p:tavLst>
                                    </p:anim>
                                    <p:set>
                                      <p:cBhvr>
                                        <p:cTn id="30" dur="1" fill="hold">
                                          <p:stCondLst>
                                            <p:cond delay="999"/>
                                          </p:stCondLst>
                                        </p:cTn>
                                        <p:tgtEl>
                                          <p:spTgt spid="6"/>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800" fill="hold"/>
                                        <p:tgtEl>
                                          <p:spTgt spid="8"/>
                                        </p:tgtEl>
                                        <p:attrNameLst>
                                          <p:attrName>ppt_x</p:attrName>
                                        </p:attrNameLst>
                                      </p:cBhvr>
                                      <p:tavLst>
                                        <p:tav tm="0">
                                          <p:val>
                                            <p:strVal val="0-#ppt_w/2"/>
                                          </p:val>
                                        </p:tav>
                                        <p:tav tm="100000">
                                          <p:val>
                                            <p:strVal val="#ppt_x"/>
                                          </p:val>
                                        </p:tav>
                                      </p:tavLst>
                                    </p:anim>
                                    <p:anim calcmode="lin" valueType="num">
                                      <p:cBhvr additive="base">
                                        <p:cTn id="36" dur="800" fill="hold"/>
                                        <p:tgtEl>
                                          <p:spTgt spid="8"/>
                                        </p:tgtEl>
                                        <p:attrNameLst>
                                          <p:attrName>ppt_y</p:attrName>
                                        </p:attrNameLst>
                                      </p:cBhvr>
                                      <p:tavLst>
                                        <p:tav tm="0">
                                          <p:val>
                                            <p:strVal val="#ppt_y"/>
                                          </p:val>
                                        </p:tav>
                                        <p:tav tm="100000">
                                          <p:val>
                                            <p:strVal val="#ppt_y"/>
                                          </p:val>
                                        </p:tav>
                                      </p:tavLst>
                                    </p:anim>
                                  </p:childTnLst>
                                </p:cTn>
                              </p:par>
                            </p:childTnLst>
                          </p:cTn>
                        </p:par>
                        <p:par>
                          <p:cTn id="37" fill="hold" nodeType="afterGroup">
                            <p:stCondLst>
                              <p:cond delay="800"/>
                            </p:stCondLst>
                            <p:childTnLst>
                              <p:par>
                                <p:cTn id="38" presetID="32" presetClass="emph" presetSubtype="0" fill="hold" nodeType="afterEffect">
                                  <p:stCondLst>
                                    <p:cond delay="0"/>
                                  </p:stCondLst>
                                  <p:childTnLst>
                                    <p:animRot by="120000">
                                      <p:cBhvr>
                                        <p:cTn id="39" dur="100" fill="hold">
                                          <p:stCondLst>
                                            <p:cond delay="0"/>
                                          </p:stCondLst>
                                        </p:cTn>
                                        <p:tgtEl>
                                          <p:spTgt spid="8"/>
                                        </p:tgtEl>
                                        <p:attrNameLst>
                                          <p:attrName>r</p:attrName>
                                        </p:attrNameLst>
                                      </p:cBhvr>
                                    </p:animRot>
                                    <p:animRot by="-240000">
                                      <p:cBhvr>
                                        <p:cTn id="40" dur="200" fill="hold">
                                          <p:stCondLst>
                                            <p:cond delay="200"/>
                                          </p:stCondLst>
                                        </p:cTn>
                                        <p:tgtEl>
                                          <p:spTgt spid="8"/>
                                        </p:tgtEl>
                                        <p:attrNameLst>
                                          <p:attrName>r</p:attrName>
                                        </p:attrNameLst>
                                      </p:cBhvr>
                                    </p:animRot>
                                    <p:animRot by="240000">
                                      <p:cBhvr>
                                        <p:cTn id="41" dur="200" fill="hold">
                                          <p:stCondLst>
                                            <p:cond delay="400"/>
                                          </p:stCondLst>
                                        </p:cTn>
                                        <p:tgtEl>
                                          <p:spTgt spid="8"/>
                                        </p:tgtEl>
                                        <p:attrNameLst>
                                          <p:attrName>r</p:attrName>
                                        </p:attrNameLst>
                                      </p:cBhvr>
                                    </p:animRot>
                                    <p:animRot by="-240000">
                                      <p:cBhvr>
                                        <p:cTn id="42" dur="200" fill="hold">
                                          <p:stCondLst>
                                            <p:cond delay="600"/>
                                          </p:stCondLst>
                                        </p:cTn>
                                        <p:tgtEl>
                                          <p:spTgt spid="8"/>
                                        </p:tgtEl>
                                        <p:attrNameLst>
                                          <p:attrName>r</p:attrName>
                                        </p:attrNameLst>
                                      </p:cBhvr>
                                    </p:animRot>
                                    <p:animRot by="120000">
                                      <p:cBhvr>
                                        <p:cTn id="43" dur="200" fill="hold">
                                          <p:stCondLst>
                                            <p:cond delay="800"/>
                                          </p:stCondLst>
                                        </p:cTn>
                                        <p:tgtEl>
                                          <p:spTgt spid="8"/>
                                        </p:tgtEl>
                                        <p:attrNameLst>
                                          <p:attrName>r</p:attrName>
                                        </p:attrNameLst>
                                      </p:cBhvr>
                                    </p:animRot>
                                  </p:childTnLst>
                                </p:cTn>
                              </p:par>
                            </p:childTnLst>
                          </p:cTn>
                        </p:par>
                        <p:par>
                          <p:cTn id="44" fill="hold" nodeType="afterGroup">
                            <p:stCondLst>
                              <p:cond delay="1800"/>
                            </p:stCondLst>
                            <p:childTnLst>
                              <p:par>
                                <p:cTn id="45" presetID="2" presetClass="entr" presetSubtype="8"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0-#ppt_w/2"/>
                                          </p:val>
                                        </p:tav>
                                        <p:tav tm="100000">
                                          <p:val>
                                            <p:strVal val="#ppt_x"/>
                                          </p:val>
                                        </p:tav>
                                      </p:tavLst>
                                    </p:anim>
                                    <p:anim calcmode="lin" valueType="num">
                                      <p:cBhvr additive="base">
                                        <p:cTn id="48" dur="500" fill="hold"/>
                                        <p:tgtEl>
                                          <p:spTgt spid="9"/>
                                        </p:tgtEl>
                                        <p:attrNameLst>
                                          <p:attrName>ppt_y</p:attrName>
                                        </p:attrNameLst>
                                      </p:cBhvr>
                                      <p:tavLst>
                                        <p:tav tm="0">
                                          <p:val>
                                            <p:strVal val="#ppt_y"/>
                                          </p:val>
                                        </p:tav>
                                        <p:tav tm="100000">
                                          <p:val>
                                            <p:strVal val="#ppt_y"/>
                                          </p:val>
                                        </p:tav>
                                      </p:tavLst>
                                    </p:anim>
                                  </p:childTnLst>
                                </p:cTn>
                              </p:par>
                              <p:par>
                                <p:cTn id="49" presetID="2" presetClass="exit" presetSubtype="2" fill="hold" nodeType="withEffect">
                                  <p:stCondLst>
                                    <p:cond delay="2000"/>
                                  </p:stCondLst>
                                  <p:childTnLst>
                                    <p:anim calcmode="lin" valueType="num">
                                      <p:cBhvr additive="base">
                                        <p:cTn id="50" dur="500"/>
                                        <p:tgtEl>
                                          <p:spTgt spid="8"/>
                                        </p:tgtEl>
                                        <p:attrNameLst>
                                          <p:attrName>ppt_x</p:attrName>
                                        </p:attrNameLst>
                                      </p:cBhvr>
                                      <p:tavLst>
                                        <p:tav tm="0">
                                          <p:val>
                                            <p:strVal val="ppt_x"/>
                                          </p:val>
                                        </p:tav>
                                        <p:tav tm="100000">
                                          <p:val>
                                            <p:strVal val="1+ppt_w/2"/>
                                          </p:val>
                                        </p:tav>
                                      </p:tavLst>
                                    </p:anim>
                                    <p:anim calcmode="lin" valueType="num">
                                      <p:cBhvr additive="base">
                                        <p:cTn id="51" dur="500"/>
                                        <p:tgtEl>
                                          <p:spTgt spid="8"/>
                                        </p:tgtEl>
                                        <p:attrNameLst>
                                          <p:attrName>ppt_y</p:attrName>
                                        </p:attrNameLst>
                                      </p:cBhvr>
                                      <p:tavLst>
                                        <p:tav tm="0">
                                          <p:val>
                                            <p:strVal val="ppt_y"/>
                                          </p:val>
                                        </p:tav>
                                        <p:tav tm="100000">
                                          <p:val>
                                            <p:strVal val="ppt_y"/>
                                          </p:val>
                                        </p:tav>
                                      </p:tavLst>
                                    </p:anim>
                                    <p:set>
                                      <p:cBhvr>
                                        <p:cTn id="52" dur="1" fill="hold">
                                          <p:stCondLst>
                                            <p:cond delay="499"/>
                                          </p:stCondLst>
                                        </p:cTn>
                                        <p:tgtEl>
                                          <p:spTgt spid="8"/>
                                        </p:tgtEl>
                                        <p:attrNameLst>
                                          <p:attrName>style.visibility</p:attrName>
                                        </p:attrNameLst>
                                      </p:cBhvr>
                                      <p:to>
                                        <p:strVal val="hidden"/>
                                      </p:to>
                                    </p:set>
                                  </p:childTnLst>
                                </p:cTn>
                              </p:par>
                            </p:childTnLst>
                          </p:cTn>
                        </p:par>
                        <p:par>
                          <p:cTn id="53" fill="hold" nodeType="afterGroup">
                            <p:stCondLst>
                              <p:cond delay="4300"/>
                            </p:stCondLst>
                            <p:childTnLst>
                              <p:par>
                                <p:cTn id="54" presetID="2" presetClass="exit" presetSubtype="2" fill="hold" nodeType="afterEffect">
                                  <p:stCondLst>
                                    <p:cond delay="0"/>
                                  </p:stCondLst>
                                  <p:childTnLst>
                                    <p:anim calcmode="lin" valueType="num">
                                      <p:cBhvr additive="base">
                                        <p:cTn id="55" dur="500"/>
                                        <p:tgtEl>
                                          <p:spTgt spid="9"/>
                                        </p:tgtEl>
                                        <p:attrNameLst>
                                          <p:attrName>ppt_x</p:attrName>
                                        </p:attrNameLst>
                                      </p:cBhvr>
                                      <p:tavLst>
                                        <p:tav tm="0">
                                          <p:val>
                                            <p:strVal val="ppt_x"/>
                                          </p:val>
                                        </p:tav>
                                        <p:tav tm="100000">
                                          <p:val>
                                            <p:strVal val="1+ppt_w/2"/>
                                          </p:val>
                                        </p:tav>
                                      </p:tavLst>
                                    </p:anim>
                                    <p:anim calcmode="lin" valueType="num">
                                      <p:cBhvr additive="base">
                                        <p:cTn id="56" dur="500"/>
                                        <p:tgtEl>
                                          <p:spTgt spid="9"/>
                                        </p:tgtEl>
                                        <p:attrNameLst>
                                          <p:attrName>ppt_y</p:attrName>
                                        </p:attrNameLst>
                                      </p:cBhvr>
                                      <p:tavLst>
                                        <p:tav tm="0">
                                          <p:val>
                                            <p:strVal val="ppt_y"/>
                                          </p:val>
                                        </p:tav>
                                        <p:tav tm="100000">
                                          <p:val>
                                            <p:strVal val="ppt_y"/>
                                          </p:val>
                                        </p:tav>
                                      </p:tavLst>
                                    </p:anim>
                                    <p:set>
                                      <p:cBhvr>
                                        <p:cTn id="5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533400" y="533400"/>
            <a:ext cx="7848600" cy="3384550"/>
          </a:xfrm>
          <a:prstGeom prst="rect">
            <a:avLst/>
          </a:prstGeom>
          <a:noFill/>
          <a:ln w="9525">
            <a:noFill/>
            <a:miter lim="800000"/>
            <a:headEnd/>
            <a:tailEnd/>
          </a:ln>
          <a:effectLst/>
        </p:spPr>
        <p:txBody>
          <a:bodyPr>
            <a:spAutoFit/>
          </a:bodyPr>
          <a:lstStyle/>
          <a:p>
            <a:pPr algn="ctr">
              <a:spcBef>
                <a:spcPct val="50000"/>
              </a:spcBef>
              <a:defRPr/>
            </a:pPr>
            <a:endParaRPr lang="en-US" sz="7200" dirty="0">
              <a:solidFill>
                <a:srgbClr val="66FFFF"/>
              </a:solidFill>
              <a:effectLst>
                <a:outerShdw blurRad="38100" dist="38100" dir="2700000" algn="tl">
                  <a:srgbClr val="FFFFFF"/>
                </a:outerShdw>
              </a:effectLst>
              <a:latin typeface="Mead Bold" pitchFamily="2" charset="0"/>
              <a:cs typeface="+mn-cs"/>
            </a:endParaRPr>
          </a:p>
          <a:p>
            <a:pPr algn="ctr">
              <a:spcBef>
                <a:spcPct val="50000"/>
              </a:spcBef>
              <a:defRPr/>
            </a:pPr>
            <a:r>
              <a:rPr lang="en-US" sz="9600" dirty="0">
                <a:ln w="57150" cmpd="sng">
                  <a:solidFill>
                    <a:srgbClr val="0066FF"/>
                  </a:solidFill>
                </a:ln>
                <a:solidFill>
                  <a:srgbClr val="000000"/>
                </a:solidFill>
                <a:effectLst>
                  <a:outerShdw blurRad="38100" dist="38100" dir="2700000" algn="tl">
                    <a:srgbClr val="FFFFFF"/>
                  </a:outerShdw>
                </a:effectLst>
                <a:latin typeface="Arial Black"/>
                <a:cs typeface="Arial Black"/>
              </a:rPr>
              <a:t>Perek 7</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4267200" y="0"/>
            <a:ext cx="4876800" cy="6678613"/>
          </a:xfrm>
          <a:prstGeom prst="rect">
            <a:avLst/>
          </a:prstGeom>
          <a:noFill/>
          <a:ln w="9525">
            <a:noFill/>
            <a:miter lim="800000"/>
            <a:headEnd/>
            <a:tailEnd/>
          </a:ln>
          <a:effectLst/>
        </p:spPr>
        <p:txBody>
          <a:bodyPr>
            <a:spAutoFit/>
          </a:bodyPr>
          <a:lstStyle/>
          <a:p>
            <a:pPr algn="r" rtl="1">
              <a:spcBef>
                <a:spcPct val="50000"/>
              </a:spcBef>
              <a:defRPr/>
            </a:pPr>
            <a:r>
              <a:rPr lang="he-IL" sz="3200" b="1" dirty="0">
                <a:solidFill>
                  <a:srgbClr val="000000"/>
                </a:solidFill>
                <a:latin typeface="Arial" charset="0"/>
                <a:cs typeface="David" pitchFamily="2" charset="-79"/>
              </a:rPr>
              <a:t>א</a:t>
            </a:r>
            <a:r>
              <a:rPr lang="en-US" sz="3200" b="1" dirty="0">
                <a:solidFill>
                  <a:srgbClr val="000000"/>
                </a:solidFill>
                <a:latin typeface="Arial" charset="0"/>
                <a:cs typeface="David" pitchFamily="2" charset="-79"/>
              </a:rPr>
              <a:t>.</a:t>
            </a:r>
            <a:r>
              <a:rPr lang="he-IL" sz="3200" dirty="0">
                <a:solidFill>
                  <a:srgbClr val="000000"/>
                </a:solidFill>
                <a:latin typeface="Arial" charset="0"/>
                <a:cs typeface="David" pitchFamily="2" charset="-79"/>
              </a:rPr>
              <a:t> וַיָּבֹא הַמֶּלֶךְ </a:t>
            </a:r>
            <a:r>
              <a:rPr lang="he-IL" sz="3200" b="1" u="sng" dirty="0">
                <a:solidFill>
                  <a:srgbClr val="000000"/>
                </a:solidFill>
                <a:effectLst>
                  <a:outerShdw blurRad="38100" dist="38100" dir="2700000" algn="tl">
                    <a:srgbClr val="808080"/>
                  </a:outerShdw>
                </a:effectLst>
                <a:latin typeface="Arial" charset="0"/>
                <a:cs typeface="David" pitchFamily="2" charset="-79"/>
              </a:rPr>
              <a:t>וְהָמָן</a:t>
            </a:r>
            <a:r>
              <a:rPr lang="he-IL" sz="3200" dirty="0">
                <a:solidFill>
                  <a:srgbClr val="000000"/>
                </a:solidFill>
                <a:latin typeface="Arial" charset="0"/>
                <a:cs typeface="David" pitchFamily="2" charset="-79"/>
              </a:rPr>
              <a:t>, לִשְׁתּוֹת </a:t>
            </a:r>
            <a:r>
              <a:rPr lang="en-US" sz="3200" dirty="0">
                <a:solidFill>
                  <a:srgbClr val="000000"/>
                </a:solidFill>
                <a:latin typeface="Arial" charset="0"/>
                <a:cs typeface="David" pitchFamily="2" charset="-79"/>
              </a:rPr>
              <a:t>      </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עִם </a:t>
            </a:r>
            <a:r>
              <a:rPr lang="he-IL" sz="3200" dirty="0">
                <a:solidFill>
                  <a:srgbClr val="000000"/>
                </a:solidFill>
                <a:latin typeface="Arial" charset="0"/>
                <a:cs typeface="David" pitchFamily="2" charset="-79"/>
              </a:rPr>
              <a:t>אֶסְתֵּר הַמַּלְכָּה.  </a:t>
            </a:r>
            <a:endParaRPr lang="en-US" sz="3200" dirty="0">
              <a:solidFill>
                <a:srgbClr val="000000"/>
              </a:solidFill>
              <a:latin typeface="Arial" charset="0"/>
              <a:cs typeface="David" pitchFamily="2" charset="-79"/>
            </a:endParaRPr>
          </a:p>
          <a:p>
            <a:pPr algn="r" rtl="1">
              <a:spcBef>
                <a:spcPct val="50000"/>
              </a:spcBef>
              <a:defRPr/>
            </a:pPr>
            <a:r>
              <a:rPr lang="he-IL" sz="3200" b="1" dirty="0">
                <a:solidFill>
                  <a:srgbClr val="000000"/>
                </a:solidFill>
                <a:latin typeface="Arial" charset="0"/>
                <a:cs typeface="David" pitchFamily="2" charset="-79"/>
              </a:rPr>
              <a:t>ב</a:t>
            </a:r>
            <a:r>
              <a:rPr lang="en-US" sz="3200" b="1" dirty="0">
                <a:solidFill>
                  <a:srgbClr val="000000"/>
                </a:solidFill>
                <a:latin typeface="Arial" charset="0"/>
                <a:cs typeface="David" pitchFamily="2" charset="-79"/>
              </a:rPr>
              <a:t>.</a:t>
            </a:r>
            <a:r>
              <a:rPr lang="he-IL" sz="3200" dirty="0">
                <a:solidFill>
                  <a:srgbClr val="000000"/>
                </a:solidFill>
                <a:latin typeface="Arial" charset="0"/>
                <a:cs typeface="David" pitchFamily="2" charset="-79"/>
              </a:rPr>
              <a:t> וַיֹּאמֶר הַמֶּלֶךְ לְאֶסְתֵּר גַּם </a:t>
            </a:r>
            <a:r>
              <a:rPr lang="en-US" sz="3200" dirty="0">
                <a:solidFill>
                  <a:srgbClr val="000000"/>
                </a:solidFill>
                <a:latin typeface="Arial" charset="0"/>
                <a:cs typeface="David" pitchFamily="2" charset="-79"/>
              </a:rPr>
              <a:t>      </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בַּיּוֹם </a:t>
            </a:r>
            <a:r>
              <a:rPr lang="he-IL" sz="3200" dirty="0">
                <a:solidFill>
                  <a:srgbClr val="000000"/>
                </a:solidFill>
                <a:latin typeface="Arial" charset="0"/>
                <a:cs typeface="David" pitchFamily="2" charset="-79"/>
              </a:rPr>
              <a:t>הַשֵּׁנִי, בְּמִשְׁתֵּה הַיַּיִן--</a:t>
            </a:r>
            <a:r>
              <a:rPr lang="en-US" sz="3200" dirty="0">
                <a:solidFill>
                  <a:srgbClr val="000000"/>
                </a:solidFill>
                <a:latin typeface="Arial" charset="0"/>
                <a:cs typeface="David" pitchFamily="2" charset="-79"/>
              </a:rPr>
              <a:t>     </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מַה </a:t>
            </a:r>
            <a:r>
              <a:rPr lang="he-IL" sz="3200" dirty="0">
                <a:solidFill>
                  <a:srgbClr val="000000"/>
                </a:solidFill>
                <a:latin typeface="Arial" charset="0"/>
                <a:cs typeface="David" pitchFamily="2" charset="-79"/>
              </a:rPr>
              <a:t>שְּׁאֵלָתֵךְ אֶסְתֵּר הַמַּלְכָּה, </a:t>
            </a:r>
            <a:r>
              <a:rPr lang="en-US" sz="3200" dirty="0">
                <a:solidFill>
                  <a:srgbClr val="000000"/>
                </a:solidFill>
                <a:latin typeface="Arial" charset="0"/>
                <a:cs typeface="David" pitchFamily="2" charset="-79"/>
              </a:rPr>
              <a:t>   </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וְתִנָּתֵן לָךְ; וּמַה בַּקָּשָׁתֵךְ עַד </a:t>
            </a:r>
            <a:r>
              <a:rPr lang="en-US" sz="3200" dirty="0">
                <a:solidFill>
                  <a:srgbClr val="000000"/>
                </a:solidFill>
                <a:latin typeface="Arial" charset="0"/>
                <a:cs typeface="David" pitchFamily="2" charset="-79"/>
              </a:rPr>
              <a:t>   </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חֲצִי הַמַּלְכוּת, וְתֵעָשׂ.  </a:t>
            </a:r>
            <a:endParaRPr lang="en-US" sz="3200" dirty="0">
              <a:solidFill>
                <a:srgbClr val="000000"/>
              </a:solidFill>
              <a:latin typeface="Arial" charset="0"/>
              <a:cs typeface="David" pitchFamily="2" charset="-79"/>
            </a:endParaRPr>
          </a:p>
          <a:p>
            <a:pPr algn="r" rtl="1">
              <a:spcBef>
                <a:spcPct val="50000"/>
              </a:spcBef>
              <a:defRPr/>
            </a:pPr>
            <a:endParaRPr lang="en-US" b="1" dirty="0">
              <a:solidFill>
                <a:srgbClr val="000000"/>
              </a:solidFill>
              <a:latin typeface="Arial" charset="0"/>
              <a:cs typeface="David" pitchFamily="2" charset="-79"/>
            </a:endParaRPr>
          </a:p>
          <a:p>
            <a:pPr algn="r" rtl="1">
              <a:spcBef>
                <a:spcPct val="50000"/>
              </a:spcBef>
              <a:defRPr/>
            </a:pPr>
            <a:r>
              <a:rPr lang="he-IL" sz="3200" b="1" dirty="0">
                <a:solidFill>
                  <a:srgbClr val="000000"/>
                </a:solidFill>
                <a:latin typeface="Arial" charset="0"/>
                <a:cs typeface="David" pitchFamily="2" charset="-79"/>
              </a:rPr>
              <a:t>ג</a:t>
            </a:r>
            <a:r>
              <a:rPr lang="en-US" sz="3200" b="1" dirty="0">
                <a:solidFill>
                  <a:srgbClr val="000000"/>
                </a:solidFill>
                <a:latin typeface="Arial" charset="0"/>
                <a:cs typeface="David" pitchFamily="2" charset="-79"/>
              </a:rPr>
              <a:t>.</a:t>
            </a:r>
            <a:r>
              <a:rPr lang="he-IL" sz="3200" dirty="0">
                <a:solidFill>
                  <a:srgbClr val="000000"/>
                </a:solidFill>
                <a:latin typeface="Arial" charset="0"/>
                <a:cs typeface="David" pitchFamily="2" charset="-79"/>
              </a:rPr>
              <a:t> וַתַּעַן אֶסְתֵּר הַמַּלְכָּה, </a:t>
            </a:r>
            <a:r>
              <a:rPr lang="en-US" sz="3200" dirty="0">
                <a:solidFill>
                  <a:srgbClr val="000000"/>
                </a:solidFill>
                <a:latin typeface="Arial" charset="0"/>
                <a:cs typeface="David" pitchFamily="2" charset="-79"/>
              </a:rPr>
              <a:t>            </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וַתֹּאמַר-</a:t>
            </a:r>
            <a:r>
              <a:rPr lang="he-IL" sz="3200" dirty="0">
                <a:solidFill>
                  <a:srgbClr val="000000"/>
                </a:solidFill>
                <a:latin typeface="Arial" charset="0"/>
                <a:cs typeface="David" pitchFamily="2" charset="-79"/>
              </a:rPr>
              <a:t>-אִם מָצָאתִי חֵן </a:t>
            </a:r>
            <a:r>
              <a:rPr lang="en-US" sz="3200" dirty="0">
                <a:solidFill>
                  <a:srgbClr val="000000"/>
                </a:solidFill>
                <a:latin typeface="Arial" charset="0"/>
                <a:cs typeface="David" pitchFamily="2" charset="-79"/>
              </a:rPr>
              <a:t>       </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בְּעֵינֶיךָ הַמֶּלֶךְ, וְאִם עַל הַמֶּלֶךְ </a:t>
            </a:r>
            <a:r>
              <a:rPr lang="en-US" sz="3200" dirty="0">
                <a:solidFill>
                  <a:srgbClr val="000000"/>
                </a:solidFill>
                <a:latin typeface="Arial" charset="0"/>
                <a:cs typeface="David" pitchFamily="2" charset="-79"/>
              </a:rPr>
              <a:t>   </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טוֹב</a:t>
            </a:r>
            <a:r>
              <a:rPr lang="he-IL" sz="3200" dirty="0">
                <a:solidFill>
                  <a:srgbClr val="000000"/>
                </a:solidFill>
                <a:latin typeface="Arial" charset="0"/>
                <a:cs typeface="David" pitchFamily="2" charset="-79"/>
              </a:rPr>
              <a:t>:  תִּנָּתֶן לִי נַפְשִׁי </a:t>
            </a:r>
            <a:r>
              <a:rPr lang="en-US" sz="3200" dirty="0">
                <a:solidFill>
                  <a:srgbClr val="000000"/>
                </a:solidFill>
                <a:latin typeface="Arial" charset="0"/>
                <a:cs typeface="David" pitchFamily="2" charset="-79"/>
              </a:rPr>
              <a:t>             </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בִּשְׁאֵלָתִי</a:t>
            </a:r>
            <a:r>
              <a:rPr lang="he-IL" sz="3200" dirty="0">
                <a:solidFill>
                  <a:srgbClr val="000000"/>
                </a:solidFill>
                <a:latin typeface="Arial" charset="0"/>
                <a:cs typeface="David" pitchFamily="2" charset="-79"/>
              </a:rPr>
              <a:t>, וְעַמִּי בְּבַקָּשָׁתִי.</a:t>
            </a:r>
            <a:endParaRPr lang="en-US" sz="3200" dirty="0">
              <a:solidFill>
                <a:srgbClr val="000000"/>
              </a:solidFill>
              <a:latin typeface="Arial" charset="0"/>
              <a:cs typeface="David" pitchFamily="2" charset="-79"/>
            </a:endParaRPr>
          </a:p>
        </p:txBody>
      </p:sp>
      <p:sp>
        <p:nvSpPr>
          <p:cNvPr id="61443" name="Text Box 3"/>
          <p:cNvSpPr txBox="1">
            <a:spLocks noChangeArrowheads="1"/>
          </p:cNvSpPr>
          <p:nvPr/>
        </p:nvSpPr>
        <p:spPr bwMode="auto">
          <a:xfrm>
            <a:off x="0" y="0"/>
            <a:ext cx="4953000" cy="6462713"/>
          </a:xfrm>
          <a:prstGeom prst="rect">
            <a:avLst/>
          </a:prstGeom>
          <a:noFill/>
          <a:ln w="9525">
            <a:noFill/>
            <a:miter lim="800000"/>
            <a:headEnd/>
            <a:tailEnd/>
          </a:ln>
          <a:effectLst/>
        </p:spPr>
        <p:txBody>
          <a:bodyPr>
            <a:spAutoFit/>
          </a:bodyPr>
          <a:lstStyle/>
          <a:p>
            <a:pPr marL="457200" indent="-457200">
              <a:spcBef>
                <a:spcPct val="50000"/>
              </a:spcBef>
              <a:buFontTx/>
              <a:buAutoNum type="arabicPeriod"/>
              <a:defRPr/>
            </a:pPr>
            <a:r>
              <a:rPr lang="en-US" sz="2400" dirty="0">
                <a:solidFill>
                  <a:srgbClr val="000000"/>
                </a:solidFill>
                <a:latin typeface="Times New Roman" pitchFamily="18" charset="0"/>
                <a:cs typeface="Times New Roman" pitchFamily="18" charset="0"/>
              </a:rPr>
              <a:t>The king and </a:t>
            </a:r>
            <a:r>
              <a:rPr lang="en-US" sz="2400" b="1" i="1" u="sng" dirty="0">
                <a:solidFill>
                  <a:srgbClr val="000000"/>
                </a:solidFill>
                <a:effectLst>
                  <a:outerShdw blurRad="38100" dist="38100" dir="2700000" algn="tl">
                    <a:srgbClr val="FFFFFF"/>
                  </a:outerShdw>
                </a:effectLst>
                <a:latin typeface="Times New Roman" pitchFamily="18" charset="0"/>
                <a:cs typeface="Times New Roman" pitchFamily="18" charset="0"/>
              </a:rPr>
              <a:t>Haman</a:t>
            </a:r>
            <a:r>
              <a:rPr lang="en-US" sz="2400" dirty="0">
                <a:solidFill>
                  <a:srgbClr val="000000"/>
                </a:solidFill>
                <a:latin typeface="Times New Roman" pitchFamily="18" charset="0"/>
                <a:cs typeface="Times New Roman" pitchFamily="18" charset="0"/>
              </a:rPr>
              <a:t> came to drink with Queen Esther. </a:t>
            </a:r>
          </a:p>
          <a:p>
            <a:pPr marL="457200" indent="-457200">
              <a:spcBef>
                <a:spcPct val="50000"/>
              </a:spcBef>
              <a:buFontTx/>
              <a:buAutoNum type="arabicPeriod"/>
              <a:defRPr/>
            </a:pPr>
            <a:endParaRPr lang="en-US" sz="1200" b="1" dirty="0">
              <a:solidFill>
                <a:srgbClr val="000000"/>
              </a:solidFill>
              <a:latin typeface="Times New Roman" pitchFamily="18" charset="0"/>
              <a:cs typeface="Times New Roman" pitchFamily="18" charset="0"/>
            </a:endParaRPr>
          </a:p>
          <a:p>
            <a:pPr marL="457200" indent="-457200">
              <a:spcBef>
                <a:spcPct val="50000"/>
              </a:spcBef>
              <a:buFontTx/>
              <a:buAutoNum type="arabicPeriod"/>
              <a:defRPr/>
            </a:pPr>
            <a:r>
              <a:rPr lang="en-US" sz="2400" dirty="0">
                <a:solidFill>
                  <a:srgbClr val="000000"/>
                </a:solidFill>
                <a:latin typeface="Times New Roman" pitchFamily="18" charset="0"/>
                <a:cs typeface="Times New Roman" pitchFamily="18" charset="0"/>
              </a:rPr>
              <a:t>And again on the second day the king said to Esther during the wine feast, "What is your plea, Queen Esther? It will be granted you. What is your request? [Even if it be] half the kingdom it will be fulfilled.“</a:t>
            </a:r>
          </a:p>
          <a:p>
            <a:pPr marL="457200" indent="-457200">
              <a:spcBef>
                <a:spcPct val="50000"/>
              </a:spcBef>
              <a:defRPr/>
            </a:pPr>
            <a:endParaRPr lang="en-US" b="1" dirty="0">
              <a:solidFill>
                <a:srgbClr val="000000"/>
              </a:solidFill>
              <a:latin typeface="Times New Roman" pitchFamily="18" charset="0"/>
              <a:cs typeface="Times New Roman" pitchFamily="18" charset="0"/>
            </a:endParaRPr>
          </a:p>
          <a:p>
            <a:pPr marL="457200" indent="-457200">
              <a:spcBef>
                <a:spcPct val="50000"/>
              </a:spcBef>
              <a:defRPr/>
            </a:pPr>
            <a:r>
              <a:rPr lang="en-US" sz="2400" dirty="0">
                <a:solidFill>
                  <a:srgbClr val="000000"/>
                </a:solidFill>
                <a:latin typeface="Times New Roman" pitchFamily="18" charset="0"/>
                <a:cs typeface="Times New Roman" pitchFamily="18" charset="0"/>
              </a:rPr>
              <a:t>3.  Queen Esther replied and said: "If I have found favor in your eyes, O King, and if it please the King, let my life be granted me by my plea, and the life of my people by my request. </a:t>
            </a:r>
          </a:p>
        </p:txBody>
      </p:sp>
      <p:pic>
        <p:nvPicPr>
          <p:cNvPr id="4" name="Picture 3" descr="256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92488" y="2041525"/>
            <a:ext cx="2254250" cy="408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G00489_.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46525" y="-935038"/>
            <a:ext cx="2466975"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00489_.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57425" y="-930275"/>
            <a:ext cx="24669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G00489_.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71838" y="-209550"/>
            <a:ext cx="24669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par>
                          <p:cTn id="15" fill="hold" nodeType="afterGroup">
                            <p:stCondLst>
                              <p:cond delay="500"/>
                            </p:stCondLst>
                            <p:childTnLst>
                              <p:par>
                                <p:cTn id="16" presetID="1" presetClass="exit" presetSubtype="0" fill="hold" nodeType="afterEffect">
                                  <p:stCondLst>
                                    <p:cond delay="6000"/>
                                  </p:stCondLst>
                                  <p:childTnLst>
                                    <p:set>
                                      <p:cBhvr>
                                        <p:cTn id="17" dur="1" fill="hold">
                                          <p:stCondLst>
                                            <p:cond delay="0"/>
                                          </p:stCondLst>
                                        </p:cTn>
                                        <p:tgtEl>
                                          <p:spTgt spid="4"/>
                                        </p:tgtEl>
                                        <p:attrNameLst>
                                          <p:attrName>style.visibility</p:attrName>
                                        </p:attrNameLst>
                                      </p:cBhvr>
                                      <p:to>
                                        <p:strVal val="hidden"/>
                                      </p:to>
                                    </p:set>
                                  </p:childTnLst>
                                </p:cTn>
                              </p:par>
                            </p:childTnLst>
                          </p:cTn>
                        </p:par>
                        <p:par>
                          <p:cTn id="18" fill="hold" nodeType="afterGroup">
                            <p:stCondLst>
                              <p:cond delay="6500"/>
                            </p:stCondLst>
                            <p:childTnLst>
                              <p:par>
                                <p:cTn id="19" presetID="1" presetClass="exit" presetSubtype="0" fill="hold" nodeType="afterEffect">
                                  <p:stCondLst>
                                    <p:cond delay="0"/>
                                  </p:stCondLst>
                                  <p:childTnLst>
                                    <p:set>
                                      <p:cBhvr>
                                        <p:cTn id="20" dur="1" fill="hold">
                                          <p:stCondLst>
                                            <p:cond delay="0"/>
                                          </p:stCondLst>
                                        </p:cTn>
                                        <p:tgtEl>
                                          <p:spTgt spid="6"/>
                                        </p:tgtEl>
                                        <p:attrNameLst>
                                          <p:attrName>style.visibility</p:attrName>
                                        </p:attrNameLst>
                                      </p:cBhvr>
                                      <p:to>
                                        <p:strVal val="hidden"/>
                                      </p:to>
                                    </p:set>
                                  </p:childTnLst>
                                </p:cTn>
                              </p:par>
                            </p:childTnLst>
                          </p:cTn>
                        </p:par>
                        <p:par>
                          <p:cTn id="21" fill="hold" nodeType="afterGroup">
                            <p:stCondLst>
                              <p:cond delay="6500"/>
                            </p:stCondLst>
                            <p:childTnLst>
                              <p:par>
                                <p:cTn id="22" presetID="1" presetClass="exit" presetSubtype="0" fill="hold" nodeType="afterEffect">
                                  <p:stCondLst>
                                    <p:cond delay="0"/>
                                  </p:stCondLst>
                                  <p:childTnLst>
                                    <p:set>
                                      <p:cBhvr>
                                        <p:cTn id="23" dur="1" fill="hold">
                                          <p:stCondLst>
                                            <p:cond delay="0"/>
                                          </p:stCondLst>
                                        </p:cTn>
                                        <p:tgtEl>
                                          <p:spTgt spid="5"/>
                                        </p:tgtEl>
                                        <p:attrNameLst>
                                          <p:attrName>style.visibility</p:attrName>
                                        </p:attrNameLst>
                                      </p:cBhvr>
                                      <p:to>
                                        <p:strVal val="hidden"/>
                                      </p:to>
                                    </p:set>
                                  </p:childTnLst>
                                </p:cTn>
                              </p:par>
                            </p:childTnLst>
                          </p:cTn>
                        </p:par>
                        <p:par>
                          <p:cTn id="24" fill="hold" nodeType="afterGroup">
                            <p:stCondLst>
                              <p:cond delay="6500"/>
                            </p:stCondLst>
                            <p:childTnLst>
                              <p:par>
                                <p:cTn id="25" presetID="1" presetClass="exit" presetSubtype="0" fill="hold" nodeType="afterEffect">
                                  <p:stCondLst>
                                    <p:cond delay="0"/>
                                  </p:stCondLst>
                                  <p:childTnLst>
                                    <p:set>
                                      <p:cBhvr>
                                        <p:cTn id="2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0" y="304800"/>
            <a:ext cx="4191000"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50000"/>
              </a:spcBef>
              <a:defRPr sz="800">
                <a:solidFill>
                  <a:srgbClr val="FFFF00"/>
                </a:solidFill>
                <a:latin typeface="Arial" pitchFamily="34" charset="0"/>
              </a:defRPr>
            </a:lvl1pPr>
            <a:lvl2pPr marL="742950" indent="-285750" eaLnBrk="0" hangingPunct="0">
              <a:spcBef>
                <a:spcPct val="50000"/>
              </a:spcBef>
              <a:defRPr sz="800">
                <a:solidFill>
                  <a:srgbClr val="FFFF00"/>
                </a:solidFill>
                <a:latin typeface="Arial" pitchFamily="34" charset="0"/>
              </a:defRPr>
            </a:lvl2pPr>
            <a:lvl3pPr marL="1143000" indent="-228600" eaLnBrk="0" hangingPunct="0">
              <a:spcBef>
                <a:spcPct val="50000"/>
              </a:spcBef>
              <a:defRPr sz="800">
                <a:solidFill>
                  <a:srgbClr val="FFFF00"/>
                </a:solidFill>
                <a:latin typeface="Arial" pitchFamily="34" charset="0"/>
              </a:defRPr>
            </a:lvl3pPr>
            <a:lvl4pPr marL="1600200" indent="-228600" eaLnBrk="0" hangingPunct="0">
              <a:spcBef>
                <a:spcPct val="50000"/>
              </a:spcBef>
              <a:defRPr sz="800">
                <a:solidFill>
                  <a:srgbClr val="FFFF00"/>
                </a:solidFill>
                <a:latin typeface="Arial" pitchFamily="34" charset="0"/>
              </a:defRPr>
            </a:lvl4pPr>
            <a:lvl5pPr marL="2057400" indent="-228600" eaLnBrk="0" hangingPunct="0">
              <a:spcBef>
                <a:spcPct val="50000"/>
              </a:spcBef>
              <a:defRPr sz="800">
                <a:solidFill>
                  <a:srgbClr val="FFFF00"/>
                </a:solidFill>
                <a:latin typeface="Arial" pitchFamily="34" charset="0"/>
              </a:defRPr>
            </a:lvl5pPr>
            <a:lvl6pPr marL="2514600" indent="-228600" eaLnBrk="0" fontAlgn="base" hangingPunct="0">
              <a:spcBef>
                <a:spcPct val="50000"/>
              </a:spcBef>
              <a:spcAft>
                <a:spcPct val="0"/>
              </a:spcAft>
              <a:defRPr sz="800">
                <a:solidFill>
                  <a:srgbClr val="FFFF00"/>
                </a:solidFill>
                <a:latin typeface="Arial" pitchFamily="34" charset="0"/>
              </a:defRPr>
            </a:lvl6pPr>
            <a:lvl7pPr marL="2971800" indent="-228600" eaLnBrk="0" fontAlgn="base" hangingPunct="0">
              <a:spcBef>
                <a:spcPct val="50000"/>
              </a:spcBef>
              <a:spcAft>
                <a:spcPct val="0"/>
              </a:spcAft>
              <a:defRPr sz="800">
                <a:solidFill>
                  <a:srgbClr val="FFFF00"/>
                </a:solidFill>
                <a:latin typeface="Arial" pitchFamily="34" charset="0"/>
              </a:defRPr>
            </a:lvl7pPr>
            <a:lvl8pPr marL="3429000" indent="-228600" eaLnBrk="0" fontAlgn="base" hangingPunct="0">
              <a:spcBef>
                <a:spcPct val="50000"/>
              </a:spcBef>
              <a:spcAft>
                <a:spcPct val="0"/>
              </a:spcAft>
              <a:defRPr sz="800">
                <a:solidFill>
                  <a:srgbClr val="FFFF00"/>
                </a:solidFill>
                <a:latin typeface="Arial" pitchFamily="34" charset="0"/>
              </a:defRPr>
            </a:lvl8pPr>
            <a:lvl9pPr marL="3886200" indent="-228600" eaLnBrk="0" fontAlgn="base" hangingPunct="0">
              <a:spcBef>
                <a:spcPct val="50000"/>
              </a:spcBef>
              <a:spcAft>
                <a:spcPct val="0"/>
              </a:spcAft>
              <a:defRPr sz="800">
                <a:solidFill>
                  <a:srgbClr val="FFFF00"/>
                </a:solidFill>
                <a:latin typeface="Arial" pitchFamily="34" charset="0"/>
              </a:defRPr>
            </a:lvl9pPr>
          </a:lstStyle>
          <a:p>
            <a:pPr eaLnBrk="1" hangingPunct="1">
              <a:buFontTx/>
              <a:buAutoNum type="arabicPeriod" startAt="6"/>
            </a:pPr>
            <a:r>
              <a:rPr lang="en-US" altLang="en-US" sz="2400">
                <a:solidFill>
                  <a:srgbClr val="0D0D0D"/>
                </a:solidFill>
                <a:latin typeface="Times New Roman" pitchFamily="18" charset="0"/>
                <a:cs typeface="Times New Roman" pitchFamily="18" charset="0"/>
              </a:rPr>
              <a:t>There were hangings of white, green and blue, held by cords of linen and purple wool to silver rods and marble pillars. There were divans of gold and silver on a floor of alabaster and marble [arranged in patterns of] rows and circles. </a:t>
            </a:r>
          </a:p>
          <a:p>
            <a:pPr eaLnBrk="1" hangingPunct="1">
              <a:buFontTx/>
              <a:buAutoNum type="arabicPeriod" startAt="6"/>
            </a:pPr>
            <a:endParaRPr lang="en-US" altLang="en-US" sz="2400">
              <a:solidFill>
                <a:srgbClr val="0D0D0D"/>
              </a:solidFill>
              <a:latin typeface="Times New Roman" pitchFamily="18" charset="0"/>
              <a:cs typeface="Times New Roman" pitchFamily="18" charset="0"/>
            </a:endParaRPr>
          </a:p>
          <a:p>
            <a:pPr eaLnBrk="1" hangingPunct="1">
              <a:buFontTx/>
              <a:buAutoNum type="arabicPeriod" startAt="6"/>
            </a:pPr>
            <a:r>
              <a:rPr lang="en-US" altLang="en-US" sz="2400">
                <a:solidFill>
                  <a:srgbClr val="0D0D0D"/>
                </a:solidFill>
                <a:latin typeface="Times New Roman" pitchFamily="18" charset="0"/>
                <a:cs typeface="Times New Roman" pitchFamily="18" charset="0"/>
              </a:rPr>
              <a:t>Drinks were served in golden vessels, vessels of assorted design, and the royal wine was in abundance as befitting the king</a:t>
            </a:r>
          </a:p>
        </p:txBody>
      </p:sp>
      <p:sp>
        <p:nvSpPr>
          <p:cNvPr id="7171" name="Text Box 3"/>
          <p:cNvSpPr txBox="1">
            <a:spLocks noChangeArrowheads="1"/>
          </p:cNvSpPr>
          <p:nvPr/>
        </p:nvSpPr>
        <p:spPr bwMode="auto">
          <a:xfrm>
            <a:off x="4114800" y="304800"/>
            <a:ext cx="4800600" cy="557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defRPr sz="800">
                <a:solidFill>
                  <a:srgbClr val="FFFF00"/>
                </a:solidFill>
                <a:latin typeface="Arial" pitchFamily="34" charset="0"/>
              </a:defRPr>
            </a:lvl1pPr>
            <a:lvl2pPr marL="742950" indent="-285750" eaLnBrk="0" hangingPunct="0">
              <a:spcBef>
                <a:spcPct val="50000"/>
              </a:spcBef>
              <a:defRPr sz="800">
                <a:solidFill>
                  <a:srgbClr val="FFFF00"/>
                </a:solidFill>
                <a:latin typeface="Arial" pitchFamily="34" charset="0"/>
              </a:defRPr>
            </a:lvl2pPr>
            <a:lvl3pPr marL="1143000" indent="-228600" eaLnBrk="0" hangingPunct="0">
              <a:spcBef>
                <a:spcPct val="50000"/>
              </a:spcBef>
              <a:defRPr sz="800">
                <a:solidFill>
                  <a:srgbClr val="FFFF00"/>
                </a:solidFill>
                <a:latin typeface="Arial" pitchFamily="34" charset="0"/>
              </a:defRPr>
            </a:lvl3pPr>
            <a:lvl4pPr marL="1600200" indent="-228600" eaLnBrk="0" hangingPunct="0">
              <a:spcBef>
                <a:spcPct val="50000"/>
              </a:spcBef>
              <a:defRPr sz="800">
                <a:solidFill>
                  <a:srgbClr val="FFFF00"/>
                </a:solidFill>
                <a:latin typeface="Arial" pitchFamily="34" charset="0"/>
              </a:defRPr>
            </a:lvl4pPr>
            <a:lvl5pPr marL="2057400" indent="-228600" eaLnBrk="0" hangingPunct="0">
              <a:spcBef>
                <a:spcPct val="50000"/>
              </a:spcBef>
              <a:defRPr sz="800">
                <a:solidFill>
                  <a:srgbClr val="FFFF00"/>
                </a:solidFill>
                <a:latin typeface="Arial" pitchFamily="34" charset="0"/>
              </a:defRPr>
            </a:lvl5pPr>
            <a:lvl6pPr marL="2514600" indent="-228600" eaLnBrk="0" fontAlgn="base" hangingPunct="0">
              <a:spcBef>
                <a:spcPct val="50000"/>
              </a:spcBef>
              <a:spcAft>
                <a:spcPct val="0"/>
              </a:spcAft>
              <a:defRPr sz="800">
                <a:solidFill>
                  <a:srgbClr val="FFFF00"/>
                </a:solidFill>
                <a:latin typeface="Arial" pitchFamily="34" charset="0"/>
              </a:defRPr>
            </a:lvl6pPr>
            <a:lvl7pPr marL="2971800" indent="-228600" eaLnBrk="0" fontAlgn="base" hangingPunct="0">
              <a:spcBef>
                <a:spcPct val="50000"/>
              </a:spcBef>
              <a:spcAft>
                <a:spcPct val="0"/>
              </a:spcAft>
              <a:defRPr sz="800">
                <a:solidFill>
                  <a:srgbClr val="FFFF00"/>
                </a:solidFill>
                <a:latin typeface="Arial" pitchFamily="34" charset="0"/>
              </a:defRPr>
            </a:lvl7pPr>
            <a:lvl8pPr marL="3429000" indent="-228600" eaLnBrk="0" fontAlgn="base" hangingPunct="0">
              <a:spcBef>
                <a:spcPct val="50000"/>
              </a:spcBef>
              <a:spcAft>
                <a:spcPct val="0"/>
              </a:spcAft>
              <a:defRPr sz="800">
                <a:solidFill>
                  <a:srgbClr val="FFFF00"/>
                </a:solidFill>
                <a:latin typeface="Arial" pitchFamily="34" charset="0"/>
              </a:defRPr>
            </a:lvl8pPr>
            <a:lvl9pPr marL="3886200" indent="-228600" eaLnBrk="0" fontAlgn="base" hangingPunct="0">
              <a:spcBef>
                <a:spcPct val="50000"/>
              </a:spcBef>
              <a:spcAft>
                <a:spcPct val="0"/>
              </a:spcAft>
              <a:defRPr sz="800">
                <a:solidFill>
                  <a:srgbClr val="FFFF00"/>
                </a:solidFill>
                <a:latin typeface="Arial" pitchFamily="34" charset="0"/>
              </a:defRPr>
            </a:lvl9pPr>
          </a:lstStyle>
          <a:p>
            <a:pPr rtl="1" eaLnBrk="1" hangingPunct="1"/>
            <a:r>
              <a:rPr lang="he-IL" altLang="en-US" sz="3200" b="1">
                <a:solidFill>
                  <a:srgbClr val="0D0D0D"/>
                </a:solidFill>
                <a:latin typeface="Times New Roman" pitchFamily="18" charset="0"/>
                <a:cs typeface="David" pitchFamily="34" charset="-79"/>
              </a:rPr>
              <a:t>ו</a:t>
            </a:r>
            <a:r>
              <a:rPr lang="en-US" altLang="en-US" sz="3200" b="1">
                <a:solidFill>
                  <a:srgbClr val="0D0D0D"/>
                </a:solidFill>
                <a:latin typeface="Times New Roman" pitchFamily="18" charset="0"/>
                <a:cs typeface="David" pitchFamily="34" charset="-79"/>
              </a:rPr>
              <a:t>.</a:t>
            </a:r>
            <a:r>
              <a:rPr lang="he-IL" altLang="en-US" sz="3200">
                <a:solidFill>
                  <a:srgbClr val="0D0D0D"/>
                </a:solidFill>
                <a:latin typeface="Times New Roman" pitchFamily="18" charset="0"/>
                <a:cs typeface="David" pitchFamily="34" charset="-79"/>
              </a:rPr>
              <a:t> חוּר כַּרְפַּס וּתְכֵלֶת, אָחוּז</a:t>
            </a:r>
            <a:r>
              <a:rPr lang="en-US" altLang="en-US" sz="3200">
                <a:solidFill>
                  <a:srgbClr val="0D0D0D"/>
                </a:solidFill>
                <a:latin typeface="Times New Roman" pitchFamily="18" charset="0"/>
                <a:cs typeface="David" pitchFamily="34" charset="-79"/>
              </a:rPr>
              <a:t>         </a:t>
            </a:r>
            <a:r>
              <a:rPr lang="he-IL" altLang="en-US" sz="3200">
                <a:solidFill>
                  <a:srgbClr val="0D0D0D"/>
                </a:solidFill>
                <a:latin typeface="Times New Roman" pitchFamily="18" charset="0"/>
                <a:cs typeface="David" pitchFamily="34" charset="-79"/>
              </a:rPr>
              <a:t> בְּחַבְלֵי בוּץ וְאַרְגָּמָן, עַל גְּלִילֵי</a:t>
            </a:r>
            <a:r>
              <a:rPr lang="en-US" altLang="en-US" sz="3200">
                <a:solidFill>
                  <a:srgbClr val="0D0D0D"/>
                </a:solidFill>
                <a:latin typeface="Times New Roman" pitchFamily="18" charset="0"/>
                <a:cs typeface="David" pitchFamily="34" charset="-79"/>
              </a:rPr>
              <a:t>   </a:t>
            </a:r>
            <a:r>
              <a:rPr lang="he-IL" altLang="en-US" sz="3200">
                <a:solidFill>
                  <a:srgbClr val="0D0D0D"/>
                </a:solidFill>
                <a:latin typeface="Times New Roman" pitchFamily="18" charset="0"/>
                <a:cs typeface="David" pitchFamily="34" charset="-79"/>
              </a:rPr>
              <a:t> כֶסֶף, וְעַמּוּדֵי שֵׁשׁ; מִטּוֹת זָהָב</a:t>
            </a:r>
            <a:r>
              <a:rPr lang="en-US" altLang="en-US" sz="3200">
                <a:solidFill>
                  <a:srgbClr val="0D0D0D"/>
                </a:solidFill>
                <a:latin typeface="Times New Roman" pitchFamily="18" charset="0"/>
                <a:cs typeface="David" pitchFamily="34" charset="-79"/>
              </a:rPr>
              <a:t>  </a:t>
            </a:r>
            <a:r>
              <a:rPr lang="he-IL" altLang="en-US" sz="3200">
                <a:solidFill>
                  <a:srgbClr val="0D0D0D"/>
                </a:solidFill>
                <a:latin typeface="Times New Roman" pitchFamily="18" charset="0"/>
                <a:cs typeface="David" pitchFamily="34" charset="-79"/>
              </a:rPr>
              <a:t> וָכֶסֶף, עַל רִצְפַת בַּהַט וָשֵׁשׁ</a:t>
            </a:r>
            <a:r>
              <a:rPr lang="en-US" altLang="en-US" sz="3200">
                <a:solidFill>
                  <a:srgbClr val="0D0D0D"/>
                </a:solidFill>
                <a:latin typeface="Times New Roman" pitchFamily="18" charset="0"/>
                <a:cs typeface="David" pitchFamily="34" charset="-79"/>
              </a:rPr>
              <a:t>-</a:t>
            </a:r>
            <a:r>
              <a:rPr lang="he-IL" altLang="en-US" sz="3200">
                <a:solidFill>
                  <a:srgbClr val="0D0D0D"/>
                </a:solidFill>
                <a:latin typeface="Times New Roman" pitchFamily="18" charset="0"/>
                <a:cs typeface="David" pitchFamily="34" charset="-79"/>
              </a:rPr>
              <a:t>וְדַר</a:t>
            </a:r>
            <a:r>
              <a:rPr lang="en-US" altLang="en-US" sz="3200">
                <a:solidFill>
                  <a:srgbClr val="0D0D0D"/>
                </a:solidFill>
                <a:latin typeface="Times New Roman" pitchFamily="18" charset="0"/>
                <a:cs typeface="David" pitchFamily="34" charset="-79"/>
              </a:rPr>
              <a:t> </a:t>
            </a:r>
            <a:r>
              <a:rPr lang="he-IL" altLang="en-US" sz="3200">
                <a:solidFill>
                  <a:srgbClr val="0D0D0D"/>
                </a:solidFill>
                <a:latin typeface="Times New Roman" pitchFamily="18" charset="0"/>
                <a:cs typeface="David" pitchFamily="34" charset="-79"/>
              </a:rPr>
              <a:t> וְסֹחָרֶת.</a:t>
            </a:r>
            <a:r>
              <a:rPr lang="en-US" altLang="en-US" sz="3200">
                <a:solidFill>
                  <a:srgbClr val="0D0D0D"/>
                </a:solidFill>
                <a:latin typeface="Times New Roman" pitchFamily="18" charset="0"/>
                <a:cs typeface="David" pitchFamily="34" charset="-79"/>
              </a:rPr>
              <a:t>                                </a:t>
            </a:r>
            <a:endParaRPr lang="en-US" altLang="en-US" sz="2400" b="1">
              <a:solidFill>
                <a:srgbClr val="0D0D0D"/>
              </a:solidFill>
              <a:latin typeface="Times New Roman" pitchFamily="18" charset="0"/>
              <a:cs typeface="David" pitchFamily="34" charset="-79"/>
            </a:endParaRPr>
          </a:p>
          <a:p>
            <a:pPr rtl="1" eaLnBrk="1" hangingPunct="1"/>
            <a:endParaRPr lang="en-US" altLang="en-US" sz="2400" b="1">
              <a:solidFill>
                <a:srgbClr val="0D0D0D"/>
              </a:solidFill>
              <a:latin typeface="Times New Roman" pitchFamily="18" charset="0"/>
              <a:cs typeface="David" pitchFamily="34" charset="-79"/>
            </a:endParaRPr>
          </a:p>
          <a:p>
            <a:pPr rtl="1" eaLnBrk="1" hangingPunct="1"/>
            <a:endParaRPr lang="en-US" altLang="en-US" sz="3200" b="1">
              <a:solidFill>
                <a:srgbClr val="0D0D0D"/>
              </a:solidFill>
              <a:latin typeface="Times New Roman" pitchFamily="18" charset="0"/>
              <a:cs typeface="David" pitchFamily="34" charset="-79"/>
            </a:endParaRPr>
          </a:p>
          <a:p>
            <a:pPr rtl="1" eaLnBrk="1" hangingPunct="1"/>
            <a:r>
              <a:rPr lang="he-IL" altLang="en-US" sz="3200" b="1">
                <a:solidFill>
                  <a:srgbClr val="0D0D0D"/>
                </a:solidFill>
                <a:latin typeface="Times New Roman" pitchFamily="18" charset="0"/>
                <a:cs typeface="David" pitchFamily="34" charset="-79"/>
              </a:rPr>
              <a:t>ז</a:t>
            </a:r>
            <a:r>
              <a:rPr lang="en-US" altLang="en-US" sz="3200" b="1">
                <a:solidFill>
                  <a:srgbClr val="0D0D0D"/>
                </a:solidFill>
                <a:latin typeface="Times New Roman" pitchFamily="18" charset="0"/>
                <a:cs typeface="David" pitchFamily="34" charset="-79"/>
              </a:rPr>
              <a:t>.</a:t>
            </a:r>
            <a:r>
              <a:rPr lang="he-IL" altLang="en-US" sz="3200">
                <a:solidFill>
                  <a:srgbClr val="0D0D0D"/>
                </a:solidFill>
                <a:latin typeface="Times New Roman" pitchFamily="18" charset="0"/>
                <a:cs typeface="David" pitchFamily="34" charset="-79"/>
              </a:rPr>
              <a:t> וְהַשְׁקוֹת בִּכְלֵי זָהָב, וְכֵלִים</a:t>
            </a:r>
            <a:r>
              <a:rPr lang="en-US" altLang="en-US" sz="3200">
                <a:solidFill>
                  <a:srgbClr val="0D0D0D"/>
                </a:solidFill>
                <a:latin typeface="Times New Roman" pitchFamily="18" charset="0"/>
                <a:cs typeface="David" pitchFamily="34" charset="-79"/>
              </a:rPr>
              <a:t>      </a:t>
            </a:r>
            <a:r>
              <a:rPr lang="he-IL" altLang="en-US" sz="3200">
                <a:solidFill>
                  <a:srgbClr val="0D0D0D"/>
                </a:solidFill>
                <a:latin typeface="Times New Roman" pitchFamily="18" charset="0"/>
                <a:cs typeface="David" pitchFamily="34" charset="-79"/>
              </a:rPr>
              <a:t> מִכֵּלִים שׁוֹנִים; וְיֵין מַלְכוּת רָב, כְּיַד הַמֶּלֶךְ. </a:t>
            </a:r>
            <a:r>
              <a:rPr lang="he-IL" altLang="en-US" sz="3200">
                <a:solidFill>
                  <a:srgbClr val="0D0D0D"/>
                </a:solidFill>
                <a:latin typeface="Times New Roman" pitchFamily="18" charset="0"/>
              </a:rPr>
              <a:t> </a:t>
            </a:r>
            <a:r>
              <a:rPr lang="en-US" altLang="en-US" sz="3200">
                <a:solidFill>
                  <a:srgbClr val="0D0D0D"/>
                </a:solidFill>
                <a:latin typeface="Times New Roman" pitchFamily="18" charset="0"/>
              </a:rPr>
              <a:t>                         </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0" y="0"/>
            <a:ext cx="4572000" cy="581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50000"/>
              </a:spcBef>
              <a:defRPr sz="800">
                <a:solidFill>
                  <a:srgbClr val="FFFF00"/>
                </a:solidFill>
                <a:latin typeface="Arial" pitchFamily="34" charset="0"/>
              </a:defRPr>
            </a:lvl1pPr>
            <a:lvl2pPr marL="742950" indent="-285750" eaLnBrk="0" hangingPunct="0">
              <a:spcBef>
                <a:spcPct val="50000"/>
              </a:spcBef>
              <a:defRPr sz="800">
                <a:solidFill>
                  <a:srgbClr val="FFFF00"/>
                </a:solidFill>
                <a:latin typeface="Arial" pitchFamily="34" charset="0"/>
              </a:defRPr>
            </a:lvl2pPr>
            <a:lvl3pPr marL="1143000" indent="-228600" eaLnBrk="0" hangingPunct="0">
              <a:spcBef>
                <a:spcPct val="50000"/>
              </a:spcBef>
              <a:defRPr sz="800">
                <a:solidFill>
                  <a:srgbClr val="FFFF00"/>
                </a:solidFill>
                <a:latin typeface="Arial" pitchFamily="34" charset="0"/>
              </a:defRPr>
            </a:lvl3pPr>
            <a:lvl4pPr marL="1600200" indent="-228600" eaLnBrk="0" hangingPunct="0">
              <a:spcBef>
                <a:spcPct val="50000"/>
              </a:spcBef>
              <a:defRPr sz="800">
                <a:solidFill>
                  <a:srgbClr val="FFFF00"/>
                </a:solidFill>
                <a:latin typeface="Arial" pitchFamily="34" charset="0"/>
              </a:defRPr>
            </a:lvl4pPr>
            <a:lvl5pPr marL="2057400" indent="-228600" eaLnBrk="0" hangingPunct="0">
              <a:spcBef>
                <a:spcPct val="50000"/>
              </a:spcBef>
              <a:defRPr sz="800">
                <a:solidFill>
                  <a:srgbClr val="FFFF00"/>
                </a:solidFill>
                <a:latin typeface="Arial" pitchFamily="34" charset="0"/>
              </a:defRPr>
            </a:lvl5pPr>
            <a:lvl6pPr marL="2514600" indent="-228600" eaLnBrk="0" fontAlgn="base" hangingPunct="0">
              <a:spcBef>
                <a:spcPct val="50000"/>
              </a:spcBef>
              <a:spcAft>
                <a:spcPct val="0"/>
              </a:spcAft>
              <a:defRPr sz="800">
                <a:solidFill>
                  <a:srgbClr val="FFFF00"/>
                </a:solidFill>
                <a:latin typeface="Arial" pitchFamily="34" charset="0"/>
              </a:defRPr>
            </a:lvl6pPr>
            <a:lvl7pPr marL="2971800" indent="-228600" eaLnBrk="0" fontAlgn="base" hangingPunct="0">
              <a:spcBef>
                <a:spcPct val="50000"/>
              </a:spcBef>
              <a:spcAft>
                <a:spcPct val="0"/>
              </a:spcAft>
              <a:defRPr sz="800">
                <a:solidFill>
                  <a:srgbClr val="FFFF00"/>
                </a:solidFill>
                <a:latin typeface="Arial" pitchFamily="34" charset="0"/>
              </a:defRPr>
            </a:lvl7pPr>
            <a:lvl8pPr marL="3429000" indent="-228600" eaLnBrk="0" fontAlgn="base" hangingPunct="0">
              <a:spcBef>
                <a:spcPct val="50000"/>
              </a:spcBef>
              <a:spcAft>
                <a:spcPct val="0"/>
              </a:spcAft>
              <a:defRPr sz="800">
                <a:solidFill>
                  <a:srgbClr val="FFFF00"/>
                </a:solidFill>
                <a:latin typeface="Arial" pitchFamily="34" charset="0"/>
              </a:defRPr>
            </a:lvl8pPr>
            <a:lvl9pPr marL="3886200" indent="-228600" eaLnBrk="0" fontAlgn="base" hangingPunct="0">
              <a:spcBef>
                <a:spcPct val="50000"/>
              </a:spcBef>
              <a:spcAft>
                <a:spcPct val="0"/>
              </a:spcAft>
              <a:defRPr sz="800">
                <a:solidFill>
                  <a:srgbClr val="FFFF00"/>
                </a:solidFill>
                <a:latin typeface="Arial" pitchFamily="34" charset="0"/>
              </a:defRPr>
            </a:lvl9pPr>
          </a:lstStyle>
          <a:p>
            <a:pPr eaLnBrk="1" hangingPunct="1">
              <a:buFontTx/>
              <a:buAutoNum type="arabicPeriod" startAt="4"/>
            </a:pPr>
            <a:r>
              <a:rPr lang="en-US" altLang="en-US" sz="2400">
                <a:solidFill>
                  <a:srgbClr val="000000"/>
                </a:solidFill>
                <a:latin typeface="Times New Roman" pitchFamily="18" charset="0"/>
                <a:cs typeface="Times New Roman" pitchFamily="18" charset="0"/>
              </a:rPr>
              <a:t>For my people and I have been sold to be annihilated, killed and destroyed! Had we been sold as slaves and maidservants I would have kept silent. But indeed the persecutor is not bothered by the King's loss.“</a:t>
            </a:r>
          </a:p>
          <a:p>
            <a:pPr eaLnBrk="1" hangingPunct="1"/>
            <a:endParaRPr lang="en-US" altLang="en-US" sz="2400">
              <a:solidFill>
                <a:srgbClr val="000000"/>
              </a:solidFill>
              <a:latin typeface="Times New Roman" pitchFamily="18" charset="0"/>
              <a:cs typeface="Times New Roman" pitchFamily="18" charset="0"/>
            </a:endParaRPr>
          </a:p>
          <a:p>
            <a:pPr eaLnBrk="1" hangingPunct="1"/>
            <a:endParaRPr lang="en-US" altLang="en-US" sz="2400">
              <a:solidFill>
                <a:srgbClr val="000000"/>
              </a:solidFill>
              <a:latin typeface="Times New Roman" pitchFamily="18" charset="0"/>
              <a:cs typeface="Times New Roman" pitchFamily="18" charset="0"/>
            </a:endParaRPr>
          </a:p>
          <a:p>
            <a:pPr eaLnBrk="1" hangingPunct="1"/>
            <a:r>
              <a:rPr lang="en-US" altLang="en-US" sz="2400">
                <a:solidFill>
                  <a:srgbClr val="000000"/>
                </a:solidFill>
                <a:latin typeface="Times New Roman" pitchFamily="18" charset="0"/>
                <a:cs typeface="Times New Roman" pitchFamily="18" charset="0"/>
              </a:rPr>
              <a:t>5.  King Achashverosh said he said to Queen Esther, "Who is this, and which one is he, that has the audacity to do such a thing?"</a:t>
            </a:r>
          </a:p>
        </p:txBody>
      </p:sp>
      <p:sp>
        <p:nvSpPr>
          <p:cNvPr id="62467" name="Text Box 3"/>
          <p:cNvSpPr txBox="1">
            <a:spLocks noChangeArrowheads="1"/>
          </p:cNvSpPr>
          <p:nvPr/>
        </p:nvSpPr>
        <p:spPr bwMode="auto">
          <a:xfrm>
            <a:off x="4114800" y="0"/>
            <a:ext cx="5029200" cy="649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defRPr sz="800">
                <a:solidFill>
                  <a:srgbClr val="FFFF00"/>
                </a:solidFill>
                <a:latin typeface="Arial" pitchFamily="34" charset="0"/>
              </a:defRPr>
            </a:lvl1pPr>
            <a:lvl2pPr marL="742950" indent="-285750" eaLnBrk="0" hangingPunct="0">
              <a:spcBef>
                <a:spcPct val="50000"/>
              </a:spcBef>
              <a:defRPr sz="800">
                <a:solidFill>
                  <a:srgbClr val="FFFF00"/>
                </a:solidFill>
                <a:latin typeface="Arial" pitchFamily="34" charset="0"/>
              </a:defRPr>
            </a:lvl2pPr>
            <a:lvl3pPr marL="1143000" indent="-228600" eaLnBrk="0" hangingPunct="0">
              <a:spcBef>
                <a:spcPct val="50000"/>
              </a:spcBef>
              <a:defRPr sz="800">
                <a:solidFill>
                  <a:srgbClr val="FFFF00"/>
                </a:solidFill>
                <a:latin typeface="Arial" pitchFamily="34" charset="0"/>
              </a:defRPr>
            </a:lvl3pPr>
            <a:lvl4pPr marL="1600200" indent="-228600" eaLnBrk="0" hangingPunct="0">
              <a:spcBef>
                <a:spcPct val="50000"/>
              </a:spcBef>
              <a:defRPr sz="800">
                <a:solidFill>
                  <a:srgbClr val="FFFF00"/>
                </a:solidFill>
                <a:latin typeface="Arial" pitchFamily="34" charset="0"/>
              </a:defRPr>
            </a:lvl4pPr>
            <a:lvl5pPr marL="2057400" indent="-228600" eaLnBrk="0" hangingPunct="0">
              <a:spcBef>
                <a:spcPct val="50000"/>
              </a:spcBef>
              <a:defRPr sz="800">
                <a:solidFill>
                  <a:srgbClr val="FFFF00"/>
                </a:solidFill>
                <a:latin typeface="Arial" pitchFamily="34" charset="0"/>
              </a:defRPr>
            </a:lvl5pPr>
            <a:lvl6pPr marL="2514600" indent="-228600" eaLnBrk="0" fontAlgn="base" hangingPunct="0">
              <a:spcBef>
                <a:spcPct val="50000"/>
              </a:spcBef>
              <a:spcAft>
                <a:spcPct val="0"/>
              </a:spcAft>
              <a:defRPr sz="800">
                <a:solidFill>
                  <a:srgbClr val="FFFF00"/>
                </a:solidFill>
                <a:latin typeface="Arial" pitchFamily="34" charset="0"/>
              </a:defRPr>
            </a:lvl6pPr>
            <a:lvl7pPr marL="2971800" indent="-228600" eaLnBrk="0" fontAlgn="base" hangingPunct="0">
              <a:spcBef>
                <a:spcPct val="50000"/>
              </a:spcBef>
              <a:spcAft>
                <a:spcPct val="0"/>
              </a:spcAft>
              <a:defRPr sz="800">
                <a:solidFill>
                  <a:srgbClr val="FFFF00"/>
                </a:solidFill>
                <a:latin typeface="Arial" pitchFamily="34" charset="0"/>
              </a:defRPr>
            </a:lvl7pPr>
            <a:lvl8pPr marL="3429000" indent="-228600" eaLnBrk="0" fontAlgn="base" hangingPunct="0">
              <a:spcBef>
                <a:spcPct val="50000"/>
              </a:spcBef>
              <a:spcAft>
                <a:spcPct val="0"/>
              </a:spcAft>
              <a:defRPr sz="800">
                <a:solidFill>
                  <a:srgbClr val="FFFF00"/>
                </a:solidFill>
                <a:latin typeface="Arial" pitchFamily="34" charset="0"/>
              </a:defRPr>
            </a:lvl8pPr>
            <a:lvl9pPr marL="3886200" indent="-228600" eaLnBrk="0" fontAlgn="base" hangingPunct="0">
              <a:spcBef>
                <a:spcPct val="50000"/>
              </a:spcBef>
              <a:spcAft>
                <a:spcPct val="0"/>
              </a:spcAft>
              <a:defRPr sz="800">
                <a:solidFill>
                  <a:srgbClr val="FFFF00"/>
                </a:solidFill>
                <a:latin typeface="Arial" pitchFamily="34" charset="0"/>
              </a:defRPr>
            </a:lvl9pPr>
          </a:lstStyle>
          <a:p>
            <a:pPr algn="r" rtl="1" eaLnBrk="1" hangingPunct="1"/>
            <a:r>
              <a:rPr lang="he-IL" altLang="en-US" sz="3200" b="1">
                <a:solidFill>
                  <a:srgbClr val="000000"/>
                </a:solidFill>
                <a:cs typeface="David" pitchFamily="34" charset="-79"/>
              </a:rPr>
              <a:t>ד</a:t>
            </a:r>
            <a:r>
              <a:rPr lang="en-US" altLang="en-US" sz="3200" b="1">
                <a:solidFill>
                  <a:srgbClr val="000000"/>
                </a:solidFill>
                <a:cs typeface="David" pitchFamily="34" charset="-79"/>
              </a:rPr>
              <a:t>.</a:t>
            </a:r>
            <a:r>
              <a:rPr lang="he-IL" altLang="en-US" sz="3200">
                <a:solidFill>
                  <a:srgbClr val="000000"/>
                </a:solidFill>
                <a:cs typeface="David" pitchFamily="34" charset="-79"/>
              </a:rPr>
              <a:t> כִּי נִמְכַּרְנוּ אֲנִי וְעַמִּי, </a:t>
            </a:r>
            <a:r>
              <a:rPr lang="en-US" altLang="en-US" sz="3200">
                <a:solidFill>
                  <a:srgbClr val="000000"/>
                </a:solidFill>
                <a:cs typeface="David" pitchFamily="34" charset="-79"/>
              </a:rPr>
              <a:t>                </a:t>
            </a:r>
            <a:r>
              <a:rPr lang="he-IL" altLang="en-US" sz="3200">
                <a:solidFill>
                  <a:srgbClr val="000000"/>
                </a:solidFill>
                <a:cs typeface="David" pitchFamily="34" charset="-79"/>
              </a:rPr>
              <a:t>לְהַשְׁמִיד לַהֲרוֹג וּלְאַבֵּד; </a:t>
            </a:r>
            <a:r>
              <a:rPr lang="en-US" altLang="en-US" sz="3200">
                <a:solidFill>
                  <a:srgbClr val="000000"/>
                </a:solidFill>
                <a:cs typeface="David" pitchFamily="34" charset="-79"/>
              </a:rPr>
              <a:t>             </a:t>
            </a:r>
            <a:r>
              <a:rPr lang="he-IL" altLang="en-US" sz="3200">
                <a:solidFill>
                  <a:srgbClr val="000000"/>
                </a:solidFill>
                <a:cs typeface="David" pitchFamily="34" charset="-79"/>
              </a:rPr>
              <a:t>וְאִלּוּ לַעֲבָדִים וְלִשְׁפָחוֹת </a:t>
            </a:r>
            <a:r>
              <a:rPr lang="en-US" altLang="en-US" sz="3200">
                <a:solidFill>
                  <a:srgbClr val="000000"/>
                </a:solidFill>
                <a:cs typeface="David" pitchFamily="34" charset="-79"/>
              </a:rPr>
              <a:t>             </a:t>
            </a:r>
            <a:r>
              <a:rPr lang="he-IL" altLang="en-US" sz="3200">
                <a:solidFill>
                  <a:srgbClr val="000000"/>
                </a:solidFill>
                <a:cs typeface="David" pitchFamily="34" charset="-79"/>
              </a:rPr>
              <a:t>נִמְכַּרְנוּ, הֶחֱרַשְׁתִּי--כִּי אֵין </a:t>
            </a:r>
            <a:r>
              <a:rPr lang="en-US" altLang="en-US" sz="3200">
                <a:solidFill>
                  <a:srgbClr val="000000"/>
                </a:solidFill>
                <a:cs typeface="David" pitchFamily="34" charset="-79"/>
              </a:rPr>
              <a:t>         </a:t>
            </a:r>
            <a:r>
              <a:rPr lang="he-IL" altLang="en-US" sz="3200">
                <a:solidFill>
                  <a:srgbClr val="000000"/>
                </a:solidFill>
                <a:cs typeface="David" pitchFamily="34" charset="-79"/>
              </a:rPr>
              <a:t>הַצָּר שֹׁוֶה, בְּנֵזֶק </a:t>
            </a:r>
            <a:r>
              <a:rPr lang="en-US" altLang="en-US" sz="3200">
                <a:solidFill>
                  <a:srgbClr val="000000"/>
                </a:solidFill>
                <a:cs typeface="David" pitchFamily="34" charset="-79"/>
              </a:rPr>
              <a:t>                      </a:t>
            </a:r>
            <a:r>
              <a:rPr lang="he-IL" altLang="en-US" sz="3200">
                <a:solidFill>
                  <a:srgbClr val="000000"/>
                </a:solidFill>
                <a:cs typeface="David" pitchFamily="34" charset="-79"/>
              </a:rPr>
              <a:t>הַמֶּלֶךְ.  {ס}</a:t>
            </a:r>
          </a:p>
          <a:p>
            <a:pPr algn="r" rtl="1" eaLnBrk="1" hangingPunct="1"/>
            <a:endParaRPr lang="en-US" altLang="en-US" sz="3200" b="1">
              <a:solidFill>
                <a:srgbClr val="000000"/>
              </a:solidFill>
              <a:cs typeface="David" pitchFamily="34" charset="-79"/>
            </a:endParaRPr>
          </a:p>
          <a:p>
            <a:pPr algn="r" rtl="1" eaLnBrk="1" hangingPunct="1"/>
            <a:r>
              <a:rPr lang="he-IL" altLang="en-US" sz="3200" b="1">
                <a:solidFill>
                  <a:srgbClr val="000000"/>
                </a:solidFill>
                <a:cs typeface="David" pitchFamily="34" charset="-79"/>
              </a:rPr>
              <a:t>ה</a:t>
            </a:r>
            <a:r>
              <a:rPr lang="en-US" altLang="en-US" sz="3200" b="1">
                <a:solidFill>
                  <a:srgbClr val="000000"/>
                </a:solidFill>
                <a:cs typeface="David" pitchFamily="34" charset="-79"/>
              </a:rPr>
              <a:t>.</a:t>
            </a:r>
            <a:r>
              <a:rPr lang="he-IL" altLang="en-US" sz="3200">
                <a:solidFill>
                  <a:srgbClr val="000000"/>
                </a:solidFill>
                <a:cs typeface="David" pitchFamily="34" charset="-79"/>
              </a:rPr>
              <a:t> וַיֹּאמֶר הַמֶּלֶךְ אֲחַשְׁוֵרוֹשׁ, </a:t>
            </a:r>
            <a:r>
              <a:rPr lang="en-US" altLang="en-US" sz="3200">
                <a:solidFill>
                  <a:srgbClr val="000000"/>
                </a:solidFill>
                <a:cs typeface="David" pitchFamily="34" charset="-79"/>
              </a:rPr>
              <a:t>           </a:t>
            </a:r>
            <a:r>
              <a:rPr lang="he-IL" altLang="en-US" sz="3200">
                <a:solidFill>
                  <a:srgbClr val="000000"/>
                </a:solidFill>
                <a:cs typeface="David" pitchFamily="34" charset="-79"/>
              </a:rPr>
              <a:t>וַיֹּאמֶר לְאֶסְתֵּר </a:t>
            </a:r>
            <a:r>
              <a:rPr lang="en-US" altLang="en-US" sz="3200">
                <a:solidFill>
                  <a:srgbClr val="000000"/>
                </a:solidFill>
                <a:cs typeface="David" pitchFamily="34" charset="-79"/>
              </a:rPr>
              <a:t>                       </a:t>
            </a:r>
            <a:r>
              <a:rPr lang="he-IL" altLang="en-US" sz="3200">
                <a:solidFill>
                  <a:srgbClr val="000000"/>
                </a:solidFill>
                <a:cs typeface="David" pitchFamily="34" charset="-79"/>
              </a:rPr>
              <a:t>הַמַּלְכָּה:  מִי הוּא זֶה וְאֵי זֶה </a:t>
            </a:r>
            <a:r>
              <a:rPr lang="en-US" altLang="en-US" sz="3200">
                <a:solidFill>
                  <a:srgbClr val="000000"/>
                </a:solidFill>
                <a:cs typeface="David" pitchFamily="34" charset="-79"/>
              </a:rPr>
              <a:t>       </a:t>
            </a:r>
            <a:r>
              <a:rPr lang="he-IL" altLang="en-US" sz="3200">
                <a:solidFill>
                  <a:srgbClr val="000000"/>
                </a:solidFill>
                <a:cs typeface="David" pitchFamily="34" charset="-79"/>
              </a:rPr>
              <a:t>הוּא, אֲשֶׁר מְלָאוֹ לִבּוֹ </a:t>
            </a:r>
            <a:r>
              <a:rPr lang="en-US" altLang="en-US" sz="3200">
                <a:solidFill>
                  <a:srgbClr val="000000"/>
                </a:solidFill>
                <a:cs typeface="David" pitchFamily="34" charset="-79"/>
              </a:rPr>
              <a:t>               </a:t>
            </a:r>
            <a:r>
              <a:rPr lang="he-IL" altLang="en-US" sz="3200">
                <a:solidFill>
                  <a:srgbClr val="000000"/>
                </a:solidFill>
                <a:cs typeface="David" pitchFamily="34" charset="-79"/>
              </a:rPr>
              <a:t>לַעֲשׂוֹת כֵּן. </a:t>
            </a:r>
            <a:endParaRPr lang="en-US" altLang="en-US" sz="3200">
              <a:solidFill>
                <a:srgbClr val="000000"/>
              </a:solidFill>
              <a:cs typeface="David" pitchFamily="34" charset="-79"/>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0" y="0"/>
            <a:ext cx="4572000" cy="6002338"/>
          </a:xfrm>
          <a:prstGeom prst="rect">
            <a:avLst/>
          </a:prstGeom>
          <a:noFill/>
          <a:ln w="9525">
            <a:noFill/>
            <a:miter lim="800000"/>
            <a:headEnd/>
            <a:tailEnd/>
          </a:ln>
          <a:effectLst/>
        </p:spPr>
        <p:txBody>
          <a:bodyPr>
            <a:spAutoFit/>
          </a:bodyPr>
          <a:lstStyle/>
          <a:p>
            <a:pPr marL="457200" indent="-457200">
              <a:spcBef>
                <a:spcPct val="50000"/>
              </a:spcBef>
              <a:buFontTx/>
              <a:buAutoNum type="arabicPeriod" startAt="6"/>
              <a:defRPr/>
            </a:pPr>
            <a:r>
              <a:rPr lang="en-US" sz="2400">
                <a:solidFill>
                  <a:srgbClr val="000000"/>
                </a:solidFill>
                <a:latin typeface="Times New Roman" pitchFamily="18" charset="0"/>
                <a:cs typeface="Times New Roman" pitchFamily="18" charset="0"/>
              </a:rPr>
              <a:t>"A man who is a persecutor and an enemy: this evil </a:t>
            </a:r>
            <a:r>
              <a:rPr lang="en-US" sz="2400" b="1" i="1" u="sng">
                <a:solidFill>
                  <a:srgbClr val="000000"/>
                </a:solidFill>
                <a:effectLst>
                  <a:outerShdw blurRad="38100" dist="38100" dir="2700000" algn="tl">
                    <a:srgbClr val="FFFFFF"/>
                  </a:outerShdw>
                </a:effectLst>
                <a:latin typeface="Times New Roman" pitchFamily="18" charset="0"/>
                <a:cs typeface="Times New Roman" pitchFamily="18" charset="0"/>
              </a:rPr>
              <a:t>Haman</a:t>
            </a:r>
            <a:r>
              <a:rPr lang="en-US" sz="2400">
                <a:solidFill>
                  <a:srgbClr val="000000"/>
                </a:solidFill>
                <a:latin typeface="Times New Roman" pitchFamily="18" charset="0"/>
                <a:cs typeface="Times New Roman" pitchFamily="18" charset="0"/>
              </a:rPr>
              <a:t>!" Esther replied. And </a:t>
            </a:r>
            <a:r>
              <a:rPr lang="en-US" sz="2400" b="1" i="1" u="sng">
                <a:solidFill>
                  <a:srgbClr val="000000"/>
                </a:solidFill>
                <a:effectLst>
                  <a:outerShdw blurRad="38100" dist="38100" dir="2700000" algn="tl">
                    <a:srgbClr val="FFFFFF"/>
                  </a:outerShdw>
                </a:effectLst>
                <a:latin typeface="Times New Roman" pitchFamily="18" charset="0"/>
                <a:cs typeface="Times New Roman" pitchFamily="18" charset="0"/>
              </a:rPr>
              <a:t>Haman</a:t>
            </a:r>
            <a:r>
              <a:rPr lang="en-US" sz="2400">
                <a:solidFill>
                  <a:srgbClr val="000000"/>
                </a:solidFill>
                <a:latin typeface="Times New Roman" pitchFamily="18" charset="0"/>
                <a:cs typeface="Times New Roman" pitchFamily="18" charset="0"/>
              </a:rPr>
              <a:t> shuddered in the presence of the king and the queen. </a:t>
            </a:r>
          </a:p>
          <a:p>
            <a:pPr marL="457200" indent="-457200">
              <a:spcBef>
                <a:spcPct val="50000"/>
              </a:spcBef>
              <a:buFontTx/>
              <a:buAutoNum type="arabicPeriod" startAt="6"/>
              <a:defRPr/>
            </a:pPr>
            <a:endParaRPr lang="en-US" sz="1000">
              <a:solidFill>
                <a:srgbClr val="000000"/>
              </a:solidFill>
              <a:latin typeface="Times New Roman" pitchFamily="18" charset="0"/>
              <a:cs typeface="Times New Roman" pitchFamily="18" charset="0"/>
            </a:endParaRPr>
          </a:p>
          <a:p>
            <a:pPr marL="457200" indent="-457200">
              <a:spcBef>
                <a:spcPct val="50000"/>
              </a:spcBef>
              <a:defRPr/>
            </a:pPr>
            <a:endParaRPr lang="en-US" sz="1000">
              <a:solidFill>
                <a:srgbClr val="000000"/>
              </a:solidFill>
              <a:latin typeface="Times New Roman" pitchFamily="18" charset="0"/>
              <a:cs typeface="Times New Roman" pitchFamily="18" charset="0"/>
            </a:endParaRPr>
          </a:p>
          <a:p>
            <a:pPr marL="457200" indent="-457200">
              <a:spcBef>
                <a:spcPct val="50000"/>
              </a:spcBef>
              <a:defRPr/>
            </a:pPr>
            <a:endParaRPr lang="en-US" sz="1000">
              <a:solidFill>
                <a:srgbClr val="000000"/>
              </a:solidFill>
              <a:latin typeface="Times New Roman" pitchFamily="18" charset="0"/>
              <a:cs typeface="Times New Roman" pitchFamily="18" charset="0"/>
            </a:endParaRPr>
          </a:p>
          <a:p>
            <a:pPr marL="457200" indent="-457200">
              <a:spcBef>
                <a:spcPct val="50000"/>
              </a:spcBef>
              <a:defRPr/>
            </a:pPr>
            <a:endParaRPr lang="en-US" sz="1000">
              <a:solidFill>
                <a:srgbClr val="000000"/>
              </a:solidFill>
              <a:latin typeface="Times New Roman" pitchFamily="18" charset="0"/>
              <a:cs typeface="Times New Roman" pitchFamily="18" charset="0"/>
            </a:endParaRPr>
          </a:p>
          <a:p>
            <a:pPr marL="457200" indent="-457200">
              <a:spcBef>
                <a:spcPct val="50000"/>
              </a:spcBef>
              <a:defRPr/>
            </a:pPr>
            <a:r>
              <a:rPr lang="en-US" sz="2400">
                <a:solidFill>
                  <a:srgbClr val="000000"/>
                </a:solidFill>
                <a:latin typeface="Times New Roman" pitchFamily="18" charset="0"/>
                <a:cs typeface="Times New Roman" pitchFamily="18" charset="0"/>
              </a:rPr>
              <a:t>7.   The king arose in wrath and left the wine feast [and went] to the palace garden, while </a:t>
            </a:r>
            <a:r>
              <a:rPr lang="en-US" sz="2400" b="1" i="1" u="sng">
                <a:solidFill>
                  <a:srgbClr val="000000"/>
                </a:solidFill>
                <a:effectLst>
                  <a:outerShdw blurRad="38100" dist="38100" dir="2700000" algn="tl">
                    <a:srgbClr val="FFFFFF"/>
                  </a:outerShdw>
                </a:effectLst>
                <a:latin typeface="Times New Roman" pitchFamily="18" charset="0"/>
                <a:cs typeface="Times New Roman" pitchFamily="18" charset="0"/>
              </a:rPr>
              <a:t>Haman</a:t>
            </a:r>
            <a:r>
              <a:rPr lang="en-US" sz="2400">
                <a:solidFill>
                  <a:srgbClr val="000000"/>
                </a:solidFill>
                <a:latin typeface="Times New Roman" pitchFamily="18" charset="0"/>
                <a:cs typeface="Times New Roman" pitchFamily="18" charset="0"/>
              </a:rPr>
              <a:t> stood up to beg Queen Esther for his life, for he realized that the king's hostility towards him was irrevocable.</a:t>
            </a:r>
          </a:p>
        </p:txBody>
      </p:sp>
      <p:sp>
        <p:nvSpPr>
          <p:cNvPr id="63491" name="Text Box 3"/>
          <p:cNvSpPr txBox="1">
            <a:spLocks noChangeArrowheads="1"/>
          </p:cNvSpPr>
          <p:nvPr/>
        </p:nvSpPr>
        <p:spPr bwMode="auto">
          <a:xfrm>
            <a:off x="4191000" y="0"/>
            <a:ext cx="4953000" cy="6002338"/>
          </a:xfrm>
          <a:prstGeom prst="rect">
            <a:avLst/>
          </a:prstGeom>
          <a:noFill/>
          <a:ln w="9525">
            <a:noFill/>
            <a:miter lim="800000"/>
            <a:headEnd/>
            <a:tailEnd/>
          </a:ln>
          <a:effectLst/>
        </p:spPr>
        <p:txBody>
          <a:bodyPr>
            <a:spAutoFit/>
          </a:bodyPr>
          <a:lstStyle/>
          <a:p>
            <a:pPr algn="r" rtl="1">
              <a:spcBef>
                <a:spcPct val="50000"/>
              </a:spcBef>
              <a:defRPr/>
            </a:pPr>
            <a:r>
              <a:rPr lang="he-IL" sz="3200" b="1" dirty="0">
                <a:solidFill>
                  <a:srgbClr val="000000"/>
                </a:solidFill>
                <a:latin typeface="Arial" charset="0"/>
                <a:cs typeface="David" pitchFamily="2" charset="-79"/>
              </a:rPr>
              <a:t>ו</a:t>
            </a:r>
            <a:r>
              <a:rPr lang="en-US" sz="3200" b="1" dirty="0">
                <a:solidFill>
                  <a:srgbClr val="000000"/>
                </a:solidFill>
                <a:latin typeface="Arial" charset="0"/>
                <a:cs typeface="David" pitchFamily="2" charset="-79"/>
              </a:rPr>
              <a:t>.</a:t>
            </a:r>
            <a:r>
              <a:rPr lang="he-IL" sz="3200" dirty="0">
                <a:solidFill>
                  <a:srgbClr val="000000"/>
                </a:solidFill>
                <a:latin typeface="Arial" charset="0"/>
                <a:cs typeface="David" pitchFamily="2" charset="-79"/>
              </a:rPr>
              <a:t> וַתֹּאמֶר אֶסְתֵּר--אִישׁ צַר</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 </a:t>
            </a:r>
            <a:r>
              <a:rPr lang="en-US" sz="3200" dirty="0">
                <a:solidFill>
                  <a:srgbClr val="000000"/>
                </a:solidFill>
                <a:latin typeface="Arial" charset="0"/>
                <a:cs typeface="David" pitchFamily="2" charset="-79"/>
              </a:rPr>
              <a:t>       </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וְאוֹיֵב</a:t>
            </a:r>
            <a:r>
              <a:rPr lang="he-IL" sz="3200" dirty="0">
                <a:solidFill>
                  <a:srgbClr val="000000"/>
                </a:solidFill>
                <a:latin typeface="Arial" charset="0"/>
                <a:cs typeface="David" pitchFamily="2" charset="-79"/>
              </a:rPr>
              <a:t>, </a:t>
            </a:r>
            <a:r>
              <a:rPr lang="he-IL" sz="3200" b="1" u="sng" dirty="0">
                <a:solidFill>
                  <a:srgbClr val="000000"/>
                </a:solidFill>
                <a:effectLst>
                  <a:outerShdw blurRad="38100" dist="38100" dir="2700000" algn="tl">
                    <a:srgbClr val="FFFFFF"/>
                  </a:outerShdw>
                </a:effectLst>
                <a:latin typeface="Arial" charset="0"/>
                <a:cs typeface="David" pitchFamily="2" charset="-79"/>
              </a:rPr>
              <a:t>הָמָן</a:t>
            </a:r>
            <a:r>
              <a:rPr lang="he-IL" sz="3200" dirty="0">
                <a:solidFill>
                  <a:srgbClr val="000000"/>
                </a:solidFill>
                <a:latin typeface="Arial" charset="0"/>
                <a:cs typeface="David" pitchFamily="2" charset="-79"/>
              </a:rPr>
              <a:t> הָרָע הַזֶּה; </a:t>
            </a:r>
            <a:r>
              <a:rPr lang="he-IL" sz="3200" b="1" u="sng" dirty="0">
                <a:solidFill>
                  <a:srgbClr val="000000"/>
                </a:solidFill>
                <a:effectLst>
                  <a:outerShdw blurRad="38100" dist="38100" dir="2700000" algn="tl">
                    <a:srgbClr val="808080"/>
                  </a:outerShdw>
                </a:effectLst>
                <a:latin typeface="Arial" charset="0"/>
                <a:cs typeface="David" pitchFamily="2" charset="-79"/>
              </a:rPr>
              <a:t>וְ</a:t>
            </a:r>
            <a:r>
              <a:rPr lang="he-IL" sz="3200" b="1" u="sng" dirty="0">
                <a:solidFill>
                  <a:srgbClr val="000000"/>
                </a:solidFill>
                <a:effectLst>
                  <a:outerShdw blurRad="38100" dist="38100" dir="2700000" algn="tl">
                    <a:srgbClr val="FFFFFF"/>
                  </a:outerShdw>
                </a:effectLst>
                <a:latin typeface="Arial" charset="0"/>
                <a:cs typeface="David" pitchFamily="2" charset="-79"/>
              </a:rPr>
              <a:t>הָמָן</a:t>
            </a:r>
            <a:r>
              <a:rPr lang="he-IL" sz="3200" dirty="0">
                <a:solidFill>
                  <a:srgbClr val="000000"/>
                </a:solidFill>
                <a:latin typeface="Arial" charset="0"/>
                <a:cs typeface="David" pitchFamily="2" charset="-79"/>
              </a:rPr>
              <a:t> </a:t>
            </a:r>
            <a:r>
              <a:rPr lang="en-US" sz="3200" dirty="0">
                <a:solidFill>
                  <a:srgbClr val="000000"/>
                </a:solidFill>
                <a:latin typeface="Arial" charset="0"/>
                <a:cs typeface="David" pitchFamily="2" charset="-79"/>
              </a:rPr>
              <a:t>   </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נִבְעַת</a:t>
            </a:r>
            <a:r>
              <a:rPr lang="he-IL" sz="3200" dirty="0">
                <a:solidFill>
                  <a:srgbClr val="000000"/>
                </a:solidFill>
                <a:latin typeface="Arial" charset="0"/>
                <a:cs typeface="David" pitchFamily="2" charset="-79"/>
              </a:rPr>
              <a:t>, מִלִּפְנֵי הַמֶּלֶךְ </a:t>
            </a:r>
            <a:r>
              <a:rPr lang="en-US" sz="3200" dirty="0">
                <a:solidFill>
                  <a:srgbClr val="000000"/>
                </a:solidFill>
                <a:latin typeface="Arial" charset="0"/>
                <a:cs typeface="David" pitchFamily="2" charset="-79"/>
              </a:rPr>
              <a:t>              </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וְהַמַּלְכָּה</a:t>
            </a:r>
            <a:r>
              <a:rPr lang="he-IL" sz="3200" dirty="0">
                <a:solidFill>
                  <a:srgbClr val="000000"/>
                </a:solidFill>
                <a:latin typeface="Arial" charset="0"/>
                <a:cs typeface="David" pitchFamily="2" charset="-79"/>
              </a:rPr>
              <a:t>.  </a:t>
            </a:r>
            <a:endParaRPr lang="en-US" sz="3200" dirty="0">
              <a:solidFill>
                <a:srgbClr val="000000"/>
              </a:solidFill>
              <a:latin typeface="Arial" charset="0"/>
              <a:cs typeface="David" pitchFamily="2" charset="-79"/>
            </a:endParaRPr>
          </a:p>
          <a:p>
            <a:pPr algn="r" rtl="1">
              <a:spcBef>
                <a:spcPct val="50000"/>
              </a:spcBef>
              <a:defRPr/>
            </a:pPr>
            <a:endParaRPr lang="en-US" sz="3200" b="1" dirty="0">
              <a:solidFill>
                <a:srgbClr val="000000"/>
              </a:solidFill>
              <a:latin typeface="Arial" charset="0"/>
              <a:cs typeface="David" pitchFamily="2" charset="-79"/>
            </a:endParaRPr>
          </a:p>
          <a:p>
            <a:pPr algn="r" rtl="1">
              <a:spcBef>
                <a:spcPct val="50000"/>
              </a:spcBef>
              <a:defRPr/>
            </a:pPr>
            <a:r>
              <a:rPr lang="he-IL" sz="3200" b="1" dirty="0">
                <a:solidFill>
                  <a:srgbClr val="000000"/>
                </a:solidFill>
                <a:latin typeface="Arial" charset="0"/>
                <a:cs typeface="David" pitchFamily="2" charset="-79"/>
              </a:rPr>
              <a:t>ז</a:t>
            </a:r>
            <a:r>
              <a:rPr lang="en-US" sz="3200" b="1" dirty="0">
                <a:solidFill>
                  <a:srgbClr val="000000"/>
                </a:solidFill>
                <a:latin typeface="Arial" charset="0"/>
                <a:cs typeface="David" pitchFamily="2" charset="-79"/>
              </a:rPr>
              <a:t>.</a:t>
            </a:r>
            <a:r>
              <a:rPr lang="he-IL" sz="3200" dirty="0">
                <a:solidFill>
                  <a:srgbClr val="000000"/>
                </a:solidFill>
                <a:latin typeface="Arial" charset="0"/>
                <a:cs typeface="David" pitchFamily="2" charset="-79"/>
              </a:rPr>
              <a:t> וְהַמֶּלֶךְ קָם בַּחֲמָתוֹ, מִמִּשְׁתֵּה </a:t>
            </a:r>
            <a:r>
              <a:rPr lang="en-US" sz="3200" dirty="0">
                <a:solidFill>
                  <a:srgbClr val="000000"/>
                </a:solidFill>
                <a:latin typeface="Arial" charset="0"/>
                <a:cs typeface="David" pitchFamily="2" charset="-79"/>
              </a:rPr>
              <a:t>   </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הַיַּיִן</a:t>
            </a:r>
            <a:r>
              <a:rPr lang="he-IL" sz="3200" dirty="0">
                <a:solidFill>
                  <a:srgbClr val="000000"/>
                </a:solidFill>
                <a:latin typeface="Arial" charset="0"/>
                <a:cs typeface="David" pitchFamily="2" charset="-79"/>
              </a:rPr>
              <a:t>, אֶל גִּנַּת, הַבִּיתָן; </a:t>
            </a:r>
            <a:r>
              <a:rPr lang="he-IL" sz="3200" b="1" u="sng" dirty="0">
                <a:solidFill>
                  <a:srgbClr val="000000"/>
                </a:solidFill>
                <a:effectLst>
                  <a:outerShdw blurRad="38100" dist="38100" dir="2700000" algn="tl">
                    <a:srgbClr val="808080"/>
                  </a:outerShdw>
                </a:effectLst>
                <a:latin typeface="Arial" charset="0"/>
                <a:cs typeface="David" pitchFamily="2" charset="-79"/>
              </a:rPr>
              <a:t>וְ</a:t>
            </a:r>
            <a:r>
              <a:rPr lang="he-IL" sz="3200" b="1" u="sng" dirty="0">
                <a:solidFill>
                  <a:srgbClr val="000000"/>
                </a:solidFill>
                <a:effectLst>
                  <a:outerShdw blurRad="38100" dist="38100" dir="2700000" algn="tl">
                    <a:srgbClr val="FFFFFF"/>
                  </a:outerShdw>
                </a:effectLst>
                <a:latin typeface="Arial" charset="0"/>
                <a:cs typeface="David" pitchFamily="2" charset="-79"/>
              </a:rPr>
              <a:t>הָמָן</a:t>
            </a:r>
            <a:r>
              <a:rPr lang="he-IL" sz="3200" dirty="0">
                <a:solidFill>
                  <a:srgbClr val="000000"/>
                </a:solidFill>
                <a:latin typeface="Arial" charset="0"/>
                <a:cs typeface="David" pitchFamily="2" charset="-79"/>
              </a:rPr>
              <a:t> </a:t>
            </a:r>
            <a:r>
              <a:rPr lang="en-US" sz="3200" dirty="0">
                <a:solidFill>
                  <a:srgbClr val="000000"/>
                </a:solidFill>
                <a:latin typeface="Arial" charset="0"/>
                <a:cs typeface="David" pitchFamily="2" charset="-79"/>
              </a:rPr>
              <a:t>    </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עָמַד</a:t>
            </a:r>
            <a:r>
              <a:rPr lang="he-IL" sz="3200" dirty="0">
                <a:solidFill>
                  <a:srgbClr val="000000"/>
                </a:solidFill>
                <a:latin typeface="Arial" charset="0"/>
                <a:cs typeface="David" pitchFamily="2" charset="-79"/>
              </a:rPr>
              <a:t>, לְבַקֵּשׁ עַל נַפְשׁוֹ </a:t>
            </a:r>
            <a:r>
              <a:rPr lang="en-US" sz="3200" dirty="0">
                <a:solidFill>
                  <a:srgbClr val="000000"/>
                </a:solidFill>
                <a:latin typeface="Arial" charset="0"/>
                <a:cs typeface="David" pitchFamily="2" charset="-79"/>
              </a:rPr>
              <a:t>            </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מֵאֶסְתֵּר </a:t>
            </a:r>
            <a:r>
              <a:rPr lang="he-IL" sz="3200" dirty="0">
                <a:solidFill>
                  <a:srgbClr val="000000"/>
                </a:solidFill>
                <a:latin typeface="Arial" charset="0"/>
                <a:cs typeface="David" pitchFamily="2" charset="-79"/>
              </a:rPr>
              <a:t>הַמַּלְכָּה--כִּי רָאָה, </a:t>
            </a:r>
            <a:r>
              <a:rPr lang="en-US" sz="3200" dirty="0">
                <a:solidFill>
                  <a:srgbClr val="000000"/>
                </a:solidFill>
                <a:latin typeface="Arial" charset="0"/>
                <a:cs typeface="David" pitchFamily="2" charset="-79"/>
              </a:rPr>
              <a:t>     </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כִּי </a:t>
            </a:r>
            <a:r>
              <a:rPr lang="he-IL" sz="3200" dirty="0">
                <a:solidFill>
                  <a:srgbClr val="000000"/>
                </a:solidFill>
                <a:latin typeface="Arial" charset="0"/>
                <a:cs typeface="David" pitchFamily="2" charset="-79"/>
              </a:rPr>
              <a:t>כָלְתָה אֵלָיו הָרָעָה מֵאֵת </a:t>
            </a:r>
            <a:r>
              <a:rPr lang="en-US" sz="3200" dirty="0">
                <a:solidFill>
                  <a:srgbClr val="000000"/>
                </a:solidFill>
                <a:latin typeface="Arial" charset="0"/>
                <a:cs typeface="David" pitchFamily="2" charset="-79"/>
              </a:rPr>
              <a:t>     </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הַמֶּלֶךְ</a:t>
            </a:r>
            <a:r>
              <a:rPr lang="he-IL" sz="3200" dirty="0">
                <a:solidFill>
                  <a:srgbClr val="000000"/>
                </a:solidFill>
                <a:latin typeface="Arial" charset="0"/>
                <a:cs typeface="David" pitchFamily="2" charset="-79"/>
              </a:rPr>
              <a:t>.</a:t>
            </a:r>
            <a:endParaRPr lang="en-US" sz="3200" dirty="0">
              <a:solidFill>
                <a:srgbClr val="000000"/>
              </a:solidFill>
              <a:latin typeface="Arial" charset="0"/>
              <a:cs typeface="David" pitchFamily="2" charset="-79"/>
            </a:endParaRPr>
          </a:p>
        </p:txBody>
      </p:sp>
      <p:pic>
        <p:nvPicPr>
          <p:cNvPr id="4" name="Picture 3" descr="256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94200" y="2041525"/>
            <a:ext cx="2252663" cy="408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81100" y="1360488"/>
            <a:ext cx="254000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4-Point Star 5"/>
          <p:cNvSpPr/>
          <p:nvPr/>
        </p:nvSpPr>
        <p:spPr>
          <a:xfrm>
            <a:off x="2337459" y="1234260"/>
            <a:ext cx="488424" cy="482422"/>
          </a:xfrm>
          <a:prstGeom prst="star4">
            <a:avLst>
              <a:gd name="adj" fmla="val 18286"/>
            </a:avLst>
          </a:prstGeom>
          <a:solidFill>
            <a:srgbClr val="FFFF00"/>
          </a:solidFill>
          <a:ln>
            <a:solidFill>
              <a:srgbClr val="FFFF00"/>
            </a:solidFill>
          </a:ln>
          <a:effectLst>
            <a:glow rad="101600">
              <a:schemeClr val="bg1">
                <a:alpha val="75000"/>
              </a:schemeClr>
            </a:glow>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p>
        </p:txBody>
      </p:sp>
      <p:sp>
        <p:nvSpPr>
          <p:cNvPr id="7" name="4-Point Star 6"/>
          <p:cNvSpPr/>
          <p:nvPr/>
        </p:nvSpPr>
        <p:spPr>
          <a:xfrm>
            <a:off x="2337459" y="1229191"/>
            <a:ext cx="488424" cy="482422"/>
          </a:xfrm>
          <a:prstGeom prst="star4">
            <a:avLst>
              <a:gd name="adj" fmla="val 18286"/>
            </a:avLst>
          </a:prstGeom>
          <a:solidFill>
            <a:srgbClr val="FFFF00"/>
          </a:solidFill>
          <a:ln>
            <a:solidFill>
              <a:srgbClr val="FFFF00"/>
            </a:solidFill>
          </a:ln>
          <a:effectLst>
            <a:glow rad="101600">
              <a:schemeClr val="bg1">
                <a:alpha val="75000"/>
              </a:schemeClr>
            </a:glow>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p>
        </p:txBody>
      </p:sp>
      <p:pic>
        <p:nvPicPr>
          <p:cNvPr id="8" name="Picture 7" descr="cute-frog-clipartfree-cute-cartoon-frog-clip-art-zxlgmvfr.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71913" y="3006725"/>
            <a:ext cx="3054350"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2565.jpg"/>
          <p:cNvPicPr>
            <a:picLocks noChangeAspect="1"/>
          </p:cNvPicPr>
          <p:nvPr/>
        </p:nvPicPr>
        <p:blipFill>
          <a:blip r:embed="rId5">
            <a:extLst>
              <a:ext uri="{28A0092B-C50C-407E-A947-70E740481C1C}">
                <a14:useLocalDpi xmlns:a14="http://schemas.microsoft.com/office/drawing/2010/main" val="0"/>
              </a:ext>
            </a:extLst>
          </a:blip>
          <a:srcRect b="4247"/>
          <a:stretch>
            <a:fillRect/>
          </a:stretch>
        </p:blipFill>
        <p:spPr bwMode="auto">
          <a:xfrm>
            <a:off x="2590800" y="17463"/>
            <a:ext cx="3886200" cy="673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9"/>
          <p:cNvSpPr>
            <a:spLocks/>
          </p:cNvSpPr>
          <p:nvPr/>
        </p:nvSpPr>
        <p:spPr bwMode="auto">
          <a:xfrm>
            <a:off x="2209800" y="1981200"/>
            <a:ext cx="4132263" cy="4787900"/>
          </a:xfrm>
          <a:custGeom>
            <a:avLst/>
            <a:gdLst/>
            <a:ahLst/>
            <a:cxnLst/>
            <a:rect l="0" t="0" r="r" b="b"/>
            <a:pathLst>
              <a:path w="4132176" h="4788556">
                <a:moveTo>
                  <a:pt x="2029162" y="4788556"/>
                </a:moveTo>
                <a:lnTo>
                  <a:pt x="1065675" y="4773956"/>
                </a:lnTo>
                <a:cubicBezTo>
                  <a:pt x="1031279" y="4773014"/>
                  <a:pt x="997766" y="4762338"/>
                  <a:pt x="963487" y="4759357"/>
                </a:cubicBezTo>
                <a:cubicBezTo>
                  <a:pt x="885771" y="4752599"/>
                  <a:pt x="807772" y="4749624"/>
                  <a:pt x="729914" y="4744758"/>
                </a:cubicBezTo>
                <a:cubicBezTo>
                  <a:pt x="621680" y="4708677"/>
                  <a:pt x="669852" y="4729323"/>
                  <a:pt x="583932" y="4686361"/>
                </a:cubicBezTo>
                <a:cubicBezTo>
                  <a:pt x="519863" y="4622288"/>
                  <a:pt x="523339" y="4621634"/>
                  <a:pt x="423350" y="4554968"/>
                </a:cubicBezTo>
                <a:cubicBezTo>
                  <a:pt x="408752" y="4545235"/>
                  <a:pt x="392597" y="4537507"/>
                  <a:pt x="379556" y="4525769"/>
                </a:cubicBezTo>
                <a:cubicBezTo>
                  <a:pt x="343750" y="4493541"/>
                  <a:pt x="311431" y="4457639"/>
                  <a:pt x="277368" y="4423574"/>
                </a:cubicBezTo>
                <a:cubicBezTo>
                  <a:pt x="206569" y="4352770"/>
                  <a:pt x="234244" y="4388082"/>
                  <a:pt x="189778" y="4321380"/>
                </a:cubicBezTo>
                <a:cubicBezTo>
                  <a:pt x="184912" y="4306781"/>
                  <a:pt x="182062" y="4291346"/>
                  <a:pt x="175180" y="4277582"/>
                </a:cubicBezTo>
                <a:cubicBezTo>
                  <a:pt x="147025" y="4221267"/>
                  <a:pt x="124265" y="4195092"/>
                  <a:pt x="87590" y="4146189"/>
                </a:cubicBezTo>
                <a:cubicBezTo>
                  <a:pt x="82724" y="4121857"/>
                  <a:pt x="79010" y="4097265"/>
                  <a:pt x="72992" y="4073192"/>
                </a:cubicBezTo>
                <a:cubicBezTo>
                  <a:pt x="69260" y="4058262"/>
                  <a:pt x="60733" y="4044604"/>
                  <a:pt x="58393" y="4029394"/>
                </a:cubicBezTo>
                <a:cubicBezTo>
                  <a:pt x="50957" y="3981056"/>
                  <a:pt x="48661" y="3932066"/>
                  <a:pt x="43795" y="3883402"/>
                </a:cubicBezTo>
                <a:cubicBezTo>
                  <a:pt x="38929" y="3752009"/>
                  <a:pt x="36107" y="3620524"/>
                  <a:pt x="29197" y="3489222"/>
                </a:cubicBezTo>
                <a:cubicBezTo>
                  <a:pt x="26372" y="3435545"/>
                  <a:pt x="18721" y="3382223"/>
                  <a:pt x="14599" y="3328630"/>
                </a:cubicBezTo>
                <a:cubicBezTo>
                  <a:pt x="8988" y="3255687"/>
                  <a:pt x="4866" y="3182637"/>
                  <a:pt x="0" y="3109641"/>
                </a:cubicBezTo>
                <a:cubicBezTo>
                  <a:pt x="9732" y="2827389"/>
                  <a:pt x="15325" y="2544964"/>
                  <a:pt x="29197" y="2262885"/>
                </a:cubicBezTo>
                <a:cubicBezTo>
                  <a:pt x="29953" y="2247515"/>
                  <a:pt x="39746" y="2233934"/>
                  <a:pt x="43795" y="2219087"/>
                </a:cubicBezTo>
                <a:cubicBezTo>
                  <a:pt x="54353" y="2180371"/>
                  <a:pt x="66395" y="2141876"/>
                  <a:pt x="72992" y="2102293"/>
                </a:cubicBezTo>
                <a:cubicBezTo>
                  <a:pt x="77858" y="2073094"/>
                  <a:pt x="81169" y="2043594"/>
                  <a:pt x="87590" y="2014697"/>
                </a:cubicBezTo>
                <a:cubicBezTo>
                  <a:pt x="90928" y="1999675"/>
                  <a:pt x="98456" y="1985829"/>
                  <a:pt x="102188" y="1970900"/>
                </a:cubicBezTo>
                <a:cubicBezTo>
                  <a:pt x="108206" y="1946827"/>
                  <a:pt x="111921" y="1922235"/>
                  <a:pt x="116787" y="1897903"/>
                </a:cubicBezTo>
                <a:cubicBezTo>
                  <a:pt x="126519" y="1800575"/>
                  <a:pt x="115053" y="1698713"/>
                  <a:pt x="145983" y="1605918"/>
                </a:cubicBezTo>
                <a:lnTo>
                  <a:pt x="175180" y="1518323"/>
                </a:lnTo>
                <a:cubicBezTo>
                  <a:pt x="180046" y="1503724"/>
                  <a:pt x="187248" y="1489705"/>
                  <a:pt x="189778" y="1474525"/>
                </a:cubicBezTo>
                <a:cubicBezTo>
                  <a:pt x="199510" y="1416128"/>
                  <a:pt x="200255" y="1355499"/>
                  <a:pt x="218975" y="1299334"/>
                </a:cubicBezTo>
                <a:cubicBezTo>
                  <a:pt x="223841" y="1284735"/>
                  <a:pt x="230113" y="1270531"/>
                  <a:pt x="233573" y="1255536"/>
                </a:cubicBezTo>
                <a:cubicBezTo>
                  <a:pt x="244731" y="1207179"/>
                  <a:pt x="253037" y="1158208"/>
                  <a:pt x="262769" y="1109544"/>
                </a:cubicBezTo>
                <a:cubicBezTo>
                  <a:pt x="270373" y="1071522"/>
                  <a:pt x="280188" y="1016431"/>
                  <a:pt x="291966" y="978150"/>
                </a:cubicBezTo>
                <a:cubicBezTo>
                  <a:pt x="305542" y="934025"/>
                  <a:pt x="324565" y="891545"/>
                  <a:pt x="335761" y="846757"/>
                </a:cubicBezTo>
                <a:cubicBezTo>
                  <a:pt x="354614" y="771338"/>
                  <a:pt x="339230" y="805055"/>
                  <a:pt x="379556" y="744562"/>
                </a:cubicBezTo>
                <a:cubicBezTo>
                  <a:pt x="443006" y="490742"/>
                  <a:pt x="375092" y="726523"/>
                  <a:pt x="437949" y="569371"/>
                </a:cubicBezTo>
                <a:cubicBezTo>
                  <a:pt x="449379" y="540795"/>
                  <a:pt x="457413" y="510974"/>
                  <a:pt x="467145" y="481776"/>
                </a:cubicBezTo>
                <a:cubicBezTo>
                  <a:pt x="472011" y="467177"/>
                  <a:pt x="474862" y="451743"/>
                  <a:pt x="481744" y="437978"/>
                </a:cubicBezTo>
                <a:lnTo>
                  <a:pt x="510940" y="379581"/>
                </a:lnTo>
                <a:cubicBezTo>
                  <a:pt x="515806" y="403913"/>
                  <a:pt x="524037" y="427809"/>
                  <a:pt x="525538" y="452577"/>
                </a:cubicBezTo>
                <a:cubicBezTo>
                  <a:pt x="527489" y="484771"/>
                  <a:pt x="535150" y="912499"/>
                  <a:pt x="554735" y="1036547"/>
                </a:cubicBezTo>
                <a:cubicBezTo>
                  <a:pt x="560260" y="1071542"/>
                  <a:pt x="574804" y="1104510"/>
                  <a:pt x="583932" y="1138742"/>
                </a:cubicBezTo>
                <a:cubicBezTo>
                  <a:pt x="634018" y="1326578"/>
                  <a:pt x="603895" y="1260112"/>
                  <a:pt x="700718" y="1518323"/>
                </a:cubicBezTo>
                <a:cubicBezTo>
                  <a:pt x="715316" y="1557254"/>
                  <a:pt x="732112" y="1595431"/>
                  <a:pt x="744513" y="1635117"/>
                </a:cubicBezTo>
                <a:cubicBezTo>
                  <a:pt x="880965" y="2071795"/>
                  <a:pt x="658938" y="1424695"/>
                  <a:pt x="817504" y="1868705"/>
                </a:cubicBezTo>
                <a:cubicBezTo>
                  <a:pt x="827855" y="1897690"/>
                  <a:pt x="835271" y="1927723"/>
                  <a:pt x="846701" y="1956300"/>
                </a:cubicBezTo>
                <a:cubicBezTo>
                  <a:pt x="854783" y="1976507"/>
                  <a:pt x="867059" y="1994810"/>
                  <a:pt x="875897" y="2014697"/>
                </a:cubicBezTo>
                <a:cubicBezTo>
                  <a:pt x="886540" y="2038645"/>
                  <a:pt x="895893" y="2063156"/>
                  <a:pt x="905094" y="2087694"/>
                </a:cubicBezTo>
                <a:cubicBezTo>
                  <a:pt x="910497" y="2102103"/>
                  <a:pt x="915465" y="2116694"/>
                  <a:pt x="919692" y="2131491"/>
                </a:cubicBezTo>
                <a:cubicBezTo>
                  <a:pt x="925204" y="2150784"/>
                  <a:pt x="921756" y="2174220"/>
                  <a:pt x="934290" y="2189888"/>
                </a:cubicBezTo>
                <a:cubicBezTo>
                  <a:pt x="943902" y="2201905"/>
                  <a:pt x="963487" y="2199621"/>
                  <a:pt x="978085" y="2204488"/>
                </a:cubicBezTo>
                <a:cubicBezTo>
                  <a:pt x="1031612" y="2121759"/>
                  <a:pt x="1096029" y="2045133"/>
                  <a:pt x="1138666" y="1956300"/>
                </a:cubicBezTo>
                <a:cubicBezTo>
                  <a:pt x="1197059" y="1834640"/>
                  <a:pt x="1256225" y="1713347"/>
                  <a:pt x="1313846" y="1591319"/>
                </a:cubicBezTo>
                <a:cubicBezTo>
                  <a:pt x="1338953" y="1538148"/>
                  <a:pt x="1365000" y="1485322"/>
                  <a:pt x="1386837" y="1430727"/>
                </a:cubicBezTo>
                <a:cubicBezTo>
                  <a:pt x="1670917" y="720481"/>
                  <a:pt x="1448771" y="1296600"/>
                  <a:pt x="1576615" y="934352"/>
                </a:cubicBezTo>
                <a:cubicBezTo>
                  <a:pt x="1590452" y="895144"/>
                  <a:pt x="1608009" y="857244"/>
                  <a:pt x="1620410" y="817558"/>
                </a:cubicBezTo>
                <a:cubicBezTo>
                  <a:pt x="1632379" y="779255"/>
                  <a:pt x="1640583" y="739866"/>
                  <a:pt x="1649606" y="700764"/>
                </a:cubicBezTo>
                <a:cubicBezTo>
                  <a:pt x="1669782" y="613330"/>
                  <a:pt x="1696869" y="527017"/>
                  <a:pt x="1707999" y="437978"/>
                </a:cubicBezTo>
                <a:cubicBezTo>
                  <a:pt x="1712865" y="399047"/>
                  <a:pt x="1716778" y="359984"/>
                  <a:pt x="1722598" y="321184"/>
                </a:cubicBezTo>
                <a:cubicBezTo>
                  <a:pt x="1731380" y="262637"/>
                  <a:pt x="1737436" y="203428"/>
                  <a:pt x="1751794" y="145993"/>
                </a:cubicBezTo>
                <a:cubicBezTo>
                  <a:pt x="1773572" y="58878"/>
                  <a:pt x="1763095" y="107388"/>
                  <a:pt x="1780991" y="0"/>
                </a:cubicBezTo>
                <a:cubicBezTo>
                  <a:pt x="1853896" y="109367"/>
                  <a:pt x="1848940" y="95119"/>
                  <a:pt x="1912375" y="306584"/>
                </a:cubicBezTo>
                <a:cubicBezTo>
                  <a:pt x="1926973" y="355248"/>
                  <a:pt x="1943518" y="403371"/>
                  <a:pt x="1956170" y="452577"/>
                </a:cubicBezTo>
                <a:cubicBezTo>
                  <a:pt x="1959011" y="463625"/>
                  <a:pt x="2050766" y="837988"/>
                  <a:pt x="2072957" y="948952"/>
                </a:cubicBezTo>
                <a:cubicBezTo>
                  <a:pt x="2082689" y="997616"/>
                  <a:pt x="2089524" y="1046950"/>
                  <a:pt x="2102153" y="1094944"/>
                </a:cubicBezTo>
                <a:cubicBezTo>
                  <a:pt x="2113901" y="1139591"/>
                  <a:pt x="2130584" y="1182803"/>
                  <a:pt x="2145948" y="1226338"/>
                </a:cubicBezTo>
                <a:cubicBezTo>
                  <a:pt x="2183819" y="1333648"/>
                  <a:pt x="2190244" y="1344300"/>
                  <a:pt x="2233538" y="1445326"/>
                </a:cubicBezTo>
                <a:cubicBezTo>
                  <a:pt x="2238404" y="1474525"/>
                  <a:pt x="2242331" y="1503895"/>
                  <a:pt x="2248136" y="1532922"/>
                </a:cubicBezTo>
                <a:cubicBezTo>
                  <a:pt x="2259168" y="1588085"/>
                  <a:pt x="2273309" y="1623046"/>
                  <a:pt x="2291931" y="1678914"/>
                </a:cubicBezTo>
                <a:cubicBezTo>
                  <a:pt x="2301051" y="1770125"/>
                  <a:pt x="2300970" y="1817271"/>
                  <a:pt x="2321127" y="1897903"/>
                </a:cubicBezTo>
                <a:cubicBezTo>
                  <a:pt x="2324859" y="1912833"/>
                  <a:pt x="2330860" y="1927102"/>
                  <a:pt x="2335726" y="1941701"/>
                </a:cubicBezTo>
                <a:cubicBezTo>
                  <a:pt x="2360873" y="2092598"/>
                  <a:pt x="2336537" y="2023823"/>
                  <a:pt x="2379521" y="1927102"/>
                </a:cubicBezTo>
                <a:cubicBezTo>
                  <a:pt x="2404284" y="1871382"/>
                  <a:pt x="2444203" y="1823019"/>
                  <a:pt x="2467110" y="1766510"/>
                </a:cubicBezTo>
                <a:cubicBezTo>
                  <a:pt x="2517411" y="1642426"/>
                  <a:pt x="2558812" y="1514805"/>
                  <a:pt x="2598495" y="1386929"/>
                </a:cubicBezTo>
                <a:cubicBezTo>
                  <a:pt x="2642290" y="1245803"/>
                  <a:pt x="2687120" y="1104994"/>
                  <a:pt x="2729879" y="963551"/>
                </a:cubicBezTo>
                <a:cubicBezTo>
                  <a:pt x="2750383" y="895727"/>
                  <a:pt x="2765866" y="826381"/>
                  <a:pt x="2788272" y="759161"/>
                </a:cubicBezTo>
                <a:cubicBezTo>
                  <a:pt x="2807737" y="700764"/>
                  <a:pt x="2828564" y="642804"/>
                  <a:pt x="2846666" y="583970"/>
                </a:cubicBezTo>
                <a:cubicBezTo>
                  <a:pt x="2867503" y="516247"/>
                  <a:pt x="2887875" y="448321"/>
                  <a:pt x="2905059" y="379581"/>
                </a:cubicBezTo>
                <a:cubicBezTo>
                  <a:pt x="2923389" y="306254"/>
                  <a:pt x="2913313" y="340219"/>
                  <a:pt x="2934255" y="277386"/>
                </a:cubicBezTo>
                <a:cubicBezTo>
                  <a:pt x="2990370" y="389623"/>
                  <a:pt x="2958174" y="314670"/>
                  <a:pt x="3007247" y="510974"/>
                </a:cubicBezTo>
                <a:cubicBezTo>
                  <a:pt x="3021845" y="569371"/>
                  <a:pt x="3035937" y="627897"/>
                  <a:pt x="3051042" y="686165"/>
                </a:cubicBezTo>
                <a:cubicBezTo>
                  <a:pt x="3103952" y="890259"/>
                  <a:pt x="3109967" y="879414"/>
                  <a:pt x="3138631" y="1065746"/>
                </a:cubicBezTo>
                <a:cubicBezTo>
                  <a:pt x="3149828" y="1138532"/>
                  <a:pt x="3160251" y="1211484"/>
                  <a:pt x="3167828" y="1284735"/>
                </a:cubicBezTo>
                <a:cubicBezTo>
                  <a:pt x="3193450" y="1532433"/>
                  <a:pt x="3143546" y="1424320"/>
                  <a:pt x="3226221" y="1562120"/>
                </a:cubicBezTo>
                <a:cubicBezTo>
                  <a:pt x="3274799" y="1392090"/>
                  <a:pt x="3231839" y="1526175"/>
                  <a:pt x="3299212" y="1357731"/>
                </a:cubicBezTo>
                <a:cubicBezTo>
                  <a:pt x="3314653" y="1319126"/>
                  <a:pt x="3325425" y="1278615"/>
                  <a:pt x="3343007" y="1240937"/>
                </a:cubicBezTo>
                <a:cubicBezTo>
                  <a:pt x="3385951" y="1148908"/>
                  <a:pt x="3394928" y="1150723"/>
                  <a:pt x="3445195" y="1080345"/>
                </a:cubicBezTo>
                <a:cubicBezTo>
                  <a:pt x="3455393" y="1066067"/>
                  <a:pt x="3463160" y="1050026"/>
                  <a:pt x="3474392" y="1036547"/>
                </a:cubicBezTo>
                <a:cubicBezTo>
                  <a:pt x="3487609" y="1020686"/>
                  <a:pt x="3504970" y="1008610"/>
                  <a:pt x="3518187" y="992749"/>
                </a:cubicBezTo>
                <a:cubicBezTo>
                  <a:pt x="3529419" y="979270"/>
                  <a:pt x="3535646" y="961994"/>
                  <a:pt x="3547383" y="948952"/>
                </a:cubicBezTo>
                <a:cubicBezTo>
                  <a:pt x="3579608" y="913144"/>
                  <a:pt x="3615508" y="880822"/>
                  <a:pt x="3649571" y="846757"/>
                </a:cubicBezTo>
                <a:cubicBezTo>
                  <a:pt x="3669035" y="827291"/>
                  <a:pt x="3695654" y="812982"/>
                  <a:pt x="3707964" y="788360"/>
                </a:cubicBezTo>
                <a:cubicBezTo>
                  <a:pt x="3745007" y="714270"/>
                  <a:pt x="3719053" y="742036"/>
                  <a:pt x="3780956" y="700764"/>
                </a:cubicBezTo>
                <a:cubicBezTo>
                  <a:pt x="3790688" y="715363"/>
                  <a:pt x="3803404" y="728366"/>
                  <a:pt x="3810152" y="744562"/>
                </a:cubicBezTo>
                <a:cubicBezTo>
                  <a:pt x="3841491" y="819781"/>
                  <a:pt x="3850922" y="863854"/>
                  <a:pt x="3868545" y="934352"/>
                </a:cubicBezTo>
                <a:cubicBezTo>
                  <a:pt x="3873411" y="1021948"/>
                  <a:pt x="3877496" y="1109590"/>
                  <a:pt x="3883144" y="1197139"/>
                </a:cubicBezTo>
                <a:cubicBezTo>
                  <a:pt x="3887229" y="1260458"/>
                  <a:pt x="3891100" y="1323827"/>
                  <a:pt x="3897742" y="1386929"/>
                </a:cubicBezTo>
                <a:cubicBezTo>
                  <a:pt x="3904250" y="1448764"/>
                  <a:pt x="3912880" y="1476684"/>
                  <a:pt x="3926939" y="1532922"/>
                </a:cubicBezTo>
                <a:cubicBezTo>
                  <a:pt x="3973141" y="2064294"/>
                  <a:pt x="3937449" y="1702570"/>
                  <a:pt x="3970733" y="1985499"/>
                </a:cubicBezTo>
                <a:cubicBezTo>
                  <a:pt x="3973900" y="2012424"/>
                  <a:pt x="3980859" y="2130787"/>
                  <a:pt x="3999930" y="2175289"/>
                </a:cubicBezTo>
                <a:cubicBezTo>
                  <a:pt x="4006841" y="2191416"/>
                  <a:pt x="4019395" y="2204488"/>
                  <a:pt x="4029127" y="2219087"/>
                </a:cubicBezTo>
                <a:cubicBezTo>
                  <a:pt x="4033993" y="2233686"/>
                  <a:pt x="4036843" y="2249121"/>
                  <a:pt x="4043725" y="2262885"/>
                </a:cubicBezTo>
                <a:cubicBezTo>
                  <a:pt x="4083587" y="2342616"/>
                  <a:pt x="4065504" y="2269751"/>
                  <a:pt x="4087520" y="2350480"/>
                </a:cubicBezTo>
                <a:cubicBezTo>
                  <a:pt x="4098078" y="2389195"/>
                  <a:pt x="4116716" y="2467274"/>
                  <a:pt x="4116716" y="2467274"/>
                </a:cubicBezTo>
                <a:cubicBezTo>
                  <a:pt x="4134512" y="2680832"/>
                  <a:pt x="4139967" y="2646502"/>
                  <a:pt x="4116716" y="2890653"/>
                </a:cubicBezTo>
                <a:cubicBezTo>
                  <a:pt x="4115615" y="2902210"/>
                  <a:pt x="4095249" y="2977389"/>
                  <a:pt x="4087520" y="2992847"/>
                </a:cubicBezTo>
                <a:cubicBezTo>
                  <a:pt x="4079674" y="3008541"/>
                  <a:pt x="4068055" y="3022046"/>
                  <a:pt x="4058323" y="3036645"/>
                </a:cubicBezTo>
                <a:cubicBezTo>
                  <a:pt x="4053457" y="3056111"/>
                  <a:pt x="4051628" y="3076599"/>
                  <a:pt x="4043725" y="3095042"/>
                </a:cubicBezTo>
                <a:cubicBezTo>
                  <a:pt x="4036814" y="3111169"/>
                  <a:pt x="4023233" y="3123606"/>
                  <a:pt x="4014528" y="3138840"/>
                </a:cubicBezTo>
                <a:cubicBezTo>
                  <a:pt x="3940442" y="3268499"/>
                  <a:pt x="4027269" y="3134328"/>
                  <a:pt x="3956135" y="3241035"/>
                </a:cubicBezTo>
                <a:cubicBezTo>
                  <a:pt x="3925753" y="3362573"/>
                  <a:pt x="3962748" y="3242407"/>
                  <a:pt x="3912340" y="3343230"/>
                </a:cubicBezTo>
                <a:cubicBezTo>
                  <a:pt x="3900621" y="3366670"/>
                  <a:pt x="3893988" y="3392369"/>
                  <a:pt x="3883144" y="3416226"/>
                </a:cubicBezTo>
                <a:cubicBezTo>
                  <a:pt x="3860196" y="3466714"/>
                  <a:pt x="3809402" y="3562250"/>
                  <a:pt x="3780956" y="3606016"/>
                </a:cubicBezTo>
                <a:cubicBezTo>
                  <a:pt x="3739025" y="3670530"/>
                  <a:pt x="3689156" y="3729827"/>
                  <a:pt x="3649571" y="3795806"/>
                </a:cubicBezTo>
                <a:cubicBezTo>
                  <a:pt x="3587717" y="3898903"/>
                  <a:pt x="3621522" y="3845182"/>
                  <a:pt x="3547383" y="3956398"/>
                </a:cubicBezTo>
                <a:cubicBezTo>
                  <a:pt x="3537651" y="3970997"/>
                  <a:pt x="3528714" y="3986159"/>
                  <a:pt x="3518187" y="4000196"/>
                </a:cubicBezTo>
                <a:cubicBezTo>
                  <a:pt x="3503589" y="4019662"/>
                  <a:pt x="3488534" y="4038793"/>
                  <a:pt x="3474392" y="4058593"/>
                </a:cubicBezTo>
                <a:cubicBezTo>
                  <a:pt x="3464194" y="4072871"/>
                  <a:pt x="3455393" y="4088113"/>
                  <a:pt x="3445195" y="4102391"/>
                </a:cubicBezTo>
                <a:cubicBezTo>
                  <a:pt x="3431053" y="4122191"/>
                  <a:pt x="3415542" y="4140988"/>
                  <a:pt x="3401400" y="4160788"/>
                </a:cubicBezTo>
                <a:cubicBezTo>
                  <a:pt x="3391202" y="4175066"/>
                  <a:pt x="3383860" y="4191472"/>
                  <a:pt x="3372204" y="4204586"/>
                </a:cubicBezTo>
                <a:cubicBezTo>
                  <a:pt x="3188090" y="4411728"/>
                  <a:pt x="3354713" y="4223750"/>
                  <a:pt x="3240819" y="4321380"/>
                </a:cubicBezTo>
                <a:cubicBezTo>
                  <a:pt x="3219919" y="4339296"/>
                  <a:pt x="3203142" y="4361649"/>
                  <a:pt x="3182426" y="4379777"/>
                </a:cubicBezTo>
                <a:cubicBezTo>
                  <a:pt x="3164116" y="4395800"/>
                  <a:pt x="3144037" y="4409724"/>
                  <a:pt x="3124033" y="4423574"/>
                </a:cubicBezTo>
                <a:cubicBezTo>
                  <a:pt x="2990143" y="4516273"/>
                  <a:pt x="3039572" y="4495528"/>
                  <a:pt x="2948854" y="4525769"/>
                </a:cubicBezTo>
                <a:cubicBezTo>
                  <a:pt x="2934256" y="4535502"/>
                  <a:pt x="2921092" y="4547842"/>
                  <a:pt x="2905059" y="4554968"/>
                </a:cubicBezTo>
                <a:cubicBezTo>
                  <a:pt x="2820722" y="4592454"/>
                  <a:pt x="2793451" y="4582441"/>
                  <a:pt x="2700683" y="4613365"/>
                </a:cubicBezTo>
                <a:cubicBezTo>
                  <a:pt x="2686085" y="4618231"/>
                  <a:pt x="2672231" y="4626784"/>
                  <a:pt x="2656888" y="4627964"/>
                </a:cubicBezTo>
                <a:cubicBezTo>
                  <a:pt x="2608370" y="4631696"/>
                  <a:pt x="2559566" y="4627964"/>
                  <a:pt x="2510905" y="4627964"/>
                </a:cubicBezTo>
              </a:path>
            </a:pathLst>
          </a:custGeom>
          <a:solidFill>
            <a:srgbClr val="FF0000"/>
          </a:solidFill>
          <a:ln w="9525">
            <a:solidFill>
              <a:srgbClr val="FF6600"/>
            </a:solidFill>
            <a:round/>
            <a:headEnd/>
            <a:tailEnd/>
          </a:ln>
        </p:spPr>
        <p:txBody>
          <a:bodyPr>
            <a:spAutoFit/>
          </a:bodyPr>
          <a:lstStyle/>
          <a:p>
            <a:endParaRPr lang="en-US"/>
          </a:p>
        </p:txBody>
      </p:sp>
      <p:sp>
        <p:nvSpPr>
          <p:cNvPr id="11" name="Freeform 10"/>
          <p:cNvSpPr>
            <a:spLocks/>
          </p:cNvSpPr>
          <p:nvPr/>
        </p:nvSpPr>
        <p:spPr bwMode="auto">
          <a:xfrm>
            <a:off x="2667000" y="3962400"/>
            <a:ext cx="3005138" cy="2895600"/>
          </a:xfrm>
          <a:custGeom>
            <a:avLst/>
            <a:gdLst/>
            <a:ahLst/>
            <a:cxnLst/>
            <a:rect l="0" t="0" r="r" b="b"/>
            <a:pathLst>
              <a:path w="3004379" h="2895485">
                <a:moveTo>
                  <a:pt x="1281782" y="2776786"/>
                </a:moveTo>
                <a:cubicBezTo>
                  <a:pt x="1160000" y="2773204"/>
                  <a:pt x="876433" y="2787275"/>
                  <a:pt x="697850" y="2747587"/>
                </a:cubicBezTo>
                <a:cubicBezTo>
                  <a:pt x="682828" y="2744249"/>
                  <a:pt x="668653" y="2737854"/>
                  <a:pt x="654055" y="2732988"/>
                </a:cubicBezTo>
                <a:cubicBezTo>
                  <a:pt x="528557" y="2649317"/>
                  <a:pt x="687336" y="2749629"/>
                  <a:pt x="566466" y="2689190"/>
                </a:cubicBezTo>
                <a:cubicBezTo>
                  <a:pt x="541087" y="2676500"/>
                  <a:pt x="517535" y="2660432"/>
                  <a:pt x="493474" y="2645393"/>
                </a:cubicBezTo>
                <a:cubicBezTo>
                  <a:pt x="406488" y="2591024"/>
                  <a:pt x="492695" y="2644743"/>
                  <a:pt x="405885" y="2572396"/>
                </a:cubicBezTo>
                <a:cubicBezTo>
                  <a:pt x="392407" y="2561163"/>
                  <a:pt x="376688" y="2552931"/>
                  <a:pt x="362090" y="2543198"/>
                </a:cubicBezTo>
                <a:cubicBezTo>
                  <a:pt x="332893" y="2504267"/>
                  <a:pt x="301492" y="2466895"/>
                  <a:pt x="274500" y="2426404"/>
                </a:cubicBezTo>
                <a:cubicBezTo>
                  <a:pt x="238614" y="2372572"/>
                  <a:pt x="203234" y="2322507"/>
                  <a:pt x="172312" y="2265812"/>
                </a:cubicBezTo>
                <a:cubicBezTo>
                  <a:pt x="156681" y="2237153"/>
                  <a:pt x="140235" y="2208686"/>
                  <a:pt x="128517" y="2178217"/>
                </a:cubicBezTo>
                <a:cubicBezTo>
                  <a:pt x="115800" y="2145150"/>
                  <a:pt x="109739" y="2109883"/>
                  <a:pt x="99321" y="2076022"/>
                </a:cubicBezTo>
                <a:cubicBezTo>
                  <a:pt x="47258" y="1906804"/>
                  <a:pt x="89452" y="2075407"/>
                  <a:pt x="40927" y="1857033"/>
                </a:cubicBezTo>
                <a:cubicBezTo>
                  <a:pt x="36061" y="1784037"/>
                  <a:pt x="32666" y="1710927"/>
                  <a:pt x="26329" y="1638044"/>
                </a:cubicBezTo>
                <a:cubicBezTo>
                  <a:pt x="-2932" y="1301519"/>
                  <a:pt x="-14176" y="1794537"/>
                  <a:pt x="26329" y="1024875"/>
                </a:cubicBezTo>
                <a:cubicBezTo>
                  <a:pt x="27383" y="1004838"/>
                  <a:pt x="33882" y="985265"/>
                  <a:pt x="40927" y="966478"/>
                </a:cubicBezTo>
                <a:cubicBezTo>
                  <a:pt x="56803" y="924140"/>
                  <a:pt x="75118" y="900590"/>
                  <a:pt x="99321" y="864284"/>
                </a:cubicBezTo>
                <a:cubicBezTo>
                  <a:pt x="123651" y="874017"/>
                  <a:pt x="150989" y="878250"/>
                  <a:pt x="172312" y="893482"/>
                </a:cubicBezTo>
                <a:cubicBezTo>
                  <a:pt x="186589" y="903681"/>
                  <a:pt x="191311" y="923002"/>
                  <a:pt x="201509" y="937280"/>
                </a:cubicBezTo>
                <a:cubicBezTo>
                  <a:pt x="215651" y="957080"/>
                  <a:pt x="232408" y="975044"/>
                  <a:pt x="245303" y="995677"/>
                </a:cubicBezTo>
                <a:cubicBezTo>
                  <a:pt x="256837" y="1014132"/>
                  <a:pt x="262429" y="1035966"/>
                  <a:pt x="274500" y="1054074"/>
                </a:cubicBezTo>
                <a:cubicBezTo>
                  <a:pt x="395645" y="1235803"/>
                  <a:pt x="318042" y="1112182"/>
                  <a:pt x="420483" y="1229265"/>
                </a:cubicBezTo>
                <a:cubicBezTo>
                  <a:pt x="436505" y="1247577"/>
                  <a:pt x="448256" y="1269350"/>
                  <a:pt x="464278" y="1287662"/>
                </a:cubicBezTo>
                <a:cubicBezTo>
                  <a:pt x="596574" y="1438867"/>
                  <a:pt x="456040" y="1257212"/>
                  <a:pt x="566466" y="1404456"/>
                </a:cubicBezTo>
                <a:cubicBezTo>
                  <a:pt x="576198" y="1384990"/>
                  <a:pt x="584865" y="1364955"/>
                  <a:pt x="595662" y="1346059"/>
                </a:cubicBezTo>
                <a:cubicBezTo>
                  <a:pt x="604367" y="1330825"/>
                  <a:pt x="617013" y="1317955"/>
                  <a:pt x="624859" y="1302261"/>
                </a:cubicBezTo>
                <a:cubicBezTo>
                  <a:pt x="631741" y="1288497"/>
                  <a:pt x="632950" y="1272408"/>
                  <a:pt x="639457" y="1258463"/>
                </a:cubicBezTo>
                <a:cubicBezTo>
                  <a:pt x="639469" y="1258437"/>
                  <a:pt x="748938" y="1039488"/>
                  <a:pt x="770842" y="995677"/>
                </a:cubicBezTo>
                <a:lnTo>
                  <a:pt x="829235" y="878883"/>
                </a:lnTo>
                <a:cubicBezTo>
                  <a:pt x="843833" y="849684"/>
                  <a:pt x="855729" y="818970"/>
                  <a:pt x="873030" y="791287"/>
                </a:cubicBezTo>
                <a:cubicBezTo>
                  <a:pt x="1006926" y="577038"/>
                  <a:pt x="889617" y="772958"/>
                  <a:pt x="1004414" y="557699"/>
                </a:cubicBezTo>
                <a:cubicBezTo>
                  <a:pt x="1062292" y="449170"/>
                  <a:pt x="1065207" y="467153"/>
                  <a:pt x="1106602" y="353310"/>
                </a:cubicBezTo>
                <a:cubicBezTo>
                  <a:pt x="1127697" y="295295"/>
                  <a:pt x="1124613" y="239647"/>
                  <a:pt x="1135799" y="178119"/>
                </a:cubicBezTo>
                <a:cubicBezTo>
                  <a:pt x="1138552" y="162978"/>
                  <a:pt x="1145531" y="148920"/>
                  <a:pt x="1150397" y="134321"/>
                </a:cubicBezTo>
                <a:cubicBezTo>
                  <a:pt x="1155263" y="90523"/>
                  <a:pt x="1151060" y="44734"/>
                  <a:pt x="1164995" y="2928"/>
                </a:cubicBezTo>
                <a:cubicBezTo>
                  <a:pt x="1169861" y="-11671"/>
                  <a:pt x="1174191" y="32316"/>
                  <a:pt x="1179594" y="46725"/>
                </a:cubicBezTo>
                <a:cubicBezTo>
                  <a:pt x="1188795" y="71263"/>
                  <a:pt x="1201591" y="94524"/>
                  <a:pt x="1208790" y="119722"/>
                </a:cubicBezTo>
                <a:cubicBezTo>
                  <a:pt x="1230837" y="196893"/>
                  <a:pt x="1249774" y="274962"/>
                  <a:pt x="1267183" y="353310"/>
                </a:cubicBezTo>
                <a:cubicBezTo>
                  <a:pt x="1335590" y="661164"/>
                  <a:pt x="1297202" y="530968"/>
                  <a:pt x="1369371" y="747490"/>
                </a:cubicBezTo>
                <a:cubicBezTo>
                  <a:pt x="1398427" y="979942"/>
                  <a:pt x="1364106" y="753866"/>
                  <a:pt x="1413166" y="966478"/>
                </a:cubicBezTo>
                <a:cubicBezTo>
                  <a:pt x="1438262" y="1075236"/>
                  <a:pt x="1412749" y="1035554"/>
                  <a:pt x="1456961" y="1141669"/>
                </a:cubicBezTo>
                <a:cubicBezTo>
                  <a:pt x="1566972" y="1405710"/>
                  <a:pt x="1451277" y="1115702"/>
                  <a:pt x="1529952" y="1273063"/>
                </a:cubicBezTo>
                <a:cubicBezTo>
                  <a:pt x="1541671" y="1296503"/>
                  <a:pt x="1546601" y="1323052"/>
                  <a:pt x="1559149" y="1346059"/>
                </a:cubicBezTo>
                <a:cubicBezTo>
                  <a:pt x="1601058" y="1422896"/>
                  <a:pt x="1609165" y="1425277"/>
                  <a:pt x="1661337" y="1477452"/>
                </a:cubicBezTo>
                <a:cubicBezTo>
                  <a:pt x="1666203" y="1492051"/>
                  <a:pt x="1660546" y="1521250"/>
                  <a:pt x="1675935" y="1521250"/>
                </a:cubicBezTo>
                <a:cubicBezTo>
                  <a:pt x="1700266" y="1521250"/>
                  <a:pt x="1720297" y="1497330"/>
                  <a:pt x="1734328" y="1477452"/>
                </a:cubicBezTo>
                <a:cubicBezTo>
                  <a:pt x="1779577" y="1413345"/>
                  <a:pt x="1804965" y="1336524"/>
                  <a:pt x="1851115" y="1273063"/>
                </a:cubicBezTo>
                <a:cubicBezTo>
                  <a:pt x="2067324" y="975755"/>
                  <a:pt x="1889756" y="1238429"/>
                  <a:pt x="2026294" y="995677"/>
                </a:cubicBezTo>
                <a:cubicBezTo>
                  <a:pt x="2048800" y="955663"/>
                  <a:pt x="2078755" y="919946"/>
                  <a:pt x="2099285" y="878883"/>
                </a:cubicBezTo>
                <a:cubicBezTo>
                  <a:pt x="2117878" y="841694"/>
                  <a:pt x="2127639" y="800694"/>
                  <a:pt x="2143080" y="762089"/>
                </a:cubicBezTo>
                <a:cubicBezTo>
                  <a:pt x="2156843" y="727678"/>
                  <a:pt x="2171345" y="693544"/>
                  <a:pt x="2186875" y="659894"/>
                </a:cubicBezTo>
                <a:cubicBezTo>
                  <a:pt x="2200554" y="630254"/>
                  <a:pt x="2218115" y="602432"/>
                  <a:pt x="2230670" y="572298"/>
                </a:cubicBezTo>
                <a:cubicBezTo>
                  <a:pt x="2271914" y="473307"/>
                  <a:pt x="2250441" y="488726"/>
                  <a:pt x="2289063" y="382508"/>
                </a:cubicBezTo>
                <a:cubicBezTo>
                  <a:pt x="2296500" y="362055"/>
                  <a:pt x="2308528" y="343577"/>
                  <a:pt x="2318260" y="324111"/>
                </a:cubicBezTo>
                <a:cubicBezTo>
                  <a:pt x="2324104" y="300735"/>
                  <a:pt x="2351391" y="185229"/>
                  <a:pt x="2362055" y="178119"/>
                </a:cubicBezTo>
                <a:lnTo>
                  <a:pt x="2405849" y="148920"/>
                </a:lnTo>
                <a:cubicBezTo>
                  <a:pt x="2415581" y="163519"/>
                  <a:pt x="2427920" y="176684"/>
                  <a:pt x="2435046" y="192718"/>
                </a:cubicBezTo>
                <a:cubicBezTo>
                  <a:pt x="2447545" y="220843"/>
                  <a:pt x="2464243" y="280313"/>
                  <a:pt x="2464243" y="280313"/>
                </a:cubicBezTo>
                <a:cubicBezTo>
                  <a:pt x="2469109" y="319244"/>
                  <a:pt x="2475062" y="358055"/>
                  <a:pt x="2478841" y="397107"/>
                </a:cubicBezTo>
                <a:cubicBezTo>
                  <a:pt x="2489662" y="508935"/>
                  <a:pt x="2466314" y="628575"/>
                  <a:pt x="2508037" y="732890"/>
                </a:cubicBezTo>
                <a:cubicBezTo>
                  <a:pt x="2520160" y="763199"/>
                  <a:pt x="2566430" y="703692"/>
                  <a:pt x="2595627" y="689093"/>
                </a:cubicBezTo>
                <a:cubicBezTo>
                  <a:pt x="2707924" y="576788"/>
                  <a:pt x="2698820" y="592941"/>
                  <a:pt x="2785405" y="484703"/>
                </a:cubicBezTo>
                <a:cubicBezTo>
                  <a:pt x="2800604" y="465703"/>
                  <a:pt x="2816138" y="446834"/>
                  <a:pt x="2829200" y="426306"/>
                </a:cubicBezTo>
                <a:cubicBezTo>
                  <a:pt x="2990828" y="172302"/>
                  <a:pt x="2776800" y="479233"/>
                  <a:pt x="2960584" y="221916"/>
                </a:cubicBezTo>
                <a:cubicBezTo>
                  <a:pt x="2965450" y="202450"/>
                  <a:pt x="2957237" y="172492"/>
                  <a:pt x="2975183" y="163519"/>
                </a:cubicBezTo>
                <a:cubicBezTo>
                  <a:pt x="2988947" y="156637"/>
                  <a:pt x="2988601" y="191973"/>
                  <a:pt x="2989781" y="207317"/>
                </a:cubicBezTo>
                <a:cubicBezTo>
                  <a:pt x="2998373" y="319020"/>
                  <a:pt x="2999513" y="431172"/>
                  <a:pt x="3004379" y="543100"/>
                </a:cubicBezTo>
                <a:cubicBezTo>
                  <a:pt x="2999513" y="723157"/>
                  <a:pt x="2998348" y="903353"/>
                  <a:pt x="2989781" y="1083272"/>
                </a:cubicBezTo>
                <a:cubicBezTo>
                  <a:pt x="2988601" y="1108058"/>
                  <a:pt x="2983029" y="1132728"/>
                  <a:pt x="2975183" y="1156269"/>
                </a:cubicBezTo>
                <a:cubicBezTo>
                  <a:pt x="2963464" y="1191428"/>
                  <a:pt x="2945152" y="1224053"/>
                  <a:pt x="2931388" y="1258463"/>
                </a:cubicBezTo>
                <a:cubicBezTo>
                  <a:pt x="2925673" y="1272751"/>
                  <a:pt x="2921655" y="1287662"/>
                  <a:pt x="2916789" y="1302261"/>
                </a:cubicBezTo>
                <a:cubicBezTo>
                  <a:pt x="2911923" y="1331460"/>
                  <a:pt x="2908612" y="1360960"/>
                  <a:pt x="2902191" y="1389857"/>
                </a:cubicBezTo>
                <a:cubicBezTo>
                  <a:pt x="2898853" y="1404880"/>
                  <a:pt x="2891642" y="1418808"/>
                  <a:pt x="2887593" y="1433655"/>
                </a:cubicBezTo>
                <a:cubicBezTo>
                  <a:pt x="2877035" y="1472371"/>
                  <a:pt x="2868128" y="1511518"/>
                  <a:pt x="2858396" y="1550449"/>
                </a:cubicBezTo>
                <a:cubicBezTo>
                  <a:pt x="2853530" y="1569915"/>
                  <a:pt x="2846287" y="1588936"/>
                  <a:pt x="2843798" y="1608846"/>
                </a:cubicBezTo>
                <a:cubicBezTo>
                  <a:pt x="2810993" y="1871305"/>
                  <a:pt x="2846754" y="1623265"/>
                  <a:pt x="2814601" y="1784037"/>
                </a:cubicBezTo>
                <a:cubicBezTo>
                  <a:pt x="2809403" y="1810030"/>
                  <a:pt x="2803161" y="1883467"/>
                  <a:pt x="2785405" y="1915430"/>
                </a:cubicBezTo>
                <a:cubicBezTo>
                  <a:pt x="2768364" y="1946106"/>
                  <a:pt x="2727012" y="2003025"/>
                  <a:pt x="2727012" y="2003025"/>
                </a:cubicBezTo>
                <a:cubicBezTo>
                  <a:pt x="2719605" y="2032653"/>
                  <a:pt x="2710379" y="2075902"/>
                  <a:pt x="2697815" y="2105220"/>
                </a:cubicBezTo>
                <a:cubicBezTo>
                  <a:pt x="2689243" y="2125224"/>
                  <a:pt x="2679416" y="2144721"/>
                  <a:pt x="2668619" y="2163617"/>
                </a:cubicBezTo>
                <a:cubicBezTo>
                  <a:pt x="2639176" y="2215147"/>
                  <a:pt x="2598508" y="2257667"/>
                  <a:pt x="2551832" y="2295011"/>
                </a:cubicBezTo>
                <a:cubicBezTo>
                  <a:pt x="2527502" y="2314477"/>
                  <a:pt x="2504367" y="2335539"/>
                  <a:pt x="2478841" y="2353408"/>
                </a:cubicBezTo>
                <a:cubicBezTo>
                  <a:pt x="2455596" y="2369680"/>
                  <a:pt x="2429717" y="2381861"/>
                  <a:pt x="2405849" y="2397205"/>
                </a:cubicBezTo>
                <a:cubicBezTo>
                  <a:pt x="2394779" y="2404322"/>
                  <a:pt x="2264314" y="2499525"/>
                  <a:pt x="2216072" y="2513999"/>
                </a:cubicBezTo>
                <a:cubicBezTo>
                  <a:pt x="2187721" y="2522505"/>
                  <a:pt x="2157679" y="2523732"/>
                  <a:pt x="2128482" y="2528599"/>
                </a:cubicBezTo>
                <a:cubicBezTo>
                  <a:pt x="2113884" y="2538332"/>
                  <a:pt x="2097093" y="2545390"/>
                  <a:pt x="2084687" y="2557797"/>
                </a:cubicBezTo>
                <a:cubicBezTo>
                  <a:pt x="2023756" y="2618732"/>
                  <a:pt x="2065902" y="2610988"/>
                  <a:pt x="1997098" y="2645393"/>
                </a:cubicBezTo>
                <a:cubicBezTo>
                  <a:pt x="1983335" y="2652275"/>
                  <a:pt x="1968099" y="2655764"/>
                  <a:pt x="1953303" y="2659992"/>
                </a:cubicBezTo>
                <a:cubicBezTo>
                  <a:pt x="1890991" y="2677796"/>
                  <a:pt x="1889661" y="2674135"/>
                  <a:pt x="1821918" y="2689190"/>
                </a:cubicBezTo>
                <a:cubicBezTo>
                  <a:pt x="1802332" y="2693543"/>
                  <a:pt x="1782816" y="2698278"/>
                  <a:pt x="1763525" y="2703790"/>
                </a:cubicBezTo>
                <a:cubicBezTo>
                  <a:pt x="1748729" y="2708018"/>
                  <a:pt x="1733493" y="2711507"/>
                  <a:pt x="1719730" y="2718389"/>
                </a:cubicBezTo>
                <a:cubicBezTo>
                  <a:pt x="1704037" y="2726236"/>
                  <a:pt x="1691628" y="2739740"/>
                  <a:pt x="1675935" y="2747587"/>
                </a:cubicBezTo>
                <a:cubicBezTo>
                  <a:pt x="1662172" y="2754469"/>
                  <a:pt x="1645903" y="2755305"/>
                  <a:pt x="1632140" y="2762187"/>
                </a:cubicBezTo>
                <a:cubicBezTo>
                  <a:pt x="1586957" y="2784781"/>
                  <a:pt x="1576234" y="2808735"/>
                  <a:pt x="1529952" y="2835183"/>
                </a:cubicBezTo>
                <a:cubicBezTo>
                  <a:pt x="1507496" y="2848016"/>
                  <a:pt x="1448445" y="2856626"/>
                  <a:pt x="1427764" y="2864382"/>
                </a:cubicBezTo>
                <a:cubicBezTo>
                  <a:pt x="1315090" y="2906638"/>
                  <a:pt x="1428923" y="2893580"/>
                  <a:pt x="1281782" y="2893580"/>
                </a:cubicBezTo>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p>
            <a:endParaRPr lang="en-US"/>
          </a:p>
        </p:txBody>
      </p:sp>
      <p:pic>
        <p:nvPicPr>
          <p:cNvPr id="12" name="Picture 11" descr="256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3263" y="4727575"/>
            <a:ext cx="3717925"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256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17625" y="2155825"/>
            <a:ext cx="2254250" cy="407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yachad-naim-1.new.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09024" y="1108174"/>
            <a:ext cx="5506986" cy="5398668"/>
          </a:xfrm>
          <a:prstGeom prst="ellipse">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nodeType="after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nodeType="afterGroup">
                            <p:stCondLst>
                              <p:cond delay="1000"/>
                            </p:stCondLst>
                            <p:childTnLst>
                              <p:par>
                                <p:cTn id="17" presetID="8" presetClass="entr" presetSubtype="32"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amond(out)">
                                      <p:cBhvr>
                                        <p:cTn id="19" dur="500"/>
                                        <p:tgtEl>
                                          <p:spTgt spid="6"/>
                                        </p:tgtEl>
                                      </p:cBhvr>
                                    </p:animEffect>
                                  </p:childTnLst>
                                </p:cTn>
                              </p:par>
                            </p:childTnLst>
                          </p:cTn>
                        </p:par>
                        <p:par>
                          <p:cTn id="20" fill="hold" nodeType="afterGroup">
                            <p:stCondLst>
                              <p:cond delay="1500"/>
                            </p:stCondLst>
                            <p:childTnLst>
                              <p:par>
                                <p:cTn id="21" presetID="8" presetClass="exit" presetSubtype="32" fill="hold" nodeType="afterEffect">
                                  <p:stCondLst>
                                    <p:cond delay="0"/>
                                  </p:stCondLst>
                                  <p:childTnLst>
                                    <p:animEffect transition="out" filter="diamond(out)">
                                      <p:cBhvr>
                                        <p:cTn id="22" dur="500"/>
                                        <p:tgtEl>
                                          <p:spTgt spid="6"/>
                                        </p:tgtEl>
                                      </p:cBhvr>
                                    </p:animEffect>
                                    <p:set>
                                      <p:cBhvr>
                                        <p:cTn id="23" dur="1" fill="hold">
                                          <p:stCondLst>
                                            <p:cond delay="499"/>
                                          </p:stCondLst>
                                        </p:cTn>
                                        <p:tgtEl>
                                          <p:spTgt spid="6"/>
                                        </p:tgtEl>
                                        <p:attrNameLst>
                                          <p:attrName>style.visibility</p:attrName>
                                        </p:attrNameLst>
                                      </p:cBhvr>
                                      <p:to>
                                        <p:strVal val="hidden"/>
                                      </p:to>
                                    </p:set>
                                  </p:childTnLst>
                                </p:cTn>
                              </p:par>
                            </p:childTnLst>
                          </p:cTn>
                        </p:par>
                        <p:par>
                          <p:cTn id="24" fill="hold" nodeType="afterGroup">
                            <p:stCondLst>
                              <p:cond delay="2000"/>
                            </p:stCondLst>
                            <p:childTnLst>
                              <p:par>
                                <p:cTn id="25" presetID="8" presetClass="entr" presetSubtype="32"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amond(out)">
                                      <p:cBhvr>
                                        <p:cTn id="27" dur="500"/>
                                        <p:tgtEl>
                                          <p:spTgt spid="7"/>
                                        </p:tgtEl>
                                      </p:cBhvr>
                                    </p:animEffect>
                                  </p:childTnLst>
                                </p:cTn>
                              </p:par>
                            </p:childTnLst>
                          </p:cTn>
                        </p:par>
                        <p:par>
                          <p:cTn id="28" fill="hold" nodeType="afterGroup">
                            <p:stCondLst>
                              <p:cond delay="2500"/>
                            </p:stCondLst>
                            <p:childTnLst>
                              <p:par>
                                <p:cTn id="29" presetID="8" presetClass="exit" presetSubtype="32" fill="hold" nodeType="afterEffect">
                                  <p:stCondLst>
                                    <p:cond delay="0"/>
                                  </p:stCondLst>
                                  <p:childTnLst>
                                    <p:animEffect transition="out" filter="diamond(out)">
                                      <p:cBhvr>
                                        <p:cTn id="30" dur="500"/>
                                        <p:tgtEl>
                                          <p:spTgt spid="7"/>
                                        </p:tgtEl>
                                      </p:cBhvr>
                                    </p:animEffect>
                                    <p:set>
                                      <p:cBhvr>
                                        <p:cTn id="31" dur="1" fill="hold">
                                          <p:stCondLst>
                                            <p:cond delay="499"/>
                                          </p:stCondLst>
                                        </p:cTn>
                                        <p:tgtEl>
                                          <p:spTgt spid="7"/>
                                        </p:tgtEl>
                                        <p:attrNameLst>
                                          <p:attrName>style.visibility</p:attrName>
                                        </p:attrNameLst>
                                      </p:cBhvr>
                                      <p:to>
                                        <p:strVal val="hidden"/>
                                      </p:to>
                                    </p:set>
                                  </p:childTnLst>
                                </p:cTn>
                              </p:par>
                            </p:childTnLst>
                          </p:cTn>
                        </p:par>
                        <p:par>
                          <p:cTn id="32" fill="hold" nodeType="afterGroup">
                            <p:stCondLst>
                              <p:cond delay="3000"/>
                            </p:stCondLst>
                            <p:childTnLst>
                              <p:par>
                                <p:cTn id="33" presetID="9" presetClass="exit" presetSubtype="0" fill="hold" nodeType="afterEffect">
                                  <p:stCondLst>
                                    <p:cond delay="1500"/>
                                  </p:stCondLst>
                                  <p:childTnLst>
                                    <p:animEffect transition="out" filter="dissolve">
                                      <p:cBhvr>
                                        <p:cTn id="34" dur="1000"/>
                                        <p:tgtEl>
                                          <p:spTgt spid="4"/>
                                        </p:tgtEl>
                                      </p:cBhvr>
                                    </p:animEffect>
                                    <p:set>
                                      <p:cBhvr>
                                        <p:cTn id="35" dur="1" fill="hold">
                                          <p:stCondLst>
                                            <p:cond delay="999"/>
                                          </p:stCondLst>
                                        </p:cTn>
                                        <p:tgtEl>
                                          <p:spTgt spid="4"/>
                                        </p:tgtEl>
                                        <p:attrNameLst>
                                          <p:attrName>style.visibility</p:attrName>
                                        </p:attrNameLst>
                                      </p:cBhvr>
                                      <p:to>
                                        <p:strVal val="hidden"/>
                                      </p:to>
                                    </p:set>
                                  </p:childTnLst>
                                </p:cTn>
                              </p:par>
                              <p:par>
                                <p:cTn id="36" presetID="9" presetClass="entr" presetSubtype="0" fill="hold" nodeType="withEffect">
                                  <p:stCondLst>
                                    <p:cond delay="1500"/>
                                  </p:stCondLst>
                                  <p:childTnLst>
                                    <p:set>
                                      <p:cBhvr>
                                        <p:cTn id="37" dur="1" fill="hold">
                                          <p:stCondLst>
                                            <p:cond delay="0"/>
                                          </p:stCondLst>
                                        </p:cTn>
                                        <p:tgtEl>
                                          <p:spTgt spid="8"/>
                                        </p:tgtEl>
                                        <p:attrNameLst>
                                          <p:attrName>style.visibility</p:attrName>
                                        </p:attrNameLst>
                                      </p:cBhvr>
                                      <p:to>
                                        <p:strVal val="visible"/>
                                      </p:to>
                                    </p:set>
                                    <p:animEffect transition="in" filter="dissolve">
                                      <p:cBhvr>
                                        <p:cTn id="38" dur="1000"/>
                                        <p:tgtEl>
                                          <p:spTgt spid="8"/>
                                        </p:tgtEl>
                                      </p:cBhvr>
                                    </p:animEffect>
                                  </p:childTnLst>
                                </p:cTn>
                              </p:par>
                            </p:childTnLst>
                          </p:cTn>
                        </p:par>
                        <p:par>
                          <p:cTn id="39" fill="hold" nodeType="afterGroup">
                            <p:stCondLst>
                              <p:cond delay="5500"/>
                            </p:stCondLst>
                            <p:childTnLst>
                              <p:par>
                                <p:cTn id="40" presetID="9" presetClass="exit" presetSubtype="0" fill="hold" nodeType="afterEffect">
                                  <p:stCondLst>
                                    <p:cond delay="0"/>
                                  </p:stCondLst>
                                  <p:childTnLst>
                                    <p:animEffect transition="out" filter="dissolve">
                                      <p:cBhvr>
                                        <p:cTn id="41" dur="500"/>
                                        <p:tgtEl>
                                          <p:spTgt spid="5"/>
                                        </p:tgtEl>
                                      </p:cBhvr>
                                    </p:animEffect>
                                    <p:set>
                                      <p:cBhvr>
                                        <p:cTn id="42" dur="1" fill="hold">
                                          <p:stCondLst>
                                            <p:cond delay="499"/>
                                          </p:stCondLst>
                                        </p:cTn>
                                        <p:tgtEl>
                                          <p:spTgt spid="5"/>
                                        </p:tgtEl>
                                        <p:attrNameLst>
                                          <p:attrName>style.visibility</p:attrName>
                                        </p:attrNameLst>
                                      </p:cBhvr>
                                      <p:to>
                                        <p:strVal val="hidden"/>
                                      </p:to>
                                    </p:set>
                                  </p:childTnLst>
                                </p:cTn>
                              </p:par>
                              <p:par>
                                <p:cTn id="43" presetID="9" presetClass="exit" presetSubtype="0" fill="hold" nodeType="withEffect">
                                  <p:stCondLst>
                                    <p:cond delay="0"/>
                                  </p:stCondLst>
                                  <p:childTnLst>
                                    <p:animEffect transition="out" filter="dissolve">
                                      <p:cBhvr>
                                        <p:cTn id="44" dur="500"/>
                                        <p:tgtEl>
                                          <p:spTgt spid="6"/>
                                        </p:tgtEl>
                                      </p:cBhvr>
                                    </p:animEffect>
                                    <p:set>
                                      <p:cBhvr>
                                        <p:cTn id="45" dur="1" fill="hold">
                                          <p:stCondLst>
                                            <p:cond delay="499"/>
                                          </p:stCondLst>
                                        </p:cTn>
                                        <p:tgtEl>
                                          <p:spTgt spid="6"/>
                                        </p:tgtEl>
                                        <p:attrNameLst>
                                          <p:attrName>style.visibility</p:attrName>
                                        </p:attrNameLst>
                                      </p:cBhvr>
                                      <p:to>
                                        <p:strVal val="hidden"/>
                                      </p:to>
                                    </p:set>
                                  </p:childTnLst>
                                </p:cTn>
                              </p:par>
                              <p:par>
                                <p:cTn id="46" presetID="9" presetClass="exit" presetSubtype="0" fill="hold" nodeType="withEffect">
                                  <p:stCondLst>
                                    <p:cond delay="0"/>
                                  </p:stCondLst>
                                  <p:childTnLst>
                                    <p:animEffect transition="out" filter="dissolve">
                                      <p:cBhvr>
                                        <p:cTn id="47" dur="500"/>
                                        <p:tgtEl>
                                          <p:spTgt spid="7"/>
                                        </p:tgtEl>
                                      </p:cBhvr>
                                    </p:animEffect>
                                    <p:set>
                                      <p:cBhvr>
                                        <p:cTn id="48" dur="1" fill="hold">
                                          <p:stCondLst>
                                            <p:cond delay="499"/>
                                          </p:stCondLst>
                                        </p:cTn>
                                        <p:tgtEl>
                                          <p:spTgt spid="7"/>
                                        </p:tgtEl>
                                        <p:attrNameLst>
                                          <p:attrName>style.visibility</p:attrName>
                                        </p:attrNameLst>
                                      </p:cBhvr>
                                      <p:to>
                                        <p:strVal val="hidden"/>
                                      </p:to>
                                    </p:set>
                                  </p:childTnLst>
                                </p:cTn>
                              </p:par>
                            </p:childTnLst>
                          </p:cTn>
                        </p:par>
                        <p:par>
                          <p:cTn id="49" fill="hold" nodeType="afterGroup">
                            <p:stCondLst>
                              <p:cond delay="6000"/>
                            </p:stCondLst>
                            <p:childTnLst>
                              <p:par>
                                <p:cTn id="50" presetID="9" presetClass="exit" presetSubtype="0" fill="hold" nodeType="afterEffect">
                                  <p:stCondLst>
                                    <p:cond delay="1500"/>
                                  </p:stCondLst>
                                  <p:childTnLst>
                                    <p:animEffect transition="out" filter="dissolve">
                                      <p:cBhvr>
                                        <p:cTn id="51" dur="500"/>
                                        <p:tgtEl>
                                          <p:spTgt spid="8"/>
                                        </p:tgtEl>
                                      </p:cBhvr>
                                    </p:animEffect>
                                    <p:set>
                                      <p:cBhvr>
                                        <p:cTn id="52" dur="1" fill="hold">
                                          <p:stCondLst>
                                            <p:cond delay="499"/>
                                          </p:stCondLst>
                                        </p:cTn>
                                        <p:tgtEl>
                                          <p:spTgt spid="8"/>
                                        </p:tgtEl>
                                        <p:attrNameLst>
                                          <p:attrName>style.visibility</p:attrName>
                                        </p:attrNameLst>
                                      </p:cBhvr>
                                      <p:to>
                                        <p:strVal val="hidden"/>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dissolve">
                                      <p:cBhvr>
                                        <p:cTn id="57" dur="500"/>
                                        <p:tgtEl>
                                          <p:spTgt spid="9"/>
                                        </p:tgtEl>
                                      </p:cBhvr>
                                    </p:animEffect>
                                  </p:childTnLst>
                                </p:cTn>
                              </p:par>
                            </p:childTnLst>
                          </p:cTn>
                        </p:par>
                        <p:par>
                          <p:cTn id="58" fill="hold" nodeType="afterGroup">
                            <p:stCondLst>
                              <p:cond delay="500"/>
                            </p:stCondLst>
                            <p:childTnLst>
                              <p:par>
                                <p:cTn id="59" presetID="12" presetClass="entr" presetSubtype="4" fill="hold" grpId="0" nodeType="afterEffect">
                                  <p:stCondLst>
                                    <p:cond delay="150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1100"/>
                                        <p:tgtEl>
                                          <p:spTgt spid="10"/>
                                        </p:tgtEl>
                                        <p:attrNameLst>
                                          <p:attrName>ppt_y</p:attrName>
                                        </p:attrNameLst>
                                      </p:cBhvr>
                                      <p:tavLst>
                                        <p:tav tm="0">
                                          <p:val>
                                            <p:strVal val="#ppt_y+#ppt_h*1.125000"/>
                                          </p:val>
                                        </p:tav>
                                        <p:tav tm="100000">
                                          <p:val>
                                            <p:strVal val="#ppt_y"/>
                                          </p:val>
                                        </p:tav>
                                      </p:tavLst>
                                    </p:anim>
                                    <p:animEffect transition="in" filter="wipe(up)">
                                      <p:cBhvr>
                                        <p:cTn id="62" dur="1100"/>
                                        <p:tgtEl>
                                          <p:spTgt spid="10"/>
                                        </p:tgtEl>
                                      </p:cBhvr>
                                    </p:animEffect>
                                  </p:childTnLst>
                                </p:cTn>
                              </p:par>
                              <p:par>
                                <p:cTn id="63" presetID="12" presetClass="entr" presetSubtype="4" fill="hold" grpId="0" nodeType="withEffect">
                                  <p:stCondLst>
                                    <p:cond delay="1500"/>
                                  </p:stCondLst>
                                  <p:childTnLst>
                                    <p:set>
                                      <p:cBhvr>
                                        <p:cTn id="64" dur="1" fill="hold">
                                          <p:stCondLst>
                                            <p:cond delay="0"/>
                                          </p:stCondLst>
                                        </p:cTn>
                                        <p:tgtEl>
                                          <p:spTgt spid="11"/>
                                        </p:tgtEl>
                                        <p:attrNameLst>
                                          <p:attrName>style.visibility</p:attrName>
                                        </p:attrNameLst>
                                      </p:cBhvr>
                                      <p:to>
                                        <p:strVal val="visible"/>
                                      </p:to>
                                    </p:set>
                                    <p:anim calcmode="lin" valueType="num">
                                      <p:cBhvr additive="base">
                                        <p:cTn id="65" dur="1000"/>
                                        <p:tgtEl>
                                          <p:spTgt spid="11"/>
                                        </p:tgtEl>
                                        <p:attrNameLst>
                                          <p:attrName>ppt_y</p:attrName>
                                        </p:attrNameLst>
                                      </p:cBhvr>
                                      <p:tavLst>
                                        <p:tav tm="0">
                                          <p:val>
                                            <p:strVal val="#ppt_y+#ppt_h*1.125000"/>
                                          </p:val>
                                        </p:tav>
                                        <p:tav tm="100000">
                                          <p:val>
                                            <p:strVal val="#ppt_y"/>
                                          </p:val>
                                        </p:tav>
                                      </p:tavLst>
                                    </p:anim>
                                    <p:animEffect transition="in" filter="wipe(up)">
                                      <p:cBhvr>
                                        <p:cTn id="66" dur="1000"/>
                                        <p:tgtEl>
                                          <p:spTgt spid="11"/>
                                        </p:tgtEl>
                                      </p:cBhvr>
                                    </p:animEffect>
                                  </p:childTnLst>
                                </p:cTn>
                              </p:par>
                            </p:childTnLst>
                          </p:cTn>
                        </p:par>
                        <p:par>
                          <p:cTn id="67" fill="hold" nodeType="afterGroup">
                            <p:stCondLst>
                              <p:cond delay="3100"/>
                            </p:stCondLst>
                            <p:childTnLst>
                              <p:par>
                                <p:cTn id="68" presetID="9" presetClass="exit" presetSubtype="0" fill="hold" nodeType="afterEffect">
                                  <p:stCondLst>
                                    <p:cond delay="0"/>
                                  </p:stCondLst>
                                  <p:childTnLst>
                                    <p:animEffect transition="out" filter="dissolve">
                                      <p:cBhvr>
                                        <p:cTn id="69" dur="500"/>
                                        <p:tgtEl>
                                          <p:spTgt spid="9"/>
                                        </p:tgtEl>
                                      </p:cBhvr>
                                    </p:animEffect>
                                    <p:set>
                                      <p:cBhvr>
                                        <p:cTn id="70" dur="1" fill="hold">
                                          <p:stCondLst>
                                            <p:cond delay="499"/>
                                          </p:stCondLst>
                                        </p:cTn>
                                        <p:tgtEl>
                                          <p:spTgt spid="9"/>
                                        </p:tgtEl>
                                        <p:attrNameLst>
                                          <p:attrName>style.visibility</p:attrName>
                                        </p:attrNameLst>
                                      </p:cBhvr>
                                      <p:to>
                                        <p:strVal val="hidden"/>
                                      </p:to>
                                    </p:set>
                                  </p:childTnLst>
                                </p:cTn>
                              </p:par>
                            </p:childTnLst>
                          </p:cTn>
                        </p:par>
                        <p:par>
                          <p:cTn id="71" fill="hold" nodeType="afterGroup">
                            <p:stCondLst>
                              <p:cond delay="3600"/>
                            </p:stCondLst>
                            <p:childTnLst>
                              <p:par>
                                <p:cTn id="72" presetID="9" presetClass="exit" presetSubtype="0" fill="hold" grpId="1" nodeType="afterEffect">
                                  <p:stCondLst>
                                    <p:cond delay="0"/>
                                  </p:stCondLst>
                                  <p:childTnLst>
                                    <p:animEffect transition="out" filter="dissolve">
                                      <p:cBhvr>
                                        <p:cTn id="73" dur="500"/>
                                        <p:tgtEl>
                                          <p:spTgt spid="10"/>
                                        </p:tgtEl>
                                      </p:cBhvr>
                                    </p:animEffect>
                                    <p:set>
                                      <p:cBhvr>
                                        <p:cTn id="74" dur="1" fill="hold">
                                          <p:stCondLst>
                                            <p:cond delay="499"/>
                                          </p:stCondLst>
                                        </p:cTn>
                                        <p:tgtEl>
                                          <p:spTgt spid="10"/>
                                        </p:tgtEl>
                                        <p:attrNameLst>
                                          <p:attrName>style.visibility</p:attrName>
                                        </p:attrNameLst>
                                      </p:cBhvr>
                                      <p:to>
                                        <p:strVal val="hidden"/>
                                      </p:to>
                                    </p:set>
                                  </p:childTnLst>
                                </p:cTn>
                              </p:par>
                              <p:par>
                                <p:cTn id="75" presetID="9" presetClass="exit" presetSubtype="0" fill="hold" grpId="1" nodeType="withEffect">
                                  <p:stCondLst>
                                    <p:cond delay="0"/>
                                  </p:stCondLst>
                                  <p:childTnLst>
                                    <p:animEffect transition="out" filter="dissolve">
                                      <p:cBhvr>
                                        <p:cTn id="76" dur="500"/>
                                        <p:tgtEl>
                                          <p:spTgt spid="11"/>
                                        </p:tgtEl>
                                      </p:cBhvr>
                                    </p:animEffect>
                                    <p:set>
                                      <p:cBhvr>
                                        <p:cTn id="77" dur="1" fill="hold">
                                          <p:stCondLst>
                                            <p:cond delay="499"/>
                                          </p:stCondLst>
                                        </p:cTn>
                                        <p:tgtEl>
                                          <p:spTgt spid="11"/>
                                        </p:tgtEl>
                                        <p:attrNameLst>
                                          <p:attrName>style.visibility</p:attrName>
                                        </p:attrNameLst>
                                      </p:cBhvr>
                                      <p:to>
                                        <p:strVal val="hidden"/>
                                      </p:to>
                                    </p:set>
                                  </p:childTnLst>
                                </p:cTn>
                              </p:par>
                            </p:childTnLst>
                          </p:cTn>
                        </p:par>
                      </p:childTnLst>
                    </p:cTn>
                  </p:par>
                  <p:par>
                    <p:cTn id="78" fill="hold" nodeType="clickPar">
                      <p:stCondLst>
                        <p:cond delay="indefinite"/>
                      </p:stCondLst>
                      <p:childTnLst>
                        <p:par>
                          <p:cTn id="79" fill="hold" nodeType="withGroup">
                            <p:stCondLst>
                              <p:cond delay="0"/>
                            </p:stCondLst>
                            <p:childTnLst>
                              <p:par>
                                <p:cTn id="80" presetID="9" presetClass="entr" presetSubtype="0" fill="hold" nodeType="click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dissolve">
                                      <p:cBhvr>
                                        <p:cTn id="82" dur="500"/>
                                        <p:tgtEl>
                                          <p:spTgt spid="13"/>
                                        </p:tgtEl>
                                      </p:cBhvr>
                                    </p:animEffect>
                                  </p:childTnLst>
                                </p:cTn>
                              </p:par>
                            </p:childTnLst>
                          </p:cTn>
                        </p:par>
                        <p:par>
                          <p:cTn id="83" fill="hold" nodeType="afterGroup">
                            <p:stCondLst>
                              <p:cond delay="500"/>
                            </p:stCondLst>
                            <p:childTnLst>
                              <p:par>
                                <p:cTn id="84" presetID="2" presetClass="entr" presetSubtype="2" fill="hold" nodeType="afterEffect">
                                  <p:stCondLst>
                                    <p:cond delay="0"/>
                                  </p:stCondLst>
                                  <p:childTnLst>
                                    <p:set>
                                      <p:cBhvr>
                                        <p:cTn id="85" dur="1" fill="hold">
                                          <p:stCondLst>
                                            <p:cond delay="0"/>
                                          </p:stCondLst>
                                        </p:cTn>
                                        <p:tgtEl>
                                          <p:spTgt spid="14"/>
                                        </p:tgtEl>
                                        <p:attrNameLst>
                                          <p:attrName>style.visibility</p:attrName>
                                        </p:attrNameLst>
                                      </p:cBhvr>
                                      <p:to>
                                        <p:strVal val="visible"/>
                                      </p:to>
                                    </p:set>
                                    <p:anim calcmode="lin" valueType="num">
                                      <p:cBhvr additive="base">
                                        <p:cTn id="86" dur="5000" fill="hold"/>
                                        <p:tgtEl>
                                          <p:spTgt spid="14"/>
                                        </p:tgtEl>
                                        <p:attrNameLst>
                                          <p:attrName>ppt_x</p:attrName>
                                        </p:attrNameLst>
                                      </p:cBhvr>
                                      <p:tavLst>
                                        <p:tav tm="0">
                                          <p:val>
                                            <p:strVal val="1+#ppt_w/2"/>
                                          </p:val>
                                        </p:tav>
                                        <p:tav tm="100000">
                                          <p:val>
                                            <p:strVal val="#ppt_x"/>
                                          </p:val>
                                        </p:tav>
                                      </p:tavLst>
                                    </p:anim>
                                    <p:anim calcmode="lin" valueType="num">
                                      <p:cBhvr additive="base">
                                        <p:cTn id="87" dur="5000" fill="hold"/>
                                        <p:tgtEl>
                                          <p:spTgt spid="14"/>
                                        </p:tgtEl>
                                        <p:attrNameLst>
                                          <p:attrName>ppt_y</p:attrName>
                                        </p:attrNameLst>
                                      </p:cBhvr>
                                      <p:tavLst>
                                        <p:tav tm="0">
                                          <p:val>
                                            <p:strVal val="#ppt_y"/>
                                          </p:val>
                                        </p:tav>
                                        <p:tav tm="100000">
                                          <p:val>
                                            <p:strVal val="#ppt_y"/>
                                          </p:val>
                                        </p:tav>
                                      </p:tavLst>
                                    </p:anim>
                                  </p:childTnLst>
                                </p:cTn>
                              </p:par>
                              <p:par>
                                <p:cTn id="88" presetID="8" presetClass="emph" presetSubtype="0" fill="hold" nodeType="withEffect">
                                  <p:stCondLst>
                                    <p:cond delay="0"/>
                                  </p:stCondLst>
                                  <p:childTnLst>
                                    <p:animRot by="-43200000">
                                      <p:cBhvr>
                                        <p:cTn id="89" dur="5000" fill="hold"/>
                                        <p:tgtEl>
                                          <p:spTgt spid="14"/>
                                        </p:tgtEl>
                                        <p:attrNameLst>
                                          <p:attrName>r</p:attrName>
                                        </p:attrNameLst>
                                      </p:cBhvr>
                                    </p:animRot>
                                  </p:childTnLst>
                                </p:cTn>
                              </p:par>
                              <p:par>
                                <p:cTn id="90" presetID="1" presetClass="exit" presetSubtype="0" fill="hold" nodeType="withEffect">
                                  <p:stCondLst>
                                    <p:cond delay="3000"/>
                                  </p:stCondLst>
                                  <p:childTnLst>
                                    <p:set>
                                      <p:cBhvr>
                                        <p:cTn id="91" dur="1" fill="hold">
                                          <p:stCondLst>
                                            <p:cond delay="0"/>
                                          </p:stCondLst>
                                        </p:cTn>
                                        <p:tgtEl>
                                          <p:spTgt spid="13"/>
                                        </p:tgtEl>
                                        <p:attrNameLst>
                                          <p:attrName>style.visibility</p:attrName>
                                        </p:attrNameLst>
                                      </p:cBhvr>
                                      <p:to>
                                        <p:strVal val="hidden"/>
                                      </p:to>
                                    </p:set>
                                  </p:childTnLst>
                                </p:cTn>
                              </p:par>
                              <p:par>
                                <p:cTn id="92" presetID="55" presetClass="entr" presetSubtype="0" fill="hold" nodeType="withEffect">
                                  <p:stCondLst>
                                    <p:cond delay="30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strVal val="#ppt_w*0.70"/>
                                          </p:val>
                                        </p:tav>
                                        <p:tav tm="100000">
                                          <p:val>
                                            <p:strVal val="#ppt_w"/>
                                          </p:val>
                                        </p:tav>
                                      </p:tavLst>
                                    </p:anim>
                                    <p:anim calcmode="lin" valueType="num">
                                      <p:cBhvr>
                                        <p:cTn id="95" dur="500" fill="hold"/>
                                        <p:tgtEl>
                                          <p:spTgt spid="12"/>
                                        </p:tgtEl>
                                        <p:attrNameLst>
                                          <p:attrName>ppt_h</p:attrName>
                                        </p:attrNameLst>
                                      </p:cBhvr>
                                      <p:tavLst>
                                        <p:tav tm="0">
                                          <p:val>
                                            <p:strVal val="#ppt_h"/>
                                          </p:val>
                                        </p:tav>
                                        <p:tav tm="100000">
                                          <p:val>
                                            <p:strVal val="#ppt_h"/>
                                          </p:val>
                                        </p:tav>
                                      </p:tavLst>
                                    </p:anim>
                                    <p:animEffect transition="in" filter="fade">
                                      <p:cBhvr>
                                        <p:cTn id="96" dur="500"/>
                                        <p:tgtEl>
                                          <p:spTgt spid="12"/>
                                        </p:tgtEl>
                                      </p:cBhvr>
                                    </p:animEffect>
                                  </p:childTnLst>
                                </p:cTn>
                              </p:par>
                            </p:childTnLst>
                          </p:cTn>
                        </p:par>
                        <p:par>
                          <p:cTn id="97" fill="hold" nodeType="afterGroup">
                            <p:stCondLst>
                              <p:cond delay="5500"/>
                            </p:stCondLst>
                            <p:childTnLst>
                              <p:par>
                                <p:cTn id="98" presetID="37" presetClass="exit" presetSubtype="0" fill="hold" nodeType="afterEffect">
                                  <p:stCondLst>
                                    <p:cond delay="0"/>
                                  </p:stCondLst>
                                  <p:childTnLst>
                                    <p:animEffect transition="out" filter="fade">
                                      <p:cBhvr>
                                        <p:cTn id="99" dur="1000"/>
                                        <p:tgtEl>
                                          <p:spTgt spid="12"/>
                                        </p:tgtEl>
                                      </p:cBhvr>
                                    </p:animEffect>
                                    <p:anim calcmode="lin" valueType="num">
                                      <p:cBhvr>
                                        <p:cTn id="100" dur="1000"/>
                                        <p:tgtEl>
                                          <p:spTgt spid="12"/>
                                        </p:tgtEl>
                                        <p:attrNameLst>
                                          <p:attrName>ppt_x</p:attrName>
                                        </p:attrNameLst>
                                      </p:cBhvr>
                                      <p:tavLst>
                                        <p:tav tm="0">
                                          <p:val>
                                            <p:strVal val="ppt_x"/>
                                          </p:val>
                                        </p:tav>
                                        <p:tav tm="100000">
                                          <p:val>
                                            <p:strVal val="ppt_x"/>
                                          </p:val>
                                        </p:tav>
                                      </p:tavLst>
                                    </p:anim>
                                    <p:anim calcmode="lin" valueType="num">
                                      <p:cBhvr>
                                        <p:cTn id="101" dur="100" decel="100000"/>
                                        <p:tgtEl>
                                          <p:spTgt spid="12"/>
                                        </p:tgtEl>
                                        <p:attrNameLst>
                                          <p:attrName>ppt_y</p:attrName>
                                        </p:attrNameLst>
                                      </p:cBhvr>
                                      <p:tavLst>
                                        <p:tav tm="0">
                                          <p:val>
                                            <p:strVal val="ppt_y"/>
                                          </p:val>
                                        </p:tav>
                                        <p:tav tm="100000">
                                          <p:val>
                                            <p:strVal val="ppt_y-.03"/>
                                          </p:val>
                                        </p:tav>
                                      </p:tavLst>
                                    </p:anim>
                                    <p:anim calcmode="lin" valueType="num">
                                      <p:cBhvr>
                                        <p:cTn id="102" dur="900" accel="100000">
                                          <p:stCondLst>
                                            <p:cond delay="100"/>
                                          </p:stCondLst>
                                        </p:cTn>
                                        <p:tgtEl>
                                          <p:spTgt spid="12"/>
                                        </p:tgtEl>
                                        <p:attrNameLst>
                                          <p:attrName>ppt_y</p:attrName>
                                        </p:attrNameLst>
                                      </p:cBhvr>
                                      <p:tavLst>
                                        <p:tav tm="0">
                                          <p:val>
                                            <p:strVal val="ppt_y"/>
                                          </p:val>
                                        </p:tav>
                                        <p:tav tm="100000">
                                          <p:val>
                                            <p:strVal val="ppt_y+1"/>
                                          </p:val>
                                        </p:tav>
                                      </p:tavLst>
                                    </p:anim>
                                    <p:set>
                                      <p:cBhvr>
                                        <p:cTn id="103" dur="1" fill="hold">
                                          <p:stCondLst>
                                            <p:cond delay="999"/>
                                          </p:stCondLst>
                                        </p:cTn>
                                        <p:tgtEl>
                                          <p:spTgt spid="12"/>
                                        </p:tgtEl>
                                        <p:attrNameLst>
                                          <p:attrName>style.visibility</p:attrName>
                                        </p:attrNameLst>
                                      </p:cBhvr>
                                      <p:to>
                                        <p:strVal val="hidden"/>
                                      </p:to>
                                    </p:set>
                                  </p:childTnLst>
                                </p:cTn>
                              </p:par>
                            </p:childTnLst>
                          </p:cTn>
                        </p:par>
                        <p:par>
                          <p:cTn id="104" fill="hold" nodeType="afterGroup">
                            <p:stCondLst>
                              <p:cond delay="6500"/>
                            </p:stCondLst>
                            <p:childTnLst>
                              <p:par>
                                <p:cTn id="105" presetID="1" presetClass="exit" presetSubtype="0" fill="hold" nodeType="afterEffect">
                                  <p:stCondLst>
                                    <p:cond delay="0"/>
                                  </p:stCondLst>
                                  <p:childTnLst>
                                    <p:set>
                                      <p:cBhvr>
                                        <p:cTn id="106"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0" y="0"/>
            <a:ext cx="4572000" cy="4154488"/>
          </a:xfrm>
          <a:prstGeom prst="rect">
            <a:avLst/>
          </a:prstGeom>
          <a:noFill/>
          <a:ln w="9525">
            <a:noFill/>
            <a:miter lim="800000"/>
            <a:headEnd/>
            <a:tailEnd/>
          </a:ln>
          <a:effectLst/>
        </p:spPr>
        <p:txBody>
          <a:bodyPr>
            <a:spAutoFit/>
          </a:bodyPr>
          <a:lstStyle/>
          <a:p>
            <a:pPr marL="457200" indent="-457200">
              <a:spcBef>
                <a:spcPct val="50000"/>
              </a:spcBef>
              <a:buFontTx/>
              <a:buAutoNum type="arabicPeriod" startAt="8"/>
              <a:defRPr/>
            </a:pPr>
            <a:r>
              <a:rPr lang="en-US" sz="2400">
                <a:solidFill>
                  <a:srgbClr val="000000"/>
                </a:solidFill>
                <a:latin typeface="Times New Roman" pitchFamily="18" charset="0"/>
                <a:cs typeface="Times New Roman" pitchFamily="18" charset="0"/>
              </a:rPr>
              <a:t>And the king returned from the palace garden to the wine-feast chamber, and </a:t>
            </a:r>
            <a:r>
              <a:rPr lang="en-US" sz="2400" b="1" i="1" u="sng">
                <a:solidFill>
                  <a:srgbClr val="000000"/>
                </a:solidFill>
                <a:effectLst>
                  <a:outerShdw blurRad="38100" dist="38100" dir="2700000" algn="tl">
                    <a:srgbClr val="FFFFFF"/>
                  </a:outerShdw>
                </a:effectLst>
                <a:latin typeface="Times New Roman" pitchFamily="18" charset="0"/>
                <a:cs typeface="Times New Roman" pitchFamily="18" charset="0"/>
              </a:rPr>
              <a:t>Haman</a:t>
            </a:r>
            <a:r>
              <a:rPr lang="en-US" sz="2400">
                <a:solidFill>
                  <a:srgbClr val="000000"/>
                </a:solidFill>
                <a:latin typeface="Times New Roman" pitchFamily="18" charset="0"/>
                <a:cs typeface="Times New Roman" pitchFamily="18" charset="0"/>
              </a:rPr>
              <a:t> had fallen upon the divan upon which Esther was reclining. The king said, "Does he even intend to have his way with the queen while I am in the palace!" As soon as these words left the king's mouth the face of </a:t>
            </a:r>
            <a:r>
              <a:rPr lang="en-US" sz="2400" b="1" i="1" u="sng">
                <a:solidFill>
                  <a:srgbClr val="000000"/>
                </a:solidFill>
                <a:effectLst>
                  <a:outerShdw blurRad="38100" dist="38100" dir="2700000" algn="tl">
                    <a:srgbClr val="FFFFFF"/>
                  </a:outerShdw>
                </a:effectLst>
                <a:latin typeface="Times New Roman" pitchFamily="18" charset="0"/>
                <a:cs typeface="Times New Roman" pitchFamily="18" charset="0"/>
              </a:rPr>
              <a:t>Haman</a:t>
            </a:r>
            <a:r>
              <a:rPr lang="en-US" sz="2400">
                <a:solidFill>
                  <a:srgbClr val="000000"/>
                </a:solidFill>
                <a:latin typeface="Times New Roman" pitchFamily="18" charset="0"/>
                <a:cs typeface="Times New Roman" pitchFamily="18" charset="0"/>
              </a:rPr>
              <a:t> was covered. </a:t>
            </a:r>
          </a:p>
        </p:txBody>
      </p:sp>
      <p:sp>
        <p:nvSpPr>
          <p:cNvPr id="64515" name="Text Box 3"/>
          <p:cNvSpPr txBox="1">
            <a:spLocks noChangeArrowheads="1"/>
          </p:cNvSpPr>
          <p:nvPr/>
        </p:nvSpPr>
        <p:spPr bwMode="auto">
          <a:xfrm>
            <a:off x="4267200" y="0"/>
            <a:ext cx="4876800" cy="3540125"/>
          </a:xfrm>
          <a:prstGeom prst="rect">
            <a:avLst/>
          </a:prstGeom>
          <a:noFill/>
          <a:ln w="9525">
            <a:noFill/>
            <a:miter lim="800000"/>
            <a:headEnd/>
            <a:tailEnd/>
          </a:ln>
          <a:effectLst/>
        </p:spPr>
        <p:txBody>
          <a:bodyPr>
            <a:spAutoFit/>
          </a:bodyPr>
          <a:lstStyle/>
          <a:p>
            <a:pPr algn="r" rtl="1">
              <a:spcBef>
                <a:spcPct val="50000"/>
              </a:spcBef>
              <a:defRPr/>
            </a:pPr>
            <a:r>
              <a:rPr lang="he-IL" sz="3200" b="1" dirty="0">
                <a:solidFill>
                  <a:srgbClr val="000000"/>
                </a:solidFill>
                <a:latin typeface="Arial" charset="0"/>
                <a:cs typeface="David" pitchFamily="2" charset="-79"/>
              </a:rPr>
              <a:t>ח</a:t>
            </a:r>
            <a:r>
              <a:rPr lang="en-US" sz="3200" b="1" dirty="0">
                <a:solidFill>
                  <a:srgbClr val="000000"/>
                </a:solidFill>
                <a:latin typeface="Arial" charset="0"/>
                <a:cs typeface="David" pitchFamily="2" charset="-79"/>
              </a:rPr>
              <a:t>.</a:t>
            </a:r>
            <a:r>
              <a:rPr lang="he-IL" sz="3200" dirty="0">
                <a:solidFill>
                  <a:srgbClr val="000000"/>
                </a:solidFill>
                <a:latin typeface="Arial" charset="0"/>
                <a:cs typeface="David" pitchFamily="2" charset="-79"/>
              </a:rPr>
              <a:t> וְהַמֶּלֶךְ שָׁב מִגִּנַּת הַבִּיתָן אֶל </a:t>
            </a:r>
            <a:r>
              <a:rPr lang="en-US" sz="3200" dirty="0">
                <a:solidFill>
                  <a:srgbClr val="000000"/>
                </a:solidFill>
                <a:latin typeface="Arial" charset="0"/>
                <a:cs typeface="David" pitchFamily="2" charset="-79"/>
              </a:rPr>
              <a:t>   </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בֵּית מִשְׁתֵּה הַיַּיִן, </a:t>
            </a:r>
            <a:r>
              <a:rPr lang="he-IL" sz="3200" b="1" u="sng" dirty="0">
                <a:solidFill>
                  <a:srgbClr val="000000"/>
                </a:solidFill>
                <a:effectLst>
                  <a:outerShdw blurRad="38100" dist="38100" dir="2700000" algn="tl">
                    <a:srgbClr val="808080"/>
                  </a:outerShdw>
                </a:effectLst>
                <a:latin typeface="Arial" charset="0"/>
                <a:cs typeface="David" pitchFamily="2" charset="-79"/>
              </a:rPr>
              <a:t>וְ</a:t>
            </a:r>
            <a:r>
              <a:rPr lang="he-IL" sz="3200" b="1" u="sng" dirty="0">
                <a:solidFill>
                  <a:srgbClr val="000000"/>
                </a:solidFill>
                <a:effectLst>
                  <a:outerShdw blurRad="38100" dist="38100" dir="2700000" algn="tl">
                    <a:srgbClr val="FFFFFF"/>
                  </a:outerShdw>
                </a:effectLst>
                <a:latin typeface="Arial" charset="0"/>
                <a:cs typeface="David" pitchFamily="2" charset="-79"/>
              </a:rPr>
              <a:t>הָמָן</a:t>
            </a:r>
            <a:r>
              <a:rPr lang="he-IL" sz="3200" dirty="0">
                <a:solidFill>
                  <a:srgbClr val="000000"/>
                </a:solidFill>
                <a:latin typeface="Arial" charset="0"/>
                <a:cs typeface="David" pitchFamily="2" charset="-79"/>
              </a:rPr>
              <a:t> נֹפֵל </a:t>
            </a:r>
            <a:r>
              <a:rPr lang="en-US" sz="3200" dirty="0">
                <a:solidFill>
                  <a:srgbClr val="000000"/>
                </a:solidFill>
                <a:latin typeface="Arial" charset="0"/>
                <a:cs typeface="David" pitchFamily="2" charset="-79"/>
              </a:rPr>
              <a:t>    </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עַל </a:t>
            </a:r>
            <a:r>
              <a:rPr lang="he-IL" sz="3200" dirty="0">
                <a:solidFill>
                  <a:srgbClr val="000000"/>
                </a:solidFill>
                <a:latin typeface="Arial" charset="0"/>
                <a:cs typeface="David" pitchFamily="2" charset="-79"/>
              </a:rPr>
              <a:t>הַמִּטָּה אֲשֶׁר אֶסְתֵּר עָלֶיהָ, </a:t>
            </a:r>
            <a:r>
              <a:rPr lang="en-US" sz="3200" dirty="0">
                <a:solidFill>
                  <a:srgbClr val="000000"/>
                </a:solidFill>
                <a:latin typeface="Arial" charset="0"/>
                <a:cs typeface="David" pitchFamily="2" charset="-79"/>
              </a:rPr>
              <a:t>   </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וַיֹּאמֶר </a:t>
            </a:r>
            <a:r>
              <a:rPr lang="he-IL" sz="3200" dirty="0">
                <a:solidFill>
                  <a:srgbClr val="000000"/>
                </a:solidFill>
                <a:latin typeface="Arial" charset="0"/>
                <a:cs typeface="David" pitchFamily="2" charset="-79"/>
              </a:rPr>
              <a:t>הַמֶּלֶךְ, הֲגַם לִכְבּוֹשׁ</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 </a:t>
            </a:r>
            <a:r>
              <a:rPr lang="en-US" sz="3200" dirty="0">
                <a:solidFill>
                  <a:srgbClr val="000000"/>
                </a:solidFill>
                <a:latin typeface="Arial" charset="0"/>
                <a:cs typeface="David" pitchFamily="2" charset="-79"/>
              </a:rPr>
              <a:t>   </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אֶת הַמַּלְכָּה עִמִּי בַּבָּיִת; </a:t>
            </a:r>
            <a:r>
              <a:rPr lang="en-US" sz="3200" dirty="0">
                <a:solidFill>
                  <a:srgbClr val="000000"/>
                </a:solidFill>
                <a:latin typeface="Arial" charset="0"/>
                <a:cs typeface="David" pitchFamily="2" charset="-79"/>
              </a:rPr>
              <a:t>         </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הַדָּבָר</a:t>
            </a:r>
            <a:r>
              <a:rPr lang="he-IL" sz="3200" dirty="0">
                <a:solidFill>
                  <a:srgbClr val="000000"/>
                </a:solidFill>
                <a:latin typeface="Arial" charset="0"/>
                <a:cs typeface="David" pitchFamily="2" charset="-79"/>
              </a:rPr>
              <a:t>, יָצָא מִפִּי הַמֶּלֶךְ, וּפְנֵי </a:t>
            </a:r>
            <a:r>
              <a:rPr lang="en-US" sz="3200" dirty="0">
                <a:solidFill>
                  <a:srgbClr val="000000"/>
                </a:solidFill>
                <a:latin typeface="Arial" charset="0"/>
                <a:cs typeface="David" pitchFamily="2" charset="-79"/>
              </a:rPr>
              <a:t>   </a:t>
            </a:r>
            <a:r>
              <a:rPr lang="en-US" sz="3200" dirty="0">
                <a:solidFill>
                  <a:srgbClr val="000000"/>
                </a:solidFill>
                <a:latin typeface="Arial" charset="0"/>
                <a:cs typeface="David" pitchFamily="2" charset="-79"/>
              </a:rPr>
              <a:t>   </a:t>
            </a:r>
            <a:r>
              <a:rPr lang="he-IL" sz="3200" b="1" u="sng" dirty="0">
                <a:solidFill>
                  <a:srgbClr val="000000"/>
                </a:solidFill>
                <a:effectLst>
                  <a:outerShdw blurRad="38100" dist="38100" dir="2700000" algn="tl">
                    <a:srgbClr val="808080"/>
                  </a:outerShdw>
                </a:effectLst>
                <a:latin typeface="Arial" charset="0"/>
                <a:cs typeface="David" pitchFamily="2" charset="-79"/>
              </a:rPr>
              <a:t>הָמָן</a:t>
            </a:r>
            <a:r>
              <a:rPr lang="he-IL" sz="3200" dirty="0">
                <a:solidFill>
                  <a:srgbClr val="000000"/>
                </a:solidFill>
                <a:latin typeface="Arial" charset="0"/>
                <a:cs typeface="David" pitchFamily="2" charset="-79"/>
              </a:rPr>
              <a:t>, חָפוּ.</a:t>
            </a:r>
            <a:endParaRPr lang="en-US" sz="3200" dirty="0">
              <a:solidFill>
                <a:srgbClr val="000000"/>
              </a:solidFill>
              <a:latin typeface="Arial" charset="0"/>
              <a:cs typeface="David" pitchFamily="2" charset="-79"/>
            </a:endParaRPr>
          </a:p>
        </p:txBody>
      </p:sp>
      <p:pic>
        <p:nvPicPr>
          <p:cNvPr id="4" name="Picture 3" descr="2565.jpg"/>
          <p:cNvPicPr>
            <a:picLocks noChangeAspect="1"/>
          </p:cNvPicPr>
          <p:nvPr/>
        </p:nvPicPr>
        <p:blipFill>
          <a:blip r:embed="rId2">
            <a:extLst>
              <a:ext uri="{28A0092B-C50C-407E-A947-70E740481C1C}">
                <a14:useLocalDpi xmlns:a14="http://schemas.microsoft.com/office/drawing/2010/main" val="0"/>
              </a:ext>
            </a:extLst>
          </a:blip>
          <a:srcRect t="31956"/>
          <a:stretch>
            <a:fillRect/>
          </a:stretch>
        </p:blipFill>
        <p:spPr bwMode="auto">
          <a:xfrm>
            <a:off x="3316288" y="2733675"/>
            <a:ext cx="2286000" cy="281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4"/>
          <p:cNvSpPr/>
          <p:nvPr/>
        </p:nvSpPr>
        <p:spPr>
          <a:xfrm>
            <a:off x="582613" y="2614613"/>
            <a:ext cx="1987550" cy="314325"/>
          </a:xfrm>
          <a:custGeom>
            <a:avLst/>
            <a:gdLst>
              <a:gd name="connsiteX0" fmla="*/ 0 w 1987176"/>
              <a:gd name="connsiteY0" fmla="*/ 0 h 313765"/>
              <a:gd name="connsiteX1" fmla="*/ 1643529 w 1987176"/>
              <a:gd name="connsiteY1" fmla="*/ 0 h 313765"/>
              <a:gd name="connsiteX2" fmla="*/ 1987176 w 1987176"/>
              <a:gd name="connsiteY2" fmla="*/ 179294 h 313765"/>
              <a:gd name="connsiteX3" fmla="*/ 1688352 w 1987176"/>
              <a:gd name="connsiteY3" fmla="*/ 313765 h 313765"/>
              <a:gd name="connsiteX4" fmla="*/ 29882 w 1987176"/>
              <a:gd name="connsiteY4" fmla="*/ 254000 h 313765"/>
              <a:gd name="connsiteX5" fmla="*/ 0 w 1987176"/>
              <a:gd name="connsiteY5" fmla="*/ 0 h 313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7176" h="313765">
                <a:moveTo>
                  <a:pt x="0" y="0"/>
                </a:moveTo>
                <a:lnTo>
                  <a:pt x="1643529" y="0"/>
                </a:lnTo>
                <a:lnTo>
                  <a:pt x="1987176" y="179294"/>
                </a:lnTo>
                <a:lnTo>
                  <a:pt x="1688352" y="313765"/>
                </a:lnTo>
                <a:lnTo>
                  <a:pt x="29882" y="254000"/>
                </a:lnTo>
                <a:lnTo>
                  <a:pt x="0" y="0"/>
                </a:lnTo>
                <a:close/>
              </a:path>
            </a:pathLst>
          </a:cu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p>
        </p:txBody>
      </p:sp>
      <p:sp>
        <p:nvSpPr>
          <p:cNvPr id="6" name="Freeform 5"/>
          <p:cNvSpPr/>
          <p:nvPr/>
        </p:nvSpPr>
        <p:spPr>
          <a:xfrm rot="21198711">
            <a:off x="239713" y="2360613"/>
            <a:ext cx="433387" cy="701675"/>
          </a:xfrm>
          <a:custGeom>
            <a:avLst/>
            <a:gdLst>
              <a:gd name="connsiteX0" fmla="*/ 298823 w 433294"/>
              <a:gd name="connsiteY0" fmla="*/ 0 h 702235"/>
              <a:gd name="connsiteX1" fmla="*/ 433294 w 433294"/>
              <a:gd name="connsiteY1" fmla="*/ 702235 h 702235"/>
              <a:gd name="connsiteX2" fmla="*/ 209176 w 433294"/>
              <a:gd name="connsiteY2" fmla="*/ 642470 h 702235"/>
              <a:gd name="connsiteX3" fmla="*/ 209176 w 433294"/>
              <a:gd name="connsiteY3" fmla="*/ 493058 h 702235"/>
              <a:gd name="connsiteX4" fmla="*/ 0 w 433294"/>
              <a:gd name="connsiteY4" fmla="*/ 463176 h 702235"/>
              <a:gd name="connsiteX5" fmla="*/ 29882 w 433294"/>
              <a:gd name="connsiteY5" fmla="*/ 209176 h 702235"/>
              <a:gd name="connsiteX6" fmla="*/ 194235 w 433294"/>
              <a:gd name="connsiteY6" fmla="*/ 239058 h 702235"/>
              <a:gd name="connsiteX7" fmla="*/ 149412 w 433294"/>
              <a:gd name="connsiteY7" fmla="*/ 0 h 702235"/>
              <a:gd name="connsiteX8" fmla="*/ 298823 w 433294"/>
              <a:gd name="connsiteY8" fmla="*/ 0 h 702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3294" h="702235">
                <a:moveTo>
                  <a:pt x="298823" y="0"/>
                </a:moveTo>
                <a:lnTo>
                  <a:pt x="433294" y="702235"/>
                </a:lnTo>
                <a:lnTo>
                  <a:pt x="209176" y="642470"/>
                </a:lnTo>
                <a:lnTo>
                  <a:pt x="209176" y="493058"/>
                </a:lnTo>
                <a:lnTo>
                  <a:pt x="0" y="463176"/>
                </a:lnTo>
                <a:lnTo>
                  <a:pt x="29882" y="209176"/>
                </a:lnTo>
                <a:lnTo>
                  <a:pt x="194235" y="239058"/>
                </a:lnTo>
                <a:lnTo>
                  <a:pt x="149412" y="0"/>
                </a:lnTo>
                <a:lnTo>
                  <a:pt x="298823" y="0"/>
                </a:lnTo>
                <a:close/>
              </a:path>
            </a:pathLst>
          </a:cu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p>
        </p:txBody>
      </p:sp>
      <p:pic>
        <p:nvPicPr>
          <p:cNvPr id="7" name="Picture 6" descr="2565.jpg"/>
          <p:cNvPicPr>
            <a:picLocks noChangeAspect="1"/>
          </p:cNvPicPr>
          <p:nvPr/>
        </p:nvPicPr>
        <p:blipFill>
          <a:blip r:embed="rId3">
            <a:extLst>
              <a:ext uri="{28A0092B-C50C-407E-A947-70E740481C1C}">
                <a14:useLocalDpi xmlns:a14="http://schemas.microsoft.com/office/drawing/2010/main" val="0"/>
              </a:ext>
            </a:extLst>
          </a:blip>
          <a:srcRect r="10457" b="68044"/>
          <a:stretch>
            <a:fillRect/>
          </a:stretch>
        </p:blipFill>
        <p:spPr bwMode="auto">
          <a:xfrm>
            <a:off x="3316288" y="1411288"/>
            <a:ext cx="2047875"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2565.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08388" y="914400"/>
            <a:ext cx="901700" cy="475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2565.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01950" y="896938"/>
            <a:ext cx="2625725" cy="475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rot="5400000">
            <a:off x="264319" y="3256756"/>
            <a:ext cx="7051675" cy="538163"/>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p>
        </p:txBody>
      </p:sp>
      <p:sp>
        <p:nvSpPr>
          <p:cNvPr id="11" name="Rectangle 10"/>
          <p:cNvSpPr/>
          <p:nvPr/>
        </p:nvSpPr>
        <p:spPr>
          <a:xfrm rot="5400000">
            <a:off x="802481" y="3256757"/>
            <a:ext cx="7051675" cy="538162"/>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par>
                          <p:cTn id="25" fill="hold" nodeType="afterGroup">
                            <p:stCondLst>
                              <p:cond delay="500"/>
                            </p:stCondLst>
                            <p:childTnLst>
                              <p:par>
                                <p:cTn id="26" presetID="0" presetClass="path" presetSubtype="0" accel="50000" decel="50000" fill="hold" nodeType="afterEffect">
                                  <p:stCondLst>
                                    <p:cond delay="0"/>
                                  </p:stCondLst>
                                  <p:childTnLst>
                                    <p:animMotion origin="layout" path="M 0 0 L 0.7599 0.00856 " pathEditMode="relative" ptsTypes="AA">
                                      <p:cBhvr>
                                        <p:cTn id="27" dur="2000" fill="hold"/>
                                        <p:tgtEl>
                                          <p:spTgt spid="5"/>
                                        </p:tgtEl>
                                        <p:attrNameLst>
                                          <p:attrName>ppt_x</p:attrName>
                                          <p:attrName>ppt_y</p:attrName>
                                        </p:attrNameLst>
                                      </p:cBhvr>
                                    </p:animMotion>
                                  </p:childTnLst>
                                </p:cTn>
                              </p:par>
                              <p:par>
                                <p:cTn id="28" presetID="0" presetClass="path" presetSubtype="0" accel="50000" decel="50000" fill="hold" nodeType="withEffect">
                                  <p:stCondLst>
                                    <p:cond delay="0"/>
                                  </p:stCondLst>
                                  <p:childTnLst>
                                    <p:animMotion origin="layout" path="M 0 0 L 0.7599 0.00856 " pathEditMode="relative" ptsTypes="AA">
                                      <p:cBhvr>
                                        <p:cTn id="29" dur="2000" fill="hold"/>
                                        <p:tgtEl>
                                          <p:spTgt spid="6"/>
                                        </p:tgtEl>
                                        <p:attrNameLst>
                                          <p:attrName>ppt_x</p:attrName>
                                          <p:attrName>ppt_y</p:attrName>
                                        </p:attrNameLst>
                                      </p:cBhvr>
                                    </p:animMotion>
                                  </p:childTnLst>
                                </p:cTn>
                              </p:par>
                            </p:childTnLst>
                          </p:cTn>
                        </p:par>
                        <p:par>
                          <p:cTn id="30" fill="hold" nodeType="afterGroup">
                            <p:stCondLst>
                              <p:cond delay="2500"/>
                            </p:stCondLst>
                            <p:childTnLst>
                              <p:par>
                                <p:cTn id="31" presetID="19" presetClass="exit" presetSubtype="10" fill="hold" nodeType="afterEffect">
                                  <p:stCondLst>
                                    <p:cond delay="0"/>
                                  </p:stCondLst>
                                  <p:childTnLst>
                                    <p:anim calcmode="lin" valueType="num">
                                      <p:cBhvr>
                                        <p:cTn id="32" dur="1000"/>
                                        <p:tgtEl>
                                          <p:spTgt spid="7"/>
                                        </p:tgtEl>
                                        <p:attrNameLst>
                                          <p:attrName>ppt_h</p:attrName>
                                        </p:attrNameLst>
                                      </p:cBhvr>
                                      <p:tavLst>
                                        <p:tav tm="0">
                                          <p:val>
                                            <p:strVal val="ppt_h"/>
                                          </p:val>
                                        </p:tav>
                                        <p:tav tm="100000">
                                          <p:val>
                                            <p:strVal val="ppt_h"/>
                                          </p:val>
                                        </p:tav>
                                      </p:tavLst>
                                    </p:anim>
                                    <p:anim calcmode="lin" valueType="num">
                                      <p:cBhvr>
                                        <p:cTn id="33" dur="1000"/>
                                        <p:tgtEl>
                                          <p:spTgt spid="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34" dur="1" fill="hold">
                                          <p:stCondLst>
                                            <p:cond delay="999"/>
                                          </p:stCondLst>
                                        </p:cTn>
                                        <p:tgtEl>
                                          <p:spTgt spid="7"/>
                                        </p:tgtEl>
                                        <p:attrNameLst>
                                          <p:attrName>style.visibility</p:attrName>
                                        </p:attrNameLst>
                                      </p:cBhvr>
                                      <p:to>
                                        <p:strVal val="hidden"/>
                                      </p:to>
                                    </p:set>
                                  </p:childTnLst>
                                </p:cTn>
                              </p:par>
                            </p:childTnLst>
                          </p:cTn>
                        </p:par>
                        <p:par>
                          <p:cTn id="35" fill="hold" nodeType="afterGroup">
                            <p:stCondLst>
                              <p:cond delay="3500"/>
                            </p:stCondLst>
                            <p:childTnLst>
                              <p:par>
                                <p:cTn id="36" presetID="16" presetClass="exit" presetSubtype="21" fill="hold" nodeType="afterEffect">
                                  <p:stCondLst>
                                    <p:cond delay="0"/>
                                  </p:stCondLst>
                                  <p:childTnLst>
                                    <p:animEffect transition="out" filter="barn(inVertical)">
                                      <p:cBhvr>
                                        <p:cTn id="37" dur="500"/>
                                        <p:tgtEl>
                                          <p:spTgt spid="4"/>
                                        </p:tgtEl>
                                      </p:cBhvr>
                                    </p:animEffect>
                                    <p:set>
                                      <p:cBhvr>
                                        <p:cTn id="38" dur="1" fill="hold">
                                          <p:stCondLst>
                                            <p:cond delay="499"/>
                                          </p:stCondLst>
                                        </p:cTn>
                                        <p:tgtEl>
                                          <p:spTgt spid="4"/>
                                        </p:tgtEl>
                                        <p:attrNameLst>
                                          <p:attrName>style.visibility</p:attrName>
                                        </p:attrNameLst>
                                      </p:cBhvr>
                                      <p:to>
                                        <p:strVal val="hidden"/>
                                      </p:to>
                                    </p:set>
                                  </p:childTnLst>
                                </p:cTn>
                              </p:par>
                              <p:par>
                                <p:cTn id="39" presetID="16" presetClass="exit" presetSubtype="21" fill="hold" nodeType="withEffect">
                                  <p:stCondLst>
                                    <p:cond delay="0"/>
                                  </p:stCondLst>
                                  <p:childTnLst>
                                    <p:animEffect transition="out" filter="barn(inVertical)">
                                      <p:cBhvr>
                                        <p:cTn id="40" dur="500"/>
                                        <p:tgtEl>
                                          <p:spTgt spid="5"/>
                                        </p:tgtEl>
                                      </p:cBhvr>
                                    </p:animEffect>
                                    <p:set>
                                      <p:cBhvr>
                                        <p:cTn id="41" dur="1" fill="hold">
                                          <p:stCondLst>
                                            <p:cond delay="499"/>
                                          </p:stCondLst>
                                        </p:cTn>
                                        <p:tgtEl>
                                          <p:spTgt spid="5"/>
                                        </p:tgtEl>
                                        <p:attrNameLst>
                                          <p:attrName>style.visibility</p:attrName>
                                        </p:attrNameLst>
                                      </p:cBhvr>
                                      <p:to>
                                        <p:strVal val="hidden"/>
                                      </p:to>
                                    </p:set>
                                  </p:childTnLst>
                                </p:cTn>
                              </p:par>
                              <p:par>
                                <p:cTn id="42" presetID="16" presetClass="exit" presetSubtype="21" fill="hold" nodeType="withEffect">
                                  <p:stCondLst>
                                    <p:cond delay="0"/>
                                  </p:stCondLst>
                                  <p:childTnLst>
                                    <p:animEffect transition="out" filter="barn(inVertical)">
                                      <p:cBhvr>
                                        <p:cTn id="43" dur="500"/>
                                        <p:tgtEl>
                                          <p:spTgt spid="6"/>
                                        </p:tgtEl>
                                      </p:cBhvr>
                                    </p:animEffect>
                                    <p:set>
                                      <p:cBhvr>
                                        <p:cTn id="44" dur="1" fill="hold">
                                          <p:stCondLst>
                                            <p:cond delay="499"/>
                                          </p:stCondLst>
                                        </p:cTn>
                                        <p:tgtEl>
                                          <p:spTgt spid="6"/>
                                        </p:tgtEl>
                                        <p:attrNameLst>
                                          <p:attrName>style.visibility</p:attrName>
                                        </p:attrNameLst>
                                      </p:cBhvr>
                                      <p:to>
                                        <p:strVal val="hidden"/>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4"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down)">
                                      <p:cBhvr>
                                        <p:cTn id="49" dur="500"/>
                                        <p:tgtEl>
                                          <p:spTgt spid="9"/>
                                        </p:tgtEl>
                                      </p:cBhvr>
                                    </p:animEffect>
                                  </p:childTnLst>
                                </p:cTn>
                              </p:par>
                            </p:childTnLst>
                          </p:cTn>
                        </p:par>
                        <p:par>
                          <p:cTn id="50" fill="hold" nodeType="afterGroup">
                            <p:stCondLst>
                              <p:cond delay="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2000" fill="hold"/>
                                        <p:tgtEl>
                                          <p:spTgt spid="11"/>
                                        </p:tgtEl>
                                        <p:attrNameLst>
                                          <p:attrName>ppt_x</p:attrName>
                                        </p:attrNameLst>
                                      </p:cBhvr>
                                      <p:tavLst>
                                        <p:tav tm="0">
                                          <p:val>
                                            <p:strVal val="1+#ppt_w/2"/>
                                          </p:val>
                                        </p:tav>
                                        <p:tav tm="100000">
                                          <p:val>
                                            <p:strVal val="#ppt_x"/>
                                          </p:val>
                                        </p:tav>
                                      </p:tavLst>
                                    </p:anim>
                                    <p:anim calcmode="lin" valueType="num">
                                      <p:cBhvr additive="base">
                                        <p:cTn id="54" dur="2000" fill="hold"/>
                                        <p:tgtEl>
                                          <p:spTgt spid="11"/>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2000" fill="hold"/>
                                        <p:tgtEl>
                                          <p:spTgt spid="10"/>
                                        </p:tgtEl>
                                        <p:attrNameLst>
                                          <p:attrName>ppt_x</p:attrName>
                                        </p:attrNameLst>
                                      </p:cBhvr>
                                      <p:tavLst>
                                        <p:tav tm="0">
                                          <p:val>
                                            <p:strVal val="0-#ppt_w/2"/>
                                          </p:val>
                                        </p:tav>
                                        <p:tav tm="100000">
                                          <p:val>
                                            <p:strVal val="#ppt_x"/>
                                          </p:val>
                                        </p:tav>
                                      </p:tavLst>
                                    </p:anim>
                                    <p:anim calcmode="lin" valueType="num">
                                      <p:cBhvr additive="base">
                                        <p:cTn id="58" dur="2000" fill="hold"/>
                                        <p:tgtEl>
                                          <p:spTgt spid="10"/>
                                        </p:tgtEl>
                                        <p:attrNameLst>
                                          <p:attrName>ppt_y</p:attrName>
                                        </p:attrNameLst>
                                      </p:cBhvr>
                                      <p:tavLst>
                                        <p:tav tm="0">
                                          <p:val>
                                            <p:strVal val="#ppt_y"/>
                                          </p:val>
                                        </p:tav>
                                        <p:tav tm="100000">
                                          <p:val>
                                            <p:strVal val="#ppt_y"/>
                                          </p:val>
                                        </p:tav>
                                      </p:tavLst>
                                    </p:anim>
                                  </p:childTnLst>
                                </p:cTn>
                              </p:par>
                              <p:par>
                                <p:cTn id="59" presetID="55" presetClass="exit" presetSubtype="0" fill="hold" nodeType="withEffect">
                                  <p:stCondLst>
                                    <p:cond delay="1500"/>
                                  </p:stCondLst>
                                  <p:childTnLst>
                                    <p:anim calcmode="lin" valueType="num">
                                      <p:cBhvr>
                                        <p:cTn id="60" dur="500"/>
                                        <p:tgtEl>
                                          <p:spTgt spid="9"/>
                                        </p:tgtEl>
                                        <p:attrNameLst>
                                          <p:attrName>ppt_w</p:attrName>
                                        </p:attrNameLst>
                                      </p:cBhvr>
                                      <p:tavLst>
                                        <p:tav tm="0">
                                          <p:val>
                                            <p:strVal val="ppt_w"/>
                                          </p:val>
                                        </p:tav>
                                        <p:tav tm="100000">
                                          <p:val>
                                            <p:strVal val="ppt_w*0.70"/>
                                          </p:val>
                                        </p:tav>
                                      </p:tavLst>
                                    </p:anim>
                                    <p:anim calcmode="lin" valueType="num">
                                      <p:cBhvr>
                                        <p:cTn id="61" dur="500"/>
                                        <p:tgtEl>
                                          <p:spTgt spid="9"/>
                                        </p:tgtEl>
                                        <p:attrNameLst>
                                          <p:attrName>ppt_h</p:attrName>
                                        </p:attrNameLst>
                                      </p:cBhvr>
                                      <p:tavLst>
                                        <p:tav tm="0">
                                          <p:val>
                                            <p:strVal val="ppt_h"/>
                                          </p:val>
                                        </p:tav>
                                        <p:tav tm="100000">
                                          <p:val>
                                            <p:strVal val="ppt_h"/>
                                          </p:val>
                                        </p:tav>
                                      </p:tavLst>
                                    </p:anim>
                                    <p:animEffect transition="out" filter="fade">
                                      <p:cBhvr>
                                        <p:cTn id="62" dur="500"/>
                                        <p:tgtEl>
                                          <p:spTgt spid="9"/>
                                        </p:tgtEl>
                                      </p:cBhvr>
                                    </p:animEffect>
                                    <p:set>
                                      <p:cBhvr>
                                        <p:cTn id="63" dur="1" fill="hold">
                                          <p:stCondLst>
                                            <p:cond delay="499"/>
                                          </p:stCondLst>
                                        </p:cTn>
                                        <p:tgtEl>
                                          <p:spTgt spid="9"/>
                                        </p:tgtEl>
                                        <p:attrNameLst>
                                          <p:attrName>style.visibility</p:attrName>
                                        </p:attrNameLst>
                                      </p:cBhvr>
                                      <p:to>
                                        <p:strVal val="hidden"/>
                                      </p:to>
                                    </p:set>
                                  </p:childTnLst>
                                </p:cTn>
                              </p:par>
                              <p:par>
                                <p:cTn id="64" presetID="55" presetClass="entr" presetSubtype="0" fill="hold" nodeType="withEffect">
                                  <p:stCondLst>
                                    <p:cond delay="1500"/>
                                  </p:stCondLst>
                                  <p:childTnLst>
                                    <p:set>
                                      <p:cBhvr>
                                        <p:cTn id="65" dur="1" fill="hold">
                                          <p:stCondLst>
                                            <p:cond delay="0"/>
                                          </p:stCondLst>
                                        </p:cTn>
                                        <p:tgtEl>
                                          <p:spTgt spid="8"/>
                                        </p:tgtEl>
                                        <p:attrNameLst>
                                          <p:attrName>style.visibility</p:attrName>
                                        </p:attrNameLst>
                                      </p:cBhvr>
                                      <p:to>
                                        <p:strVal val="visible"/>
                                      </p:to>
                                    </p:set>
                                    <p:anim calcmode="lin" valueType="num">
                                      <p:cBhvr>
                                        <p:cTn id="66" dur="1000" fill="hold"/>
                                        <p:tgtEl>
                                          <p:spTgt spid="8"/>
                                        </p:tgtEl>
                                        <p:attrNameLst>
                                          <p:attrName>ppt_w</p:attrName>
                                        </p:attrNameLst>
                                      </p:cBhvr>
                                      <p:tavLst>
                                        <p:tav tm="0">
                                          <p:val>
                                            <p:strVal val="#ppt_w*0.70"/>
                                          </p:val>
                                        </p:tav>
                                        <p:tav tm="100000">
                                          <p:val>
                                            <p:strVal val="#ppt_w"/>
                                          </p:val>
                                        </p:tav>
                                      </p:tavLst>
                                    </p:anim>
                                    <p:anim calcmode="lin" valueType="num">
                                      <p:cBhvr>
                                        <p:cTn id="67" dur="1000" fill="hold"/>
                                        <p:tgtEl>
                                          <p:spTgt spid="8"/>
                                        </p:tgtEl>
                                        <p:attrNameLst>
                                          <p:attrName>ppt_h</p:attrName>
                                        </p:attrNameLst>
                                      </p:cBhvr>
                                      <p:tavLst>
                                        <p:tav tm="0">
                                          <p:val>
                                            <p:strVal val="#ppt_h"/>
                                          </p:val>
                                        </p:tav>
                                        <p:tav tm="100000">
                                          <p:val>
                                            <p:strVal val="#ppt_h"/>
                                          </p:val>
                                        </p:tav>
                                      </p:tavLst>
                                    </p:anim>
                                    <p:animEffect transition="in" filter="fade">
                                      <p:cBhvr>
                                        <p:cTn id="68" dur="1000"/>
                                        <p:tgtEl>
                                          <p:spTgt spid="8"/>
                                        </p:tgtEl>
                                      </p:cBhvr>
                                    </p:animEffect>
                                  </p:childTnLst>
                                </p:cTn>
                              </p:par>
                            </p:childTnLst>
                          </p:cTn>
                        </p:par>
                        <p:par>
                          <p:cTn id="69" fill="hold" nodeType="afterGroup">
                            <p:stCondLst>
                              <p:cond delay="3000"/>
                            </p:stCondLst>
                            <p:childTnLst>
                              <p:par>
                                <p:cTn id="70" presetID="2" presetClass="exit" presetSubtype="2" fill="hold" grpId="1" nodeType="afterEffect">
                                  <p:stCondLst>
                                    <p:cond delay="0"/>
                                  </p:stCondLst>
                                  <p:childTnLst>
                                    <p:anim calcmode="lin" valueType="num">
                                      <p:cBhvr additive="base">
                                        <p:cTn id="71" dur="500"/>
                                        <p:tgtEl>
                                          <p:spTgt spid="11"/>
                                        </p:tgtEl>
                                        <p:attrNameLst>
                                          <p:attrName>ppt_x</p:attrName>
                                        </p:attrNameLst>
                                      </p:cBhvr>
                                      <p:tavLst>
                                        <p:tav tm="0">
                                          <p:val>
                                            <p:strVal val="ppt_x"/>
                                          </p:val>
                                        </p:tav>
                                        <p:tav tm="100000">
                                          <p:val>
                                            <p:strVal val="1+ppt_w/2"/>
                                          </p:val>
                                        </p:tav>
                                      </p:tavLst>
                                    </p:anim>
                                    <p:anim calcmode="lin" valueType="num">
                                      <p:cBhvr additive="base">
                                        <p:cTn id="72" dur="500"/>
                                        <p:tgtEl>
                                          <p:spTgt spid="11"/>
                                        </p:tgtEl>
                                        <p:attrNameLst>
                                          <p:attrName>ppt_y</p:attrName>
                                        </p:attrNameLst>
                                      </p:cBhvr>
                                      <p:tavLst>
                                        <p:tav tm="0">
                                          <p:val>
                                            <p:strVal val="ppt_y"/>
                                          </p:val>
                                        </p:tav>
                                        <p:tav tm="100000">
                                          <p:val>
                                            <p:strVal val="ppt_y"/>
                                          </p:val>
                                        </p:tav>
                                      </p:tavLst>
                                    </p:anim>
                                    <p:set>
                                      <p:cBhvr>
                                        <p:cTn id="73" dur="1" fill="hold">
                                          <p:stCondLst>
                                            <p:cond delay="499"/>
                                          </p:stCondLst>
                                        </p:cTn>
                                        <p:tgtEl>
                                          <p:spTgt spid="11"/>
                                        </p:tgtEl>
                                        <p:attrNameLst>
                                          <p:attrName>style.visibility</p:attrName>
                                        </p:attrNameLst>
                                      </p:cBhvr>
                                      <p:to>
                                        <p:strVal val="hidden"/>
                                      </p:to>
                                    </p:set>
                                  </p:childTnLst>
                                </p:cTn>
                              </p:par>
                              <p:par>
                                <p:cTn id="74" presetID="2" presetClass="exit" presetSubtype="8" fill="hold" grpId="1" nodeType="withEffect">
                                  <p:stCondLst>
                                    <p:cond delay="0"/>
                                  </p:stCondLst>
                                  <p:childTnLst>
                                    <p:anim calcmode="lin" valueType="num">
                                      <p:cBhvr additive="base">
                                        <p:cTn id="75" dur="500"/>
                                        <p:tgtEl>
                                          <p:spTgt spid="10"/>
                                        </p:tgtEl>
                                        <p:attrNameLst>
                                          <p:attrName>ppt_x</p:attrName>
                                        </p:attrNameLst>
                                      </p:cBhvr>
                                      <p:tavLst>
                                        <p:tav tm="0">
                                          <p:val>
                                            <p:strVal val="ppt_x"/>
                                          </p:val>
                                        </p:tav>
                                        <p:tav tm="100000">
                                          <p:val>
                                            <p:strVal val="0-ppt_w/2"/>
                                          </p:val>
                                        </p:tav>
                                      </p:tavLst>
                                    </p:anim>
                                    <p:anim calcmode="lin" valueType="num">
                                      <p:cBhvr additive="base">
                                        <p:cTn id="76" dur="500"/>
                                        <p:tgtEl>
                                          <p:spTgt spid="10"/>
                                        </p:tgtEl>
                                        <p:attrNameLst>
                                          <p:attrName>ppt_y</p:attrName>
                                        </p:attrNameLst>
                                      </p:cBhvr>
                                      <p:tavLst>
                                        <p:tav tm="0">
                                          <p:val>
                                            <p:strVal val="ppt_y"/>
                                          </p:val>
                                        </p:tav>
                                        <p:tav tm="100000">
                                          <p:val>
                                            <p:strVal val="ppt_y"/>
                                          </p:val>
                                        </p:tav>
                                      </p:tavLst>
                                    </p:anim>
                                    <p:set>
                                      <p:cBhvr>
                                        <p:cTn id="77" dur="1" fill="hold">
                                          <p:stCondLst>
                                            <p:cond delay="499"/>
                                          </p:stCondLst>
                                        </p:cTn>
                                        <p:tgtEl>
                                          <p:spTgt spid="10"/>
                                        </p:tgtEl>
                                        <p:attrNameLst>
                                          <p:attrName>style.visibility</p:attrName>
                                        </p:attrNameLst>
                                      </p:cBhvr>
                                      <p:to>
                                        <p:strVal val="hidden"/>
                                      </p:to>
                                    </p:set>
                                  </p:childTnLst>
                                </p:cTn>
                              </p:par>
                            </p:childTnLst>
                          </p:cTn>
                        </p:par>
                      </p:childTnLst>
                    </p:cTn>
                  </p:par>
                  <p:par>
                    <p:cTn id="78" fill="hold" nodeType="clickPar">
                      <p:stCondLst>
                        <p:cond delay="indefinite"/>
                      </p:stCondLst>
                      <p:childTnLst>
                        <p:par>
                          <p:cTn id="79" fill="hold" nodeType="withGroup">
                            <p:stCondLst>
                              <p:cond delay="0"/>
                            </p:stCondLst>
                            <p:childTnLst>
                              <p:par>
                                <p:cTn id="80" presetID="53" presetClass="exit" presetSubtype="32" fill="hold" nodeType="clickEffect">
                                  <p:stCondLst>
                                    <p:cond delay="0"/>
                                  </p:stCondLst>
                                  <p:childTnLst>
                                    <p:anim calcmode="lin" valueType="num">
                                      <p:cBhvr>
                                        <p:cTn id="81" dur="500"/>
                                        <p:tgtEl>
                                          <p:spTgt spid="8"/>
                                        </p:tgtEl>
                                        <p:attrNameLst>
                                          <p:attrName>ppt_w</p:attrName>
                                        </p:attrNameLst>
                                      </p:cBhvr>
                                      <p:tavLst>
                                        <p:tav tm="0">
                                          <p:val>
                                            <p:strVal val="ppt_w"/>
                                          </p:val>
                                        </p:tav>
                                        <p:tav tm="100000">
                                          <p:val>
                                            <p:fltVal val="0"/>
                                          </p:val>
                                        </p:tav>
                                      </p:tavLst>
                                    </p:anim>
                                    <p:anim calcmode="lin" valueType="num">
                                      <p:cBhvr>
                                        <p:cTn id="82" dur="500"/>
                                        <p:tgtEl>
                                          <p:spTgt spid="8"/>
                                        </p:tgtEl>
                                        <p:attrNameLst>
                                          <p:attrName>ppt_h</p:attrName>
                                        </p:attrNameLst>
                                      </p:cBhvr>
                                      <p:tavLst>
                                        <p:tav tm="0">
                                          <p:val>
                                            <p:strVal val="ppt_h"/>
                                          </p:val>
                                        </p:tav>
                                        <p:tav tm="100000">
                                          <p:val>
                                            <p:fltVal val="0"/>
                                          </p:val>
                                        </p:tav>
                                      </p:tavLst>
                                    </p:anim>
                                    <p:animEffect transition="out" filter="fade">
                                      <p:cBhvr>
                                        <p:cTn id="83" dur="500"/>
                                        <p:tgtEl>
                                          <p:spTgt spid="8"/>
                                        </p:tgtEl>
                                      </p:cBhvr>
                                    </p:animEffect>
                                    <p:set>
                                      <p:cBhvr>
                                        <p:cTn id="84"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0" y="0"/>
            <a:ext cx="4572000" cy="6002338"/>
          </a:xfrm>
          <a:prstGeom prst="rect">
            <a:avLst/>
          </a:prstGeom>
          <a:noFill/>
          <a:ln w="9525">
            <a:noFill/>
            <a:miter lim="800000"/>
            <a:headEnd/>
            <a:tailEnd/>
          </a:ln>
          <a:effectLst/>
        </p:spPr>
        <p:txBody>
          <a:bodyPr>
            <a:spAutoFit/>
          </a:bodyPr>
          <a:lstStyle/>
          <a:p>
            <a:pPr marL="457200" indent="-457200">
              <a:spcBef>
                <a:spcPct val="50000"/>
              </a:spcBef>
              <a:buFontTx/>
              <a:buAutoNum type="arabicPeriod" startAt="9"/>
              <a:defRPr/>
            </a:pPr>
            <a:r>
              <a:rPr lang="en-US" sz="2400">
                <a:solidFill>
                  <a:srgbClr val="000000"/>
                </a:solidFill>
                <a:latin typeface="Times New Roman" pitchFamily="18" charset="0"/>
                <a:cs typeface="Times New Roman" pitchFamily="18" charset="0"/>
              </a:rPr>
              <a:t>Then Charvonah, one of the chamberlains that attended the king, said, "In addition, there is the gallows that </a:t>
            </a:r>
            <a:r>
              <a:rPr lang="en-US" sz="2400" b="1" i="1" u="sng">
                <a:solidFill>
                  <a:srgbClr val="000000"/>
                </a:solidFill>
                <a:effectLst>
                  <a:outerShdw blurRad="38100" dist="38100" dir="2700000" algn="tl">
                    <a:srgbClr val="FFFFFF"/>
                  </a:outerShdw>
                </a:effectLst>
                <a:latin typeface="Times New Roman" pitchFamily="18" charset="0"/>
                <a:cs typeface="Times New Roman" pitchFamily="18" charset="0"/>
              </a:rPr>
              <a:t>Haman</a:t>
            </a:r>
            <a:r>
              <a:rPr lang="en-US" sz="2400">
                <a:solidFill>
                  <a:srgbClr val="000000"/>
                </a:solidFill>
                <a:latin typeface="Times New Roman" pitchFamily="18" charset="0"/>
                <a:cs typeface="Times New Roman" pitchFamily="18" charset="0"/>
              </a:rPr>
              <a:t> erected for Mordechai, who spoke for the King's good, standing at </a:t>
            </a:r>
            <a:r>
              <a:rPr lang="en-US" sz="2400" b="1" i="1" u="sng">
                <a:solidFill>
                  <a:srgbClr val="000000"/>
                </a:solidFill>
                <a:effectLst>
                  <a:outerShdw blurRad="38100" dist="38100" dir="2700000" algn="tl">
                    <a:srgbClr val="FFFFFF"/>
                  </a:outerShdw>
                </a:effectLst>
                <a:latin typeface="Times New Roman" pitchFamily="18" charset="0"/>
                <a:cs typeface="Times New Roman" pitchFamily="18" charset="0"/>
              </a:rPr>
              <a:t>Haman's</a:t>
            </a:r>
            <a:r>
              <a:rPr lang="en-US" sz="2400">
                <a:solidFill>
                  <a:srgbClr val="000000"/>
                </a:solidFill>
                <a:latin typeface="Times New Roman" pitchFamily="18" charset="0"/>
                <a:cs typeface="Times New Roman" pitchFamily="18" charset="0"/>
              </a:rPr>
              <a:t> house, fifty cubits high!" "Hang him upon it!" said the king.</a:t>
            </a:r>
          </a:p>
          <a:p>
            <a:pPr marL="457200" indent="-457200">
              <a:spcBef>
                <a:spcPct val="50000"/>
              </a:spcBef>
              <a:defRPr/>
            </a:pPr>
            <a:endParaRPr lang="en-US" b="1">
              <a:solidFill>
                <a:srgbClr val="000000"/>
              </a:solidFill>
              <a:latin typeface="Times New Roman" pitchFamily="18" charset="0"/>
              <a:cs typeface="Times New Roman" pitchFamily="18" charset="0"/>
            </a:endParaRPr>
          </a:p>
          <a:p>
            <a:pPr marL="457200" indent="-457200">
              <a:spcBef>
                <a:spcPct val="50000"/>
              </a:spcBef>
              <a:defRPr/>
            </a:pPr>
            <a:endParaRPr lang="en-US" b="1">
              <a:solidFill>
                <a:srgbClr val="000000"/>
              </a:solidFill>
              <a:latin typeface="Times New Roman" pitchFamily="18" charset="0"/>
              <a:cs typeface="Times New Roman" pitchFamily="18" charset="0"/>
            </a:endParaRPr>
          </a:p>
          <a:p>
            <a:pPr marL="457200" indent="-457200">
              <a:spcBef>
                <a:spcPct val="50000"/>
              </a:spcBef>
              <a:defRPr/>
            </a:pPr>
            <a:endParaRPr lang="en-US" b="1">
              <a:solidFill>
                <a:srgbClr val="000000"/>
              </a:solidFill>
              <a:latin typeface="Times New Roman" pitchFamily="18" charset="0"/>
              <a:cs typeface="Times New Roman" pitchFamily="18" charset="0"/>
            </a:endParaRPr>
          </a:p>
          <a:p>
            <a:pPr marL="457200" indent="-457200">
              <a:spcBef>
                <a:spcPct val="50000"/>
              </a:spcBef>
              <a:defRPr/>
            </a:pPr>
            <a:endParaRPr lang="en-US" b="1">
              <a:solidFill>
                <a:srgbClr val="000000"/>
              </a:solidFill>
              <a:latin typeface="Times New Roman" pitchFamily="18" charset="0"/>
              <a:cs typeface="Times New Roman" pitchFamily="18" charset="0"/>
            </a:endParaRPr>
          </a:p>
          <a:p>
            <a:pPr marL="457200" indent="-457200">
              <a:spcBef>
                <a:spcPct val="50000"/>
              </a:spcBef>
              <a:defRPr/>
            </a:pPr>
            <a:endParaRPr lang="en-US" b="1">
              <a:solidFill>
                <a:srgbClr val="000000"/>
              </a:solidFill>
              <a:latin typeface="Times New Roman" pitchFamily="18" charset="0"/>
              <a:cs typeface="Times New Roman" pitchFamily="18" charset="0"/>
            </a:endParaRPr>
          </a:p>
          <a:p>
            <a:pPr marL="457200" indent="-457200">
              <a:spcBef>
                <a:spcPct val="50000"/>
              </a:spcBef>
              <a:defRPr/>
            </a:pPr>
            <a:r>
              <a:rPr lang="en-US" sz="2400">
                <a:solidFill>
                  <a:srgbClr val="000000"/>
                </a:solidFill>
                <a:latin typeface="Times New Roman" pitchFamily="18" charset="0"/>
                <a:cs typeface="Times New Roman" pitchFamily="18" charset="0"/>
              </a:rPr>
              <a:t>10. And they hanged </a:t>
            </a:r>
            <a:r>
              <a:rPr lang="en-US" sz="2400" b="1" i="1" u="sng">
                <a:solidFill>
                  <a:srgbClr val="000000"/>
                </a:solidFill>
                <a:effectLst>
                  <a:outerShdw blurRad="38100" dist="38100" dir="2700000" algn="tl">
                    <a:srgbClr val="FFFFFF"/>
                  </a:outerShdw>
                </a:effectLst>
                <a:latin typeface="Times New Roman" pitchFamily="18" charset="0"/>
                <a:cs typeface="Times New Roman" pitchFamily="18" charset="0"/>
              </a:rPr>
              <a:t>Haman</a:t>
            </a:r>
            <a:r>
              <a:rPr lang="en-US" sz="2400">
                <a:solidFill>
                  <a:srgbClr val="000000"/>
                </a:solidFill>
                <a:latin typeface="Times New Roman" pitchFamily="18" charset="0"/>
                <a:cs typeface="Times New Roman" pitchFamily="18" charset="0"/>
              </a:rPr>
              <a:t> on the gallows that he had prepared for Mordechai and the king's wrath abated.</a:t>
            </a:r>
          </a:p>
        </p:txBody>
      </p:sp>
      <p:sp>
        <p:nvSpPr>
          <p:cNvPr id="65539" name="Text Box 3"/>
          <p:cNvSpPr txBox="1">
            <a:spLocks noChangeArrowheads="1"/>
          </p:cNvSpPr>
          <p:nvPr/>
        </p:nvSpPr>
        <p:spPr bwMode="auto">
          <a:xfrm>
            <a:off x="4572000" y="0"/>
            <a:ext cx="4572000" cy="6002338"/>
          </a:xfrm>
          <a:prstGeom prst="rect">
            <a:avLst/>
          </a:prstGeom>
          <a:noFill/>
          <a:ln w="9525">
            <a:noFill/>
            <a:miter lim="800000"/>
            <a:headEnd/>
            <a:tailEnd/>
          </a:ln>
          <a:effectLst/>
        </p:spPr>
        <p:txBody>
          <a:bodyPr>
            <a:spAutoFit/>
          </a:bodyPr>
          <a:lstStyle/>
          <a:p>
            <a:pPr algn="r" rtl="1">
              <a:spcBef>
                <a:spcPct val="50000"/>
              </a:spcBef>
              <a:defRPr/>
            </a:pPr>
            <a:r>
              <a:rPr lang="he-IL" sz="3200" b="1" dirty="0">
                <a:solidFill>
                  <a:srgbClr val="000000"/>
                </a:solidFill>
                <a:latin typeface="Arial" charset="0"/>
                <a:cs typeface="David" pitchFamily="2" charset="-79"/>
              </a:rPr>
              <a:t>ט</a:t>
            </a:r>
            <a:r>
              <a:rPr lang="en-US" sz="3200" b="1" dirty="0">
                <a:solidFill>
                  <a:srgbClr val="000000"/>
                </a:solidFill>
                <a:latin typeface="Arial" charset="0"/>
                <a:cs typeface="David" pitchFamily="2" charset="-79"/>
              </a:rPr>
              <a:t>.</a:t>
            </a:r>
            <a:r>
              <a:rPr lang="he-IL" sz="3200" dirty="0">
                <a:solidFill>
                  <a:srgbClr val="000000"/>
                </a:solidFill>
                <a:latin typeface="Arial" charset="0"/>
                <a:cs typeface="David" pitchFamily="2" charset="-79"/>
              </a:rPr>
              <a:t> וַיֹּאמֶר חַרְבוֹנָה אֶחָד מִן </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הַסָּרִיסִים לִפְנֵי הַמֶּלֶךְ, גַּם </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הִנֵּה הָעֵץ אֲשֶׁר עָשָׂה </a:t>
            </a:r>
            <a:r>
              <a:rPr lang="he-IL" sz="3200" b="1" u="sng" dirty="0">
                <a:solidFill>
                  <a:srgbClr val="000000"/>
                </a:solidFill>
                <a:effectLst>
                  <a:outerShdw blurRad="38100" dist="38100" dir="2700000" algn="tl">
                    <a:srgbClr val="FFFFFF"/>
                  </a:outerShdw>
                </a:effectLst>
                <a:latin typeface="Arial" charset="0"/>
                <a:cs typeface="David" pitchFamily="2" charset="-79"/>
              </a:rPr>
              <a:t>הָמָן</a:t>
            </a:r>
            <a:r>
              <a:rPr lang="he-IL" sz="3200" dirty="0">
                <a:solidFill>
                  <a:srgbClr val="000000"/>
                </a:solidFill>
                <a:latin typeface="Arial" charset="0"/>
                <a:cs typeface="David" pitchFamily="2" charset="-79"/>
              </a:rPr>
              <a:t> </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לְמָרְדֳּכַי אֲשֶׁר דִּבֶּר טוֹב עַל </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הַמֶּלֶךְ עֹמֵד בְּבֵית </a:t>
            </a:r>
            <a:r>
              <a:rPr lang="he-IL" sz="3200" b="1" u="sng" dirty="0">
                <a:solidFill>
                  <a:srgbClr val="000000"/>
                </a:solidFill>
                <a:effectLst>
                  <a:outerShdw blurRad="38100" dist="38100" dir="2700000" algn="tl">
                    <a:srgbClr val="808080"/>
                  </a:outerShdw>
                </a:effectLst>
                <a:latin typeface="Arial" charset="0"/>
                <a:cs typeface="David" pitchFamily="2" charset="-79"/>
              </a:rPr>
              <a:t>הָמָן</a:t>
            </a:r>
            <a:r>
              <a:rPr lang="he-IL" sz="3200" dirty="0">
                <a:solidFill>
                  <a:srgbClr val="000000"/>
                </a:solidFill>
                <a:latin typeface="Arial" charset="0"/>
                <a:cs typeface="David" pitchFamily="2" charset="-79"/>
              </a:rPr>
              <a:t>--</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גָּבֹהַּ, חֲמִשִּׁים אַמָּה; וַיֹּאמֶר </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הַמֶּלֶךְ, תְּלֻהוּ עָלָיו.  </a:t>
            </a:r>
            <a:endParaRPr lang="en-US" sz="3200" dirty="0">
              <a:solidFill>
                <a:srgbClr val="000000"/>
              </a:solidFill>
              <a:latin typeface="Arial" charset="0"/>
              <a:cs typeface="David" pitchFamily="2" charset="-79"/>
            </a:endParaRPr>
          </a:p>
          <a:p>
            <a:pPr algn="r" rtl="1">
              <a:spcBef>
                <a:spcPct val="50000"/>
              </a:spcBef>
              <a:defRPr/>
            </a:pPr>
            <a:endParaRPr lang="en-US" sz="3200" dirty="0">
              <a:solidFill>
                <a:srgbClr val="000000"/>
              </a:solidFill>
              <a:latin typeface="Arial" charset="0"/>
              <a:cs typeface="David" pitchFamily="2" charset="-79"/>
            </a:endParaRPr>
          </a:p>
          <a:p>
            <a:pPr algn="r" rtl="1">
              <a:spcBef>
                <a:spcPct val="50000"/>
              </a:spcBef>
              <a:defRPr/>
            </a:pPr>
            <a:r>
              <a:rPr lang="he-IL" sz="3200" b="1" dirty="0">
                <a:solidFill>
                  <a:srgbClr val="000000"/>
                </a:solidFill>
                <a:latin typeface="Arial" charset="0"/>
                <a:cs typeface="David" pitchFamily="2" charset="-79"/>
              </a:rPr>
              <a:t>י</a:t>
            </a:r>
            <a:r>
              <a:rPr lang="en-US" sz="3200" b="1" dirty="0">
                <a:solidFill>
                  <a:srgbClr val="000000"/>
                </a:solidFill>
                <a:latin typeface="Arial" charset="0"/>
                <a:cs typeface="David" pitchFamily="2" charset="-79"/>
              </a:rPr>
              <a:t>.</a:t>
            </a:r>
            <a:r>
              <a:rPr lang="he-IL" sz="3200" dirty="0">
                <a:solidFill>
                  <a:srgbClr val="000000"/>
                </a:solidFill>
                <a:latin typeface="Arial" charset="0"/>
                <a:cs typeface="David" pitchFamily="2" charset="-79"/>
              </a:rPr>
              <a:t> וַיִּתְלוּ, אֶת </a:t>
            </a:r>
            <a:r>
              <a:rPr lang="he-IL" sz="3200" b="1" u="sng" dirty="0">
                <a:solidFill>
                  <a:srgbClr val="000000"/>
                </a:solidFill>
                <a:effectLst>
                  <a:outerShdw blurRad="38100" dist="38100" dir="2700000" algn="tl">
                    <a:srgbClr val="808080"/>
                  </a:outerShdw>
                </a:effectLst>
                <a:latin typeface="Arial" charset="0"/>
                <a:cs typeface="David" pitchFamily="2" charset="-79"/>
              </a:rPr>
              <a:t>הָמָן</a:t>
            </a:r>
            <a:r>
              <a:rPr lang="he-IL" sz="3200" dirty="0">
                <a:solidFill>
                  <a:srgbClr val="000000"/>
                </a:solidFill>
                <a:latin typeface="Arial" charset="0"/>
                <a:cs typeface="David" pitchFamily="2" charset="-79"/>
              </a:rPr>
              <a:t>, עַל הָעֵץ, </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אֲשֶׁר הֵכִין לְמָרְדֳּכָי; וַחֲמַת </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הַמֶּלֶךְ, שָׁכָכָה.</a:t>
            </a:r>
            <a:endParaRPr lang="en-US" sz="3200" dirty="0">
              <a:solidFill>
                <a:srgbClr val="000000"/>
              </a:solidFill>
              <a:latin typeface="Arial" charset="0"/>
              <a:cs typeface="David" pitchFamily="2" charset="-79"/>
            </a:endParaRPr>
          </a:p>
        </p:txBody>
      </p:sp>
      <p:pic>
        <p:nvPicPr>
          <p:cNvPr id="4" name="Picture 3" descr="256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16163" y="4735513"/>
            <a:ext cx="3717925" cy="134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256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30525" y="2163763"/>
            <a:ext cx="2252663" cy="408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01763" y="1060450"/>
            <a:ext cx="5262562"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092325" y="1598613"/>
            <a:ext cx="4302125" cy="40640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p>
        </p:txBody>
      </p:sp>
      <p:pic>
        <p:nvPicPr>
          <p:cNvPr id="8" name="Picture 7" descr="2565.jpg"/>
          <p:cNvPicPr>
            <a:picLocks noChangeAspect="1"/>
          </p:cNvPicPr>
          <p:nvPr/>
        </p:nvPicPr>
        <p:blipFill>
          <a:blip r:embed="rId2">
            <a:extLst>
              <a:ext uri="{28A0092B-C50C-407E-A947-70E740481C1C}">
                <a14:useLocalDpi xmlns:a14="http://schemas.microsoft.com/office/drawing/2010/main" val="0"/>
              </a:ext>
            </a:extLst>
          </a:blip>
          <a:srcRect l="13641" r="24379" b="62750"/>
          <a:stretch>
            <a:fillRect/>
          </a:stretch>
        </p:blipFill>
        <p:spPr bwMode="auto">
          <a:xfrm>
            <a:off x="3152775" y="2319338"/>
            <a:ext cx="2151063" cy="234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onut 8"/>
          <p:cNvSpPr/>
          <p:nvPr/>
        </p:nvSpPr>
        <p:spPr>
          <a:xfrm>
            <a:off x="2584450" y="1976438"/>
            <a:ext cx="3182938" cy="3148012"/>
          </a:xfrm>
          <a:prstGeom prst="donut">
            <a:avLst>
              <a:gd name="adj" fmla="val 15487"/>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solidFill>
                <a:schemeClr val="tx1"/>
              </a:solidFill>
            </a:endParaRPr>
          </a:p>
        </p:txBody>
      </p:sp>
      <p:sp>
        <p:nvSpPr>
          <p:cNvPr id="10" name="Rectangle 9"/>
          <p:cNvSpPr/>
          <p:nvPr/>
        </p:nvSpPr>
        <p:spPr>
          <a:xfrm>
            <a:off x="2330450" y="1284288"/>
            <a:ext cx="3810000" cy="314325"/>
          </a:xfrm>
          <a:prstGeom prst="rect">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p>
        </p:txBody>
      </p:sp>
      <p:pic>
        <p:nvPicPr>
          <p:cNvPr id="11" name="Picture 10" descr="256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44888" y="1530350"/>
            <a:ext cx="2254250" cy="407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rocket_icon_black_white_line_art_scalable_vector_graphics_svg_inkscape_adobe_illustrator_clip_art_clipart_coloring_book_colouring-1331px.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2602773">
            <a:off x="1749425" y="922338"/>
            <a:ext cx="5853113" cy="585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nodeType="afterGroup">
                            <p:stCondLst>
                              <p:cond delay="500"/>
                            </p:stCondLst>
                            <p:childTnLst>
                              <p:par>
                                <p:cTn id="9" presetID="2" presetClass="entr" presetSubtype="1" fill="hold" nodeType="afterEffect">
                                  <p:stCondLst>
                                    <p:cond delay="15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210" fill="hold"/>
                                        <p:tgtEl>
                                          <p:spTgt spid="6"/>
                                        </p:tgtEl>
                                        <p:attrNameLst>
                                          <p:attrName>ppt_x</p:attrName>
                                        </p:attrNameLst>
                                      </p:cBhvr>
                                      <p:tavLst>
                                        <p:tav tm="0">
                                          <p:val>
                                            <p:strVal val="#ppt_x"/>
                                          </p:val>
                                        </p:tav>
                                        <p:tav tm="100000">
                                          <p:val>
                                            <p:strVal val="#ppt_x"/>
                                          </p:val>
                                        </p:tav>
                                      </p:tavLst>
                                    </p:anim>
                                    <p:anim calcmode="lin" valueType="num">
                                      <p:cBhvr additive="base">
                                        <p:cTn id="12" dur="210" fill="hold"/>
                                        <p:tgtEl>
                                          <p:spTgt spid="6"/>
                                        </p:tgtEl>
                                        <p:attrNameLst>
                                          <p:attrName>ppt_y</p:attrName>
                                        </p:attrNameLst>
                                      </p:cBhvr>
                                      <p:tavLst>
                                        <p:tav tm="0">
                                          <p:val>
                                            <p:strVal val="0-#ppt_h/2"/>
                                          </p:val>
                                        </p:tav>
                                        <p:tav tm="100000">
                                          <p:val>
                                            <p:strVal val="#ppt_y"/>
                                          </p:val>
                                        </p:tav>
                                      </p:tavLst>
                                    </p:anim>
                                  </p:childTnLst>
                                </p:cTn>
                              </p:par>
                              <p:par>
                                <p:cTn id="13" presetID="1" presetClass="exit" presetSubtype="0" fill="hold" nodeType="withEffect">
                                  <p:stCondLst>
                                    <p:cond delay="4000"/>
                                  </p:stCondLst>
                                  <p:childTnLst>
                                    <p:set>
                                      <p:cBhvr>
                                        <p:cTn id="14" dur="1" fill="hold">
                                          <p:stCondLst>
                                            <p:cond delay="0"/>
                                          </p:stCondLst>
                                        </p:cTn>
                                        <p:tgtEl>
                                          <p:spTgt spid="5"/>
                                        </p:tgtEl>
                                        <p:attrNameLst>
                                          <p:attrName>style.visibility</p:attrName>
                                        </p:attrNameLst>
                                      </p:cBhvr>
                                      <p:to>
                                        <p:strVal val="hidden"/>
                                      </p:to>
                                    </p:set>
                                  </p:childTnLst>
                                </p:cTn>
                              </p:par>
                            </p:childTnLst>
                          </p:cTn>
                        </p:par>
                        <p:par>
                          <p:cTn id="15" fill="hold" nodeType="afterGroup">
                            <p:stCondLst>
                              <p:cond delay="4500"/>
                            </p:stCondLst>
                            <p:childTnLst>
                              <p:par>
                                <p:cTn id="16" presetID="55"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strVal val="#ppt_w*0.70"/>
                                          </p:val>
                                        </p:tav>
                                        <p:tav tm="100000">
                                          <p:val>
                                            <p:strVal val="#ppt_w"/>
                                          </p:val>
                                        </p:tav>
                                      </p:tavLst>
                                    </p:anim>
                                    <p:anim calcmode="lin" valueType="num">
                                      <p:cBhvr>
                                        <p:cTn id="19" dur="500" fill="hold"/>
                                        <p:tgtEl>
                                          <p:spTgt spid="4"/>
                                        </p:tgtEl>
                                        <p:attrNameLst>
                                          <p:attrName>ppt_h</p:attrName>
                                        </p:attrNameLst>
                                      </p:cBhvr>
                                      <p:tavLst>
                                        <p:tav tm="0">
                                          <p:val>
                                            <p:strVal val="#ppt_h"/>
                                          </p:val>
                                        </p:tav>
                                        <p:tav tm="100000">
                                          <p:val>
                                            <p:strVal val="#ppt_h"/>
                                          </p:val>
                                        </p:tav>
                                      </p:tavLst>
                                    </p:anim>
                                    <p:animEffect transition="in" filter="fade">
                                      <p:cBhvr>
                                        <p:cTn id="20" dur="500"/>
                                        <p:tgtEl>
                                          <p:spTgt spid="4"/>
                                        </p:tgtEl>
                                      </p:cBhvr>
                                    </p:animEffect>
                                  </p:childTnLst>
                                </p:cTn>
                              </p:par>
                            </p:childTnLst>
                          </p:cTn>
                        </p:par>
                        <p:par>
                          <p:cTn id="21" fill="hold" nodeType="afterGroup">
                            <p:stCondLst>
                              <p:cond delay="5000"/>
                            </p:stCondLst>
                            <p:childTnLst>
                              <p:par>
                                <p:cTn id="22" presetID="22" presetClass="exit" presetSubtype="4" fill="hold" nodeType="afterEffect">
                                  <p:stCondLst>
                                    <p:cond delay="0"/>
                                  </p:stCondLst>
                                  <p:childTnLst>
                                    <p:animEffect transition="out" filter="wipe(down)">
                                      <p:cBhvr>
                                        <p:cTn id="23" dur="1400"/>
                                        <p:tgtEl>
                                          <p:spTgt spid="6"/>
                                        </p:tgtEl>
                                      </p:cBhvr>
                                    </p:animEffect>
                                    <p:set>
                                      <p:cBhvr>
                                        <p:cTn id="24" dur="1" fill="hold">
                                          <p:stCondLst>
                                            <p:cond delay="1399"/>
                                          </p:stCondLst>
                                        </p:cTn>
                                        <p:tgtEl>
                                          <p:spTgt spid="6"/>
                                        </p:tgtEl>
                                        <p:attrNameLst>
                                          <p:attrName>style.visibility</p:attrName>
                                        </p:attrNameLst>
                                      </p:cBhvr>
                                      <p:to>
                                        <p:strVal val="hidden"/>
                                      </p:to>
                                    </p:set>
                                  </p:childTnLst>
                                </p:cTn>
                              </p:par>
                            </p:childTnLst>
                          </p:cTn>
                        </p:par>
                        <p:par>
                          <p:cTn id="25" fill="hold" nodeType="afterGroup">
                            <p:stCondLst>
                              <p:cond delay="6400"/>
                            </p:stCondLst>
                            <p:childTnLst>
                              <p:par>
                                <p:cTn id="26" presetID="37" presetClass="exit" presetSubtype="0" fill="hold" nodeType="afterEffect">
                                  <p:stCondLst>
                                    <p:cond delay="0"/>
                                  </p:stCondLst>
                                  <p:childTnLst>
                                    <p:animEffect transition="out" filter="fade">
                                      <p:cBhvr>
                                        <p:cTn id="27" dur="1000"/>
                                        <p:tgtEl>
                                          <p:spTgt spid="4"/>
                                        </p:tgtEl>
                                      </p:cBhvr>
                                    </p:animEffect>
                                    <p:anim calcmode="lin" valueType="num">
                                      <p:cBhvr>
                                        <p:cTn id="28" dur="1000"/>
                                        <p:tgtEl>
                                          <p:spTgt spid="4"/>
                                        </p:tgtEl>
                                        <p:attrNameLst>
                                          <p:attrName>ppt_x</p:attrName>
                                        </p:attrNameLst>
                                      </p:cBhvr>
                                      <p:tavLst>
                                        <p:tav tm="0">
                                          <p:val>
                                            <p:strVal val="ppt_x"/>
                                          </p:val>
                                        </p:tav>
                                        <p:tav tm="100000">
                                          <p:val>
                                            <p:strVal val="ppt_x"/>
                                          </p:val>
                                        </p:tav>
                                      </p:tavLst>
                                    </p:anim>
                                    <p:anim calcmode="lin" valueType="num">
                                      <p:cBhvr>
                                        <p:cTn id="29" dur="100" decel="100000"/>
                                        <p:tgtEl>
                                          <p:spTgt spid="4"/>
                                        </p:tgtEl>
                                        <p:attrNameLst>
                                          <p:attrName>ppt_y</p:attrName>
                                        </p:attrNameLst>
                                      </p:cBhvr>
                                      <p:tavLst>
                                        <p:tav tm="0">
                                          <p:val>
                                            <p:strVal val="ppt_y"/>
                                          </p:val>
                                        </p:tav>
                                        <p:tav tm="100000">
                                          <p:val>
                                            <p:strVal val="ppt_y-.03"/>
                                          </p:val>
                                        </p:tav>
                                      </p:tavLst>
                                    </p:anim>
                                    <p:anim calcmode="lin" valueType="num">
                                      <p:cBhvr>
                                        <p:cTn id="30" dur="900" accel="100000">
                                          <p:stCondLst>
                                            <p:cond delay="100"/>
                                          </p:stCondLst>
                                        </p:cTn>
                                        <p:tgtEl>
                                          <p:spTgt spid="4"/>
                                        </p:tgtEl>
                                        <p:attrNameLst>
                                          <p:attrName>ppt_y</p:attrName>
                                        </p:attrNameLst>
                                      </p:cBhvr>
                                      <p:tavLst>
                                        <p:tav tm="0">
                                          <p:val>
                                            <p:strVal val="ppt_y"/>
                                          </p:val>
                                        </p:tav>
                                        <p:tav tm="100000">
                                          <p:val>
                                            <p:strVal val="ppt_y+1"/>
                                          </p:val>
                                        </p:tav>
                                      </p:tavLst>
                                    </p:anim>
                                    <p:set>
                                      <p:cBhvr>
                                        <p:cTn id="31" dur="1" fill="hold">
                                          <p:stCondLst>
                                            <p:cond delay="999"/>
                                          </p:stCondLst>
                                        </p:cTn>
                                        <p:tgtEl>
                                          <p:spTgt spid="4"/>
                                        </p:tgtEl>
                                        <p:attrNameLst>
                                          <p:attrName>style.visibility</p:attrName>
                                        </p:attrNameLst>
                                      </p:cBhvr>
                                      <p:to>
                                        <p:strVal val="hidden"/>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randombar(horizontal)">
                                      <p:cBhvr>
                                        <p:cTn id="36" dur="500"/>
                                        <p:tgtEl>
                                          <p:spTgt spid="7"/>
                                        </p:tgtEl>
                                      </p:cBhvr>
                                    </p:animEffect>
                                  </p:childTnLst>
                                </p:cTn>
                              </p:par>
                              <p:par>
                                <p:cTn id="37" presetID="14" presetClass="entr" presetSubtype="1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randombar(horizontal)">
                                      <p:cBhvr>
                                        <p:cTn id="39" dur="500"/>
                                        <p:tgtEl>
                                          <p:spTgt spid="8"/>
                                        </p:tgtEl>
                                      </p:cBhvr>
                                    </p:animEffect>
                                  </p:childTnLst>
                                </p:cTn>
                              </p:par>
                              <p:par>
                                <p:cTn id="40" presetID="14" presetClass="entr" presetSubtype="10"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randombar(horizontal)">
                                      <p:cBhvr>
                                        <p:cTn id="42" dur="500"/>
                                        <p:tgtEl>
                                          <p:spTgt spid="9"/>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randombar(horizontal)">
                                      <p:cBhvr>
                                        <p:cTn id="45" dur="500"/>
                                        <p:tgtEl>
                                          <p:spTgt spid="10"/>
                                        </p:tgtEl>
                                      </p:cBhvr>
                                    </p:animEffect>
                                  </p:childTnLst>
                                </p:cTn>
                              </p:par>
                            </p:childTnLst>
                          </p:cTn>
                        </p:par>
                        <p:par>
                          <p:cTn id="46" fill="hold" nodeType="afterGroup">
                            <p:stCondLst>
                              <p:cond delay="500"/>
                            </p:stCondLst>
                            <p:childTnLst>
                              <p:par>
                                <p:cTn id="47" presetID="8" presetClass="emph" presetSubtype="0" fill="hold" nodeType="afterEffect">
                                  <p:stCondLst>
                                    <p:cond delay="2000"/>
                                  </p:stCondLst>
                                  <p:childTnLst>
                                    <p:animRot by="43200000">
                                      <p:cBhvr>
                                        <p:cTn id="48" dur="2000" fill="hold"/>
                                        <p:tgtEl>
                                          <p:spTgt spid="8"/>
                                        </p:tgtEl>
                                        <p:attrNameLst>
                                          <p:attrName>r</p:attrName>
                                        </p:attrNameLst>
                                      </p:cBhvr>
                                    </p:animRot>
                                  </p:childTnLst>
                                </p:cTn>
                              </p:par>
                            </p:childTnLst>
                          </p:cTn>
                        </p:par>
                        <p:par>
                          <p:cTn id="49" fill="hold" nodeType="afterGroup">
                            <p:stCondLst>
                              <p:cond delay="4500"/>
                            </p:stCondLst>
                            <p:childTnLst>
                              <p:par>
                                <p:cTn id="50" presetID="8" presetClass="emph" presetSubtype="0" fill="hold" nodeType="afterEffect">
                                  <p:stCondLst>
                                    <p:cond delay="0"/>
                                  </p:stCondLst>
                                  <p:childTnLst>
                                    <p:animRot by="43200000">
                                      <p:cBhvr>
                                        <p:cTn id="51" dur="2000" fill="hold"/>
                                        <p:tgtEl>
                                          <p:spTgt spid="8"/>
                                        </p:tgtEl>
                                        <p:attrNameLst>
                                          <p:attrName>r</p:attrName>
                                        </p:attrNameLst>
                                      </p:cBhvr>
                                    </p:animRot>
                                  </p:childTnLst>
                                </p:cTn>
                              </p:par>
                            </p:childTnLst>
                          </p:cTn>
                        </p:par>
                        <p:par>
                          <p:cTn id="52" fill="hold" nodeType="afterGroup">
                            <p:stCondLst>
                              <p:cond delay="6500"/>
                            </p:stCondLst>
                            <p:childTnLst>
                              <p:par>
                                <p:cTn id="53" presetID="8" presetClass="emph" presetSubtype="0" fill="hold" nodeType="afterEffect">
                                  <p:stCondLst>
                                    <p:cond delay="0"/>
                                  </p:stCondLst>
                                  <p:childTnLst>
                                    <p:animRot by="43200000">
                                      <p:cBhvr>
                                        <p:cTn id="54" dur="1000" fill="hold"/>
                                        <p:tgtEl>
                                          <p:spTgt spid="8"/>
                                        </p:tgtEl>
                                        <p:attrNameLst>
                                          <p:attrName>r</p:attrName>
                                        </p:attrNameLst>
                                      </p:cBhvr>
                                    </p:animRot>
                                  </p:childTnLst>
                                </p:cTn>
                              </p:par>
                            </p:childTnLst>
                          </p:cTn>
                        </p:par>
                        <p:par>
                          <p:cTn id="55" fill="hold" nodeType="afterGroup">
                            <p:stCondLst>
                              <p:cond delay="7500"/>
                            </p:stCondLst>
                            <p:childTnLst>
                              <p:par>
                                <p:cTn id="56" presetID="8" presetClass="emph" presetSubtype="0" fill="hold" nodeType="afterEffect">
                                  <p:stCondLst>
                                    <p:cond delay="0"/>
                                  </p:stCondLst>
                                  <p:childTnLst>
                                    <p:animRot by="43200000">
                                      <p:cBhvr>
                                        <p:cTn id="57" dur="500" fill="hold"/>
                                        <p:tgtEl>
                                          <p:spTgt spid="8"/>
                                        </p:tgtEl>
                                        <p:attrNameLst>
                                          <p:attrName>r</p:attrName>
                                        </p:attrNameLst>
                                      </p:cBhvr>
                                    </p:animRot>
                                  </p:childTnLst>
                                </p:cTn>
                              </p:par>
                            </p:childTnLst>
                          </p:cTn>
                        </p:par>
                        <p:par>
                          <p:cTn id="58" fill="hold" nodeType="afterGroup">
                            <p:stCondLst>
                              <p:cond delay="8000"/>
                            </p:stCondLst>
                            <p:childTnLst>
                              <p:par>
                                <p:cTn id="59" presetID="9" presetClass="exit" presetSubtype="0" fill="hold" grpId="1" nodeType="afterEffect">
                                  <p:stCondLst>
                                    <p:cond delay="0"/>
                                  </p:stCondLst>
                                  <p:childTnLst>
                                    <p:animEffect transition="out" filter="dissolve">
                                      <p:cBhvr>
                                        <p:cTn id="60" dur="500"/>
                                        <p:tgtEl>
                                          <p:spTgt spid="7"/>
                                        </p:tgtEl>
                                      </p:cBhvr>
                                    </p:animEffect>
                                    <p:set>
                                      <p:cBhvr>
                                        <p:cTn id="61" dur="1" fill="hold">
                                          <p:stCondLst>
                                            <p:cond delay="499"/>
                                          </p:stCondLst>
                                        </p:cTn>
                                        <p:tgtEl>
                                          <p:spTgt spid="7"/>
                                        </p:tgtEl>
                                        <p:attrNameLst>
                                          <p:attrName>style.visibility</p:attrName>
                                        </p:attrNameLst>
                                      </p:cBhvr>
                                      <p:to>
                                        <p:strVal val="hidden"/>
                                      </p:to>
                                    </p:set>
                                  </p:childTnLst>
                                </p:cTn>
                              </p:par>
                              <p:par>
                                <p:cTn id="62" presetID="9" presetClass="exit" presetSubtype="0" fill="hold" nodeType="withEffect">
                                  <p:stCondLst>
                                    <p:cond delay="0"/>
                                  </p:stCondLst>
                                  <p:childTnLst>
                                    <p:animEffect transition="out" filter="dissolve">
                                      <p:cBhvr>
                                        <p:cTn id="63" dur="500"/>
                                        <p:tgtEl>
                                          <p:spTgt spid="8"/>
                                        </p:tgtEl>
                                      </p:cBhvr>
                                    </p:animEffect>
                                    <p:set>
                                      <p:cBhvr>
                                        <p:cTn id="64" dur="1" fill="hold">
                                          <p:stCondLst>
                                            <p:cond delay="499"/>
                                          </p:stCondLst>
                                        </p:cTn>
                                        <p:tgtEl>
                                          <p:spTgt spid="8"/>
                                        </p:tgtEl>
                                        <p:attrNameLst>
                                          <p:attrName>style.visibility</p:attrName>
                                        </p:attrNameLst>
                                      </p:cBhvr>
                                      <p:to>
                                        <p:strVal val="hidden"/>
                                      </p:to>
                                    </p:set>
                                  </p:childTnLst>
                                </p:cTn>
                              </p:par>
                              <p:par>
                                <p:cTn id="65" presetID="9" presetClass="exit" presetSubtype="0" fill="hold" nodeType="withEffect">
                                  <p:stCondLst>
                                    <p:cond delay="0"/>
                                  </p:stCondLst>
                                  <p:childTnLst>
                                    <p:animEffect transition="out" filter="dissolve">
                                      <p:cBhvr>
                                        <p:cTn id="66" dur="500"/>
                                        <p:tgtEl>
                                          <p:spTgt spid="9"/>
                                        </p:tgtEl>
                                      </p:cBhvr>
                                    </p:animEffect>
                                    <p:set>
                                      <p:cBhvr>
                                        <p:cTn id="67" dur="1" fill="hold">
                                          <p:stCondLst>
                                            <p:cond delay="499"/>
                                          </p:stCondLst>
                                        </p:cTn>
                                        <p:tgtEl>
                                          <p:spTgt spid="9"/>
                                        </p:tgtEl>
                                        <p:attrNameLst>
                                          <p:attrName>style.visibility</p:attrName>
                                        </p:attrNameLst>
                                      </p:cBhvr>
                                      <p:to>
                                        <p:strVal val="hidden"/>
                                      </p:to>
                                    </p:set>
                                  </p:childTnLst>
                                </p:cTn>
                              </p:par>
                              <p:par>
                                <p:cTn id="68" presetID="9" presetClass="exit" presetSubtype="0" fill="hold" grpId="1" nodeType="withEffect">
                                  <p:stCondLst>
                                    <p:cond delay="0"/>
                                  </p:stCondLst>
                                  <p:childTnLst>
                                    <p:animEffect transition="out" filter="dissolve">
                                      <p:cBhvr>
                                        <p:cTn id="69" dur="500"/>
                                        <p:tgtEl>
                                          <p:spTgt spid="10"/>
                                        </p:tgtEl>
                                      </p:cBhvr>
                                    </p:animEffect>
                                    <p:set>
                                      <p:cBhvr>
                                        <p:cTn id="70" dur="1" fill="hold">
                                          <p:stCondLst>
                                            <p:cond delay="499"/>
                                          </p:stCondLst>
                                        </p:cTn>
                                        <p:tgtEl>
                                          <p:spTgt spid="10"/>
                                        </p:tgtEl>
                                        <p:attrNameLst>
                                          <p:attrName>style.visibility</p:attrName>
                                        </p:attrNameLst>
                                      </p:cBhvr>
                                      <p:to>
                                        <p:strVal val="hidden"/>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4" fill="hold" nodeType="clickEffect">
                                  <p:stCondLst>
                                    <p:cond delay="0"/>
                                  </p:stCondLst>
                                  <p:childTnLst>
                                    <p:set>
                                      <p:cBhvr>
                                        <p:cTn id="74" dur="1" fill="hold">
                                          <p:stCondLst>
                                            <p:cond delay="0"/>
                                          </p:stCondLst>
                                        </p:cTn>
                                        <p:tgtEl>
                                          <p:spTgt spid="11"/>
                                        </p:tgtEl>
                                        <p:attrNameLst>
                                          <p:attrName>style.visibility</p:attrName>
                                        </p:attrNameLst>
                                      </p:cBhvr>
                                      <p:to>
                                        <p:strVal val="visible"/>
                                      </p:to>
                                    </p:set>
                                    <p:anim calcmode="lin" valueType="num">
                                      <p:cBhvr additive="base">
                                        <p:cTn id="75" dur="500" fill="hold"/>
                                        <p:tgtEl>
                                          <p:spTgt spid="11"/>
                                        </p:tgtEl>
                                        <p:attrNameLst>
                                          <p:attrName>ppt_x</p:attrName>
                                        </p:attrNameLst>
                                      </p:cBhvr>
                                      <p:tavLst>
                                        <p:tav tm="0">
                                          <p:val>
                                            <p:strVal val="#ppt_x"/>
                                          </p:val>
                                        </p:tav>
                                        <p:tav tm="100000">
                                          <p:val>
                                            <p:strVal val="#ppt_x"/>
                                          </p:val>
                                        </p:tav>
                                      </p:tavLst>
                                    </p:anim>
                                    <p:anim calcmode="lin" valueType="num">
                                      <p:cBhvr additive="base">
                                        <p:cTn id="76" dur="500" fill="hold"/>
                                        <p:tgtEl>
                                          <p:spTgt spid="11"/>
                                        </p:tgtEl>
                                        <p:attrNameLst>
                                          <p:attrName>ppt_y</p:attrName>
                                        </p:attrNameLst>
                                      </p:cBhvr>
                                      <p:tavLst>
                                        <p:tav tm="0">
                                          <p:val>
                                            <p:strVal val="1+#ppt_h/2"/>
                                          </p:val>
                                        </p:tav>
                                        <p:tav tm="100000">
                                          <p:val>
                                            <p:strVal val="#ppt_y"/>
                                          </p:val>
                                        </p:tav>
                                      </p:tavLst>
                                    </p:anim>
                                  </p:childTnLst>
                                </p:cTn>
                              </p:par>
                            </p:childTnLst>
                          </p:cTn>
                        </p:par>
                        <p:par>
                          <p:cTn id="77" fill="hold" nodeType="afterGroup">
                            <p:stCondLst>
                              <p:cond delay="500"/>
                            </p:stCondLst>
                            <p:childTnLst>
                              <p:par>
                                <p:cTn id="78" presetID="2" presetClass="entr" presetSubtype="1" fill="hold" nodeType="afterEffect">
                                  <p:stCondLst>
                                    <p:cond delay="300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0-#ppt_h/2"/>
                                          </p:val>
                                        </p:tav>
                                        <p:tav tm="100000">
                                          <p:val>
                                            <p:strVal val="#ppt_y"/>
                                          </p:val>
                                        </p:tav>
                                      </p:tavLst>
                                    </p:anim>
                                  </p:childTnLst>
                                </p:cTn>
                              </p:par>
                            </p:childTnLst>
                          </p:cTn>
                        </p:par>
                        <p:par>
                          <p:cTn id="82" fill="hold" nodeType="afterGroup">
                            <p:stCondLst>
                              <p:cond delay="4000"/>
                            </p:stCondLst>
                            <p:childTnLst>
                              <p:par>
                                <p:cTn id="83" presetID="1" presetClass="exit" presetSubtype="0" fill="hold" nodeType="afterEffect">
                                  <p:stCondLst>
                                    <p:cond delay="0"/>
                                  </p:stCondLst>
                                  <p:childTnLst>
                                    <p:set>
                                      <p:cBhvr>
                                        <p:cTn id="84" dur="1" fill="hold">
                                          <p:stCondLst>
                                            <p:cond delay="0"/>
                                          </p:stCondLst>
                                        </p:cTn>
                                        <p:tgtEl>
                                          <p:spTgt spid="11"/>
                                        </p:tgtEl>
                                        <p:attrNameLst>
                                          <p:attrName>style.visibility</p:attrName>
                                        </p:attrNameLst>
                                      </p:cBhvr>
                                      <p:to>
                                        <p:strVal val="hidden"/>
                                      </p:to>
                                    </p:set>
                                  </p:childTnLst>
                                </p:cTn>
                              </p:par>
                            </p:childTnLst>
                          </p:cTn>
                        </p:par>
                        <p:par>
                          <p:cTn id="85" fill="hold" nodeType="afterGroup">
                            <p:stCondLst>
                              <p:cond delay="4000"/>
                            </p:stCondLst>
                            <p:childTnLst>
                              <p:par>
                                <p:cTn id="86" presetID="32" presetClass="emph" presetSubtype="0" fill="hold" nodeType="afterEffect">
                                  <p:stCondLst>
                                    <p:cond delay="2000"/>
                                  </p:stCondLst>
                                  <p:childTnLst>
                                    <p:animRot by="120000">
                                      <p:cBhvr>
                                        <p:cTn id="87" dur="100" fill="hold">
                                          <p:stCondLst>
                                            <p:cond delay="0"/>
                                          </p:stCondLst>
                                        </p:cTn>
                                        <p:tgtEl>
                                          <p:spTgt spid="12"/>
                                        </p:tgtEl>
                                        <p:attrNameLst>
                                          <p:attrName>r</p:attrName>
                                        </p:attrNameLst>
                                      </p:cBhvr>
                                    </p:animRot>
                                    <p:animRot by="-240000">
                                      <p:cBhvr>
                                        <p:cTn id="88" dur="200" fill="hold">
                                          <p:stCondLst>
                                            <p:cond delay="200"/>
                                          </p:stCondLst>
                                        </p:cTn>
                                        <p:tgtEl>
                                          <p:spTgt spid="12"/>
                                        </p:tgtEl>
                                        <p:attrNameLst>
                                          <p:attrName>r</p:attrName>
                                        </p:attrNameLst>
                                      </p:cBhvr>
                                    </p:animRot>
                                    <p:animRot by="240000">
                                      <p:cBhvr>
                                        <p:cTn id="89" dur="200" fill="hold">
                                          <p:stCondLst>
                                            <p:cond delay="400"/>
                                          </p:stCondLst>
                                        </p:cTn>
                                        <p:tgtEl>
                                          <p:spTgt spid="12"/>
                                        </p:tgtEl>
                                        <p:attrNameLst>
                                          <p:attrName>r</p:attrName>
                                        </p:attrNameLst>
                                      </p:cBhvr>
                                    </p:animRot>
                                    <p:animRot by="-240000">
                                      <p:cBhvr>
                                        <p:cTn id="90" dur="200" fill="hold">
                                          <p:stCondLst>
                                            <p:cond delay="600"/>
                                          </p:stCondLst>
                                        </p:cTn>
                                        <p:tgtEl>
                                          <p:spTgt spid="12"/>
                                        </p:tgtEl>
                                        <p:attrNameLst>
                                          <p:attrName>r</p:attrName>
                                        </p:attrNameLst>
                                      </p:cBhvr>
                                    </p:animRot>
                                    <p:animRot by="120000">
                                      <p:cBhvr>
                                        <p:cTn id="91" dur="200" fill="hold">
                                          <p:stCondLst>
                                            <p:cond delay="800"/>
                                          </p:stCondLst>
                                        </p:cTn>
                                        <p:tgtEl>
                                          <p:spTgt spid="12"/>
                                        </p:tgtEl>
                                        <p:attrNameLst>
                                          <p:attrName>r</p:attrName>
                                        </p:attrNameLst>
                                      </p:cBhvr>
                                    </p:animRot>
                                  </p:childTnLst>
                                </p:cTn>
                              </p:par>
                            </p:childTnLst>
                          </p:cTn>
                        </p:par>
                        <p:par>
                          <p:cTn id="92" fill="hold" nodeType="afterGroup">
                            <p:stCondLst>
                              <p:cond delay="7000"/>
                            </p:stCondLst>
                            <p:childTnLst>
                              <p:par>
                                <p:cTn id="93" presetID="32" presetClass="emph" presetSubtype="0" fill="hold" nodeType="afterEffect">
                                  <p:stCondLst>
                                    <p:cond delay="0"/>
                                  </p:stCondLst>
                                  <p:childTnLst>
                                    <p:animRot by="120000">
                                      <p:cBhvr>
                                        <p:cTn id="94" dur="100" fill="hold">
                                          <p:stCondLst>
                                            <p:cond delay="0"/>
                                          </p:stCondLst>
                                        </p:cTn>
                                        <p:tgtEl>
                                          <p:spTgt spid="12"/>
                                        </p:tgtEl>
                                        <p:attrNameLst>
                                          <p:attrName>r</p:attrName>
                                        </p:attrNameLst>
                                      </p:cBhvr>
                                    </p:animRot>
                                    <p:animRot by="-240000">
                                      <p:cBhvr>
                                        <p:cTn id="95" dur="200" fill="hold">
                                          <p:stCondLst>
                                            <p:cond delay="200"/>
                                          </p:stCondLst>
                                        </p:cTn>
                                        <p:tgtEl>
                                          <p:spTgt spid="12"/>
                                        </p:tgtEl>
                                        <p:attrNameLst>
                                          <p:attrName>r</p:attrName>
                                        </p:attrNameLst>
                                      </p:cBhvr>
                                    </p:animRot>
                                    <p:animRot by="240000">
                                      <p:cBhvr>
                                        <p:cTn id="96" dur="200" fill="hold">
                                          <p:stCondLst>
                                            <p:cond delay="400"/>
                                          </p:stCondLst>
                                        </p:cTn>
                                        <p:tgtEl>
                                          <p:spTgt spid="12"/>
                                        </p:tgtEl>
                                        <p:attrNameLst>
                                          <p:attrName>r</p:attrName>
                                        </p:attrNameLst>
                                      </p:cBhvr>
                                    </p:animRot>
                                    <p:animRot by="-240000">
                                      <p:cBhvr>
                                        <p:cTn id="97" dur="200" fill="hold">
                                          <p:stCondLst>
                                            <p:cond delay="600"/>
                                          </p:stCondLst>
                                        </p:cTn>
                                        <p:tgtEl>
                                          <p:spTgt spid="12"/>
                                        </p:tgtEl>
                                        <p:attrNameLst>
                                          <p:attrName>r</p:attrName>
                                        </p:attrNameLst>
                                      </p:cBhvr>
                                    </p:animRot>
                                    <p:animRot by="120000">
                                      <p:cBhvr>
                                        <p:cTn id="98" dur="200" fill="hold">
                                          <p:stCondLst>
                                            <p:cond delay="800"/>
                                          </p:stCondLst>
                                        </p:cTn>
                                        <p:tgtEl>
                                          <p:spTgt spid="12"/>
                                        </p:tgtEl>
                                        <p:attrNameLst>
                                          <p:attrName>r</p:attrName>
                                        </p:attrNameLst>
                                      </p:cBhvr>
                                    </p:animRot>
                                  </p:childTnLst>
                                </p:cTn>
                              </p:par>
                            </p:childTnLst>
                          </p:cTn>
                        </p:par>
                        <p:par>
                          <p:cTn id="99" fill="hold" nodeType="afterGroup">
                            <p:stCondLst>
                              <p:cond delay="8000"/>
                            </p:stCondLst>
                            <p:childTnLst>
                              <p:par>
                                <p:cTn id="100" presetID="2" presetClass="exit" presetSubtype="1" fill="hold" nodeType="afterEffect">
                                  <p:stCondLst>
                                    <p:cond delay="1000"/>
                                  </p:stCondLst>
                                  <p:childTnLst>
                                    <p:anim calcmode="lin" valueType="num">
                                      <p:cBhvr additive="base">
                                        <p:cTn id="101" dur="500"/>
                                        <p:tgtEl>
                                          <p:spTgt spid="12"/>
                                        </p:tgtEl>
                                        <p:attrNameLst>
                                          <p:attrName>ppt_x</p:attrName>
                                        </p:attrNameLst>
                                      </p:cBhvr>
                                      <p:tavLst>
                                        <p:tav tm="0">
                                          <p:val>
                                            <p:strVal val="ppt_x"/>
                                          </p:val>
                                        </p:tav>
                                        <p:tav tm="100000">
                                          <p:val>
                                            <p:strVal val="ppt_x"/>
                                          </p:val>
                                        </p:tav>
                                      </p:tavLst>
                                    </p:anim>
                                    <p:anim calcmode="lin" valueType="num">
                                      <p:cBhvr additive="base">
                                        <p:cTn id="102" dur="500"/>
                                        <p:tgtEl>
                                          <p:spTgt spid="12"/>
                                        </p:tgtEl>
                                        <p:attrNameLst>
                                          <p:attrName>ppt_y</p:attrName>
                                        </p:attrNameLst>
                                      </p:cBhvr>
                                      <p:tavLst>
                                        <p:tav tm="0">
                                          <p:val>
                                            <p:strVal val="ppt_y"/>
                                          </p:val>
                                        </p:tav>
                                        <p:tav tm="100000">
                                          <p:val>
                                            <p:strVal val="0-ppt_h/2"/>
                                          </p:val>
                                        </p:tav>
                                      </p:tavLst>
                                    </p:anim>
                                    <p:set>
                                      <p:cBhvr>
                                        <p:cTn id="103"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0" grpId="0" animBg="1"/>
      <p:bldP spid="10" grpId="1"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533400" y="533400"/>
            <a:ext cx="7848600" cy="3384550"/>
          </a:xfrm>
          <a:prstGeom prst="rect">
            <a:avLst/>
          </a:prstGeom>
          <a:noFill/>
          <a:ln w="9525">
            <a:noFill/>
            <a:miter lim="800000"/>
            <a:headEnd/>
            <a:tailEnd/>
          </a:ln>
          <a:effectLst/>
        </p:spPr>
        <p:txBody>
          <a:bodyPr>
            <a:spAutoFit/>
          </a:bodyPr>
          <a:lstStyle/>
          <a:p>
            <a:pPr algn="ctr">
              <a:spcBef>
                <a:spcPct val="50000"/>
              </a:spcBef>
              <a:defRPr/>
            </a:pPr>
            <a:endParaRPr lang="en-US" sz="7200" dirty="0">
              <a:solidFill>
                <a:srgbClr val="66FFFF"/>
              </a:solidFill>
              <a:effectLst>
                <a:outerShdw blurRad="38100" dist="38100" dir="2700000" algn="tl">
                  <a:srgbClr val="FFFFFF"/>
                </a:outerShdw>
              </a:effectLst>
              <a:latin typeface="Mead Bold" pitchFamily="2" charset="0"/>
              <a:cs typeface="+mn-cs"/>
            </a:endParaRPr>
          </a:p>
          <a:p>
            <a:pPr algn="ctr">
              <a:spcBef>
                <a:spcPct val="50000"/>
              </a:spcBef>
              <a:defRPr/>
            </a:pPr>
            <a:r>
              <a:rPr lang="en-US" sz="9600" dirty="0">
                <a:ln w="57150" cmpd="sng">
                  <a:solidFill>
                    <a:srgbClr val="0066FF"/>
                  </a:solidFill>
                </a:ln>
                <a:solidFill>
                  <a:srgbClr val="000000"/>
                </a:solidFill>
                <a:effectLst>
                  <a:outerShdw blurRad="38100" dist="38100" dir="2700000" algn="tl">
                    <a:srgbClr val="FFFFFF"/>
                  </a:outerShdw>
                </a:effectLst>
                <a:latin typeface="Arial Black"/>
                <a:cs typeface="Arial Black"/>
              </a:rPr>
              <a:t>Perek 8</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p:cNvSpPr txBox="1">
            <a:spLocks noChangeArrowheads="1"/>
          </p:cNvSpPr>
          <p:nvPr/>
        </p:nvSpPr>
        <p:spPr bwMode="auto">
          <a:xfrm>
            <a:off x="4419600" y="0"/>
            <a:ext cx="4724400" cy="6740525"/>
          </a:xfrm>
          <a:prstGeom prst="rect">
            <a:avLst/>
          </a:prstGeom>
          <a:noFill/>
          <a:ln w="9525">
            <a:noFill/>
            <a:miter lim="800000"/>
            <a:headEnd/>
            <a:tailEnd/>
          </a:ln>
          <a:effectLst/>
        </p:spPr>
        <p:txBody>
          <a:bodyPr>
            <a:spAutoFit/>
          </a:bodyPr>
          <a:lstStyle/>
          <a:p>
            <a:pPr algn="r" rtl="1">
              <a:spcBef>
                <a:spcPct val="50000"/>
              </a:spcBef>
              <a:defRPr/>
            </a:pPr>
            <a:r>
              <a:rPr lang="he-IL" sz="3200" b="1" dirty="0">
                <a:solidFill>
                  <a:srgbClr val="000000"/>
                </a:solidFill>
                <a:latin typeface="Arial" charset="0"/>
                <a:cs typeface="David" pitchFamily="2" charset="-79"/>
              </a:rPr>
              <a:t>א</a:t>
            </a:r>
            <a:r>
              <a:rPr lang="en-US" sz="3200" b="1" dirty="0">
                <a:solidFill>
                  <a:srgbClr val="000000"/>
                </a:solidFill>
                <a:latin typeface="Arial" charset="0"/>
                <a:cs typeface="David" pitchFamily="2" charset="-79"/>
              </a:rPr>
              <a:t>.</a:t>
            </a:r>
            <a:r>
              <a:rPr lang="he-IL" sz="3200" dirty="0">
                <a:solidFill>
                  <a:srgbClr val="000000"/>
                </a:solidFill>
                <a:latin typeface="Arial" charset="0"/>
                <a:cs typeface="David" pitchFamily="2" charset="-79"/>
              </a:rPr>
              <a:t> בַּיּוֹם הַהוּא, נָתַן הַמֶּלֶךְ </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אֲחַשְׁוֵרוֹשׁ לְאֶסְתֵּר הַמַּלְכָּה, </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אֶת בֵּית </a:t>
            </a:r>
            <a:r>
              <a:rPr lang="he-IL" sz="3200" b="1" u="sng" dirty="0">
                <a:solidFill>
                  <a:srgbClr val="000000"/>
                </a:solidFill>
                <a:effectLst>
                  <a:outerShdw blurRad="38100" dist="38100" dir="2700000" algn="tl">
                    <a:srgbClr val="808080"/>
                  </a:outerShdw>
                </a:effectLst>
                <a:latin typeface="Arial" charset="0"/>
                <a:cs typeface="David" pitchFamily="2" charset="-79"/>
              </a:rPr>
              <a:t>הָמָן</a:t>
            </a:r>
            <a:r>
              <a:rPr lang="he-IL" sz="3200" dirty="0">
                <a:solidFill>
                  <a:srgbClr val="000000"/>
                </a:solidFill>
                <a:latin typeface="Arial" charset="0"/>
                <a:cs typeface="David" pitchFamily="2" charset="-79"/>
              </a:rPr>
              <a:t>, צֹרֵר </a:t>
            </a:r>
            <a:r>
              <a:rPr lang="en-US" sz="3200" dirty="0">
                <a:solidFill>
                  <a:srgbClr val="000000"/>
                </a:solidFill>
                <a:latin typeface="Arial" charset="0"/>
                <a:cs typeface="David" pitchFamily="2" charset="-79"/>
              </a:rPr>
              <a:t>              </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הַיְּהוּדִיים (הַיְּהוּדִים); </a:t>
            </a:r>
            <a:r>
              <a:rPr lang="en-US" sz="3200" dirty="0">
                <a:solidFill>
                  <a:srgbClr val="000000"/>
                </a:solidFill>
                <a:latin typeface="Arial" charset="0"/>
                <a:cs typeface="David" pitchFamily="2" charset="-79"/>
              </a:rPr>
              <a:t>         </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וּמָרְדֳּכַי, בָּא לִפְנֵי הַמֶּלֶךְ--כִּי </a:t>
            </a:r>
            <a:r>
              <a:rPr lang="en-US" sz="3200" dirty="0">
                <a:solidFill>
                  <a:srgbClr val="000000"/>
                </a:solidFill>
                <a:latin typeface="Arial" charset="0"/>
                <a:cs typeface="David" pitchFamily="2" charset="-79"/>
              </a:rPr>
              <a:t>  </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הִגִּידָה אֶסְתֵּר, מַה הוּא לָהּ.  </a:t>
            </a:r>
            <a:endParaRPr lang="en-US" sz="3200" dirty="0">
              <a:solidFill>
                <a:srgbClr val="000000"/>
              </a:solidFill>
              <a:latin typeface="Arial" charset="0"/>
              <a:cs typeface="David" pitchFamily="2" charset="-79"/>
            </a:endParaRPr>
          </a:p>
          <a:p>
            <a:pPr algn="r" rtl="1">
              <a:spcBef>
                <a:spcPct val="50000"/>
              </a:spcBef>
              <a:defRPr/>
            </a:pPr>
            <a:endParaRPr lang="en-US" sz="3200" dirty="0">
              <a:solidFill>
                <a:srgbClr val="000000"/>
              </a:solidFill>
              <a:latin typeface="Arial" charset="0"/>
              <a:cs typeface="David" pitchFamily="2" charset="-79"/>
            </a:endParaRPr>
          </a:p>
          <a:p>
            <a:pPr algn="r" rtl="1">
              <a:spcBef>
                <a:spcPct val="50000"/>
              </a:spcBef>
              <a:defRPr/>
            </a:pPr>
            <a:r>
              <a:rPr lang="he-IL" sz="3200" b="1" dirty="0">
                <a:solidFill>
                  <a:srgbClr val="000000"/>
                </a:solidFill>
                <a:latin typeface="Arial" charset="0"/>
                <a:cs typeface="David" pitchFamily="2" charset="-79"/>
              </a:rPr>
              <a:t>ב</a:t>
            </a:r>
            <a:r>
              <a:rPr lang="en-US" sz="3200" b="1" dirty="0">
                <a:solidFill>
                  <a:srgbClr val="000000"/>
                </a:solidFill>
                <a:latin typeface="Arial" charset="0"/>
                <a:cs typeface="David" pitchFamily="2" charset="-79"/>
              </a:rPr>
              <a:t>.</a:t>
            </a:r>
            <a:r>
              <a:rPr lang="he-IL" sz="3200" dirty="0">
                <a:solidFill>
                  <a:srgbClr val="000000"/>
                </a:solidFill>
                <a:latin typeface="Arial" charset="0"/>
                <a:cs typeface="David" pitchFamily="2" charset="-79"/>
              </a:rPr>
              <a:t> וַיָּסַר הַמֶּלֶךְ אֶת טַבַּעְתּוֹ, </a:t>
            </a:r>
            <a:r>
              <a:rPr lang="en-US" sz="3200" dirty="0">
                <a:solidFill>
                  <a:srgbClr val="000000"/>
                </a:solidFill>
                <a:latin typeface="Arial" charset="0"/>
                <a:cs typeface="David" pitchFamily="2" charset="-79"/>
              </a:rPr>
              <a:t>       </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אֲשֶׁר הֶעֱבִיר מֵ</a:t>
            </a:r>
            <a:r>
              <a:rPr lang="he-IL" sz="3200" b="1" u="sng" dirty="0">
                <a:solidFill>
                  <a:srgbClr val="000000"/>
                </a:solidFill>
                <a:effectLst>
                  <a:outerShdw blurRad="38100" dist="38100" dir="2700000" algn="tl">
                    <a:srgbClr val="808080"/>
                  </a:outerShdw>
                </a:effectLst>
                <a:latin typeface="Arial" charset="0"/>
                <a:cs typeface="David" pitchFamily="2" charset="-79"/>
              </a:rPr>
              <a:t>הָמָן</a:t>
            </a:r>
            <a:r>
              <a:rPr lang="he-IL" sz="3200" dirty="0">
                <a:solidFill>
                  <a:srgbClr val="000000"/>
                </a:solidFill>
                <a:latin typeface="Arial" charset="0"/>
                <a:cs typeface="David" pitchFamily="2" charset="-79"/>
              </a:rPr>
              <a:t>, וַיִּתְּנָהּ, </a:t>
            </a:r>
            <a:r>
              <a:rPr lang="en-US" sz="3200" dirty="0">
                <a:solidFill>
                  <a:srgbClr val="000000"/>
                </a:solidFill>
                <a:latin typeface="Arial" charset="0"/>
                <a:cs typeface="David" pitchFamily="2" charset="-79"/>
              </a:rPr>
              <a:t>     </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לְמָרְדֳּכָי</a:t>
            </a:r>
            <a:r>
              <a:rPr lang="he-IL" sz="3200" dirty="0">
                <a:solidFill>
                  <a:srgbClr val="000000"/>
                </a:solidFill>
                <a:latin typeface="Arial" charset="0"/>
                <a:cs typeface="David" pitchFamily="2" charset="-79"/>
              </a:rPr>
              <a:t>; וַתָּשֶׂם אֶסְתֵּר אֶת </a:t>
            </a:r>
            <a:r>
              <a:rPr lang="en-US" sz="3200" dirty="0">
                <a:solidFill>
                  <a:srgbClr val="000000"/>
                </a:solidFill>
                <a:latin typeface="Arial" charset="0"/>
                <a:cs typeface="David" pitchFamily="2" charset="-79"/>
              </a:rPr>
              <a:t>    </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מָרְדֳּכַי</a:t>
            </a:r>
            <a:r>
              <a:rPr lang="he-IL" sz="3200" dirty="0">
                <a:solidFill>
                  <a:srgbClr val="000000"/>
                </a:solidFill>
                <a:latin typeface="Arial" charset="0"/>
                <a:cs typeface="David" pitchFamily="2" charset="-79"/>
              </a:rPr>
              <a:t>, עַל בֵּית </a:t>
            </a:r>
            <a:r>
              <a:rPr lang="he-IL" sz="3200" b="1" u="sng" dirty="0">
                <a:solidFill>
                  <a:srgbClr val="000000"/>
                </a:solidFill>
                <a:effectLst>
                  <a:outerShdw blurRad="38100" dist="38100" dir="2700000" algn="tl">
                    <a:srgbClr val="808080"/>
                  </a:outerShdw>
                </a:effectLst>
                <a:latin typeface="Arial" charset="0"/>
                <a:cs typeface="David" pitchFamily="2" charset="-79"/>
              </a:rPr>
              <a:t>הָמָן</a:t>
            </a:r>
            <a:r>
              <a:rPr lang="he-IL" sz="3200" dirty="0">
                <a:solidFill>
                  <a:srgbClr val="000000"/>
                </a:solidFill>
                <a:latin typeface="Arial" charset="0"/>
                <a:cs typeface="David" pitchFamily="2" charset="-79"/>
              </a:rPr>
              <a:t>.  {ס}</a:t>
            </a:r>
          </a:p>
          <a:p>
            <a:pPr rtl="1">
              <a:spcBef>
                <a:spcPct val="50000"/>
              </a:spcBef>
              <a:defRPr/>
            </a:pPr>
            <a:endParaRPr lang="en-US" sz="3200" dirty="0">
              <a:solidFill>
                <a:srgbClr val="000000"/>
              </a:solidFill>
              <a:latin typeface="Times New Roman" pitchFamily="18" charset="0"/>
              <a:cs typeface="Times New Roman" pitchFamily="18" charset="0"/>
            </a:endParaRPr>
          </a:p>
        </p:txBody>
      </p:sp>
      <p:sp>
        <p:nvSpPr>
          <p:cNvPr id="67587" name="Text Box 3"/>
          <p:cNvSpPr txBox="1">
            <a:spLocks noChangeArrowheads="1"/>
          </p:cNvSpPr>
          <p:nvPr/>
        </p:nvSpPr>
        <p:spPr bwMode="auto">
          <a:xfrm>
            <a:off x="0" y="0"/>
            <a:ext cx="4572000" cy="6278563"/>
          </a:xfrm>
          <a:prstGeom prst="rect">
            <a:avLst/>
          </a:prstGeom>
          <a:noFill/>
          <a:ln w="9525">
            <a:noFill/>
            <a:miter lim="800000"/>
            <a:headEnd/>
            <a:tailEnd/>
          </a:ln>
          <a:effectLst/>
        </p:spPr>
        <p:txBody>
          <a:bodyPr>
            <a:spAutoFit/>
          </a:bodyPr>
          <a:lstStyle/>
          <a:p>
            <a:pPr marL="457200" indent="-457200">
              <a:spcBef>
                <a:spcPct val="50000"/>
              </a:spcBef>
              <a:buFontTx/>
              <a:buAutoNum type="arabicPeriod"/>
              <a:defRPr/>
            </a:pPr>
            <a:r>
              <a:rPr lang="en-US" sz="2400" dirty="0">
                <a:solidFill>
                  <a:srgbClr val="000000"/>
                </a:solidFill>
                <a:latin typeface="Times New Roman" pitchFamily="18" charset="0"/>
                <a:cs typeface="Times New Roman" pitchFamily="18" charset="0"/>
              </a:rPr>
              <a:t>On that day, King </a:t>
            </a:r>
            <a:r>
              <a:rPr lang="en-US" sz="2400" dirty="0" err="1">
                <a:solidFill>
                  <a:srgbClr val="000000"/>
                </a:solidFill>
                <a:latin typeface="Times New Roman" pitchFamily="18" charset="0"/>
                <a:cs typeface="Times New Roman" pitchFamily="18" charset="0"/>
              </a:rPr>
              <a:t>Achashverosh</a:t>
            </a:r>
            <a:r>
              <a:rPr lang="en-US" sz="2400" dirty="0">
                <a:solidFill>
                  <a:srgbClr val="000000"/>
                </a:solidFill>
                <a:latin typeface="Times New Roman" pitchFamily="18" charset="0"/>
                <a:cs typeface="Times New Roman" pitchFamily="18" charset="0"/>
              </a:rPr>
              <a:t> gave Queen Esther the estate of </a:t>
            </a:r>
            <a:r>
              <a:rPr lang="en-US" sz="2400" b="1" i="1" u="sng" dirty="0">
                <a:solidFill>
                  <a:srgbClr val="000000"/>
                </a:solidFill>
                <a:effectLst>
                  <a:outerShdw blurRad="38100" dist="38100" dir="2700000" algn="tl">
                    <a:srgbClr val="FFFFFF"/>
                  </a:outerShdw>
                </a:effectLst>
                <a:latin typeface="Times New Roman" pitchFamily="18" charset="0"/>
                <a:cs typeface="Times New Roman" pitchFamily="18" charset="0"/>
              </a:rPr>
              <a:t>Haman</a:t>
            </a:r>
            <a:r>
              <a:rPr lang="en-US" sz="2400" dirty="0">
                <a:solidFill>
                  <a:srgbClr val="000000"/>
                </a:solidFill>
                <a:latin typeface="Times New Roman" pitchFamily="18" charset="0"/>
                <a:cs typeface="Times New Roman" pitchFamily="18" charset="0"/>
              </a:rPr>
              <a:t>, persecutor of the Jews. And </a:t>
            </a:r>
            <a:r>
              <a:rPr lang="en-US" sz="2400" dirty="0" err="1">
                <a:solidFill>
                  <a:srgbClr val="000000"/>
                </a:solidFill>
                <a:latin typeface="Times New Roman" pitchFamily="18" charset="0"/>
                <a:cs typeface="Times New Roman" pitchFamily="18" charset="0"/>
              </a:rPr>
              <a:t>Mordechai</a:t>
            </a:r>
            <a:r>
              <a:rPr lang="en-US" sz="2400" dirty="0">
                <a:solidFill>
                  <a:srgbClr val="000000"/>
                </a:solidFill>
                <a:latin typeface="Times New Roman" pitchFamily="18" charset="0"/>
                <a:cs typeface="Times New Roman" pitchFamily="18" charset="0"/>
              </a:rPr>
              <a:t> came before the king, for Esther had told [the king] how he was related to her. </a:t>
            </a:r>
          </a:p>
          <a:p>
            <a:pPr marL="457200" indent="-457200">
              <a:spcBef>
                <a:spcPct val="50000"/>
              </a:spcBef>
              <a:defRPr/>
            </a:pPr>
            <a:endParaRPr lang="en-US" sz="1400" dirty="0">
              <a:solidFill>
                <a:srgbClr val="000000"/>
              </a:solidFill>
              <a:latin typeface="Times New Roman" pitchFamily="18" charset="0"/>
              <a:cs typeface="Times New Roman" pitchFamily="18" charset="0"/>
            </a:endParaRPr>
          </a:p>
          <a:p>
            <a:pPr marL="457200" indent="-457200">
              <a:spcBef>
                <a:spcPct val="50000"/>
              </a:spcBef>
              <a:defRPr/>
            </a:pPr>
            <a:endParaRPr lang="en-US" sz="1400" dirty="0">
              <a:solidFill>
                <a:srgbClr val="000000"/>
              </a:solidFill>
              <a:latin typeface="Times New Roman" pitchFamily="18" charset="0"/>
              <a:cs typeface="Times New Roman" pitchFamily="18" charset="0"/>
            </a:endParaRPr>
          </a:p>
          <a:p>
            <a:pPr marL="457200" indent="-457200">
              <a:spcBef>
                <a:spcPct val="50000"/>
              </a:spcBef>
              <a:defRPr/>
            </a:pPr>
            <a:endParaRPr lang="en-US" sz="1400" dirty="0">
              <a:solidFill>
                <a:srgbClr val="000000"/>
              </a:solidFill>
              <a:latin typeface="Times New Roman" pitchFamily="18" charset="0"/>
              <a:cs typeface="Times New Roman" pitchFamily="18" charset="0"/>
            </a:endParaRPr>
          </a:p>
          <a:p>
            <a:pPr marL="457200" indent="-457200">
              <a:spcBef>
                <a:spcPct val="50000"/>
              </a:spcBef>
              <a:defRPr/>
            </a:pPr>
            <a:endParaRPr lang="en-US" sz="1000" dirty="0">
              <a:solidFill>
                <a:srgbClr val="000000"/>
              </a:solidFill>
              <a:latin typeface="Times New Roman" pitchFamily="18" charset="0"/>
              <a:cs typeface="Times New Roman" pitchFamily="18" charset="0"/>
            </a:endParaRPr>
          </a:p>
          <a:p>
            <a:pPr marL="457200" indent="-457200">
              <a:spcBef>
                <a:spcPct val="50000"/>
              </a:spcBef>
              <a:defRPr/>
            </a:pPr>
            <a:r>
              <a:rPr lang="en-US" sz="2400" dirty="0">
                <a:solidFill>
                  <a:srgbClr val="000000"/>
                </a:solidFill>
                <a:latin typeface="Times New Roman" pitchFamily="18" charset="0"/>
                <a:cs typeface="Times New Roman" pitchFamily="18" charset="0"/>
              </a:rPr>
              <a:t>2.  And the king removed his signet ring which he had taken from </a:t>
            </a:r>
            <a:r>
              <a:rPr lang="en-US" sz="2400" b="1" i="1" u="sng" dirty="0">
                <a:solidFill>
                  <a:srgbClr val="000000"/>
                </a:solidFill>
                <a:effectLst>
                  <a:outerShdw blurRad="38100" dist="38100" dir="2700000" algn="tl">
                    <a:srgbClr val="FFFFFF"/>
                  </a:outerShdw>
                </a:effectLst>
                <a:latin typeface="Times New Roman" pitchFamily="18" charset="0"/>
                <a:cs typeface="Times New Roman" pitchFamily="18" charset="0"/>
              </a:rPr>
              <a:t>Haman</a:t>
            </a:r>
            <a:r>
              <a:rPr lang="en-US" sz="2400" dirty="0">
                <a:solidFill>
                  <a:srgbClr val="000000"/>
                </a:solidFill>
                <a:latin typeface="Times New Roman" pitchFamily="18" charset="0"/>
                <a:cs typeface="Times New Roman" pitchFamily="18" charset="0"/>
              </a:rPr>
              <a:t> and gave it to </a:t>
            </a:r>
            <a:r>
              <a:rPr lang="en-US" sz="2400" dirty="0" err="1">
                <a:solidFill>
                  <a:srgbClr val="000000"/>
                </a:solidFill>
                <a:latin typeface="Times New Roman" pitchFamily="18" charset="0"/>
                <a:cs typeface="Times New Roman" pitchFamily="18" charset="0"/>
              </a:rPr>
              <a:t>Mordechai</a:t>
            </a:r>
            <a:r>
              <a:rPr lang="en-US" sz="2400" dirty="0">
                <a:solidFill>
                  <a:srgbClr val="000000"/>
                </a:solidFill>
                <a:latin typeface="Times New Roman" pitchFamily="18" charset="0"/>
                <a:cs typeface="Times New Roman" pitchFamily="18" charset="0"/>
              </a:rPr>
              <a:t>, and Esther put </a:t>
            </a:r>
            <a:r>
              <a:rPr lang="en-US" sz="2400" dirty="0" err="1">
                <a:solidFill>
                  <a:srgbClr val="000000"/>
                </a:solidFill>
                <a:latin typeface="Times New Roman" pitchFamily="18" charset="0"/>
                <a:cs typeface="Times New Roman" pitchFamily="18" charset="0"/>
              </a:rPr>
              <a:t>Mordechai</a:t>
            </a:r>
            <a:r>
              <a:rPr lang="en-US" sz="2400" dirty="0">
                <a:solidFill>
                  <a:srgbClr val="000000"/>
                </a:solidFill>
                <a:latin typeface="Times New Roman" pitchFamily="18" charset="0"/>
                <a:cs typeface="Times New Roman" pitchFamily="18" charset="0"/>
              </a:rPr>
              <a:t> in charge of </a:t>
            </a:r>
            <a:r>
              <a:rPr lang="en-US" sz="2400" b="1" i="1" u="sng" dirty="0">
                <a:solidFill>
                  <a:srgbClr val="000000"/>
                </a:solidFill>
                <a:effectLst>
                  <a:outerShdw blurRad="38100" dist="38100" dir="2700000" algn="tl">
                    <a:srgbClr val="FFFFFF"/>
                  </a:outerShdw>
                </a:effectLst>
                <a:latin typeface="Times New Roman" pitchFamily="18" charset="0"/>
                <a:cs typeface="Times New Roman" pitchFamily="18" charset="0"/>
              </a:rPr>
              <a:t>Haman's</a:t>
            </a:r>
            <a:r>
              <a:rPr lang="en-US" sz="2400" dirty="0">
                <a:solidFill>
                  <a:srgbClr val="000000"/>
                </a:solidFill>
                <a:latin typeface="Times New Roman" pitchFamily="18" charset="0"/>
                <a:cs typeface="Times New Roman" pitchFamily="18" charset="0"/>
              </a:rPr>
              <a:t> estate. </a:t>
            </a:r>
          </a:p>
        </p:txBody>
      </p:sp>
      <p:pic>
        <p:nvPicPr>
          <p:cNvPr id="9" name="Picture 8" descr="2565.jpg"/>
          <p:cNvPicPr>
            <a:picLocks noChangeAspect="1"/>
          </p:cNvPicPr>
          <p:nvPr/>
        </p:nvPicPr>
        <p:blipFill>
          <a:blip r:embed="rId2">
            <a:extLst>
              <a:ext uri="{28A0092B-C50C-407E-A947-70E740481C1C}">
                <a14:useLocalDpi xmlns:a14="http://schemas.microsoft.com/office/drawing/2010/main" val="0"/>
              </a:ext>
            </a:extLst>
          </a:blip>
          <a:srcRect r="56252"/>
          <a:stretch>
            <a:fillRect/>
          </a:stretch>
        </p:blipFill>
        <p:spPr bwMode="auto">
          <a:xfrm>
            <a:off x="3571875" y="2155825"/>
            <a:ext cx="985838" cy="407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2565.jpg"/>
          <p:cNvPicPr>
            <a:picLocks noChangeAspect="1"/>
          </p:cNvPicPr>
          <p:nvPr/>
        </p:nvPicPr>
        <p:blipFill>
          <a:blip r:embed="rId2">
            <a:extLst>
              <a:ext uri="{28A0092B-C50C-407E-A947-70E740481C1C}">
                <a14:useLocalDpi xmlns:a14="http://schemas.microsoft.com/office/drawing/2010/main" val="0"/>
              </a:ext>
            </a:extLst>
          </a:blip>
          <a:srcRect l="43748"/>
          <a:stretch>
            <a:fillRect/>
          </a:stretch>
        </p:blipFill>
        <p:spPr bwMode="auto">
          <a:xfrm>
            <a:off x="4557713" y="2155825"/>
            <a:ext cx="1266825" cy="407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10"/>
          <p:cNvSpPr/>
          <p:nvPr/>
        </p:nvSpPr>
        <p:spPr>
          <a:xfrm rot="5207898">
            <a:off x="3563937" y="8666163"/>
            <a:ext cx="1985963" cy="312738"/>
          </a:xfrm>
          <a:custGeom>
            <a:avLst/>
            <a:gdLst>
              <a:gd name="connsiteX0" fmla="*/ 0 w 1987176"/>
              <a:gd name="connsiteY0" fmla="*/ 0 h 313765"/>
              <a:gd name="connsiteX1" fmla="*/ 1643529 w 1987176"/>
              <a:gd name="connsiteY1" fmla="*/ 0 h 313765"/>
              <a:gd name="connsiteX2" fmla="*/ 1987176 w 1987176"/>
              <a:gd name="connsiteY2" fmla="*/ 179294 h 313765"/>
              <a:gd name="connsiteX3" fmla="*/ 1688352 w 1987176"/>
              <a:gd name="connsiteY3" fmla="*/ 313765 h 313765"/>
              <a:gd name="connsiteX4" fmla="*/ 29882 w 1987176"/>
              <a:gd name="connsiteY4" fmla="*/ 254000 h 313765"/>
              <a:gd name="connsiteX5" fmla="*/ 0 w 1987176"/>
              <a:gd name="connsiteY5" fmla="*/ 0 h 313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7176" h="313765">
                <a:moveTo>
                  <a:pt x="0" y="0"/>
                </a:moveTo>
                <a:lnTo>
                  <a:pt x="1643529" y="0"/>
                </a:lnTo>
                <a:lnTo>
                  <a:pt x="1987176" y="179294"/>
                </a:lnTo>
                <a:lnTo>
                  <a:pt x="1688352" y="313765"/>
                </a:lnTo>
                <a:lnTo>
                  <a:pt x="29882" y="254000"/>
                </a:lnTo>
                <a:lnTo>
                  <a:pt x="0" y="0"/>
                </a:lnTo>
                <a:close/>
              </a:path>
            </a:pathLst>
          </a:cu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p>
        </p:txBody>
      </p:sp>
      <p:sp>
        <p:nvSpPr>
          <p:cNvPr id="12" name="Freeform 11"/>
          <p:cNvSpPr/>
          <p:nvPr/>
        </p:nvSpPr>
        <p:spPr>
          <a:xfrm rot="5777741">
            <a:off x="4340225" y="7432676"/>
            <a:ext cx="433387" cy="703262"/>
          </a:xfrm>
          <a:custGeom>
            <a:avLst/>
            <a:gdLst>
              <a:gd name="connsiteX0" fmla="*/ 298823 w 433294"/>
              <a:gd name="connsiteY0" fmla="*/ 0 h 702235"/>
              <a:gd name="connsiteX1" fmla="*/ 433294 w 433294"/>
              <a:gd name="connsiteY1" fmla="*/ 702235 h 702235"/>
              <a:gd name="connsiteX2" fmla="*/ 209176 w 433294"/>
              <a:gd name="connsiteY2" fmla="*/ 642470 h 702235"/>
              <a:gd name="connsiteX3" fmla="*/ 209176 w 433294"/>
              <a:gd name="connsiteY3" fmla="*/ 493058 h 702235"/>
              <a:gd name="connsiteX4" fmla="*/ 0 w 433294"/>
              <a:gd name="connsiteY4" fmla="*/ 463176 h 702235"/>
              <a:gd name="connsiteX5" fmla="*/ 29882 w 433294"/>
              <a:gd name="connsiteY5" fmla="*/ 209176 h 702235"/>
              <a:gd name="connsiteX6" fmla="*/ 194235 w 433294"/>
              <a:gd name="connsiteY6" fmla="*/ 239058 h 702235"/>
              <a:gd name="connsiteX7" fmla="*/ 149412 w 433294"/>
              <a:gd name="connsiteY7" fmla="*/ 0 h 702235"/>
              <a:gd name="connsiteX8" fmla="*/ 298823 w 433294"/>
              <a:gd name="connsiteY8" fmla="*/ 0 h 702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3294" h="702235">
                <a:moveTo>
                  <a:pt x="298823" y="0"/>
                </a:moveTo>
                <a:lnTo>
                  <a:pt x="433294" y="702235"/>
                </a:lnTo>
                <a:lnTo>
                  <a:pt x="209176" y="642470"/>
                </a:lnTo>
                <a:lnTo>
                  <a:pt x="209176" y="493058"/>
                </a:lnTo>
                <a:lnTo>
                  <a:pt x="0" y="463176"/>
                </a:lnTo>
                <a:lnTo>
                  <a:pt x="29882" y="209176"/>
                </a:lnTo>
                <a:lnTo>
                  <a:pt x="194235" y="239058"/>
                </a:lnTo>
                <a:lnTo>
                  <a:pt x="149412" y="0"/>
                </a:lnTo>
                <a:lnTo>
                  <a:pt x="298823" y="0"/>
                </a:lnTo>
                <a:close/>
              </a:path>
            </a:pathLst>
          </a:cu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p>
        </p:txBody>
      </p:sp>
      <p:sp>
        <p:nvSpPr>
          <p:cNvPr id="67592" name="TextBox 12"/>
          <p:cNvSpPr txBox="1">
            <a:spLocks noChangeArrowheads="1"/>
          </p:cNvSpPr>
          <p:nvPr/>
        </p:nvSpPr>
        <p:spPr bwMode="auto">
          <a:xfrm>
            <a:off x="7954963" y="15494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50000"/>
              </a:spcBef>
              <a:defRPr sz="800">
                <a:solidFill>
                  <a:srgbClr val="FFFF00"/>
                </a:solidFill>
                <a:latin typeface="Arial" pitchFamily="34" charset="0"/>
              </a:defRPr>
            </a:lvl1pPr>
            <a:lvl2pPr marL="742950" indent="-285750" eaLnBrk="0" hangingPunct="0">
              <a:spcBef>
                <a:spcPct val="50000"/>
              </a:spcBef>
              <a:defRPr sz="800">
                <a:solidFill>
                  <a:srgbClr val="FFFF00"/>
                </a:solidFill>
                <a:latin typeface="Arial" pitchFamily="34" charset="0"/>
              </a:defRPr>
            </a:lvl2pPr>
            <a:lvl3pPr marL="1143000" indent="-228600" eaLnBrk="0" hangingPunct="0">
              <a:spcBef>
                <a:spcPct val="50000"/>
              </a:spcBef>
              <a:defRPr sz="800">
                <a:solidFill>
                  <a:srgbClr val="FFFF00"/>
                </a:solidFill>
                <a:latin typeface="Arial" pitchFamily="34" charset="0"/>
              </a:defRPr>
            </a:lvl3pPr>
            <a:lvl4pPr marL="1600200" indent="-228600" eaLnBrk="0" hangingPunct="0">
              <a:spcBef>
                <a:spcPct val="50000"/>
              </a:spcBef>
              <a:defRPr sz="800">
                <a:solidFill>
                  <a:srgbClr val="FFFF00"/>
                </a:solidFill>
                <a:latin typeface="Arial" pitchFamily="34" charset="0"/>
              </a:defRPr>
            </a:lvl4pPr>
            <a:lvl5pPr marL="2057400" indent="-228600" eaLnBrk="0" hangingPunct="0">
              <a:spcBef>
                <a:spcPct val="50000"/>
              </a:spcBef>
              <a:defRPr sz="800">
                <a:solidFill>
                  <a:srgbClr val="FFFF00"/>
                </a:solidFill>
                <a:latin typeface="Arial" pitchFamily="34" charset="0"/>
              </a:defRPr>
            </a:lvl5pPr>
            <a:lvl6pPr marL="2514600" indent="-228600" eaLnBrk="0" fontAlgn="base" hangingPunct="0">
              <a:spcBef>
                <a:spcPct val="50000"/>
              </a:spcBef>
              <a:spcAft>
                <a:spcPct val="0"/>
              </a:spcAft>
              <a:defRPr sz="800">
                <a:solidFill>
                  <a:srgbClr val="FFFF00"/>
                </a:solidFill>
                <a:latin typeface="Arial" pitchFamily="34" charset="0"/>
              </a:defRPr>
            </a:lvl6pPr>
            <a:lvl7pPr marL="2971800" indent="-228600" eaLnBrk="0" fontAlgn="base" hangingPunct="0">
              <a:spcBef>
                <a:spcPct val="50000"/>
              </a:spcBef>
              <a:spcAft>
                <a:spcPct val="0"/>
              </a:spcAft>
              <a:defRPr sz="800">
                <a:solidFill>
                  <a:srgbClr val="FFFF00"/>
                </a:solidFill>
                <a:latin typeface="Arial" pitchFamily="34" charset="0"/>
              </a:defRPr>
            </a:lvl7pPr>
            <a:lvl8pPr marL="3429000" indent="-228600" eaLnBrk="0" fontAlgn="base" hangingPunct="0">
              <a:spcBef>
                <a:spcPct val="50000"/>
              </a:spcBef>
              <a:spcAft>
                <a:spcPct val="0"/>
              </a:spcAft>
              <a:defRPr sz="800">
                <a:solidFill>
                  <a:srgbClr val="FFFF00"/>
                </a:solidFill>
                <a:latin typeface="Arial" pitchFamily="34" charset="0"/>
              </a:defRPr>
            </a:lvl8pPr>
            <a:lvl9pPr marL="3886200" indent="-228600" eaLnBrk="0" fontAlgn="base" hangingPunct="0">
              <a:spcBef>
                <a:spcPct val="50000"/>
              </a:spcBef>
              <a:spcAft>
                <a:spcPct val="0"/>
              </a:spcAft>
              <a:defRPr sz="800">
                <a:solidFill>
                  <a:srgbClr val="FFFF00"/>
                </a:solidFill>
                <a:latin typeface="Arial" pitchFamily="34" charset="0"/>
              </a:defRPr>
            </a:lvl9pPr>
          </a:lstStyle>
          <a:p>
            <a:pPr eaLnBrk="1" hangingPunct="1"/>
            <a:endParaRPr lang="en-US" altLang="en-US"/>
          </a:p>
        </p:txBody>
      </p:sp>
      <p:sp>
        <p:nvSpPr>
          <p:cNvPr id="14" name="Right Arrow 13"/>
          <p:cNvSpPr/>
          <p:nvPr/>
        </p:nvSpPr>
        <p:spPr>
          <a:xfrm rot="1933908">
            <a:off x="3622675" y="2941638"/>
            <a:ext cx="2065338" cy="374650"/>
          </a:xfrm>
          <a:prstGeom prst="rightArrow">
            <a:avLst>
              <a:gd name="adj1" fmla="val 20797"/>
              <a:gd name="adj2" fmla="val 109524"/>
            </a:avLst>
          </a:prstGeom>
          <a:solidFill>
            <a:srgbClr val="595959"/>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p>
        </p:txBody>
      </p:sp>
      <p:sp>
        <p:nvSpPr>
          <p:cNvPr id="15" name="Right Arrow 14"/>
          <p:cNvSpPr/>
          <p:nvPr/>
        </p:nvSpPr>
        <p:spPr>
          <a:xfrm rot="5400000">
            <a:off x="3506788" y="2806700"/>
            <a:ext cx="2065337" cy="373063"/>
          </a:xfrm>
          <a:prstGeom prst="rightArrow">
            <a:avLst>
              <a:gd name="adj1" fmla="val 20797"/>
              <a:gd name="adj2" fmla="val 109524"/>
            </a:avLst>
          </a:prstGeom>
          <a:solidFill>
            <a:schemeClr val="tx1">
              <a:lumMod val="65000"/>
              <a:lumOff val="3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p>
        </p:txBody>
      </p:sp>
      <p:sp>
        <p:nvSpPr>
          <p:cNvPr id="16" name="Right Arrow 15"/>
          <p:cNvSpPr/>
          <p:nvPr/>
        </p:nvSpPr>
        <p:spPr>
          <a:xfrm rot="9295177">
            <a:off x="3313113" y="3105150"/>
            <a:ext cx="2065337" cy="374650"/>
          </a:xfrm>
          <a:prstGeom prst="rightArrow">
            <a:avLst>
              <a:gd name="adj1" fmla="val 20797"/>
              <a:gd name="adj2" fmla="val 109524"/>
            </a:avLst>
          </a:prstGeom>
          <a:solidFill>
            <a:srgbClr val="595959"/>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p>
        </p:txBody>
      </p:sp>
      <p:sp>
        <p:nvSpPr>
          <p:cNvPr id="17" name="Right Arrow 16"/>
          <p:cNvSpPr/>
          <p:nvPr/>
        </p:nvSpPr>
        <p:spPr>
          <a:xfrm>
            <a:off x="3506788" y="4025900"/>
            <a:ext cx="2424112" cy="374650"/>
          </a:xfrm>
          <a:prstGeom prst="rightArrow">
            <a:avLst>
              <a:gd name="adj1" fmla="val 20797"/>
              <a:gd name="adj2" fmla="val 109524"/>
            </a:avLst>
          </a:prstGeom>
          <a:solidFill>
            <a:srgbClr val="595959"/>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p>
        </p:txBody>
      </p:sp>
      <p:sp>
        <p:nvSpPr>
          <p:cNvPr id="18" name="Right Arrow 17"/>
          <p:cNvSpPr/>
          <p:nvPr/>
        </p:nvSpPr>
        <p:spPr>
          <a:xfrm rot="10800000">
            <a:off x="3073400" y="3756025"/>
            <a:ext cx="2555875" cy="373063"/>
          </a:xfrm>
          <a:prstGeom prst="rightArrow">
            <a:avLst>
              <a:gd name="adj1" fmla="val 20797"/>
              <a:gd name="adj2" fmla="val 109524"/>
            </a:avLst>
          </a:prstGeom>
          <a:solidFill>
            <a:srgbClr val="595959"/>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p>
        </p:txBody>
      </p:sp>
      <p:sp>
        <p:nvSpPr>
          <p:cNvPr id="19" name="Right Arrow 18"/>
          <p:cNvSpPr/>
          <p:nvPr/>
        </p:nvSpPr>
        <p:spPr>
          <a:xfrm rot="12947788">
            <a:off x="3068638" y="4662488"/>
            <a:ext cx="2913062" cy="374650"/>
          </a:xfrm>
          <a:prstGeom prst="rightArrow">
            <a:avLst>
              <a:gd name="adj1" fmla="val 20797"/>
              <a:gd name="adj2" fmla="val 109524"/>
            </a:avLst>
          </a:prstGeom>
          <a:solidFill>
            <a:srgbClr val="595959"/>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p>
        </p:txBody>
      </p:sp>
      <p:sp>
        <p:nvSpPr>
          <p:cNvPr id="20" name="Right Arrow 19"/>
          <p:cNvSpPr/>
          <p:nvPr/>
        </p:nvSpPr>
        <p:spPr>
          <a:xfrm rot="19334094">
            <a:off x="3168650" y="4564063"/>
            <a:ext cx="2767013" cy="373062"/>
          </a:xfrm>
          <a:prstGeom prst="rightArrow">
            <a:avLst>
              <a:gd name="adj1" fmla="val 20797"/>
              <a:gd name="adj2" fmla="val 109524"/>
            </a:avLst>
          </a:prstGeom>
          <a:solidFill>
            <a:srgbClr val="595959"/>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p>
        </p:txBody>
      </p:sp>
      <p:pic>
        <p:nvPicPr>
          <p:cNvPr id="21" name="Picture 20" descr="256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60763" y="2155825"/>
            <a:ext cx="2252662" cy="407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a:xfrm>
            <a:off x="11312525" y="1087438"/>
            <a:ext cx="5375275" cy="32766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p>
        </p:txBody>
      </p:sp>
      <p:pic>
        <p:nvPicPr>
          <p:cNvPr id="23" name="Picture 22" descr="yachad-naim.new.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234863" y="1211263"/>
            <a:ext cx="3398837"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44000" y="2435225"/>
            <a:ext cx="7543800" cy="314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descr="256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71875" y="2155825"/>
            <a:ext cx="2252663" cy="407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up)">
                                      <p:cBhvr>
                                        <p:cTn id="8" dur="500"/>
                                        <p:tgtEl>
                                          <p:spTgt spid="9"/>
                                        </p:tgtEl>
                                      </p:cBhvr>
                                    </p:animEffect>
                                  </p:childTnLst>
                                </p:cTn>
                              </p:par>
                              <p:par>
                                <p:cTn id="9" presetID="1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p:tgtEl>
                                          <p:spTgt spid="10"/>
                                        </p:tgtEl>
                                        <p:attrNameLst>
                                          <p:attrName>ppt_y</p:attrName>
                                        </p:attrNameLst>
                                      </p:cBhvr>
                                      <p:tavLst>
                                        <p:tav tm="0">
                                          <p:val>
                                            <p:strVal val="#ppt_y+#ppt_h*1.125000"/>
                                          </p:val>
                                        </p:tav>
                                        <p:tav tm="100000">
                                          <p:val>
                                            <p:strVal val="#ppt_y"/>
                                          </p:val>
                                        </p:tav>
                                      </p:tavLst>
                                    </p:anim>
                                    <p:animEffect transition="in" filter="wipe(up)">
                                      <p:cBhvr>
                                        <p:cTn id="12" dur="500"/>
                                        <p:tgtEl>
                                          <p:spTgt spid="10"/>
                                        </p:tgtEl>
                                      </p:cBhvr>
                                    </p:animEffect>
                                  </p:childTnLst>
                                </p:cTn>
                              </p:par>
                            </p:childTnLst>
                          </p:cTn>
                        </p:par>
                        <p:par>
                          <p:cTn id="13" fill="hold" nodeType="afterGroup">
                            <p:stCondLst>
                              <p:cond delay="500"/>
                            </p:stCondLst>
                            <p:childTnLst>
                              <p:par>
                                <p:cTn id="14" presetID="2" presetClass="entr" presetSubtype="1" fill="hold" nodeType="afterEffect">
                                  <p:stCondLst>
                                    <p:cond delay="200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1200" fill="hold"/>
                                        <p:tgtEl>
                                          <p:spTgt spid="11"/>
                                        </p:tgtEl>
                                        <p:attrNameLst>
                                          <p:attrName>ppt_x</p:attrName>
                                        </p:attrNameLst>
                                      </p:cBhvr>
                                      <p:tavLst>
                                        <p:tav tm="0">
                                          <p:val>
                                            <p:strVal val="#ppt_x"/>
                                          </p:val>
                                        </p:tav>
                                        <p:tav tm="100000">
                                          <p:val>
                                            <p:strVal val="#ppt_x"/>
                                          </p:val>
                                        </p:tav>
                                      </p:tavLst>
                                    </p:anim>
                                    <p:anim calcmode="lin" valueType="num">
                                      <p:cBhvr additive="base">
                                        <p:cTn id="17" dur="1200" fill="hold"/>
                                        <p:tgtEl>
                                          <p:spTgt spid="11"/>
                                        </p:tgtEl>
                                        <p:attrNameLst>
                                          <p:attrName>ppt_y</p:attrName>
                                        </p:attrNameLst>
                                      </p:cBhvr>
                                      <p:tavLst>
                                        <p:tav tm="0">
                                          <p:val>
                                            <p:strVal val="0-#ppt_h/2"/>
                                          </p:val>
                                        </p:tav>
                                        <p:tav tm="100000">
                                          <p:val>
                                            <p:strVal val="#ppt_y"/>
                                          </p:val>
                                        </p:tav>
                                      </p:tavLst>
                                    </p:anim>
                                  </p:childTnLst>
                                </p:cTn>
                              </p:par>
                              <p:par>
                                <p:cTn id="18" presetID="2" presetClass="entr" presetSubtype="1" fill="hold" nodeType="withEffect">
                                  <p:stCondLst>
                                    <p:cond delay="220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1000" fill="hold"/>
                                        <p:tgtEl>
                                          <p:spTgt spid="12"/>
                                        </p:tgtEl>
                                        <p:attrNameLst>
                                          <p:attrName>ppt_x</p:attrName>
                                        </p:attrNameLst>
                                      </p:cBhvr>
                                      <p:tavLst>
                                        <p:tav tm="0">
                                          <p:val>
                                            <p:strVal val="#ppt_x"/>
                                          </p:val>
                                        </p:tav>
                                        <p:tav tm="100000">
                                          <p:val>
                                            <p:strVal val="#ppt_x"/>
                                          </p:val>
                                        </p:tav>
                                      </p:tavLst>
                                    </p:anim>
                                    <p:anim calcmode="lin" valueType="num">
                                      <p:cBhvr additive="base">
                                        <p:cTn id="21" dur="1000" fill="hold"/>
                                        <p:tgtEl>
                                          <p:spTgt spid="12"/>
                                        </p:tgtEl>
                                        <p:attrNameLst>
                                          <p:attrName>ppt_y</p:attrName>
                                        </p:attrNameLst>
                                      </p:cBhvr>
                                      <p:tavLst>
                                        <p:tav tm="0">
                                          <p:val>
                                            <p:strVal val="0-#ppt_h/2"/>
                                          </p:val>
                                        </p:tav>
                                        <p:tav tm="100000">
                                          <p:val>
                                            <p:strVal val="#ppt_y"/>
                                          </p:val>
                                        </p:tav>
                                      </p:tavLst>
                                    </p:anim>
                                  </p:childTnLst>
                                </p:cTn>
                              </p:par>
                            </p:childTnLst>
                          </p:cTn>
                        </p:par>
                        <p:par>
                          <p:cTn id="22" fill="hold" nodeType="afterGroup">
                            <p:stCondLst>
                              <p:cond delay="3700"/>
                            </p:stCondLst>
                            <p:childTnLst>
                              <p:par>
                                <p:cTn id="23" presetID="8" presetClass="emph" presetSubtype="0" fill="hold" nodeType="afterEffect">
                                  <p:stCondLst>
                                    <p:cond delay="100"/>
                                  </p:stCondLst>
                                  <p:childTnLst>
                                    <p:animRot by="-5400000">
                                      <p:cBhvr>
                                        <p:cTn id="24" dur="700" fill="hold"/>
                                        <p:tgtEl>
                                          <p:spTgt spid="9"/>
                                        </p:tgtEl>
                                        <p:attrNameLst>
                                          <p:attrName>r</p:attrName>
                                        </p:attrNameLst>
                                      </p:cBhvr>
                                    </p:animRot>
                                  </p:childTnLst>
                                </p:cTn>
                              </p:par>
                              <p:par>
                                <p:cTn id="25" presetID="8" presetClass="emph" presetSubtype="0" fill="hold" nodeType="withEffect">
                                  <p:stCondLst>
                                    <p:cond delay="100"/>
                                  </p:stCondLst>
                                  <p:childTnLst>
                                    <p:animRot by="5400000">
                                      <p:cBhvr>
                                        <p:cTn id="26" dur="700" fill="hold"/>
                                        <p:tgtEl>
                                          <p:spTgt spid="10"/>
                                        </p:tgtEl>
                                        <p:attrNameLst>
                                          <p:attrName>r</p:attrName>
                                        </p:attrNameLst>
                                      </p:cBhvr>
                                    </p:animRot>
                                  </p:childTnLst>
                                </p:cTn>
                              </p:par>
                              <p:par>
                                <p:cTn id="27" presetID="0" presetClass="path" presetSubtype="0" accel="50000" decel="50000" fill="hold" nodeType="withEffect">
                                  <p:stCondLst>
                                    <p:cond delay="0"/>
                                  </p:stCondLst>
                                  <p:childTnLst>
                                    <p:animMotion origin="layout" path="M -4.44444E-6 4.44444E-6 L -0.16684 0.12199 " pathEditMode="relative" rAng="0" ptsTypes="AA">
                                      <p:cBhvr>
                                        <p:cTn id="28" dur="700" fill="hold"/>
                                        <p:tgtEl>
                                          <p:spTgt spid="9"/>
                                        </p:tgtEl>
                                        <p:attrNameLst>
                                          <p:attrName>ppt_x</p:attrName>
                                          <p:attrName>ppt_y</p:attrName>
                                        </p:attrNameLst>
                                      </p:cBhvr>
                                      <p:rCtr x="-8351" y="6088"/>
                                    </p:animMotion>
                                  </p:childTnLst>
                                </p:cTn>
                              </p:par>
                              <p:par>
                                <p:cTn id="29" presetID="0" presetClass="path" presetSubtype="0" accel="50000" decel="50000" fill="hold" nodeType="withEffect">
                                  <p:stCondLst>
                                    <p:cond delay="0"/>
                                  </p:stCondLst>
                                  <p:childTnLst>
                                    <p:animMotion origin="layout" path="M -1.94444E-6 4.44444E-6 L 0.19288 0.12222 " pathEditMode="relative" ptsTypes="AA">
                                      <p:cBhvr>
                                        <p:cTn id="30" dur="700" fill="hold"/>
                                        <p:tgtEl>
                                          <p:spTgt spid="10"/>
                                        </p:tgtEl>
                                        <p:attrNameLst>
                                          <p:attrName>ppt_x</p:attrName>
                                          <p:attrName>ppt_y</p:attrName>
                                        </p:attrNameLst>
                                      </p:cBhvr>
                                    </p:animMotion>
                                  </p:childTnLst>
                                </p:cTn>
                              </p:par>
                            </p:childTnLst>
                          </p:cTn>
                        </p:par>
                        <p:par>
                          <p:cTn id="31" fill="hold" nodeType="afterGroup">
                            <p:stCondLst>
                              <p:cond delay="4500"/>
                            </p:stCondLst>
                            <p:childTnLst>
                              <p:par>
                                <p:cTn id="32" presetID="12" presetClass="exit" presetSubtype="4" fill="hold" nodeType="afterEffect">
                                  <p:stCondLst>
                                    <p:cond delay="2000"/>
                                  </p:stCondLst>
                                  <p:childTnLst>
                                    <p:anim calcmode="lin" valueType="num">
                                      <p:cBhvr additive="base">
                                        <p:cTn id="33" dur="500"/>
                                        <p:tgtEl>
                                          <p:spTgt spid="9"/>
                                        </p:tgtEl>
                                        <p:attrNameLst>
                                          <p:attrName>ppt_y</p:attrName>
                                        </p:attrNameLst>
                                      </p:cBhvr>
                                      <p:tavLst>
                                        <p:tav tm="0">
                                          <p:val>
                                            <p:strVal val="#ppt_y"/>
                                          </p:val>
                                        </p:tav>
                                        <p:tav tm="100000">
                                          <p:val>
                                            <p:strVal val="#ppt_y+#ppt_h*1.125000"/>
                                          </p:val>
                                        </p:tav>
                                      </p:tavLst>
                                    </p:anim>
                                    <p:animEffect transition="out" filter="wipe(down)">
                                      <p:cBhvr>
                                        <p:cTn id="34" dur="500"/>
                                        <p:tgtEl>
                                          <p:spTgt spid="9"/>
                                        </p:tgtEl>
                                      </p:cBhvr>
                                    </p:animEffect>
                                    <p:set>
                                      <p:cBhvr>
                                        <p:cTn id="35" dur="1" fill="hold">
                                          <p:stCondLst>
                                            <p:cond delay="499"/>
                                          </p:stCondLst>
                                        </p:cTn>
                                        <p:tgtEl>
                                          <p:spTgt spid="9"/>
                                        </p:tgtEl>
                                        <p:attrNameLst>
                                          <p:attrName>style.visibility</p:attrName>
                                        </p:attrNameLst>
                                      </p:cBhvr>
                                      <p:to>
                                        <p:strVal val="hidden"/>
                                      </p:to>
                                    </p:set>
                                  </p:childTnLst>
                                </p:cTn>
                              </p:par>
                              <p:par>
                                <p:cTn id="36" presetID="12" presetClass="exit" presetSubtype="4" fill="hold" nodeType="withEffect">
                                  <p:stCondLst>
                                    <p:cond delay="2000"/>
                                  </p:stCondLst>
                                  <p:childTnLst>
                                    <p:anim calcmode="lin" valueType="num">
                                      <p:cBhvr additive="base">
                                        <p:cTn id="37" dur="500"/>
                                        <p:tgtEl>
                                          <p:spTgt spid="10"/>
                                        </p:tgtEl>
                                        <p:attrNameLst>
                                          <p:attrName>ppt_y</p:attrName>
                                        </p:attrNameLst>
                                      </p:cBhvr>
                                      <p:tavLst>
                                        <p:tav tm="0">
                                          <p:val>
                                            <p:strVal val="#ppt_y"/>
                                          </p:val>
                                        </p:tav>
                                        <p:tav tm="100000">
                                          <p:val>
                                            <p:strVal val="#ppt_y+#ppt_h*1.125000"/>
                                          </p:val>
                                        </p:tav>
                                      </p:tavLst>
                                    </p:anim>
                                    <p:animEffect transition="out" filter="wipe(down)">
                                      <p:cBhvr>
                                        <p:cTn id="38" dur="500"/>
                                        <p:tgtEl>
                                          <p:spTgt spid="10"/>
                                        </p:tgtEl>
                                      </p:cBhvr>
                                    </p:animEffect>
                                    <p:set>
                                      <p:cBhvr>
                                        <p:cTn id="39" dur="1" fill="hold">
                                          <p:stCondLst>
                                            <p:cond delay="499"/>
                                          </p:stCondLst>
                                        </p:cTn>
                                        <p:tgtEl>
                                          <p:spTgt spid="10"/>
                                        </p:tgtEl>
                                        <p:attrNameLst>
                                          <p:attrName>style.visibility</p:attrName>
                                        </p:attrNameLst>
                                      </p:cBhvr>
                                      <p:to>
                                        <p:strVal val="hidden"/>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9" presetClass="entr" presetSubtype="0" fill="hold"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dissolve">
                                      <p:cBhvr>
                                        <p:cTn id="44" dur="500"/>
                                        <p:tgtEl>
                                          <p:spTgt spid="21"/>
                                        </p:tgtEl>
                                      </p:cBhvr>
                                    </p:animEffect>
                                  </p:childTnLst>
                                </p:cTn>
                              </p:par>
                            </p:childTnLst>
                          </p:cTn>
                        </p:par>
                        <p:par>
                          <p:cTn id="45" fill="hold" nodeType="afterGroup">
                            <p:stCondLst>
                              <p:cond delay="500"/>
                            </p:stCondLst>
                            <p:childTnLst>
                              <p:par>
                                <p:cTn id="46" presetID="2" presetClass="entr" presetSubtype="9" fill="hold" grpId="0" nodeType="afterEffect">
                                  <p:stCondLst>
                                    <p:cond delay="200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300" fill="hold"/>
                                        <p:tgtEl>
                                          <p:spTgt spid="14"/>
                                        </p:tgtEl>
                                        <p:attrNameLst>
                                          <p:attrName>ppt_x</p:attrName>
                                        </p:attrNameLst>
                                      </p:cBhvr>
                                      <p:tavLst>
                                        <p:tav tm="0">
                                          <p:val>
                                            <p:strVal val="0-#ppt_w/2"/>
                                          </p:val>
                                        </p:tav>
                                        <p:tav tm="100000">
                                          <p:val>
                                            <p:strVal val="#ppt_x"/>
                                          </p:val>
                                        </p:tav>
                                      </p:tavLst>
                                    </p:anim>
                                    <p:anim calcmode="lin" valueType="num">
                                      <p:cBhvr additive="base">
                                        <p:cTn id="49" dur="300" fill="hold"/>
                                        <p:tgtEl>
                                          <p:spTgt spid="14"/>
                                        </p:tgtEl>
                                        <p:attrNameLst>
                                          <p:attrName>ppt_y</p:attrName>
                                        </p:attrNameLst>
                                      </p:cBhvr>
                                      <p:tavLst>
                                        <p:tav tm="0">
                                          <p:val>
                                            <p:strVal val="0-#ppt_h/2"/>
                                          </p:val>
                                        </p:tav>
                                        <p:tav tm="100000">
                                          <p:val>
                                            <p:strVal val="#ppt_y"/>
                                          </p:val>
                                        </p:tav>
                                      </p:tavLst>
                                    </p:anim>
                                  </p:childTnLst>
                                </p:cTn>
                              </p:par>
                            </p:childTnLst>
                          </p:cTn>
                        </p:par>
                        <p:par>
                          <p:cTn id="50" fill="hold" nodeType="afterGroup">
                            <p:stCondLst>
                              <p:cond delay="2800"/>
                            </p:stCondLst>
                            <p:childTnLst>
                              <p:par>
                                <p:cTn id="51" presetID="2" presetClass="entr" presetSubtype="1"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300" fill="hold"/>
                                        <p:tgtEl>
                                          <p:spTgt spid="15"/>
                                        </p:tgtEl>
                                        <p:attrNameLst>
                                          <p:attrName>ppt_x</p:attrName>
                                        </p:attrNameLst>
                                      </p:cBhvr>
                                      <p:tavLst>
                                        <p:tav tm="0">
                                          <p:val>
                                            <p:strVal val="#ppt_x"/>
                                          </p:val>
                                        </p:tav>
                                        <p:tav tm="100000">
                                          <p:val>
                                            <p:strVal val="#ppt_x"/>
                                          </p:val>
                                        </p:tav>
                                      </p:tavLst>
                                    </p:anim>
                                    <p:anim calcmode="lin" valueType="num">
                                      <p:cBhvr additive="base">
                                        <p:cTn id="54" dur="300" fill="hold"/>
                                        <p:tgtEl>
                                          <p:spTgt spid="15"/>
                                        </p:tgtEl>
                                        <p:attrNameLst>
                                          <p:attrName>ppt_y</p:attrName>
                                        </p:attrNameLst>
                                      </p:cBhvr>
                                      <p:tavLst>
                                        <p:tav tm="0">
                                          <p:val>
                                            <p:strVal val="0-#ppt_h/2"/>
                                          </p:val>
                                        </p:tav>
                                        <p:tav tm="100000">
                                          <p:val>
                                            <p:strVal val="#ppt_y"/>
                                          </p:val>
                                        </p:tav>
                                      </p:tavLst>
                                    </p:anim>
                                  </p:childTnLst>
                                </p:cTn>
                              </p:par>
                            </p:childTnLst>
                          </p:cTn>
                        </p:par>
                        <p:par>
                          <p:cTn id="55" fill="hold" nodeType="afterGroup">
                            <p:stCondLst>
                              <p:cond delay="31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300" fill="hold"/>
                                        <p:tgtEl>
                                          <p:spTgt spid="16"/>
                                        </p:tgtEl>
                                        <p:attrNameLst>
                                          <p:attrName>ppt_x</p:attrName>
                                        </p:attrNameLst>
                                      </p:cBhvr>
                                      <p:tavLst>
                                        <p:tav tm="0">
                                          <p:val>
                                            <p:strVal val="1+#ppt_w/2"/>
                                          </p:val>
                                        </p:tav>
                                        <p:tav tm="100000">
                                          <p:val>
                                            <p:strVal val="#ppt_x"/>
                                          </p:val>
                                        </p:tav>
                                      </p:tavLst>
                                    </p:anim>
                                    <p:anim calcmode="lin" valueType="num">
                                      <p:cBhvr additive="base">
                                        <p:cTn id="59" dur="300" fill="hold"/>
                                        <p:tgtEl>
                                          <p:spTgt spid="16"/>
                                        </p:tgtEl>
                                        <p:attrNameLst>
                                          <p:attrName>ppt_y</p:attrName>
                                        </p:attrNameLst>
                                      </p:cBhvr>
                                      <p:tavLst>
                                        <p:tav tm="0">
                                          <p:val>
                                            <p:strVal val="0-#ppt_h/2"/>
                                          </p:val>
                                        </p:tav>
                                        <p:tav tm="100000">
                                          <p:val>
                                            <p:strVal val="#ppt_y"/>
                                          </p:val>
                                        </p:tav>
                                      </p:tavLst>
                                    </p:anim>
                                  </p:childTnLst>
                                </p:cTn>
                              </p:par>
                            </p:childTnLst>
                          </p:cTn>
                        </p:par>
                        <p:par>
                          <p:cTn id="60" fill="hold" nodeType="afterGroup">
                            <p:stCondLst>
                              <p:cond delay="3400"/>
                            </p:stCondLst>
                            <p:childTnLst>
                              <p:par>
                                <p:cTn id="61" presetID="2" presetClass="entr" presetSubtype="2"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additive="base">
                                        <p:cTn id="63" dur="300" fill="hold"/>
                                        <p:tgtEl>
                                          <p:spTgt spid="18"/>
                                        </p:tgtEl>
                                        <p:attrNameLst>
                                          <p:attrName>ppt_x</p:attrName>
                                        </p:attrNameLst>
                                      </p:cBhvr>
                                      <p:tavLst>
                                        <p:tav tm="0">
                                          <p:val>
                                            <p:strVal val="1+#ppt_w/2"/>
                                          </p:val>
                                        </p:tav>
                                        <p:tav tm="100000">
                                          <p:val>
                                            <p:strVal val="#ppt_x"/>
                                          </p:val>
                                        </p:tav>
                                      </p:tavLst>
                                    </p:anim>
                                    <p:anim calcmode="lin" valueType="num">
                                      <p:cBhvr additive="base">
                                        <p:cTn id="64" dur="300" fill="hold"/>
                                        <p:tgtEl>
                                          <p:spTgt spid="18"/>
                                        </p:tgtEl>
                                        <p:attrNameLst>
                                          <p:attrName>ppt_y</p:attrName>
                                        </p:attrNameLst>
                                      </p:cBhvr>
                                      <p:tavLst>
                                        <p:tav tm="0">
                                          <p:val>
                                            <p:strVal val="#ppt_y"/>
                                          </p:val>
                                        </p:tav>
                                        <p:tav tm="100000">
                                          <p:val>
                                            <p:strVal val="#ppt_y"/>
                                          </p:val>
                                        </p:tav>
                                      </p:tavLst>
                                    </p:anim>
                                  </p:childTnLst>
                                </p:cTn>
                              </p:par>
                            </p:childTnLst>
                          </p:cTn>
                        </p:par>
                        <p:par>
                          <p:cTn id="65" fill="hold" nodeType="afterGroup">
                            <p:stCondLst>
                              <p:cond delay="3700"/>
                            </p:stCondLst>
                            <p:childTnLst>
                              <p:par>
                                <p:cTn id="66" presetID="2" presetClass="entr" presetSubtype="6" fill="hold" grpId="0" nodeType="afterEffect">
                                  <p:stCondLst>
                                    <p:cond delay="0"/>
                                  </p:stCondLst>
                                  <p:childTnLst>
                                    <p:set>
                                      <p:cBhvr>
                                        <p:cTn id="67" dur="1" fill="hold">
                                          <p:stCondLst>
                                            <p:cond delay="0"/>
                                          </p:stCondLst>
                                        </p:cTn>
                                        <p:tgtEl>
                                          <p:spTgt spid="19"/>
                                        </p:tgtEl>
                                        <p:attrNameLst>
                                          <p:attrName>style.visibility</p:attrName>
                                        </p:attrNameLst>
                                      </p:cBhvr>
                                      <p:to>
                                        <p:strVal val="visible"/>
                                      </p:to>
                                    </p:set>
                                    <p:anim calcmode="lin" valueType="num">
                                      <p:cBhvr additive="base">
                                        <p:cTn id="68" dur="300" fill="hold"/>
                                        <p:tgtEl>
                                          <p:spTgt spid="19"/>
                                        </p:tgtEl>
                                        <p:attrNameLst>
                                          <p:attrName>ppt_x</p:attrName>
                                        </p:attrNameLst>
                                      </p:cBhvr>
                                      <p:tavLst>
                                        <p:tav tm="0">
                                          <p:val>
                                            <p:strVal val="1+#ppt_w/2"/>
                                          </p:val>
                                        </p:tav>
                                        <p:tav tm="100000">
                                          <p:val>
                                            <p:strVal val="#ppt_x"/>
                                          </p:val>
                                        </p:tav>
                                      </p:tavLst>
                                    </p:anim>
                                    <p:anim calcmode="lin" valueType="num">
                                      <p:cBhvr additive="base">
                                        <p:cTn id="69" dur="300" fill="hold"/>
                                        <p:tgtEl>
                                          <p:spTgt spid="19"/>
                                        </p:tgtEl>
                                        <p:attrNameLst>
                                          <p:attrName>ppt_y</p:attrName>
                                        </p:attrNameLst>
                                      </p:cBhvr>
                                      <p:tavLst>
                                        <p:tav tm="0">
                                          <p:val>
                                            <p:strVal val="1+#ppt_h/2"/>
                                          </p:val>
                                        </p:tav>
                                        <p:tav tm="100000">
                                          <p:val>
                                            <p:strVal val="#ppt_y"/>
                                          </p:val>
                                        </p:tav>
                                      </p:tavLst>
                                    </p:anim>
                                  </p:childTnLst>
                                </p:cTn>
                              </p:par>
                            </p:childTnLst>
                          </p:cTn>
                        </p:par>
                        <p:par>
                          <p:cTn id="70" fill="hold" nodeType="afterGroup">
                            <p:stCondLst>
                              <p:cond delay="4000"/>
                            </p:stCondLst>
                            <p:childTnLst>
                              <p:par>
                                <p:cTn id="71" presetID="2" presetClass="entr" presetSubtype="1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300" fill="hold"/>
                                        <p:tgtEl>
                                          <p:spTgt spid="20"/>
                                        </p:tgtEl>
                                        <p:attrNameLst>
                                          <p:attrName>ppt_x</p:attrName>
                                        </p:attrNameLst>
                                      </p:cBhvr>
                                      <p:tavLst>
                                        <p:tav tm="0">
                                          <p:val>
                                            <p:strVal val="0-#ppt_w/2"/>
                                          </p:val>
                                        </p:tav>
                                        <p:tav tm="100000">
                                          <p:val>
                                            <p:strVal val="#ppt_x"/>
                                          </p:val>
                                        </p:tav>
                                      </p:tavLst>
                                    </p:anim>
                                    <p:anim calcmode="lin" valueType="num">
                                      <p:cBhvr additive="base">
                                        <p:cTn id="74" dur="300" fill="hold"/>
                                        <p:tgtEl>
                                          <p:spTgt spid="20"/>
                                        </p:tgtEl>
                                        <p:attrNameLst>
                                          <p:attrName>ppt_y</p:attrName>
                                        </p:attrNameLst>
                                      </p:cBhvr>
                                      <p:tavLst>
                                        <p:tav tm="0">
                                          <p:val>
                                            <p:strVal val="1+#ppt_h/2"/>
                                          </p:val>
                                        </p:tav>
                                        <p:tav tm="100000">
                                          <p:val>
                                            <p:strVal val="#ppt_y"/>
                                          </p:val>
                                        </p:tav>
                                      </p:tavLst>
                                    </p:anim>
                                  </p:childTnLst>
                                </p:cTn>
                              </p:par>
                            </p:childTnLst>
                          </p:cTn>
                        </p:par>
                        <p:par>
                          <p:cTn id="75" fill="hold" nodeType="afterGroup">
                            <p:stCondLst>
                              <p:cond delay="4300"/>
                            </p:stCondLst>
                            <p:childTnLst>
                              <p:par>
                                <p:cTn id="76" presetID="2" presetClass="entr" presetSubtype="8"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 calcmode="lin" valueType="num">
                                      <p:cBhvr additive="base">
                                        <p:cTn id="78" dur="300" fill="hold"/>
                                        <p:tgtEl>
                                          <p:spTgt spid="17"/>
                                        </p:tgtEl>
                                        <p:attrNameLst>
                                          <p:attrName>ppt_x</p:attrName>
                                        </p:attrNameLst>
                                      </p:cBhvr>
                                      <p:tavLst>
                                        <p:tav tm="0">
                                          <p:val>
                                            <p:strVal val="0-#ppt_w/2"/>
                                          </p:val>
                                        </p:tav>
                                        <p:tav tm="100000">
                                          <p:val>
                                            <p:strVal val="#ppt_x"/>
                                          </p:val>
                                        </p:tav>
                                      </p:tavLst>
                                    </p:anim>
                                    <p:anim calcmode="lin" valueType="num">
                                      <p:cBhvr additive="base">
                                        <p:cTn id="79" dur="3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9" presetClass="exit" presetSubtype="0" fill="hold" grpId="1" nodeType="clickEffect">
                                  <p:stCondLst>
                                    <p:cond delay="2000"/>
                                  </p:stCondLst>
                                  <p:childTnLst>
                                    <p:animEffect transition="out" filter="dissolve">
                                      <p:cBhvr>
                                        <p:cTn id="83" dur="500"/>
                                        <p:tgtEl>
                                          <p:spTgt spid="14"/>
                                        </p:tgtEl>
                                      </p:cBhvr>
                                    </p:animEffect>
                                    <p:set>
                                      <p:cBhvr>
                                        <p:cTn id="84" dur="1" fill="hold">
                                          <p:stCondLst>
                                            <p:cond delay="499"/>
                                          </p:stCondLst>
                                        </p:cTn>
                                        <p:tgtEl>
                                          <p:spTgt spid="14"/>
                                        </p:tgtEl>
                                        <p:attrNameLst>
                                          <p:attrName>style.visibility</p:attrName>
                                        </p:attrNameLst>
                                      </p:cBhvr>
                                      <p:to>
                                        <p:strVal val="hidden"/>
                                      </p:to>
                                    </p:set>
                                  </p:childTnLst>
                                </p:cTn>
                              </p:par>
                              <p:par>
                                <p:cTn id="85" presetID="9" presetClass="exit" presetSubtype="0" fill="hold" grpId="1" nodeType="withEffect">
                                  <p:stCondLst>
                                    <p:cond delay="2000"/>
                                  </p:stCondLst>
                                  <p:childTnLst>
                                    <p:animEffect transition="out" filter="dissolve">
                                      <p:cBhvr>
                                        <p:cTn id="86" dur="500"/>
                                        <p:tgtEl>
                                          <p:spTgt spid="15"/>
                                        </p:tgtEl>
                                      </p:cBhvr>
                                    </p:animEffect>
                                    <p:set>
                                      <p:cBhvr>
                                        <p:cTn id="87" dur="1" fill="hold">
                                          <p:stCondLst>
                                            <p:cond delay="499"/>
                                          </p:stCondLst>
                                        </p:cTn>
                                        <p:tgtEl>
                                          <p:spTgt spid="15"/>
                                        </p:tgtEl>
                                        <p:attrNameLst>
                                          <p:attrName>style.visibility</p:attrName>
                                        </p:attrNameLst>
                                      </p:cBhvr>
                                      <p:to>
                                        <p:strVal val="hidden"/>
                                      </p:to>
                                    </p:set>
                                  </p:childTnLst>
                                </p:cTn>
                              </p:par>
                              <p:par>
                                <p:cTn id="88" presetID="9" presetClass="exit" presetSubtype="0" fill="hold" grpId="1" nodeType="withEffect">
                                  <p:stCondLst>
                                    <p:cond delay="2000"/>
                                  </p:stCondLst>
                                  <p:childTnLst>
                                    <p:animEffect transition="out" filter="dissolve">
                                      <p:cBhvr>
                                        <p:cTn id="89" dur="500"/>
                                        <p:tgtEl>
                                          <p:spTgt spid="16"/>
                                        </p:tgtEl>
                                      </p:cBhvr>
                                    </p:animEffect>
                                    <p:set>
                                      <p:cBhvr>
                                        <p:cTn id="90" dur="1" fill="hold">
                                          <p:stCondLst>
                                            <p:cond delay="499"/>
                                          </p:stCondLst>
                                        </p:cTn>
                                        <p:tgtEl>
                                          <p:spTgt spid="16"/>
                                        </p:tgtEl>
                                        <p:attrNameLst>
                                          <p:attrName>style.visibility</p:attrName>
                                        </p:attrNameLst>
                                      </p:cBhvr>
                                      <p:to>
                                        <p:strVal val="hidden"/>
                                      </p:to>
                                    </p:set>
                                  </p:childTnLst>
                                </p:cTn>
                              </p:par>
                              <p:par>
                                <p:cTn id="91" presetID="9" presetClass="exit" presetSubtype="0" fill="hold" grpId="1" nodeType="withEffect">
                                  <p:stCondLst>
                                    <p:cond delay="2000"/>
                                  </p:stCondLst>
                                  <p:childTnLst>
                                    <p:animEffect transition="out" filter="dissolve">
                                      <p:cBhvr>
                                        <p:cTn id="92" dur="500"/>
                                        <p:tgtEl>
                                          <p:spTgt spid="17"/>
                                        </p:tgtEl>
                                      </p:cBhvr>
                                    </p:animEffect>
                                    <p:set>
                                      <p:cBhvr>
                                        <p:cTn id="93" dur="1" fill="hold">
                                          <p:stCondLst>
                                            <p:cond delay="499"/>
                                          </p:stCondLst>
                                        </p:cTn>
                                        <p:tgtEl>
                                          <p:spTgt spid="17"/>
                                        </p:tgtEl>
                                        <p:attrNameLst>
                                          <p:attrName>style.visibility</p:attrName>
                                        </p:attrNameLst>
                                      </p:cBhvr>
                                      <p:to>
                                        <p:strVal val="hidden"/>
                                      </p:to>
                                    </p:set>
                                  </p:childTnLst>
                                </p:cTn>
                              </p:par>
                              <p:par>
                                <p:cTn id="94" presetID="9" presetClass="exit" presetSubtype="0" fill="hold" grpId="1" nodeType="withEffect">
                                  <p:stCondLst>
                                    <p:cond delay="2000"/>
                                  </p:stCondLst>
                                  <p:childTnLst>
                                    <p:animEffect transition="out" filter="dissolve">
                                      <p:cBhvr>
                                        <p:cTn id="95" dur="500"/>
                                        <p:tgtEl>
                                          <p:spTgt spid="18"/>
                                        </p:tgtEl>
                                      </p:cBhvr>
                                    </p:animEffect>
                                    <p:set>
                                      <p:cBhvr>
                                        <p:cTn id="96" dur="1" fill="hold">
                                          <p:stCondLst>
                                            <p:cond delay="499"/>
                                          </p:stCondLst>
                                        </p:cTn>
                                        <p:tgtEl>
                                          <p:spTgt spid="18"/>
                                        </p:tgtEl>
                                        <p:attrNameLst>
                                          <p:attrName>style.visibility</p:attrName>
                                        </p:attrNameLst>
                                      </p:cBhvr>
                                      <p:to>
                                        <p:strVal val="hidden"/>
                                      </p:to>
                                    </p:set>
                                  </p:childTnLst>
                                </p:cTn>
                              </p:par>
                              <p:par>
                                <p:cTn id="97" presetID="9" presetClass="exit" presetSubtype="0" fill="hold" grpId="1" nodeType="withEffect">
                                  <p:stCondLst>
                                    <p:cond delay="2000"/>
                                  </p:stCondLst>
                                  <p:childTnLst>
                                    <p:animEffect transition="out" filter="dissolve">
                                      <p:cBhvr>
                                        <p:cTn id="98" dur="500"/>
                                        <p:tgtEl>
                                          <p:spTgt spid="19"/>
                                        </p:tgtEl>
                                      </p:cBhvr>
                                    </p:animEffect>
                                    <p:set>
                                      <p:cBhvr>
                                        <p:cTn id="99" dur="1" fill="hold">
                                          <p:stCondLst>
                                            <p:cond delay="499"/>
                                          </p:stCondLst>
                                        </p:cTn>
                                        <p:tgtEl>
                                          <p:spTgt spid="19"/>
                                        </p:tgtEl>
                                        <p:attrNameLst>
                                          <p:attrName>style.visibility</p:attrName>
                                        </p:attrNameLst>
                                      </p:cBhvr>
                                      <p:to>
                                        <p:strVal val="hidden"/>
                                      </p:to>
                                    </p:set>
                                  </p:childTnLst>
                                </p:cTn>
                              </p:par>
                              <p:par>
                                <p:cTn id="100" presetID="9" presetClass="exit" presetSubtype="0" fill="hold" grpId="1" nodeType="withEffect">
                                  <p:stCondLst>
                                    <p:cond delay="2000"/>
                                  </p:stCondLst>
                                  <p:childTnLst>
                                    <p:animEffect transition="out" filter="dissolve">
                                      <p:cBhvr>
                                        <p:cTn id="101" dur="500"/>
                                        <p:tgtEl>
                                          <p:spTgt spid="20"/>
                                        </p:tgtEl>
                                      </p:cBhvr>
                                    </p:animEffect>
                                    <p:set>
                                      <p:cBhvr>
                                        <p:cTn id="102" dur="1" fill="hold">
                                          <p:stCondLst>
                                            <p:cond delay="499"/>
                                          </p:stCondLst>
                                        </p:cTn>
                                        <p:tgtEl>
                                          <p:spTgt spid="20"/>
                                        </p:tgtEl>
                                        <p:attrNameLst>
                                          <p:attrName>style.visibility</p:attrName>
                                        </p:attrNameLst>
                                      </p:cBhvr>
                                      <p:to>
                                        <p:strVal val="hidden"/>
                                      </p:to>
                                    </p:set>
                                  </p:childTnLst>
                                </p:cTn>
                              </p:par>
                              <p:par>
                                <p:cTn id="103" presetID="9" presetClass="exit" presetSubtype="0" fill="hold" nodeType="withEffect">
                                  <p:stCondLst>
                                    <p:cond delay="2000"/>
                                  </p:stCondLst>
                                  <p:childTnLst>
                                    <p:animEffect transition="out" filter="dissolve">
                                      <p:cBhvr>
                                        <p:cTn id="104" dur="500"/>
                                        <p:tgtEl>
                                          <p:spTgt spid="21"/>
                                        </p:tgtEl>
                                      </p:cBhvr>
                                    </p:animEffect>
                                    <p:set>
                                      <p:cBhvr>
                                        <p:cTn id="105" dur="1" fill="hold">
                                          <p:stCondLst>
                                            <p:cond delay="499"/>
                                          </p:stCondLst>
                                        </p:cTn>
                                        <p:tgtEl>
                                          <p:spTgt spid="21"/>
                                        </p:tgtEl>
                                        <p:attrNameLst>
                                          <p:attrName>style.visibility</p:attrName>
                                        </p:attrNameLst>
                                      </p:cBhvr>
                                      <p:to>
                                        <p:strVal val="hidden"/>
                                      </p:to>
                                    </p:se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9" presetClass="entr" presetSubtype="0" fill="hold" nodeType="clickEffect">
                                  <p:stCondLst>
                                    <p:cond delay="0"/>
                                  </p:stCondLst>
                                  <p:childTnLst>
                                    <p:set>
                                      <p:cBhvr>
                                        <p:cTn id="109" dur="1" fill="hold">
                                          <p:stCondLst>
                                            <p:cond delay="0"/>
                                          </p:stCondLst>
                                        </p:cTn>
                                        <p:tgtEl>
                                          <p:spTgt spid="25"/>
                                        </p:tgtEl>
                                        <p:attrNameLst>
                                          <p:attrName>style.visibility</p:attrName>
                                        </p:attrNameLst>
                                      </p:cBhvr>
                                      <p:to>
                                        <p:strVal val="visible"/>
                                      </p:to>
                                    </p:set>
                                    <p:animEffect transition="in" filter="dissolve">
                                      <p:cBhvr>
                                        <p:cTn id="110" dur="500"/>
                                        <p:tgtEl>
                                          <p:spTgt spid="25"/>
                                        </p:tgtEl>
                                      </p:cBhvr>
                                    </p:animEffec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0" presetClass="path" presetSubtype="0" accel="50000" decel="50000" fill="hold" grpId="0" nodeType="clickEffect">
                                  <p:stCondLst>
                                    <p:cond delay="0"/>
                                  </p:stCondLst>
                                  <p:childTnLst>
                                    <p:animMotion origin="layout" path="M 0 0 L -1.95087 -0.01967 " pathEditMode="relative" ptsTypes="AA">
                                      <p:cBhvr>
                                        <p:cTn id="114" dur="5000" fill="hold"/>
                                        <p:tgtEl>
                                          <p:spTgt spid="22"/>
                                        </p:tgtEl>
                                        <p:attrNameLst>
                                          <p:attrName>ppt_x</p:attrName>
                                          <p:attrName>ppt_y</p:attrName>
                                        </p:attrNameLst>
                                      </p:cBhvr>
                                    </p:animMotion>
                                  </p:childTnLst>
                                </p:cTn>
                              </p:par>
                              <p:par>
                                <p:cTn id="115" presetID="0" presetClass="path" presetSubtype="0" accel="50000" decel="50000" fill="hold" nodeType="withEffect">
                                  <p:stCondLst>
                                    <p:cond delay="0"/>
                                  </p:stCondLst>
                                  <p:childTnLst>
                                    <p:animMotion origin="layout" path="M 0 0 L -1.95087 -0.01967 " pathEditMode="relative" ptsTypes="AA">
                                      <p:cBhvr>
                                        <p:cTn id="116" dur="5000" fill="hold"/>
                                        <p:tgtEl>
                                          <p:spTgt spid="23"/>
                                        </p:tgtEl>
                                        <p:attrNameLst>
                                          <p:attrName>ppt_x</p:attrName>
                                          <p:attrName>ppt_y</p:attrName>
                                        </p:attrNameLst>
                                      </p:cBhvr>
                                    </p:animMotion>
                                  </p:childTnLst>
                                </p:cTn>
                              </p:par>
                              <p:par>
                                <p:cTn id="117" presetID="0" presetClass="path" presetSubtype="0" accel="50000" decel="50000" fill="hold" nodeType="withEffect">
                                  <p:stCondLst>
                                    <p:cond delay="0"/>
                                  </p:stCondLst>
                                  <p:childTnLst>
                                    <p:animMotion origin="layout" path="M 0 0 L -1.95087 -0.01967 " pathEditMode="relative" ptsTypes="AA">
                                      <p:cBhvr>
                                        <p:cTn id="118" dur="5000" fill="hold"/>
                                        <p:tgtEl>
                                          <p:spTgt spid="24"/>
                                        </p:tgtEl>
                                        <p:attrNameLst>
                                          <p:attrName>ppt_x</p:attrName>
                                          <p:attrName>ppt_y</p:attrName>
                                        </p:attrNameLst>
                                      </p:cBhvr>
                                    </p:animMotion>
                                  </p:childTnLst>
                                </p:cTn>
                              </p:par>
                              <p:par>
                                <p:cTn id="119" presetID="2" presetClass="exit" presetSubtype="8" fill="hold" nodeType="withEffect">
                                  <p:stCondLst>
                                    <p:cond delay="1700"/>
                                  </p:stCondLst>
                                  <p:childTnLst>
                                    <p:anim calcmode="lin" valueType="num">
                                      <p:cBhvr additive="base">
                                        <p:cTn id="120" dur="1000"/>
                                        <p:tgtEl>
                                          <p:spTgt spid="25"/>
                                        </p:tgtEl>
                                        <p:attrNameLst>
                                          <p:attrName>ppt_x</p:attrName>
                                        </p:attrNameLst>
                                      </p:cBhvr>
                                      <p:tavLst>
                                        <p:tav tm="0">
                                          <p:val>
                                            <p:strVal val="ppt_x"/>
                                          </p:val>
                                        </p:tav>
                                        <p:tav tm="100000">
                                          <p:val>
                                            <p:strVal val="0-ppt_w/2"/>
                                          </p:val>
                                        </p:tav>
                                      </p:tavLst>
                                    </p:anim>
                                    <p:anim calcmode="lin" valueType="num">
                                      <p:cBhvr additive="base">
                                        <p:cTn id="121" dur="1000"/>
                                        <p:tgtEl>
                                          <p:spTgt spid="25"/>
                                        </p:tgtEl>
                                        <p:attrNameLst>
                                          <p:attrName>ppt_y</p:attrName>
                                        </p:attrNameLst>
                                      </p:cBhvr>
                                      <p:tavLst>
                                        <p:tav tm="0">
                                          <p:val>
                                            <p:strVal val="ppt_y"/>
                                          </p:val>
                                        </p:tav>
                                        <p:tav tm="100000">
                                          <p:val>
                                            <p:strVal val="ppt_y"/>
                                          </p:val>
                                        </p:tav>
                                      </p:tavLst>
                                    </p:anim>
                                    <p:set>
                                      <p:cBhvr>
                                        <p:cTn id="122" dur="1" fill="hold">
                                          <p:stCondLst>
                                            <p:cond delay="999"/>
                                          </p:stCondLst>
                                        </p:cTn>
                                        <p:tgtEl>
                                          <p:spTgt spid="25"/>
                                        </p:tgtEl>
                                        <p:attrNameLst>
                                          <p:attrName>style.visibility</p:attrName>
                                        </p:attrNameLst>
                                      </p:cBhvr>
                                      <p:to>
                                        <p:strVal val="hidden"/>
                                      </p:to>
                                    </p:set>
                                  </p:childTnLst>
                                </p:cTn>
                              </p:par>
                            </p:childTnLst>
                          </p:cTn>
                        </p:par>
                        <p:par>
                          <p:cTn id="123" fill="hold" nodeType="afterGroup">
                            <p:stCondLst>
                              <p:cond delay="5000"/>
                            </p:stCondLst>
                            <p:childTnLst>
                              <p:par>
                                <p:cTn id="124" presetID="1" presetClass="exit" presetSubtype="0" fill="hold" grpId="1" nodeType="afterEffect">
                                  <p:stCondLst>
                                    <p:cond delay="0"/>
                                  </p:stCondLst>
                                  <p:childTnLst>
                                    <p:set>
                                      <p:cBhvr>
                                        <p:cTn id="125" dur="1" fill="hold">
                                          <p:stCondLst>
                                            <p:cond delay="0"/>
                                          </p:stCondLst>
                                        </p:cTn>
                                        <p:tgtEl>
                                          <p:spTgt spid="22"/>
                                        </p:tgtEl>
                                        <p:attrNameLst>
                                          <p:attrName>style.visibility</p:attrName>
                                        </p:attrNameLst>
                                      </p:cBhvr>
                                      <p:to>
                                        <p:strVal val="hidden"/>
                                      </p:to>
                                    </p:set>
                                  </p:childTnLst>
                                </p:cTn>
                              </p:par>
                              <p:par>
                                <p:cTn id="126" presetID="1" presetClass="exit" presetSubtype="0" fill="hold" nodeType="withEffect">
                                  <p:stCondLst>
                                    <p:cond delay="0"/>
                                  </p:stCondLst>
                                  <p:childTnLst>
                                    <p:set>
                                      <p:cBhvr>
                                        <p:cTn id="127" dur="1" fill="hold">
                                          <p:stCondLst>
                                            <p:cond delay="0"/>
                                          </p:stCondLst>
                                        </p:cTn>
                                        <p:tgtEl>
                                          <p:spTgt spid="23"/>
                                        </p:tgtEl>
                                        <p:attrNameLst>
                                          <p:attrName>style.visibility</p:attrName>
                                        </p:attrNameLst>
                                      </p:cBhvr>
                                      <p:to>
                                        <p:strVal val="hidden"/>
                                      </p:to>
                                    </p:set>
                                  </p:childTnLst>
                                </p:cTn>
                              </p:par>
                              <p:par>
                                <p:cTn id="128" presetID="1" presetClass="exit" presetSubtype="0" fill="hold" nodeType="withEffect">
                                  <p:stCondLst>
                                    <p:cond delay="0"/>
                                  </p:stCondLst>
                                  <p:childTnLst>
                                    <p:set>
                                      <p:cBhvr>
                                        <p:cTn id="129" dur="1" fill="hold">
                                          <p:stCondLst>
                                            <p:cond delay="0"/>
                                          </p:stCondLst>
                                        </p:cTn>
                                        <p:tgtEl>
                                          <p:spTgt spid="24"/>
                                        </p:tgtEl>
                                        <p:attrNameLst>
                                          <p:attrName>style.visibility</p:attrName>
                                        </p:attrNameLst>
                                      </p:cBhvr>
                                      <p:to>
                                        <p:strVal val="hidden"/>
                                      </p:to>
                                    </p:set>
                                  </p:childTnLst>
                                </p:cTn>
                              </p:par>
                            </p:childTnLst>
                          </p:cTn>
                        </p:par>
                        <p:par>
                          <p:cTn id="130" fill="hold" nodeType="afterGroup">
                            <p:stCondLst>
                              <p:cond delay="5000"/>
                            </p:stCondLst>
                            <p:childTnLst>
                              <p:par>
                                <p:cTn id="131" presetID="1" presetClass="entr" presetSubtype="0" fill="hold" grpId="3" nodeType="afterEffect">
                                  <p:stCondLst>
                                    <p:cond delay="0"/>
                                  </p:stCondLst>
                                  <p:childTnLst>
                                    <p:set>
                                      <p:cBhvr>
                                        <p:cTn id="132" dur="1" fill="hold">
                                          <p:stCondLst>
                                            <p:cond delay="0"/>
                                          </p:stCondLst>
                                        </p:cTn>
                                        <p:tgtEl>
                                          <p:spTgt spid="22"/>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23"/>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24"/>
                                        </p:tgtEl>
                                        <p:attrNameLst>
                                          <p:attrName>style.visibility</p:attrName>
                                        </p:attrNameLst>
                                      </p:cBhvr>
                                      <p:to>
                                        <p:strVal val="visible"/>
                                      </p:to>
                                    </p:set>
                                  </p:childTnLst>
                                </p:cTn>
                              </p:par>
                            </p:childTnLst>
                          </p:cTn>
                        </p:par>
                        <p:par>
                          <p:cTn id="137" fill="hold" nodeType="afterGroup">
                            <p:stCondLst>
                              <p:cond delay="5000"/>
                            </p:stCondLst>
                            <p:childTnLst>
                              <p:par>
                                <p:cTn id="138" presetID="0" presetClass="path" presetSubtype="0" accel="50000" decel="50000" fill="hold" grpId="2" nodeType="afterEffect">
                                  <p:stCondLst>
                                    <p:cond delay="0"/>
                                  </p:stCondLst>
                                  <p:childTnLst>
                                    <p:animMotion origin="layout" path="M 3.61111E-6 -3.7037E-6 L -0.97535 -0.00972 " pathEditMode="relative" rAng="0" ptsTypes="AA">
                                      <p:cBhvr>
                                        <p:cTn id="139" dur="2000" fill="hold"/>
                                        <p:tgtEl>
                                          <p:spTgt spid="22"/>
                                        </p:tgtEl>
                                        <p:attrNameLst>
                                          <p:attrName>ppt_x</p:attrName>
                                          <p:attrName>ppt_y</p:attrName>
                                        </p:attrNameLst>
                                      </p:cBhvr>
                                      <p:rCtr x="-48767" y="-486"/>
                                    </p:animMotion>
                                  </p:childTnLst>
                                </p:cTn>
                              </p:par>
                              <p:par>
                                <p:cTn id="140" presetID="0" presetClass="path" presetSubtype="0" accel="50000" decel="50000" fill="hold" nodeType="withEffect">
                                  <p:stCondLst>
                                    <p:cond delay="0"/>
                                  </p:stCondLst>
                                  <p:childTnLst>
                                    <p:animMotion origin="layout" path="M -4.72222E-6 -1.48148E-6 L -0.97534 -0.00972 " pathEditMode="relative" rAng="0" ptsTypes="AA">
                                      <p:cBhvr>
                                        <p:cTn id="141" dur="2000" fill="hold"/>
                                        <p:tgtEl>
                                          <p:spTgt spid="23"/>
                                        </p:tgtEl>
                                        <p:attrNameLst>
                                          <p:attrName>ppt_x</p:attrName>
                                          <p:attrName>ppt_y</p:attrName>
                                        </p:attrNameLst>
                                      </p:cBhvr>
                                      <p:rCtr x="-48767" y="-486"/>
                                    </p:animMotion>
                                  </p:childTnLst>
                                </p:cTn>
                              </p:par>
                              <p:par>
                                <p:cTn id="142" presetID="0" presetClass="path" presetSubtype="0" accel="50000" decel="50000" fill="hold" nodeType="withEffect">
                                  <p:stCondLst>
                                    <p:cond delay="0"/>
                                  </p:stCondLst>
                                  <p:childTnLst>
                                    <p:animMotion origin="layout" path="M -2.22045E-16 -2.22222E-6 L -0.97535 -0.00972 " pathEditMode="relative" rAng="0" ptsTypes="AA">
                                      <p:cBhvr>
                                        <p:cTn id="143" dur="2000" fill="hold"/>
                                        <p:tgtEl>
                                          <p:spTgt spid="24"/>
                                        </p:tgtEl>
                                        <p:attrNameLst>
                                          <p:attrName>ppt_x</p:attrName>
                                          <p:attrName>ppt_y</p:attrName>
                                        </p:attrNameLst>
                                      </p:cBhvr>
                                      <p:rCtr x="-48767" y="-486"/>
                                    </p:animMotion>
                                  </p:childTnLst>
                                </p:cTn>
                              </p:par>
                            </p:childTnLst>
                          </p:cTn>
                        </p:par>
                        <p:par>
                          <p:cTn id="144" fill="hold" nodeType="afterGroup">
                            <p:stCondLst>
                              <p:cond delay="7000"/>
                            </p:stCondLst>
                            <p:childTnLst>
                              <p:par>
                                <p:cTn id="145" presetID="5" presetClass="exit" presetSubtype="10" fill="hold" grpId="4" nodeType="afterEffect">
                                  <p:stCondLst>
                                    <p:cond delay="4000"/>
                                  </p:stCondLst>
                                  <p:childTnLst>
                                    <p:animEffect transition="out" filter="checkerboard(across)">
                                      <p:cBhvr>
                                        <p:cTn id="146" dur="1000"/>
                                        <p:tgtEl>
                                          <p:spTgt spid="22"/>
                                        </p:tgtEl>
                                      </p:cBhvr>
                                    </p:animEffect>
                                    <p:set>
                                      <p:cBhvr>
                                        <p:cTn id="147" dur="1" fill="hold">
                                          <p:stCondLst>
                                            <p:cond delay="999"/>
                                          </p:stCondLst>
                                        </p:cTn>
                                        <p:tgtEl>
                                          <p:spTgt spid="22"/>
                                        </p:tgtEl>
                                        <p:attrNameLst>
                                          <p:attrName>style.visibility</p:attrName>
                                        </p:attrNameLst>
                                      </p:cBhvr>
                                      <p:to>
                                        <p:strVal val="hidden"/>
                                      </p:to>
                                    </p:set>
                                  </p:childTnLst>
                                </p:cTn>
                              </p:par>
                              <p:par>
                                <p:cTn id="148" presetID="5" presetClass="exit" presetSubtype="10" fill="hold" nodeType="withEffect">
                                  <p:stCondLst>
                                    <p:cond delay="4000"/>
                                  </p:stCondLst>
                                  <p:childTnLst>
                                    <p:animEffect transition="out" filter="checkerboard(across)">
                                      <p:cBhvr>
                                        <p:cTn id="149" dur="500"/>
                                        <p:tgtEl>
                                          <p:spTgt spid="23"/>
                                        </p:tgtEl>
                                      </p:cBhvr>
                                    </p:animEffect>
                                    <p:set>
                                      <p:cBhvr>
                                        <p:cTn id="150" dur="1" fill="hold">
                                          <p:stCondLst>
                                            <p:cond delay="499"/>
                                          </p:stCondLst>
                                        </p:cTn>
                                        <p:tgtEl>
                                          <p:spTgt spid="23"/>
                                        </p:tgtEl>
                                        <p:attrNameLst>
                                          <p:attrName>style.visibility</p:attrName>
                                        </p:attrNameLst>
                                      </p:cBhvr>
                                      <p:to>
                                        <p:strVal val="hidden"/>
                                      </p:to>
                                    </p:set>
                                  </p:childTnLst>
                                </p:cTn>
                              </p:par>
                              <p:par>
                                <p:cTn id="151" presetID="5" presetClass="exit" presetSubtype="10" fill="hold" nodeType="withEffect">
                                  <p:stCondLst>
                                    <p:cond delay="4000"/>
                                  </p:stCondLst>
                                  <p:childTnLst>
                                    <p:animEffect transition="out" filter="checkerboard(across)">
                                      <p:cBhvr>
                                        <p:cTn id="152" dur="500"/>
                                        <p:tgtEl>
                                          <p:spTgt spid="24"/>
                                        </p:tgtEl>
                                      </p:cBhvr>
                                    </p:animEffect>
                                    <p:set>
                                      <p:cBhvr>
                                        <p:cTn id="153"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2" grpId="0" animBg="1"/>
      <p:bldP spid="22" grpId="1" animBg="1"/>
      <p:bldP spid="22" grpId="2" animBg="1"/>
      <p:bldP spid="22" grpId="3" animBg="1"/>
      <p:bldP spid="22" grpId="4"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2"/>
          <p:cNvSpPr txBox="1">
            <a:spLocks noChangeArrowheads="1"/>
          </p:cNvSpPr>
          <p:nvPr/>
        </p:nvSpPr>
        <p:spPr bwMode="auto">
          <a:xfrm>
            <a:off x="0" y="0"/>
            <a:ext cx="4572000" cy="5214938"/>
          </a:xfrm>
          <a:prstGeom prst="rect">
            <a:avLst/>
          </a:prstGeom>
          <a:noFill/>
          <a:ln w="9525">
            <a:noFill/>
            <a:miter lim="800000"/>
            <a:headEnd/>
            <a:tailEnd/>
          </a:ln>
          <a:effectLst/>
        </p:spPr>
        <p:txBody>
          <a:bodyPr>
            <a:spAutoFit/>
          </a:bodyPr>
          <a:lstStyle/>
          <a:p>
            <a:pPr marL="457200" indent="-457200">
              <a:spcBef>
                <a:spcPct val="50000"/>
              </a:spcBef>
              <a:buFontTx/>
              <a:buAutoNum type="arabicPeriod" startAt="3"/>
              <a:defRPr/>
            </a:pPr>
            <a:r>
              <a:rPr lang="en-US" sz="2400">
                <a:solidFill>
                  <a:srgbClr val="000000"/>
                </a:solidFill>
                <a:latin typeface="Times New Roman" pitchFamily="18" charset="0"/>
                <a:cs typeface="Times New Roman" pitchFamily="18" charset="0"/>
              </a:rPr>
              <a:t>Esther again spoke before the king and fell before his feet and she cried and begged him to nullify the evil decree of </a:t>
            </a:r>
            <a:r>
              <a:rPr lang="en-US" sz="2400" b="1" i="1" u="sng">
                <a:solidFill>
                  <a:srgbClr val="000000"/>
                </a:solidFill>
                <a:effectLst>
                  <a:outerShdw blurRad="38100" dist="38100" dir="2700000" algn="tl">
                    <a:srgbClr val="FFFFFF"/>
                  </a:outerShdw>
                </a:effectLst>
                <a:latin typeface="Times New Roman" pitchFamily="18" charset="0"/>
                <a:cs typeface="Times New Roman" pitchFamily="18" charset="0"/>
              </a:rPr>
              <a:t>Haman</a:t>
            </a:r>
            <a:r>
              <a:rPr lang="en-US" sz="2400">
                <a:solidFill>
                  <a:srgbClr val="000000"/>
                </a:solidFill>
                <a:latin typeface="Times New Roman" pitchFamily="18" charset="0"/>
                <a:cs typeface="Times New Roman" pitchFamily="18" charset="0"/>
              </a:rPr>
              <a:t> the Agagite and his plot that he had plotted against the Jews.</a:t>
            </a:r>
          </a:p>
          <a:p>
            <a:pPr marL="457200" indent="-457200">
              <a:spcBef>
                <a:spcPct val="50000"/>
              </a:spcBef>
              <a:defRPr/>
            </a:pPr>
            <a:endParaRPr lang="en-US">
              <a:solidFill>
                <a:srgbClr val="000000"/>
              </a:solidFill>
              <a:latin typeface="Times New Roman" pitchFamily="18" charset="0"/>
              <a:cs typeface="Times New Roman" pitchFamily="18" charset="0"/>
            </a:endParaRPr>
          </a:p>
          <a:p>
            <a:pPr marL="457200" indent="-457200">
              <a:spcBef>
                <a:spcPct val="50000"/>
              </a:spcBef>
              <a:defRPr/>
            </a:pPr>
            <a:endParaRPr lang="en-US">
              <a:solidFill>
                <a:srgbClr val="000000"/>
              </a:solidFill>
              <a:latin typeface="Times New Roman" pitchFamily="18" charset="0"/>
              <a:cs typeface="Times New Roman" pitchFamily="18" charset="0"/>
            </a:endParaRPr>
          </a:p>
          <a:p>
            <a:pPr marL="457200" indent="-457200">
              <a:spcBef>
                <a:spcPct val="50000"/>
              </a:spcBef>
              <a:defRPr/>
            </a:pPr>
            <a:endParaRPr lang="en-US">
              <a:solidFill>
                <a:srgbClr val="000000"/>
              </a:solidFill>
              <a:latin typeface="Times New Roman" pitchFamily="18" charset="0"/>
              <a:cs typeface="Times New Roman" pitchFamily="18" charset="0"/>
            </a:endParaRPr>
          </a:p>
          <a:p>
            <a:pPr marL="457200" indent="-457200">
              <a:spcBef>
                <a:spcPct val="50000"/>
              </a:spcBef>
              <a:defRPr/>
            </a:pPr>
            <a:endParaRPr lang="en-US">
              <a:solidFill>
                <a:srgbClr val="000000"/>
              </a:solidFill>
              <a:latin typeface="Times New Roman" pitchFamily="18" charset="0"/>
              <a:cs typeface="Times New Roman" pitchFamily="18" charset="0"/>
            </a:endParaRPr>
          </a:p>
          <a:p>
            <a:pPr marL="457200" indent="-457200">
              <a:spcBef>
                <a:spcPct val="50000"/>
              </a:spcBef>
              <a:buFontTx/>
              <a:buAutoNum type="arabicPeriod" startAt="3"/>
              <a:defRPr/>
            </a:pPr>
            <a:endParaRPr lang="en-US">
              <a:solidFill>
                <a:srgbClr val="000000"/>
              </a:solidFill>
              <a:latin typeface="Times New Roman" pitchFamily="18" charset="0"/>
              <a:cs typeface="Times New Roman" pitchFamily="18" charset="0"/>
            </a:endParaRPr>
          </a:p>
          <a:p>
            <a:pPr marL="457200" indent="-457200">
              <a:spcBef>
                <a:spcPct val="50000"/>
              </a:spcBef>
              <a:buFontTx/>
              <a:buAutoNum type="arabicPeriod" startAt="3"/>
              <a:defRPr/>
            </a:pPr>
            <a:endParaRPr lang="en-US">
              <a:solidFill>
                <a:srgbClr val="000000"/>
              </a:solidFill>
              <a:latin typeface="Times New Roman" pitchFamily="18" charset="0"/>
              <a:cs typeface="Times New Roman" pitchFamily="18" charset="0"/>
            </a:endParaRPr>
          </a:p>
          <a:p>
            <a:pPr marL="457200" indent="-457200">
              <a:spcBef>
                <a:spcPct val="50000"/>
              </a:spcBef>
              <a:defRPr/>
            </a:pPr>
            <a:endParaRPr lang="en-US">
              <a:solidFill>
                <a:srgbClr val="000000"/>
              </a:solidFill>
              <a:latin typeface="Times New Roman" pitchFamily="18" charset="0"/>
              <a:cs typeface="Times New Roman" pitchFamily="18" charset="0"/>
            </a:endParaRPr>
          </a:p>
          <a:p>
            <a:pPr marL="457200" indent="-457200">
              <a:spcBef>
                <a:spcPct val="50000"/>
              </a:spcBef>
              <a:defRPr/>
            </a:pPr>
            <a:r>
              <a:rPr lang="en-US" sz="2400">
                <a:solidFill>
                  <a:srgbClr val="000000"/>
                </a:solidFill>
                <a:latin typeface="Times New Roman" pitchFamily="18" charset="0"/>
                <a:cs typeface="Times New Roman" pitchFamily="18" charset="0"/>
              </a:rPr>
              <a:t>4.   The king extended the golden scepter to Esther and Esther rose and stood before the king.</a:t>
            </a:r>
          </a:p>
        </p:txBody>
      </p:sp>
      <p:sp>
        <p:nvSpPr>
          <p:cNvPr id="68611" name="Text Box 3"/>
          <p:cNvSpPr txBox="1">
            <a:spLocks noChangeArrowheads="1"/>
          </p:cNvSpPr>
          <p:nvPr/>
        </p:nvSpPr>
        <p:spPr bwMode="auto">
          <a:xfrm>
            <a:off x="4572000" y="0"/>
            <a:ext cx="4572000" cy="5508625"/>
          </a:xfrm>
          <a:prstGeom prst="rect">
            <a:avLst/>
          </a:prstGeom>
          <a:noFill/>
          <a:ln w="9525">
            <a:noFill/>
            <a:miter lim="800000"/>
            <a:headEnd/>
            <a:tailEnd/>
          </a:ln>
          <a:effectLst/>
        </p:spPr>
        <p:txBody>
          <a:bodyPr>
            <a:spAutoFit/>
          </a:bodyPr>
          <a:lstStyle/>
          <a:p>
            <a:pPr algn="r" rtl="1">
              <a:spcBef>
                <a:spcPct val="50000"/>
              </a:spcBef>
              <a:defRPr/>
            </a:pPr>
            <a:r>
              <a:rPr lang="he-IL" sz="3200" b="1">
                <a:solidFill>
                  <a:srgbClr val="000000"/>
                </a:solidFill>
                <a:latin typeface="Arial" charset="0"/>
                <a:cs typeface="David" pitchFamily="2" charset="-79"/>
              </a:rPr>
              <a:t>ג</a:t>
            </a:r>
            <a:r>
              <a:rPr lang="en-US" sz="3200" b="1">
                <a:solidFill>
                  <a:srgbClr val="000000"/>
                </a:solidFill>
                <a:latin typeface="Arial" charset="0"/>
                <a:cs typeface="David" pitchFamily="2" charset="-79"/>
              </a:rPr>
              <a:t>.</a:t>
            </a:r>
            <a:r>
              <a:rPr lang="he-IL" sz="3200">
                <a:solidFill>
                  <a:srgbClr val="000000"/>
                </a:solidFill>
                <a:latin typeface="Arial" charset="0"/>
                <a:cs typeface="David" pitchFamily="2" charset="-79"/>
              </a:rPr>
              <a:t> וַתּוֹסֶף אֶסְתֵּר, וַתְּדַבֵּר לִפְנֵי </a:t>
            </a:r>
            <a:r>
              <a:rPr lang="en-US" sz="3200">
                <a:solidFill>
                  <a:srgbClr val="000000"/>
                </a:solidFill>
                <a:latin typeface="Arial" charset="0"/>
                <a:cs typeface="David" pitchFamily="2" charset="-79"/>
              </a:rPr>
              <a:t>     </a:t>
            </a:r>
            <a:r>
              <a:rPr lang="he-IL" sz="3200">
                <a:solidFill>
                  <a:srgbClr val="000000"/>
                </a:solidFill>
                <a:latin typeface="Arial" charset="0"/>
                <a:cs typeface="David" pitchFamily="2" charset="-79"/>
              </a:rPr>
              <a:t>הַמֶּלֶךְ, וַתִּפֹּל, לִפְנֵי רַגְלָיו; </a:t>
            </a:r>
            <a:r>
              <a:rPr lang="en-US" sz="3200">
                <a:solidFill>
                  <a:srgbClr val="000000"/>
                </a:solidFill>
                <a:latin typeface="Arial" charset="0"/>
                <a:cs typeface="David" pitchFamily="2" charset="-79"/>
              </a:rPr>
              <a:t>      </a:t>
            </a:r>
            <a:r>
              <a:rPr lang="he-IL" sz="3200">
                <a:solidFill>
                  <a:srgbClr val="000000"/>
                </a:solidFill>
                <a:latin typeface="Arial" charset="0"/>
                <a:cs typeface="David" pitchFamily="2" charset="-79"/>
              </a:rPr>
              <a:t>וַתֵּבְךְּ וַתִּתְחַנֶּן לוֹ, לְהַעֲבִיר </a:t>
            </a:r>
            <a:r>
              <a:rPr lang="en-US" sz="3200">
                <a:solidFill>
                  <a:srgbClr val="000000"/>
                </a:solidFill>
                <a:latin typeface="Arial" charset="0"/>
                <a:cs typeface="David" pitchFamily="2" charset="-79"/>
              </a:rPr>
              <a:t>      </a:t>
            </a:r>
            <a:r>
              <a:rPr lang="he-IL" sz="3200">
                <a:solidFill>
                  <a:srgbClr val="000000"/>
                </a:solidFill>
                <a:latin typeface="Arial" charset="0"/>
                <a:cs typeface="David" pitchFamily="2" charset="-79"/>
              </a:rPr>
              <a:t>אֶת רָעַת </a:t>
            </a:r>
            <a:r>
              <a:rPr lang="he-IL" sz="3200" b="1" u="sng">
                <a:solidFill>
                  <a:srgbClr val="000000"/>
                </a:solidFill>
                <a:effectLst>
                  <a:outerShdw blurRad="38100" dist="38100" dir="2700000" algn="tl">
                    <a:srgbClr val="FFFFFF"/>
                  </a:outerShdw>
                </a:effectLst>
                <a:latin typeface="Arial" charset="0"/>
                <a:cs typeface="David" pitchFamily="2" charset="-79"/>
              </a:rPr>
              <a:t>הָמָן</a:t>
            </a:r>
            <a:r>
              <a:rPr lang="he-IL" sz="3200">
                <a:solidFill>
                  <a:srgbClr val="000000"/>
                </a:solidFill>
                <a:latin typeface="Arial" charset="0"/>
                <a:cs typeface="David" pitchFamily="2" charset="-79"/>
              </a:rPr>
              <a:t> הָאֲגָגִי, וְאֵת </a:t>
            </a:r>
            <a:r>
              <a:rPr lang="en-US" sz="3200">
                <a:solidFill>
                  <a:srgbClr val="000000"/>
                </a:solidFill>
                <a:latin typeface="Arial" charset="0"/>
                <a:cs typeface="David" pitchFamily="2" charset="-79"/>
              </a:rPr>
              <a:t>      </a:t>
            </a:r>
            <a:r>
              <a:rPr lang="he-IL" sz="3200">
                <a:solidFill>
                  <a:srgbClr val="000000"/>
                </a:solidFill>
                <a:latin typeface="Arial" charset="0"/>
                <a:cs typeface="David" pitchFamily="2" charset="-79"/>
              </a:rPr>
              <a:t>מַחֲשַׁבְתּוֹ, אֲשֶׁר חָשַׁב עַל </a:t>
            </a:r>
            <a:r>
              <a:rPr lang="en-US" sz="3200">
                <a:solidFill>
                  <a:srgbClr val="000000"/>
                </a:solidFill>
                <a:latin typeface="Arial" charset="0"/>
                <a:cs typeface="David" pitchFamily="2" charset="-79"/>
              </a:rPr>
              <a:t>        </a:t>
            </a:r>
            <a:r>
              <a:rPr lang="he-IL" sz="3200">
                <a:solidFill>
                  <a:srgbClr val="000000"/>
                </a:solidFill>
                <a:latin typeface="Arial" charset="0"/>
                <a:cs typeface="David" pitchFamily="2" charset="-79"/>
              </a:rPr>
              <a:t>הַיְּהוּדִים.</a:t>
            </a:r>
            <a:endParaRPr lang="en-US" sz="3200">
              <a:solidFill>
                <a:srgbClr val="000000"/>
              </a:solidFill>
              <a:latin typeface="Arial" charset="0"/>
              <a:cs typeface="David" pitchFamily="2" charset="-79"/>
            </a:endParaRPr>
          </a:p>
          <a:p>
            <a:pPr algn="r" rtl="1">
              <a:spcBef>
                <a:spcPct val="50000"/>
              </a:spcBef>
              <a:defRPr/>
            </a:pPr>
            <a:endParaRPr lang="en-US" sz="3200">
              <a:solidFill>
                <a:srgbClr val="000000"/>
              </a:solidFill>
              <a:latin typeface="Arial" charset="0"/>
              <a:cs typeface="David" pitchFamily="2" charset="-79"/>
            </a:endParaRPr>
          </a:p>
          <a:p>
            <a:pPr algn="r" rtl="1">
              <a:spcBef>
                <a:spcPct val="50000"/>
              </a:spcBef>
              <a:defRPr/>
            </a:pPr>
            <a:r>
              <a:rPr lang="he-IL" sz="3200" b="1">
                <a:solidFill>
                  <a:srgbClr val="000000"/>
                </a:solidFill>
                <a:latin typeface="Arial" charset="0"/>
                <a:cs typeface="David" pitchFamily="2" charset="-79"/>
              </a:rPr>
              <a:t>ד</a:t>
            </a:r>
            <a:r>
              <a:rPr lang="en-US" sz="3200" b="1">
                <a:solidFill>
                  <a:srgbClr val="000000"/>
                </a:solidFill>
                <a:latin typeface="Arial" charset="0"/>
                <a:cs typeface="David" pitchFamily="2" charset="-79"/>
              </a:rPr>
              <a:t>.</a:t>
            </a:r>
            <a:r>
              <a:rPr lang="he-IL" sz="3200">
                <a:solidFill>
                  <a:srgbClr val="000000"/>
                </a:solidFill>
                <a:latin typeface="Arial" charset="0"/>
                <a:cs typeface="David" pitchFamily="2" charset="-79"/>
              </a:rPr>
              <a:t> וַיּוֹשֶׁט הַמֶּלֶךְ לְאֶסְתֵּר, אֵת </a:t>
            </a:r>
            <a:r>
              <a:rPr lang="en-US" sz="3200">
                <a:solidFill>
                  <a:srgbClr val="000000"/>
                </a:solidFill>
                <a:latin typeface="Arial" charset="0"/>
                <a:cs typeface="David" pitchFamily="2" charset="-79"/>
              </a:rPr>
              <a:t>     </a:t>
            </a:r>
            <a:r>
              <a:rPr lang="he-IL" sz="3200">
                <a:solidFill>
                  <a:srgbClr val="000000"/>
                </a:solidFill>
                <a:latin typeface="Arial" charset="0"/>
                <a:cs typeface="David" pitchFamily="2" charset="-79"/>
              </a:rPr>
              <a:t>שַׁרְבִט הַזָּהָב; וַתָּקָם אֶסְתֵּר, </a:t>
            </a:r>
            <a:r>
              <a:rPr lang="en-US" sz="3200">
                <a:solidFill>
                  <a:srgbClr val="000000"/>
                </a:solidFill>
                <a:latin typeface="Arial" charset="0"/>
                <a:cs typeface="David" pitchFamily="2" charset="-79"/>
              </a:rPr>
              <a:t>    </a:t>
            </a:r>
            <a:r>
              <a:rPr lang="he-IL" sz="3200">
                <a:solidFill>
                  <a:srgbClr val="000000"/>
                </a:solidFill>
                <a:latin typeface="Arial" charset="0"/>
                <a:cs typeface="David" pitchFamily="2" charset="-79"/>
              </a:rPr>
              <a:t>וַתַּעֲמֹד לִפְנֵי הַמֶּלֶךְ.</a:t>
            </a:r>
            <a:endParaRPr lang="en-US" sz="3200">
              <a:solidFill>
                <a:srgbClr val="000000"/>
              </a:solidFill>
              <a:latin typeface="Arial" charset="0"/>
              <a:cs typeface="David" pitchFamily="2" charset="-79"/>
            </a:endParaRPr>
          </a:p>
        </p:txBody>
      </p:sp>
      <p:pic>
        <p:nvPicPr>
          <p:cNvPr id="5" name="Picture 4" descr="256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40113" y="1662113"/>
            <a:ext cx="2252662" cy="408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ie 5"/>
          <p:cNvSpPr/>
          <p:nvPr/>
        </p:nvSpPr>
        <p:spPr>
          <a:xfrm>
            <a:off x="452438" y="677863"/>
            <a:ext cx="6226175" cy="5686425"/>
          </a:xfrm>
          <a:prstGeom prst="pie">
            <a:avLst>
              <a:gd name="adj1" fmla="val 3674221"/>
              <a:gd name="adj2" fmla="val 17537545"/>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solidFill>
                <a:schemeClr val="tx1"/>
              </a:solidFill>
            </a:endParaRPr>
          </a:p>
        </p:txBody>
      </p:sp>
      <p:sp>
        <p:nvSpPr>
          <p:cNvPr id="7" name="Pie 6"/>
          <p:cNvSpPr/>
          <p:nvPr/>
        </p:nvSpPr>
        <p:spPr>
          <a:xfrm>
            <a:off x="452438" y="677863"/>
            <a:ext cx="6226175" cy="5686425"/>
          </a:xfrm>
          <a:prstGeom prst="pie">
            <a:avLst>
              <a:gd name="adj1" fmla="val 3314834"/>
              <a:gd name="adj2" fmla="val 17872076"/>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solidFill>
                <a:schemeClr val="tx1"/>
              </a:solidFill>
            </a:endParaRPr>
          </a:p>
        </p:txBody>
      </p:sp>
      <p:sp>
        <p:nvSpPr>
          <p:cNvPr id="8" name="Pie 7"/>
          <p:cNvSpPr/>
          <p:nvPr/>
        </p:nvSpPr>
        <p:spPr>
          <a:xfrm>
            <a:off x="452438" y="677863"/>
            <a:ext cx="6226175" cy="5686425"/>
          </a:xfrm>
          <a:prstGeom prst="pie">
            <a:avLst>
              <a:gd name="adj1" fmla="val 3084250"/>
              <a:gd name="adj2" fmla="val 18186999"/>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solidFill>
                <a:schemeClr val="tx1"/>
              </a:solidFill>
            </a:endParaRPr>
          </a:p>
        </p:txBody>
      </p:sp>
      <p:sp>
        <p:nvSpPr>
          <p:cNvPr id="9" name="Pie 8"/>
          <p:cNvSpPr/>
          <p:nvPr/>
        </p:nvSpPr>
        <p:spPr>
          <a:xfrm>
            <a:off x="452438" y="677863"/>
            <a:ext cx="6226175" cy="5686425"/>
          </a:xfrm>
          <a:prstGeom prst="pie">
            <a:avLst>
              <a:gd name="adj1" fmla="val 2842708"/>
              <a:gd name="adj2" fmla="val 18475339"/>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solidFill>
                <a:schemeClr val="tx1"/>
              </a:solidFill>
            </a:endParaRPr>
          </a:p>
        </p:txBody>
      </p:sp>
      <p:sp>
        <p:nvSpPr>
          <p:cNvPr id="10" name="Pie 9"/>
          <p:cNvSpPr/>
          <p:nvPr/>
        </p:nvSpPr>
        <p:spPr>
          <a:xfrm>
            <a:off x="452438" y="677863"/>
            <a:ext cx="6226175" cy="5686425"/>
          </a:xfrm>
          <a:prstGeom prst="pie">
            <a:avLst>
              <a:gd name="adj1" fmla="val 2645407"/>
              <a:gd name="adj2" fmla="val 18710796"/>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solidFill>
                <a:schemeClr val="tx1"/>
              </a:solidFill>
            </a:endParaRPr>
          </a:p>
        </p:txBody>
      </p:sp>
      <p:sp>
        <p:nvSpPr>
          <p:cNvPr id="11" name="Pie 10"/>
          <p:cNvSpPr/>
          <p:nvPr/>
        </p:nvSpPr>
        <p:spPr>
          <a:xfrm>
            <a:off x="452438" y="666750"/>
            <a:ext cx="6226175" cy="5686425"/>
          </a:xfrm>
          <a:prstGeom prst="pie">
            <a:avLst>
              <a:gd name="adj1" fmla="val 2350940"/>
              <a:gd name="adj2" fmla="val 18972494"/>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solidFill>
                <a:schemeClr val="tx1"/>
              </a:solidFill>
            </a:endParaRPr>
          </a:p>
        </p:txBody>
      </p:sp>
      <p:sp>
        <p:nvSpPr>
          <p:cNvPr id="12" name="Pie 11"/>
          <p:cNvSpPr/>
          <p:nvPr/>
        </p:nvSpPr>
        <p:spPr>
          <a:xfrm>
            <a:off x="452438" y="677863"/>
            <a:ext cx="6226175" cy="5686425"/>
          </a:xfrm>
          <a:prstGeom prst="pie">
            <a:avLst>
              <a:gd name="adj1" fmla="val 1921084"/>
              <a:gd name="adj2" fmla="val 19277604"/>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solidFill>
                <a:schemeClr val="tx1"/>
              </a:solidFill>
            </a:endParaRPr>
          </a:p>
        </p:txBody>
      </p:sp>
      <p:sp>
        <p:nvSpPr>
          <p:cNvPr id="13" name="Pie 12"/>
          <p:cNvSpPr/>
          <p:nvPr/>
        </p:nvSpPr>
        <p:spPr>
          <a:xfrm>
            <a:off x="452438" y="666750"/>
            <a:ext cx="6226175" cy="5686425"/>
          </a:xfrm>
          <a:prstGeom prst="pie">
            <a:avLst>
              <a:gd name="adj1" fmla="val 1570955"/>
              <a:gd name="adj2" fmla="val 19630294"/>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solidFill>
                <a:schemeClr val="tx1"/>
              </a:solidFill>
            </a:endParaRPr>
          </a:p>
        </p:txBody>
      </p:sp>
      <p:sp>
        <p:nvSpPr>
          <p:cNvPr id="14" name="Pie 13"/>
          <p:cNvSpPr/>
          <p:nvPr/>
        </p:nvSpPr>
        <p:spPr>
          <a:xfrm>
            <a:off x="452438" y="666750"/>
            <a:ext cx="6226175" cy="5686425"/>
          </a:xfrm>
          <a:prstGeom prst="pie">
            <a:avLst>
              <a:gd name="adj1" fmla="val 1295746"/>
              <a:gd name="adj2" fmla="val 19957270"/>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solidFill>
                <a:schemeClr val="tx1"/>
              </a:solidFill>
            </a:endParaRPr>
          </a:p>
        </p:txBody>
      </p:sp>
      <p:sp>
        <p:nvSpPr>
          <p:cNvPr id="15" name="Pie 14"/>
          <p:cNvSpPr/>
          <p:nvPr/>
        </p:nvSpPr>
        <p:spPr>
          <a:xfrm>
            <a:off x="452438" y="677863"/>
            <a:ext cx="6226175" cy="5686425"/>
          </a:xfrm>
          <a:prstGeom prst="pie">
            <a:avLst>
              <a:gd name="adj1" fmla="val 1030008"/>
              <a:gd name="adj2" fmla="val 20242622"/>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solidFill>
                <a:schemeClr val="tx1"/>
              </a:solidFill>
            </a:endParaRPr>
          </a:p>
        </p:txBody>
      </p:sp>
      <p:sp>
        <p:nvSpPr>
          <p:cNvPr id="16" name="Pie 15"/>
          <p:cNvSpPr/>
          <p:nvPr/>
        </p:nvSpPr>
        <p:spPr>
          <a:xfrm>
            <a:off x="452438" y="677863"/>
            <a:ext cx="6226175" cy="5686425"/>
          </a:xfrm>
          <a:prstGeom prst="pie">
            <a:avLst>
              <a:gd name="adj1" fmla="val 786685"/>
              <a:gd name="adj2" fmla="val 20480930"/>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solidFill>
                <a:schemeClr val="tx1"/>
              </a:solidFill>
            </a:endParaRPr>
          </a:p>
        </p:txBody>
      </p:sp>
      <p:sp>
        <p:nvSpPr>
          <p:cNvPr id="17" name="Pie 16"/>
          <p:cNvSpPr/>
          <p:nvPr/>
        </p:nvSpPr>
        <p:spPr>
          <a:xfrm>
            <a:off x="452438" y="666750"/>
            <a:ext cx="6226175" cy="5686425"/>
          </a:xfrm>
          <a:prstGeom prst="pie">
            <a:avLst>
              <a:gd name="adj1" fmla="val 590500"/>
              <a:gd name="adj2" fmla="val 20690178"/>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solidFill>
                <a:schemeClr val="tx1"/>
              </a:solidFill>
            </a:endParaRPr>
          </a:p>
        </p:txBody>
      </p:sp>
      <p:sp>
        <p:nvSpPr>
          <p:cNvPr id="18" name="Pie 17"/>
          <p:cNvSpPr/>
          <p:nvPr/>
        </p:nvSpPr>
        <p:spPr>
          <a:xfrm>
            <a:off x="452438" y="666750"/>
            <a:ext cx="6226175" cy="5686425"/>
          </a:xfrm>
          <a:prstGeom prst="pie">
            <a:avLst>
              <a:gd name="adj1" fmla="val 409682"/>
              <a:gd name="adj2" fmla="val 20901823"/>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solidFill>
                <a:schemeClr val="tx1"/>
              </a:solidFill>
            </a:endParaRPr>
          </a:p>
        </p:txBody>
      </p:sp>
      <p:sp>
        <p:nvSpPr>
          <p:cNvPr id="19" name="Pie 18"/>
          <p:cNvSpPr/>
          <p:nvPr/>
        </p:nvSpPr>
        <p:spPr>
          <a:xfrm>
            <a:off x="452438" y="666750"/>
            <a:ext cx="6226175" cy="5686425"/>
          </a:xfrm>
          <a:prstGeom prst="pie">
            <a:avLst>
              <a:gd name="adj1" fmla="val 178496"/>
              <a:gd name="adj2" fmla="val 21209771"/>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solidFill>
                <a:schemeClr val="tx1"/>
              </a:solidFill>
            </a:endParaRPr>
          </a:p>
        </p:txBody>
      </p:sp>
      <p:sp>
        <p:nvSpPr>
          <p:cNvPr id="20" name="Pie 19"/>
          <p:cNvSpPr/>
          <p:nvPr/>
        </p:nvSpPr>
        <p:spPr>
          <a:xfrm>
            <a:off x="452438" y="677863"/>
            <a:ext cx="6226175" cy="5686425"/>
          </a:xfrm>
          <a:prstGeom prst="pie">
            <a:avLst>
              <a:gd name="adj1" fmla="val 21530766"/>
              <a:gd name="adj2" fmla="val 21507887"/>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solidFill>
                <a:schemeClr val="tx1"/>
              </a:solidFill>
            </a:endParaRPr>
          </a:p>
        </p:txBody>
      </p:sp>
      <p:sp>
        <p:nvSpPr>
          <p:cNvPr id="21" name="Oval 20"/>
          <p:cNvSpPr/>
          <p:nvPr/>
        </p:nvSpPr>
        <p:spPr>
          <a:xfrm>
            <a:off x="3062288" y="2346325"/>
            <a:ext cx="377825" cy="417513"/>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p>
        </p:txBody>
      </p:sp>
      <p:sp>
        <p:nvSpPr>
          <p:cNvPr id="22" name="Rectangle 21"/>
          <p:cNvSpPr/>
          <p:nvPr/>
        </p:nvSpPr>
        <p:spPr>
          <a:xfrm rot="20794063">
            <a:off x="6539249" y="2429169"/>
            <a:ext cx="2646878" cy="1200329"/>
          </a:xfrm>
          <a:prstGeom prst="rect">
            <a:avLst/>
          </a:prstGeom>
          <a:noFill/>
        </p:spPr>
        <p:txBody>
          <a:bodyPr wrap="none">
            <a:spAutoFit/>
          </a:bodyPr>
          <a:lstStyle/>
          <a:p>
            <a:pPr algn="ctr">
              <a:spcBef>
                <a:spcPct val="50000"/>
              </a:spcBef>
              <a:defRPr/>
            </a:pPr>
            <a:r>
              <a:rPr lang="en-US" sz="7200" b="1" dirty="0">
                <a:ln w="12700">
                  <a:solidFill>
                    <a:srgbClr val="000000"/>
                  </a:solidFill>
                  <a:prstDash val="solid"/>
                </a:ln>
                <a:solidFill>
                  <a:srgbClr val="000000"/>
                </a:solidFill>
                <a:effectLst>
                  <a:outerShdw blurRad="41275" dist="20320" dir="1800000" algn="tl" rotWithShape="0">
                    <a:srgbClr val="000000">
                      <a:alpha val="40000"/>
                    </a:srgbClr>
                  </a:outerShdw>
                </a:effectLst>
                <a:latin typeface="Abadi MT Condensed Extra Bold"/>
                <a:cs typeface="Abadi MT Condensed Extra Bold"/>
              </a:rPr>
              <a:t>- BURP</a:t>
            </a:r>
            <a:endParaRPr lang="en-US" sz="7200" b="1" dirty="0">
              <a:ln w="12700">
                <a:solidFill>
                  <a:srgbClr val="000000"/>
                </a:solidFill>
                <a:prstDash val="solid"/>
              </a:ln>
              <a:solidFill>
                <a:srgbClr val="000000"/>
              </a:solidFill>
              <a:effectLst>
                <a:outerShdw blurRad="41275" dist="20320" dir="1800000" algn="tl" rotWithShape="0">
                  <a:srgbClr val="000000">
                    <a:alpha val="40000"/>
                  </a:srgbClr>
                </a:outerShdw>
              </a:effectLst>
              <a:latin typeface="Abadi MT Condensed Extra Bold"/>
              <a:cs typeface="Abadi MT Condensed Extra Bold"/>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nodeType="afterGroup">
                            <p:stCondLst>
                              <p:cond delay="500"/>
                            </p:stCondLst>
                            <p:childTnLst>
                              <p:par>
                                <p:cTn id="9" presetID="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1" presetClass="entr" presetSubtype="0" fill="hold" grpId="0" nodeType="afterEffect">
                                  <p:stCondLst>
                                    <p:cond delay="1000"/>
                                  </p:stCondLst>
                                  <p:childTnLst>
                                    <p:set>
                                      <p:cBhvr>
                                        <p:cTn id="15" dur="1" fill="hold">
                                          <p:stCondLst>
                                            <p:cond delay="0"/>
                                          </p:stCondLst>
                                        </p:cTn>
                                        <p:tgtEl>
                                          <p:spTgt spid="21"/>
                                        </p:tgtEl>
                                        <p:attrNameLst>
                                          <p:attrName>style.visibility</p:attrName>
                                        </p:attrNameLst>
                                      </p:cBhvr>
                                      <p:to>
                                        <p:strVal val="visible"/>
                                      </p:to>
                                    </p:set>
                                  </p:childTnLst>
                                </p:cTn>
                              </p:par>
                            </p:childTnLst>
                          </p:cTn>
                        </p:par>
                        <p:par>
                          <p:cTn id="16" fill="hold" nodeType="afterGroup">
                            <p:stCondLst>
                              <p:cond delay="2000"/>
                            </p:stCondLst>
                            <p:childTnLst>
                              <p:par>
                                <p:cTn id="17" presetID="1" presetClass="entr" presetSubtype="0" fill="hold" nodeType="afterEffect">
                                  <p:stCondLst>
                                    <p:cond delay="1100"/>
                                  </p:stCondLst>
                                  <p:childTnLst>
                                    <p:set>
                                      <p:cBhvr>
                                        <p:cTn id="18" dur="1" fill="hold">
                                          <p:stCondLst>
                                            <p:cond delay="0"/>
                                          </p:stCondLst>
                                        </p:cTn>
                                        <p:tgtEl>
                                          <p:spTgt spid="7"/>
                                        </p:tgtEl>
                                        <p:attrNameLst>
                                          <p:attrName>style.visibility</p:attrName>
                                        </p:attrNameLst>
                                      </p:cBhvr>
                                      <p:to>
                                        <p:strVal val="visible"/>
                                      </p:to>
                                    </p:set>
                                  </p:childTnLst>
                                </p:cTn>
                              </p:par>
                            </p:childTnLst>
                          </p:cTn>
                        </p:par>
                        <p:par>
                          <p:cTn id="19" fill="hold" nodeType="afterGroup">
                            <p:stCondLst>
                              <p:cond delay="3100"/>
                            </p:stCondLst>
                            <p:childTnLst>
                              <p:par>
                                <p:cTn id="20" presetID="1" presetClass="entr" presetSubtype="0" fill="hold" nodeType="afterEffect">
                                  <p:stCondLst>
                                    <p:cond delay="100"/>
                                  </p:stCondLst>
                                  <p:childTnLst>
                                    <p:set>
                                      <p:cBhvr>
                                        <p:cTn id="21" dur="1" fill="hold">
                                          <p:stCondLst>
                                            <p:cond delay="0"/>
                                          </p:stCondLst>
                                        </p:cTn>
                                        <p:tgtEl>
                                          <p:spTgt spid="8"/>
                                        </p:tgtEl>
                                        <p:attrNameLst>
                                          <p:attrName>style.visibility</p:attrName>
                                        </p:attrNameLst>
                                      </p:cBhvr>
                                      <p:to>
                                        <p:strVal val="visible"/>
                                      </p:to>
                                    </p:set>
                                  </p:childTnLst>
                                </p:cTn>
                              </p:par>
                            </p:childTnLst>
                          </p:cTn>
                        </p:par>
                        <p:par>
                          <p:cTn id="22" fill="hold" nodeType="afterGroup">
                            <p:stCondLst>
                              <p:cond delay="3200"/>
                            </p:stCondLst>
                            <p:childTnLst>
                              <p:par>
                                <p:cTn id="23" presetID="1" presetClass="entr" presetSubtype="0" fill="hold" nodeType="afterEffect">
                                  <p:stCondLst>
                                    <p:cond delay="100"/>
                                  </p:stCondLst>
                                  <p:childTnLst>
                                    <p:set>
                                      <p:cBhvr>
                                        <p:cTn id="24" dur="1" fill="hold">
                                          <p:stCondLst>
                                            <p:cond delay="0"/>
                                          </p:stCondLst>
                                        </p:cTn>
                                        <p:tgtEl>
                                          <p:spTgt spid="9"/>
                                        </p:tgtEl>
                                        <p:attrNameLst>
                                          <p:attrName>style.visibility</p:attrName>
                                        </p:attrNameLst>
                                      </p:cBhvr>
                                      <p:to>
                                        <p:strVal val="visible"/>
                                      </p:to>
                                    </p:set>
                                  </p:childTnLst>
                                </p:cTn>
                              </p:par>
                            </p:childTnLst>
                          </p:cTn>
                        </p:par>
                        <p:par>
                          <p:cTn id="25" fill="hold" nodeType="afterGroup">
                            <p:stCondLst>
                              <p:cond delay="3300"/>
                            </p:stCondLst>
                            <p:childTnLst>
                              <p:par>
                                <p:cTn id="26" presetID="1" presetClass="entr" presetSubtype="0" fill="hold" nodeType="afterEffect">
                                  <p:stCondLst>
                                    <p:cond delay="100"/>
                                  </p:stCondLst>
                                  <p:childTnLst>
                                    <p:set>
                                      <p:cBhvr>
                                        <p:cTn id="27" dur="1" fill="hold">
                                          <p:stCondLst>
                                            <p:cond delay="0"/>
                                          </p:stCondLst>
                                        </p:cTn>
                                        <p:tgtEl>
                                          <p:spTgt spid="10"/>
                                        </p:tgtEl>
                                        <p:attrNameLst>
                                          <p:attrName>style.visibility</p:attrName>
                                        </p:attrNameLst>
                                      </p:cBhvr>
                                      <p:to>
                                        <p:strVal val="visible"/>
                                      </p:to>
                                    </p:set>
                                  </p:childTnLst>
                                </p:cTn>
                              </p:par>
                            </p:childTnLst>
                          </p:cTn>
                        </p:par>
                        <p:par>
                          <p:cTn id="28" fill="hold" nodeType="afterGroup">
                            <p:stCondLst>
                              <p:cond delay="3400"/>
                            </p:stCondLst>
                            <p:childTnLst>
                              <p:par>
                                <p:cTn id="29" presetID="1" presetClass="entr" presetSubtype="0" fill="hold" nodeType="afterEffect">
                                  <p:stCondLst>
                                    <p:cond delay="100"/>
                                  </p:stCondLst>
                                  <p:childTnLst>
                                    <p:set>
                                      <p:cBhvr>
                                        <p:cTn id="30" dur="1" fill="hold">
                                          <p:stCondLst>
                                            <p:cond delay="0"/>
                                          </p:stCondLst>
                                        </p:cTn>
                                        <p:tgtEl>
                                          <p:spTgt spid="11"/>
                                        </p:tgtEl>
                                        <p:attrNameLst>
                                          <p:attrName>style.visibility</p:attrName>
                                        </p:attrNameLst>
                                      </p:cBhvr>
                                      <p:to>
                                        <p:strVal val="visible"/>
                                      </p:to>
                                    </p:set>
                                  </p:childTnLst>
                                </p:cTn>
                              </p:par>
                            </p:childTnLst>
                          </p:cTn>
                        </p:par>
                        <p:par>
                          <p:cTn id="31" fill="hold" nodeType="afterGroup">
                            <p:stCondLst>
                              <p:cond delay="3500"/>
                            </p:stCondLst>
                            <p:childTnLst>
                              <p:par>
                                <p:cTn id="32" presetID="1" presetClass="entr" presetSubtype="0" fill="hold" nodeType="afterEffect">
                                  <p:stCondLst>
                                    <p:cond delay="100"/>
                                  </p:stCondLst>
                                  <p:childTnLst>
                                    <p:set>
                                      <p:cBhvr>
                                        <p:cTn id="33" dur="1" fill="hold">
                                          <p:stCondLst>
                                            <p:cond delay="0"/>
                                          </p:stCondLst>
                                        </p:cTn>
                                        <p:tgtEl>
                                          <p:spTgt spid="12"/>
                                        </p:tgtEl>
                                        <p:attrNameLst>
                                          <p:attrName>style.visibility</p:attrName>
                                        </p:attrNameLst>
                                      </p:cBhvr>
                                      <p:to>
                                        <p:strVal val="visible"/>
                                      </p:to>
                                    </p:set>
                                  </p:childTnLst>
                                </p:cTn>
                              </p:par>
                            </p:childTnLst>
                          </p:cTn>
                        </p:par>
                        <p:par>
                          <p:cTn id="34" fill="hold" nodeType="afterGroup">
                            <p:stCondLst>
                              <p:cond delay="3600"/>
                            </p:stCondLst>
                            <p:childTnLst>
                              <p:par>
                                <p:cTn id="35" presetID="1" presetClass="entr" presetSubtype="0" fill="hold" nodeType="afterEffect">
                                  <p:stCondLst>
                                    <p:cond delay="100"/>
                                  </p:stCondLst>
                                  <p:childTnLst>
                                    <p:set>
                                      <p:cBhvr>
                                        <p:cTn id="36" dur="1" fill="hold">
                                          <p:stCondLst>
                                            <p:cond delay="0"/>
                                          </p:stCondLst>
                                        </p:cTn>
                                        <p:tgtEl>
                                          <p:spTgt spid="13"/>
                                        </p:tgtEl>
                                        <p:attrNameLst>
                                          <p:attrName>style.visibility</p:attrName>
                                        </p:attrNameLst>
                                      </p:cBhvr>
                                      <p:to>
                                        <p:strVal val="visible"/>
                                      </p:to>
                                    </p:set>
                                  </p:childTnLst>
                                </p:cTn>
                              </p:par>
                            </p:childTnLst>
                          </p:cTn>
                        </p:par>
                        <p:par>
                          <p:cTn id="37" fill="hold" nodeType="afterGroup">
                            <p:stCondLst>
                              <p:cond delay="3700"/>
                            </p:stCondLst>
                            <p:childTnLst>
                              <p:par>
                                <p:cTn id="38" presetID="1" presetClass="entr" presetSubtype="0" fill="hold" nodeType="afterEffect">
                                  <p:stCondLst>
                                    <p:cond delay="100"/>
                                  </p:stCondLst>
                                  <p:childTnLst>
                                    <p:set>
                                      <p:cBhvr>
                                        <p:cTn id="39" dur="1" fill="hold">
                                          <p:stCondLst>
                                            <p:cond delay="0"/>
                                          </p:stCondLst>
                                        </p:cTn>
                                        <p:tgtEl>
                                          <p:spTgt spid="14"/>
                                        </p:tgtEl>
                                        <p:attrNameLst>
                                          <p:attrName>style.visibility</p:attrName>
                                        </p:attrNameLst>
                                      </p:cBhvr>
                                      <p:to>
                                        <p:strVal val="visible"/>
                                      </p:to>
                                    </p:set>
                                  </p:childTnLst>
                                </p:cTn>
                              </p:par>
                            </p:childTnLst>
                          </p:cTn>
                        </p:par>
                        <p:par>
                          <p:cTn id="40" fill="hold" nodeType="afterGroup">
                            <p:stCondLst>
                              <p:cond delay="3800"/>
                            </p:stCondLst>
                            <p:childTnLst>
                              <p:par>
                                <p:cTn id="41" presetID="1" presetClass="entr" presetSubtype="0" fill="hold" nodeType="afterEffect">
                                  <p:stCondLst>
                                    <p:cond delay="100"/>
                                  </p:stCondLst>
                                  <p:childTnLst>
                                    <p:set>
                                      <p:cBhvr>
                                        <p:cTn id="42" dur="1" fill="hold">
                                          <p:stCondLst>
                                            <p:cond delay="0"/>
                                          </p:stCondLst>
                                        </p:cTn>
                                        <p:tgtEl>
                                          <p:spTgt spid="15"/>
                                        </p:tgtEl>
                                        <p:attrNameLst>
                                          <p:attrName>style.visibility</p:attrName>
                                        </p:attrNameLst>
                                      </p:cBhvr>
                                      <p:to>
                                        <p:strVal val="visible"/>
                                      </p:to>
                                    </p:set>
                                  </p:childTnLst>
                                </p:cTn>
                              </p:par>
                            </p:childTnLst>
                          </p:cTn>
                        </p:par>
                        <p:par>
                          <p:cTn id="43" fill="hold" nodeType="afterGroup">
                            <p:stCondLst>
                              <p:cond delay="3900"/>
                            </p:stCondLst>
                            <p:childTnLst>
                              <p:par>
                                <p:cTn id="44" presetID="1" presetClass="entr" presetSubtype="0" fill="hold" nodeType="afterEffect">
                                  <p:stCondLst>
                                    <p:cond delay="100"/>
                                  </p:stCondLst>
                                  <p:childTnLst>
                                    <p:set>
                                      <p:cBhvr>
                                        <p:cTn id="45" dur="1" fill="hold">
                                          <p:stCondLst>
                                            <p:cond delay="0"/>
                                          </p:stCondLst>
                                        </p:cTn>
                                        <p:tgtEl>
                                          <p:spTgt spid="16"/>
                                        </p:tgtEl>
                                        <p:attrNameLst>
                                          <p:attrName>style.visibility</p:attrName>
                                        </p:attrNameLst>
                                      </p:cBhvr>
                                      <p:to>
                                        <p:strVal val="visible"/>
                                      </p:to>
                                    </p:set>
                                  </p:childTnLst>
                                </p:cTn>
                              </p:par>
                            </p:childTnLst>
                          </p:cTn>
                        </p:par>
                        <p:par>
                          <p:cTn id="46" fill="hold" nodeType="afterGroup">
                            <p:stCondLst>
                              <p:cond delay="4000"/>
                            </p:stCondLst>
                            <p:childTnLst>
                              <p:par>
                                <p:cTn id="47" presetID="1" presetClass="entr" presetSubtype="0" fill="hold" nodeType="afterEffect">
                                  <p:stCondLst>
                                    <p:cond delay="100"/>
                                  </p:stCondLst>
                                  <p:childTnLst>
                                    <p:set>
                                      <p:cBhvr>
                                        <p:cTn id="48" dur="1" fill="hold">
                                          <p:stCondLst>
                                            <p:cond delay="0"/>
                                          </p:stCondLst>
                                        </p:cTn>
                                        <p:tgtEl>
                                          <p:spTgt spid="17"/>
                                        </p:tgtEl>
                                        <p:attrNameLst>
                                          <p:attrName>style.visibility</p:attrName>
                                        </p:attrNameLst>
                                      </p:cBhvr>
                                      <p:to>
                                        <p:strVal val="visible"/>
                                      </p:to>
                                    </p:set>
                                  </p:childTnLst>
                                </p:cTn>
                              </p:par>
                            </p:childTnLst>
                          </p:cTn>
                        </p:par>
                        <p:par>
                          <p:cTn id="49" fill="hold" nodeType="afterGroup">
                            <p:stCondLst>
                              <p:cond delay="4100"/>
                            </p:stCondLst>
                            <p:childTnLst>
                              <p:par>
                                <p:cTn id="50" presetID="1" presetClass="entr" presetSubtype="0" fill="hold" nodeType="afterEffect">
                                  <p:stCondLst>
                                    <p:cond delay="100"/>
                                  </p:stCondLst>
                                  <p:childTnLst>
                                    <p:set>
                                      <p:cBhvr>
                                        <p:cTn id="51" dur="1" fill="hold">
                                          <p:stCondLst>
                                            <p:cond delay="0"/>
                                          </p:stCondLst>
                                        </p:cTn>
                                        <p:tgtEl>
                                          <p:spTgt spid="18"/>
                                        </p:tgtEl>
                                        <p:attrNameLst>
                                          <p:attrName>style.visibility</p:attrName>
                                        </p:attrNameLst>
                                      </p:cBhvr>
                                      <p:to>
                                        <p:strVal val="visible"/>
                                      </p:to>
                                    </p:set>
                                  </p:childTnLst>
                                </p:cTn>
                              </p:par>
                            </p:childTnLst>
                          </p:cTn>
                        </p:par>
                        <p:par>
                          <p:cTn id="52" fill="hold" nodeType="afterGroup">
                            <p:stCondLst>
                              <p:cond delay="4200"/>
                            </p:stCondLst>
                            <p:childTnLst>
                              <p:par>
                                <p:cTn id="53" presetID="1" presetClass="entr" presetSubtype="0" fill="hold" nodeType="afterEffect">
                                  <p:stCondLst>
                                    <p:cond delay="100"/>
                                  </p:stCondLst>
                                  <p:childTnLst>
                                    <p:set>
                                      <p:cBhvr>
                                        <p:cTn id="54" dur="1" fill="hold">
                                          <p:stCondLst>
                                            <p:cond delay="0"/>
                                          </p:stCondLst>
                                        </p:cTn>
                                        <p:tgtEl>
                                          <p:spTgt spid="19"/>
                                        </p:tgtEl>
                                        <p:attrNameLst>
                                          <p:attrName>style.visibility</p:attrName>
                                        </p:attrNameLst>
                                      </p:cBhvr>
                                      <p:to>
                                        <p:strVal val="visible"/>
                                      </p:to>
                                    </p:set>
                                  </p:childTnLst>
                                </p:cTn>
                              </p:par>
                            </p:childTnLst>
                          </p:cTn>
                        </p:par>
                        <p:par>
                          <p:cTn id="55" fill="hold" nodeType="afterGroup">
                            <p:stCondLst>
                              <p:cond delay="4300"/>
                            </p:stCondLst>
                            <p:childTnLst>
                              <p:par>
                                <p:cTn id="56" presetID="1" presetClass="entr" presetSubtype="0" fill="hold" nodeType="afterEffect">
                                  <p:stCondLst>
                                    <p:cond delay="100"/>
                                  </p:stCondLst>
                                  <p:childTnLst>
                                    <p:set>
                                      <p:cBhvr>
                                        <p:cTn id="57" dur="1" fill="hold">
                                          <p:stCondLst>
                                            <p:cond delay="0"/>
                                          </p:stCondLst>
                                        </p:cTn>
                                        <p:tgtEl>
                                          <p:spTgt spid="20"/>
                                        </p:tgtEl>
                                        <p:attrNameLst>
                                          <p:attrName>style.visibility</p:attrName>
                                        </p:attrNameLst>
                                      </p:cBhvr>
                                      <p:to>
                                        <p:strVal val="visible"/>
                                      </p:to>
                                    </p:set>
                                  </p:childTnLst>
                                </p:cTn>
                              </p:par>
                            </p:childTnLst>
                          </p:cTn>
                        </p:par>
                        <p:par>
                          <p:cTn id="58" fill="hold" nodeType="afterGroup">
                            <p:stCondLst>
                              <p:cond delay="4400"/>
                            </p:stCondLst>
                            <p:childTnLst>
                              <p:par>
                                <p:cTn id="59" presetID="1" presetClass="exit" presetSubtype="0" fill="hold" nodeType="afterEffect">
                                  <p:stCondLst>
                                    <p:cond delay="4000"/>
                                  </p:stCondLst>
                                  <p:childTnLst>
                                    <p:set>
                                      <p:cBhvr>
                                        <p:cTn id="60" dur="1" fill="hold">
                                          <p:stCondLst>
                                            <p:cond delay="0"/>
                                          </p:stCondLst>
                                        </p:cTn>
                                        <p:tgtEl>
                                          <p:spTgt spid="5"/>
                                        </p:tgtEl>
                                        <p:attrNameLst>
                                          <p:attrName>style.visibility</p:attrName>
                                        </p:attrNameLst>
                                      </p:cBhvr>
                                      <p:to>
                                        <p:strVal val="hidden"/>
                                      </p:to>
                                    </p:set>
                                  </p:childTnLst>
                                </p:cTn>
                              </p:par>
                              <p:par>
                                <p:cTn id="61" presetID="1" presetClass="exit" presetSubtype="0" fill="hold" nodeType="withEffect">
                                  <p:stCondLst>
                                    <p:cond delay="4000"/>
                                  </p:stCondLst>
                                  <p:childTnLst>
                                    <p:set>
                                      <p:cBhvr>
                                        <p:cTn id="62" dur="1" fill="hold">
                                          <p:stCondLst>
                                            <p:cond delay="0"/>
                                          </p:stCondLst>
                                        </p:cTn>
                                        <p:tgtEl>
                                          <p:spTgt spid="6"/>
                                        </p:tgtEl>
                                        <p:attrNameLst>
                                          <p:attrName>style.visibility</p:attrName>
                                        </p:attrNameLst>
                                      </p:cBhvr>
                                      <p:to>
                                        <p:strVal val="hidden"/>
                                      </p:to>
                                    </p:set>
                                  </p:childTnLst>
                                </p:cTn>
                              </p:par>
                              <p:par>
                                <p:cTn id="63" presetID="1" presetClass="exit" presetSubtype="0" fill="hold" nodeType="withEffect">
                                  <p:stCondLst>
                                    <p:cond delay="4000"/>
                                  </p:stCondLst>
                                  <p:childTnLst>
                                    <p:set>
                                      <p:cBhvr>
                                        <p:cTn id="64" dur="1" fill="hold">
                                          <p:stCondLst>
                                            <p:cond delay="0"/>
                                          </p:stCondLst>
                                        </p:cTn>
                                        <p:tgtEl>
                                          <p:spTgt spid="7"/>
                                        </p:tgtEl>
                                        <p:attrNameLst>
                                          <p:attrName>style.visibility</p:attrName>
                                        </p:attrNameLst>
                                      </p:cBhvr>
                                      <p:to>
                                        <p:strVal val="hidden"/>
                                      </p:to>
                                    </p:set>
                                  </p:childTnLst>
                                </p:cTn>
                              </p:par>
                              <p:par>
                                <p:cTn id="65" presetID="1" presetClass="exit" presetSubtype="0" fill="hold" nodeType="withEffect">
                                  <p:stCondLst>
                                    <p:cond delay="4000"/>
                                  </p:stCondLst>
                                  <p:childTnLst>
                                    <p:set>
                                      <p:cBhvr>
                                        <p:cTn id="66" dur="1" fill="hold">
                                          <p:stCondLst>
                                            <p:cond delay="0"/>
                                          </p:stCondLst>
                                        </p:cTn>
                                        <p:tgtEl>
                                          <p:spTgt spid="8"/>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9"/>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10"/>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11"/>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0"/>
                                          </p:stCondLst>
                                        </p:cTn>
                                        <p:tgtEl>
                                          <p:spTgt spid="12"/>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13"/>
                                        </p:tgtEl>
                                        <p:attrNameLst>
                                          <p:attrName>style.visibility</p:attrName>
                                        </p:attrNameLst>
                                      </p:cBhvr>
                                      <p:to>
                                        <p:strVal val="hidden"/>
                                      </p:to>
                                    </p:set>
                                  </p:childTnLst>
                                </p:cTn>
                              </p:par>
                              <p:par>
                                <p:cTn id="77" presetID="1" presetClass="exit" presetSubtype="0" fill="hold" nodeType="withEffect">
                                  <p:stCondLst>
                                    <p:cond delay="0"/>
                                  </p:stCondLst>
                                  <p:childTnLst>
                                    <p:set>
                                      <p:cBhvr>
                                        <p:cTn id="78" dur="1" fill="hold">
                                          <p:stCondLst>
                                            <p:cond delay="0"/>
                                          </p:stCondLst>
                                        </p:cTn>
                                        <p:tgtEl>
                                          <p:spTgt spid="14"/>
                                        </p:tgtEl>
                                        <p:attrNameLst>
                                          <p:attrName>style.visibility</p:attrName>
                                        </p:attrNameLst>
                                      </p:cBhvr>
                                      <p:to>
                                        <p:strVal val="hidden"/>
                                      </p:to>
                                    </p:set>
                                  </p:childTnLst>
                                </p:cTn>
                              </p:par>
                              <p:par>
                                <p:cTn id="79" presetID="1" presetClass="exit" presetSubtype="0" fill="hold" nodeType="withEffect">
                                  <p:stCondLst>
                                    <p:cond delay="0"/>
                                  </p:stCondLst>
                                  <p:childTnLst>
                                    <p:set>
                                      <p:cBhvr>
                                        <p:cTn id="80" dur="1" fill="hold">
                                          <p:stCondLst>
                                            <p:cond delay="0"/>
                                          </p:stCondLst>
                                        </p:cTn>
                                        <p:tgtEl>
                                          <p:spTgt spid="15"/>
                                        </p:tgtEl>
                                        <p:attrNameLst>
                                          <p:attrName>style.visibility</p:attrName>
                                        </p:attrNameLst>
                                      </p:cBhvr>
                                      <p:to>
                                        <p:strVal val="hidden"/>
                                      </p:to>
                                    </p:set>
                                  </p:childTnLst>
                                </p:cTn>
                              </p:par>
                              <p:par>
                                <p:cTn id="81" presetID="1" presetClass="exit" presetSubtype="0" fill="hold" nodeType="withEffect">
                                  <p:stCondLst>
                                    <p:cond delay="0"/>
                                  </p:stCondLst>
                                  <p:childTnLst>
                                    <p:set>
                                      <p:cBhvr>
                                        <p:cTn id="82" dur="1" fill="hold">
                                          <p:stCondLst>
                                            <p:cond delay="0"/>
                                          </p:stCondLst>
                                        </p:cTn>
                                        <p:tgtEl>
                                          <p:spTgt spid="16"/>
                                        </p:tgtEl>
                                        <p:attrNameLst>
                                          <p:attrName>style.visibility</p:attrName>
                                        </p:attrNameLst>
                                      </p:cBhvr>
                                      <p:to>
                                        <p:strVal val="hidden"/>
                                      </p:to>
                                    </p:set>
                                  </p:childTnLst>
                                </p:cTn>
                              </p:par>
                              <p:par>
                                <p:cTn id="83" presetID="1" presetClass="exit" presetSubtype="0" fill="hold" nodeType="withEffect">
                                  <p:stCondLst>
                                    <p:cond delay="0"/>
                                  </p:stCondLst>
                                  <p:childTnLst>
                                    <p:set>
                                      <p:cBhvr>
                                        <p:cTn id="84" dur="1" fill="hold">
                                          <p:stCondLst>
                                            <p:cond delay="0"/>
                                          </p:stCondLst>
                                        </p:cTn>
                                        <p:tgtEl>
                                          <p:spTgt spid="18"/>
                                        </p:tgtEl>
                                        <p:attrNameLst>
                                          <p:attrName>style.visibility</p:attrName>
                                        </p:attrNameLst>
                                      </p:cBhvr>
                                      <p:to>
                                        <p:strVal val="hidden"/>
                                      </p:to>
                                    </p:set>
                                  </p:childTnLst>
                                </p:cTn>
                              </p:par>
                              <p:par>
                                <p:cTn id="85" presetID="1" presetClass="exit" presetSubtype="0" fill="hold" nodeType="withEffect">
                                  <p:stCondLst>
                                    <p:cond delay="0"/>
                                  </p:stCondLst>
                                  <p:childTnLst>
                                    <p:set>
                                      <p:cBhvr>
                                        <p:cTn id="86" dur="1" fill="hold">
                                          <p:stCondLst>
                                            <p:cond delay="0"/>
                                          </p:stCondLst>
                                        </p:cTn>
                                        <p:tgtEl>
                                          <p:spTgt spid="19"/>
                                        </p:tgtEl>
                                        <p:attrNameLst>
                                          <p:attrName>style.visibility</p:attrName>
                                        </p:attrNameLst>
                                      </p:cBhvr>
                                      <p:to>
                                        <p:strVal val="hidden"/>
                                      </p:to>
                                    </p:set>
                                  </p:childTnLst>
                                </p:cTn>
                              </p:par>
                              <p:par>
                                <p:cTn id="87" presetID="1" presetClass="exit" presetSubtype="0" fill="hold" nodeType="withEffect">
                                  <p:stCondLst>
                                    <p:cond delay="4000"/>
                                  </p:stCondLst>
                                  <p:childTnLst>
                                    <p:set>
                                      <p:cBhvr>
                                        <p:cTn id="88" dur="1" fill="hold">
                                          <p:stCondLst>
                                            <p:cond delay="0"/>
                                          </p:stCondLst>
                                        </p:cTn>
                                        <p:tgtEl>
                                          <p:spTgt spid="20"/>
                                        </p:tgtEl>
                                        <p:attrNameLst>
                                          <p:attrName>style.visibility</p:attrName>
                                        </p:attrNameLst>
                                      </p:cBhvr>
                                      <p:to>
                                        <p:strVal val="hidden"/>
                                      </p:to>
                                    </p:set>
                                  </p:childTnLst>
                                </p:cTn>
                              </p:par>
                            </p:childTnLst>
                          </p:cTn>
                        </p:par>
                        <p:par>
                          <p:cTn id="89" fill="hold" nodeType="afterGroup">
                            <p:stCondLst>
                              <p:cond delay="8400"/>
                            </p:stCondLst>
                            <p:childTnLst>
                              <p:par>
                                <p:cTn id="90" presetID="1" presetClass="entr" presetSubtype="0" fill="hold" nodeType="afterEffect">
                                  <p:stCondLst>
                                    <p:cond delay="1000"/>
                                  </p:stCondLst>
                                  <p:childTnLst>
                                    <p:set>
                                      <p:cBhvr>
                                        <p:cTn id="91" dur="1" fill="hold">
                                          <p:stCondLst>
                                            <p:cond delay="0"/>
                                          </p:stCondLst>
                                        </p:cTn>
                                        <p:tgtEl>
                                          <p:spTgt spid="22"/>
                                        </p:tgtEl>
                                        <p:attrNameLst>
                                          <p:attrName>style.visibility</p:attrName>
                                        </p:attrNameLst>
                                      </p:cBhvr>
                                      <p:to>
                                        <p:strVal val="visible"/>
                                      </p:to>
                                    </p:set>
                                  </p:childTnLst>
                                </p:cTn>
                              </p:par>
                              <p:par>
                                <p:cTn id="92" presetID="1" presetClass="exit" presetSubtype="0" fill="hold" nodeType="withEffect">
                                  <p:stCondLst>
                                    <p:cond delay="0"/>
                                  </p:stCondLst>
                                  <p:childTnLst>
                                    <p:set>
                                      <p:cBhvr>
                                        <p:cTn id="93" dur="1" fill="hold">
                                          <p:stCondLst>
                                            <p:cond delay="209"/>
                                          </p:stCondLst>
                                        </p:cTn>
                                        <p:tgtEl>
                                          <p:spTgt spid="5"/>
                                        </p:tgtEl>
                                        <p:attrNameLst>
                                          <p:attrName>style.visibility</p:attrName>
                                        </p:attrNameLst>
                                      </p:cBhvr>
                                      <p:to>
                                        <p:strVal val="hidden"/>
                                      </p:to>
                                    </p:set>
                                  </p:childTnLst>
                                </p:cTn>
                              </p:par>
                            </p:childTnLst>
                          </p:cTn>
                        </p:par>
                      </p:childTnLst>
                    </p:cTn>
                  </p:par>
                  <p:par>
                    <p:cTn id="94" fill="hold" nodeType="clickPar">
                      <p:stCondLst>
                        <p:cond delay="indefinite"/>
                      </p:stCondLst>
                      <p:childTnLst>
                        <p:par>
                          <p:cTn id="95" fill="hold" nodeType="withGroup">
                            <p:stCondLst>
                              <p:cond delay="0"/>
                            </p:stCondLst>
                            <p:childTnLst>
                              <p:par>
                                <p:cTn id="96" presetID="1" presetClass="exit" presetSubtype="0" fill="hold" nodeType="clickEffect">
                                  <p:stCondLst>
                                    <p:cond delay="0"/>
                                  </p:stCondLst>
                                  <p:childTnLst>
                                    <p:set>
                                      <p:cBhvr>
                                        <p:cTn id="97" dur="1" fill="hold">
                                          <p:stCondLst>
                                            <p:cond delay="0"/>
                                          </p:stCondLst>
                                        </p:cTn>
                                        <p:tgtEl>
                                          <p:spTgt spid="20"/>
                                        </p:tgtEl>
                                        <p:attrNameLst>
                                          <p:attrName>style.visibility</p:attrName>
                                        </p:attrNameLst>
                                      </p:cBhvr>
                                      <p:to>
                                        <p:strVal val="hidden"/>
                                      </p:to>
                                    </p:set>
                                  </p:childTnLst>
                                </p:cTn>
                              </p:par>
                            </p:childTnLst>
                          </p:cTn>
                        </p:par>
                        <p:par>
                          <p:cTn id="98" fill="hold" nodeType="afterGroup">
                            <p:stCondLst>
                              <p:cond delay="0"/>
                            </p:stCondLst>
                            <p:childTnLst>
                              <p:par>
                                <p:cTn id="99" presetID="1" presetClass="exit" presetSubtype="0" fill="hold" nodeType="afterEffect">
                                  <p:stCondLst>
                                    <p:cond delay="3000"/>
                                  </p:stCondLst>
                                  <p:childTnLst>
                                    <p:set>
                                      <p:cBhvr>
                                        <p:cTn id="100" dur="1" fill="hold">
                                          <p:stCondLst>
                                            <p:cond delay="0"/>
                                          </p:stCondLst>
                                        </p:cTn>
                                        <p:tgtEl>
                                          <p:spTgt spid="17"/>
                                        </p:tgtEl>
                                        <p:attrNameLst>
                                          <p:attrName>style.visibility</p:attrName>
                                        </p:attrNameLst>
                                      </p:cBhvr>
                                      <p:to>
                                        <p:strVal val="hidden"/>
                                      </p:to>
                                    </p:set>
                                  </p:childTnLst>
                                </p:cTn>
                              </p:par>
                            </p:childTnLst>
                          </p:cTn>
                        </p:par>
                        <p:par>
                          <p:cTn id="101" fill="hold" nodeType="afterGroup">
                            <p:stCondLst>
                              <p:cond delay="3000"/>
                            </p:stCondLst>
                            <p:childTnLst>
                              <p:par>
                                <p:cTn id="102" presetID="1" presetClass="exit" presetSubtype="0" fill="hold" grpId="1" nodeType="afterEffect">
                                  <p:stCondLst>
                                    <p:cond delay="0"/>
                                  </p:stCondLst>
                                  <p:childTnLst>
                                    <p:set>
                                      <p:cBhvr>
                                        <p:cTn id="103" dur="1" fill="hold">
                                          <p:stCondLst>
                                            <p:cond delay="0"/>
                                          </p:stCondLst>
                                        </p:cTn>
                                        <p:tgtEl>
                                          <p:spTgt spid="21"/>
                                        </p:tgtEl>
                                        <p:attrNameLst>
                                          <p:attrName>style.visibility</p:attrName>
                                        </p:attrNameLst>
                                      </p:cBhvr>
                                      <p:to>
                                        <p:strVal val="hidden"/>
                                      </p:to>
                                    </p:set>
                                  </p:childTnLst>
                                </p:cTn>
                              </p:par>
                            </p:childTnLst>
                          </p:cTn>
                        </p:par>
                        <p:par>
                          <p:cTn id="104" fill="hold" nodeType="afterGroup">
                            <p:stCondLst>
                              <p:cond delay="3000"/>
                            </p:stCondLst>
                            <p:childTnLst>
                              <p:par>
                                <p:cTn id="105" presetID="1" presetClass="exit" presetSubtype="0" fill="hold" nodeType="afterEffect">
                                  <p:stCondLst>
                                    <p:cond delay="0"/>
                                  </p:stCondLst>
                                  <p:childTnLst>
                                    <p:set>
                                      <p:cBhvr>
                                        <p:cTn id="106" dur="1" fill="hold">
                                          <p:stCondLst>
                                            <p:cond delay="0"/>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2"/>
          <p:cNvSpPr txBox="1">
            <a:spLocks noChangeArrowheads="1"/>
          </p:cNvSpPr>
          <p:nvPr/>
        </p:nvSpPr>
        <p:spPr bwMode="auto">
          <a:xfrm>
            <a:off x="0" y="0"/>
            <a:ext cx="4800600" cy="6370638"/>
          </a:xfrm>
          <a:prstGeom prst="rect">
            <a:avLst/>
          </a:prstGeom>
          <a:noFill/>
          <a:ln w="9525">
            <a:noFill/>
            <a:miter lim="800000"/>
            <a:headEnd/>
            <a:tailEnd/>
          </a:ln>
          <a:effectLst/>
        </p:spPr>
        <p:txBody>
          <a:bodyPr>
            <a:spAutoFit/>
          </a:bodyPr>
          <a:lstStyle/>
          <a:p>
            <a:pPr marL="457200" indent="-457200">
              <a:spcBef>
                <a:spcPct val="50000"/>
              </a:spcBef>
              <a:buFontTx/>
              <a:buAutoNum type="arabicPeriod" startAt="5"/>
              <a:defRPr/>
            </a:pPr>
            <a:r>
              <a:rPr lang="en-US" sz="2400">
                <a:solidFill>
                  <a:srgbClr val="000000"/>
                </a:solidFill>
                <a:latin typeface="Times New Roman" pitchFamily="18" charset="0"/>
                <a:cs typeface="Times New Roman" pitchFamily="18" charset="0"/>
              </a:rPr>
              <a:t>She said, "If it please the King, and if I have found favor before him, and the idea is proper to the King, and I am pleasing in his eyes, let [an order] be issued ordering the withdrawal of the letters containing the plot of </a:t>
            </a:r>
            <a:r>
              <a:rPr lang="en-US" sz="2400" b="1" i="1" u="sng">
                <a:solidFill>
                  <a:srgbClr val="000000"/>
                </a:solidFill>
                <a:effectLst>
                  <a:outerShdw blurRad="38100" dist="38100" dir="2700000" algn="tl">
                    <a:srgbClr val="FFFFFF"/>
                  </a:outerShdw>
                </a:effectLst>
                <a:latin typeface="Times New Roman" pitchFamily="18" charset="0"/>
                <a:cs typeface="Times New Roman" pitchFamily="18" charset="0"/>
              </a:rPr>
              <a:t>Haman</a:t>
            </a:r>
            <a:r>
              <a:rPr lang="en-US" sz="2400">
                <a:solidFill>
                  <a:srgbClr val="000000"/>
                </a:solidFill>
                <a:latin typeface="Times New Roman" pitchFamily="18" charset="0"/>
                <a:cs typeface="Times New Roman" pitchFamily="18" charset="0"/>
              </a:rPr>
              <a:t>, son of Hamdata, the Agagite, in which he ordered the destruction of the Jews throughout the King's provinces.</a:t>
            </a:r>
          </a:p>
          <a:p>
            <a:pPr marL="457200" indent="-457200">
              <a:spcBef>
                <a:spcPct val="50000"/>
              </a:spcBef>
              <a:defRPr/>
            </a:pPr>
            <a:r>
              <a:rPr lang="en-US" sz="2400">
                <a:solidFill>
                  <a:srgbClr val="000000"/>
                </a:solidFill>
                <a:latin typeface="Times New Roman" pitchFamily="18" charset="0"/>
                <a:cs typeface="Times New Roman" pitchFamily="18" charset="0"/>
              </a:rPr>
              <a:t> </a:t>
            </a:r>
            <a:endParaRPr lang="en-US">
              <a:solidFill>
                <a:srgbClr val="000000"/>
              </a:solidFill>
              <a:latin typeface="Times New Roman" pitchFamily="18" charset="0"/>
              <a:cs typeface="Times New Roman" pitchFamily="18" charset="0"/>
            </a:endParaRPr>
          </a:p>
          <a:p>
            <a:pPr marL="457200" indent="-457200">
              <a:spcBef>
                <a:spcPct val="50000"/>
              </a:spcBef>
              <a:defRPr/>
            </a:pPr>
            <a:r>
              <a:rPr lang="en-US" sz="2400">
                <a:solidFill>
                  <a:srgbClr val="000000"/>
                </a:solidFill>
                <a:latin typeface="Times New Roman" pitchFamily="18" charset="0"/>
                <a:cs typeface="Times New Roman" pitchFamily="18" charset="0"/>
              </a:rPr>
              <a:t>6.   For how can I behold the calamity that will befall my people? And how can I behold the destruction of my race?"</a:t>
            </a:r>
          </a:p>
        </p:txBody>
      </p:sp>
      <p:sp>
        <p:nvSpPr>
          <p:cNvPr id="69635" name="Text Box 3"/>
          <p:cNvSpPr txBox="1">
            <a:spLocks noChangeArrowheads="1"/>
          </p:cNvSpPr>
          <p:nvPr/>
        </p:nvSpPr>
        <p:spPr bwMode="auto">
          <a:xfrm>
            <a:off x="4267200" y="0"/>
            <a:ext cx="4876800" cy="6708775"/>
          </a:xfrm>
          <a:prstGeom prst="rect">
            <a:avLst/>
          </a:prstGeom>
          <a:noFill/>
          <a:ln w="9525">
            <a:noFill/>
            <a:miter lim="800000"/>
            <a:headEnd/>
            <a:tailEnd/>
          </a:ln>
          <a:effectLst/>
        </p:spPr>
        <p:txBody>
          <a:bodyPr>
            <a:spAutoFit/>
          </a:bodyPr>
          <a:lstStyle/>
          <a:p>
            <a:pPr algn="r" rtl="1">
              <a:spcBef>
                <a:spcPct val="50000"/>
              </a:spcBef>
              <a:defRPr/>
            </a:pPr>
            <a:r>
              <a:rPr lang="he-IL" sz="3200" b="1" dirty="0">
                <a:solidFill>
                  <a:srgbClr val="000000"/>
                </a:solidFill>
                <a:latin typeface="Arial" charset="0"/>
                <a:cs typeface="David" pitchFamily="2" charset="-79"/>
              </a:rPr>
              <a:t>ה</a:t>
            </a:r>
            <a:r>
              <a:rPr lang="en-US" sz="3200" b="1" dirty="0">
                <a:solidFill>
                  <a:srgbClr val="000000"/>
                </a:solidFill>
                <a:latin typeface="Arial" charset="0"/>
                <a:cs typeface="David" pitchFamily="2" charset="-79"/>
              </a:rPr>
              <a:t>.</a:t>
            </a:r>
            <a:r>
              <a:rPr lang="he-IL" sz="3200" dirty="0">
                <a:solidFill>
                  <a:srgbClr val="000000"/>
                </a:solidFill>
                <a:latin typeface="Arial" charset="0"/>
                <a:cs typeface="David" pitchFamily="2" charset="-79"/>
              </a:rPr>
              <a:t> וַתֹּאמֶר אִם עַל הַמֶּלֶךְ טוֹב </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וְאִם מָצָאתִי חֵן לְפָנָיו, וְכָשֵׁר </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הַדָּבָר לִפְנֵי הַמֶּלֶךְ, וְטוֹבָה </a:t>
            </a:r>
            <a:r>
              <a:rPr lang="en-US" sz="3200" dirty="0">
                <a:solidFill>
                  <a:srgbClr val="000000"/>
                </a:solidFill>
                <a:latin typeface="Arial" charset="0"/>
                <a:cs typeface="David" pitchFamily="2" charset="-79"/>
              </a:rPr>
              <a:t>       </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אֲנִי, בְּעֵינָיו--יִכָּתֵב לְהָשִׁיב </a:t>
            </a:r>
            <a:r>
              <a:rPr lang="en-US" sz="3200" dirty="0">
                <a:solidFill>
                  <a:srgbClr val="000000"/>
                </a:solidFill>
                <a:latin typeface="Arial" charset="0"/>
                <a:cs typeface="David" pitchFamily="2" charset="-79"/>
              </a:rPr>
              <a:t>      </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אֶת הַסְּפָרִים, מַחֲשֶׁבֶת </a:t>
            </a:r>
            <a:r>
              <a:rPr lang="he-IL" sz="3200" b="1" u="sng" dirty="0">
                <a:solidFill>
                  <a:srgbClr val="000000"/>
                </a:solidFill>
                <a:effectLst>
                  <a:outerShdw blurRad="38100" dist="38100" dir="2700000" algn="tl">
                    <a:srgbClr val="FFFFFF"/>
                  </a:outerShdw>
                </a:effectLst>
                <a:latin typeface="Arial" charset="0"/>
                <a:cs typeface="David" pitchFamily="2" charset="-79"/>
              </a:rPr>
              <a:t>הָמָן</a:t>
            </a:r>
            <a:r>
              <a:rPr lang="he-IL" sz="3200" dirty="0">
                <a:solidFill>
                  <a:srgbClr val="000000"/>
                </a:solidFill>
                <a:latin typeface="Arial" charset="0"/>
                <a:cs typeface="David" pitchFamily="2" charset="-79"/>
              </a:rPr>
              <a:t> </a:t>
            </a:r>
            <a:r>
              <a:rPr lang="en-US" sz="3200" dirty="0">
                <a:solidFill>
                  <a:srgbClr val="000000"/>
                </a:solidFill>
                <a:latin typeface="Arial" charset="0"/>
                <a:cs typeface="David" pitchFamily="2" charset="-79"/>
              </a:rPr>
              <a:t>      </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בֶּן </a:t>
            </a:r>
            <a:r>
              <a:rPr lang="he-IL" sz="3200" dirty="0">
                <a:solidFill>
                  <a:srgbClr val="000000"/>
                </a:solidFill>
                <a:latin typeface="Arial" charset="0"/>
                <a:cs typeface="David" pitchFamily="2" charset="-79"/>
              </a:rPr>
              <a:t>הַמְּדָתָא הָאֲגָגִי, אֲשֶׁר כָּתַב </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לְאַבֵּד אֶת הַיְּהוּדִים, אֲשֶׁר </a:t>
            </a:r>
            <a:r>
              <a:rPr lang="en-US" sz="3200" dirty="0">
                <a:solidFill>
                  <a:srgbClr val="000000"/>
                </a:solidFill>
                <a:latin typeface="Arial" charset="0"/>
                <a:cs typeface="David" pitchFamily="2" charset="-79"/>
              </a:rPr>
              <a:t>       </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בְּכָל </a:t>
            </a:r>
            <a:r>
              <a:rPr lang="he-IL" sz="3200" dirty="0">
                <a:solidFill>
                  <a:srgbClr val="000000"/>
                </a:solidFill>
                <a:latin typeface="Arial" charset="0"/>
                <a:cs typeface="David" pitchFamily="2" charset="-79"/>
              </a:rPr>
              <a:t>מְדִינוֹת הַמֶּלֶךְ. </a:t>
            </a:r>
            <a:endParaRPr lang="en-US" sz="3200" dirty="0">
              <a:solidFill>
                <a:srgbClr val="000000"/>
              </a:solidFill>
              <a:latin typeface="Arial" charset="0"/>
              <a:cs typeface="David" pitchFamily="2" charset="-79"/>
            </a:endParaRPr>
          </a:p>
          <a:p>
            <a:pPr algn="r" rtl="1">
              <a:spcBef>
                <a:spcPct val="50000"/>
              </a:spcBef>
              <a:defRPr/>
            </a:pPr>
            <a:endParaRPr lang="en-US" sz="2000" dirty="0">
              <a:solidFill>
                <a:srgbClr val="000000"/>
              </a:solidFill>
              <a:latin typeface="Arial" charset="0"/>
              <a:cs typeface="David" pitchFamily="2" charset="-79"/>
            </a:endParaRPr>
          </a:p>
          <a:p>
            <a:pPr algn="r" rtl="1">
              <a:spcBef>
                <a:spcPct val="50000"/>
              </a:spcBef>
              <a:defRPr/>
            </a:pPr>
            <a:r>
              <a:rPr lang="he-IL" sz="3200" b="1" dirty="0">
                <a:solidFill>
                  <a:srgbClr val="000000"/>
                </a:solidFill>
                <a:latin typeface="Arial" charset="0"/>
                <a:cs typeface="David" pitchFamily="2" charset="-79"/>
              </a:rPr>
              <a:t>ו</a:t>
            </a:r>
            <a:r>
              <a:rPr lang="en-US" sz="3200" b="1" dirty="0">
                <a:solidFill>
                  <a:srgbClr val="000000"/>
                </a:solidFill>
                <a:latin typeface="Arial" charset="0"/>
                <a:cs typeface="David" pitchFamily="2" charset="-79"/>
              </a:rPr>
              <a:t>.</a:t>
            </a:r>
            <a:r>
              <a:rPr lang="he-IL" sz="3200" dirty="0">
                <a:solidFill>
                  <a:srgbClr val="000000"/>
                </a:solidFill>
                <a:latin typeface="Arial" charset="0"/>
                <a:cs typeface="David" pitchFamily="2" charset="-79"/>
              </a:rPr>
              <a:t> כִּי אֵיכָכָה אוּכַל, וְרָאִיתִי, </a:t>
            </a:r>
            <a:r>
              <a:rPr lang="en-US" sz="3200" dirty="0">
                <a:solidFill>
                  <a:srgbClr val="000000"/>
                </a:solidFill>
                <a:latin typeface="Arial" charset="0"/>
                <a:cs typeface="David" pitchFamily="2" charset="-79"/>
              </a:rPr>
              <a:t>       </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בָּרָעָה</a:t>
            </a:r>
            <a:r>
              <a:rPr lang="he-IL" sz="3200" dirty="0">
                <a:solidFill>
                  <a:srgbClr val="000000"/>
                </a:solidFill>
                <a:latin typeface="Arial" charset="0"/>
                <a:cs typeface="David" pitchFamily="2" charset="-79"/>
              </a:rPr>
              <a:t>, אֲשֶׁר יִמְצָא אֶת עַמִּי; </a:t>
            </a:r>
            <a:r>
              <a:rPr lang="en-US" sz="3200" dirty="0">
                <a:solidFill>
                  <a:srgbClr val="000000"/>
                </a:solidFill>
                <a:latin typeface="Arial" charset="0"/>
                <a:cs typeface="David" pitchFamily="2" charset="-79"/>
              </a:rPr>
              <a:t>    </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וְאֵיכָכָה </a:t>
            </a:r>
            <a:r>
              <a:rPr lang="he-IL" sz="3200" dirty="0">
                <a:solidFill>
                  <a:srgbClr val="000000"/>
                </a:solidFill>
                <a:latin typeface="Arial" charset="0"/>
                <a:cs typeface="David" pitchFamily="2" charset="-79"/>
              </a:rPr>
              <a:t>אוּכַל וְרָאִיתִי, בְּאָבְדַן </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מוֹלַדְתִּי.  {ס}</a:t>
            </a:r>
            <a:endParaRPr lang="en-US" sz="3200" dirty="0">
              <a:solidFill>
                <a:srgbClr val="000000"/>
              </a:solidFill>
              <a:latin typeface="Arial" charset="0"/>
              <a:cs typeface="David" pitchFamily="2" charset="-79"/>
            </a:endParaRPr>
          </a:p>
        </p:txBody>
      </p:sp>
      <p:pic>
        <p:nvPicPr>
          <p:cNvPr id="4" name="Picture 3" descr="256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92488" y="2041525"/>
            <a:ext cx="2254250" cy="408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monster-clipart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0550" y="2679700"/>
            <a:ext cx="2689225"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0-#ppt_w/2"/>
                                          </p:val>
                                        </p:tav>
                                        <p:tav tm="100000">
                                          <p:val>
                                            <p:strVal val="#ppt_x"/>
                                          </p:val>
                                        </p:tav>
                                      </p:tavLst>
                                    </p:anim>
                                    <p:anim calcmode="lin" valueType="num">
                                      <p:cBhvr additive="base">
                                        <p:cTn id="8" dur="800" fill="hold"/>
                                        <p:tgtEl>
                                          <p:spTgt spid="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800"/>
                            </p:stCondLst>
                            <p:childTnLst>
                              <p:par>
                                <p:cTn id="10" presetID="32" presetClass="emph" presetSubtype="0" fill="hold" nodeType="afterEffect">
                                  <p:stCondLst>
                                    <p:cond delay="0"/>
                                  </p:stCondLst>
                                  <p:childTnLst>
                                    <p:animRot by="120000">
                                      <p:cBhvr>
                                        <p:cTn id="11" dur="100" fill="hold">
                                          <p:stCondLst>
                                            <p:cond delay="0"/>
                                          </p:stCondLst>
                                        </p:cTn>
                                        <p:tgtEl>
                                          <p:spTgt spid="4"/>
                                        </p:tgtEl>
                                        <p:attrNameLst>
                                          <p:attrName>r</p:attrName>
                                        </p:attrNameLst>
                                      </p:cBhvr>
                                    </p:animRot>
                                    <p:animRot by="-240000">
                                      <p:cBhvr>
                                        <p:cTn id="12" dur="200" fill="hold">
                                          <p:stCondLst>
                                            <p:cond delay="200"/>
                                          </p:stCondLst>
                                        </p:cTn>
                                        <p:tgtEl>
                                          <p:spTgt spid="4"/>
                                        </p:tgtEl>
                                        <p:attrNameLst>
                                          <p:attrName>r</p:attrName>
                                        </p:attrNameLst>
                                      </p:cBhvr>
                                    </p:animRot>
                                    <p:animRot by="240000">
                                      <p:cBhvr>
                                        <p:cTn id="13" dur="200" fill="hold">
                                          <p:stCondLst>
                                            <p:cond delay="400"/>
                                          </p:stCondLst>
                                        </p:cTn>
                                        <p:tgtEl>
                                          <p:spTgt spid="4"/>
                                        </p:tgtEl>
                                        <p:attrNameLst>
                                          <p:attrName>r</p:attrName>
                                        </p:attrNameLst>
                                      </p:cBhvr>
                                    </p:animRot>
                                    <p:animRot by="-240000">
                                      <p:cBhvr>
                                        <p:cTn id="14" dur="200" fill="hold">
                                          <p:stCondLst>
                                            <p:cond delay="600"/>
                                          </p:stCondLst>
                                        </p:cTn>
                                        <p:tgtEl>
                                          <p:spTgt spid="4"/>
                                        </p:tgtEl>
                                        <p:attrNameLst>
                                          <p:attrName>r</p:attrName>
                                        </p:attrNameLst>
                                      </p:cBhvr>
                                    </p:animRot>
                                    <p:animRot by="120000">
                                      <p:cBhvr>
                                        <p:cTn id="15" dur="200" fill="hold">
                                          <p:stCondLst>
                                            <p:cond delay="800"/>
                                          </p:stCondLst>
                                        </p:cTn>
                                        <p:tgtEl>
                                          <p:spTgt spid="4"/>
                                        </p:tgtEl>
                                        <p:attrNameLst>
                                          <p:attrName>r</p:attrName>
                                        </p:attrNameLst>
                                      </p:cBhvr>
                                    </p:animRot>
                                  </p:childTnLst>
                                </p:cTn>
                              </p:par>
                            </p:childTnLst>
                          </p:cTn>
                        </p:par>
                        <p:par>
                          <p:cTn id="16" fill="hold" nodeType="afterGroup">
                            <p:stCondLst>
                              <p:cond delay="1800"/>
                            </p:stCondLst>
                            <p:childTnLst>
                              <p:par>
                                <p:cTn id="17" presetID="2" presetClass="entr" presetSubtype="8" fill="hold" nodeType="afterEffect">
                                  <p:stCondLst>
                                    <p:cond delay="300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400" fill="hold"/>
                                        <p:tgtEl>
                                          <p:spTgt spid="5"/>
                                        </p:tgtEl>
                                        <p:attrNameLst>
                                          <p:attrName>ppt_x</p:attrName>
                                        </p:attrNameLst>
                                      </p:cBhvr>
                                      <p:tavLst>
                                        <p:tav tm="0">
                                          <p:val>
                                            <p:strVal val="0-#ppt_w/2"/>
                                          </p:val>
                                        </p:tav>
                                        <p:tav tm="100000">
                                          <p:val>
                                            <p:strVal val="#ppt_x"/>
                                          </p:val>
                                        </p:tav>
                                      </p:tavLst>
                                    </p:anim>
                                    <p:anim calcmode="lin" valueType="num">
                                      <p:cBhvr additive="base">
                                        <p:cTn id="20" dur="400" fill="hold"/>
                                        <p:tgtEl>
                                          <p:spTgt spid="5"/>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5200"/>
                            </p:stCondLst>
                            <p:childTnLst>
                              <p:par>
                                <p:cTn id="22" presetID="2" presetClass="exit" presetSubtype="2" fill="hold" nodeType="afterEffect">
                                  <p:stCondLst>
                                    <p:cond delay="2000"/>
                                  </p:stCondLst>
                                  <p:childTnLst>
                                    <p:anim calcmode="lin" valueType="num">
                                      <p:cBhvr additive="base">
                                        <p:cTn id="23" dur="500"/>
                                        <p:tgtEl>
                                          <p:spTgt spid="4"/>
                                        </p:tgtEl>
                                        <p:attrNameLst>
                                          <p:attrName>ppt_x</p:attrName>
                                        </p:attrNameLst>
                                      </p:cBhvr>
                                      <p:tavLst>
                                        <p:tav tm="0">
                                          <p:val>
                                            <p:strVal val="ppt_x"/>
                                          </p:val>
                                        </p:tav>
                                        <p:tav tm="100000">
                                          <p:val>
                                            <p:strVal val="1+ppt_w/2"/>
                                          </p:val>
                                        </p:tav>
                                      </p:tavLst>
                                    </p:anim>
                                    <p:anim calcmode="lin" valueType="num">
                                      <p:cBhvr additive="base">
                                        <p:cTn id="24" dur="500"/>
                                        <p:tgtEl>
                                          <p:spTgt spid="4"/>
                                        </p:tgtEl>
                                        <p:attrNameLst>
                                          <p:attrName>ppt_y</p:attrName>
                                        </p:attrNameLst>
                                      </p:cBhvr>
                                      <p:tavLst>
                                        <p:tav tm="0">
                                          <p:val>
                                            <p:strVal val="ppt_y"/>
                                          </p:val>
                                        </p:tav>
                                        <p:tav tm="100000">
                                          <p:val>
                                            <p:strVal val="ppt_y"/>
                                          </p:val>
                                        </p:tav>
                                      </p:tavLst>
                                    </p:anim>
                                    <p:set>
                                      <p:cBhvr>
                                        <p:cTn id="25" dur="1" fill="hold">
                                          <p:stCondLst>
                                            <p:cond delay="499"/>
                                          </p:stCondLst>
                                        </p:cTn>
                                        <p:tgtEl>
                                          <p:spTgt spid="4"/>
                                        </p:tgtEl>
                                        <p:attrNameLst>
                                          <p:attrName>style.visibility</p:attrName>
                                        </p:attrNameLst>
                                      </p:cBhvr>
                                      <p:to>
                                        <p:strVal val="hidden"/>
                                      </p:to>
                                    </p:set>
                                  </p:childTnLst>
                                </p:cTn>
                              </p:par>
                              <p:par>
                                <p:cTn id="26" presetID="2" presetClass="exit" presetSubtype="2" fill="hold" nodeType="withEffect">
                                  <p:stCondLst>
                                    <p:cond delay="2300"/>
                                  </p:stCondLst>
                                  <p:childTnLst>
                                    <p:anim calcmode="lin" valueType="num">
                                      <p:cBhvr additive="base">
                                        <p:cTn id="27" dur="500"/>
                                        <p:tgtEl>
                                          <p:spTgt spid="5"/>
                                        </p:tgtEl>
                                        <p:attrNameLst>
                                          <p:attrName>ppt_x</p:attrName>
                                        </p:attrNameLst>
                                      </p:cBhvr>
                                      <p:tavLst>
                                        <p:tav tm="0">
                                          <p:val>
                                            <p:strVal val="ppt_x"/>
                                          </p:val>
                                        </p:tav>
                                        <p:tav tm="100000">
                                          <p:val>
                                            <p:strVal val="1+ppt_w/2"/>
                                          </p:val>
                                        </p:tav>
                                      </p:tavLst>
                                    </p:anim>
                                    <p:anim calcmode="lin" valueType="num">
                                      <p:cBhvr additive="base">
                                        <p:cTn id="28" dur="500"/>
                                        <p:tgtEl>
                                          <p:spTgt spid="5"/>
                                        </p:tgtEl>
                                        <p:attrNameLst>
                                          <p:attrName>ppt_y</p:attrName>
                                        </p:attrNameLst>
                                      </p:cBhvr>
                                      <p:tavLst>
                                        <p:tav tm="0">
                                          <p:val>
                                            <p:strVal val="ppt_y"/>
                                          </p:val>
                                        </p:tav>
                                        <p:tav tm="100000">
                                          <p:val>
                                            <p:strVal val="ppt_y"/>
                                          </p:val>
                                        </p:tav>
                                      </p:tavLst>
                                    </p:anim>
                                    <p:set>
                                      <p:cBhvr>
                                        <p:cTn id="29"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p:cNvSpPr txBox="1">
            <a:spLocks noChangeArrowheads="1"/>
          </p:cNvSpPr>
          <p:nvPr/>
        </p:nvSpPr>
        <p:spPr bwMode="auto">
          <a:xfrm>
            <a:off x="0" y="0"/>
            <a:ext cx="4572000" cy="6740525"/>
          </a:xfrm>
          <a:prstGeom prst="rect">
            <a:avLst/>
          </a:prstGeom>
          <a:noFill/>
          <a:ln w="9525">
            <a:noFill/>
            <a:miter lim="800000"/>
            <a:headEnd/>
            <a:tailEnd/>
          </a:ln>
          <a:effectLst/>
        </p:spPr>
        <p:txBody>
          <a:bodyPr>
            <a:spAutoFit/>
          </a:bodyPr>
          <a:lstStyle/>
          <a:p>
            <a:pPr marL="457200" indent="-457200">
              <a:spcBef>
                <a:spcPct val="50000"/>
              </a:spcBef>
              <a:buFontTx/>
              <a:buAutoNum type="arabicPeriod" startAt="7"/>
              <a:defRPr/>
            </a:pPr>
            <a:r>
              <a:rPr lang="en-US" sz="2400">
                <a:solidFill>
                  <a:srgbClr val="000000"/>
                </a:solidFill>
                <a:latin typeface="Times New Roman" pitchFamily="18" charset="0"/>
                <a:cs typeface="Times New Roman" pitchFamily="18" charset="0"/>
              </a:rPr>
              <a:t>King Achashverosh said to Queen Esther and Mordechai the Jew, "See, I have given </a:t>
            </a:r>
            <a:r>
              <a:rPr lang="en-US" sz="2400" i="1">
                <a:solidFill>
                  <a:srgbClr val="000000"/>
                </a:solidFill>
                <a:effectLst>
                  <a:outerShdw blurRad="38100" dist="38100" dir="2700000" algn="tl">
                    <a:srgbClr val="FFFFFF"/>
                  </a:outerShdw>
                </a:effectLst>
                <a:latin typeface="Times New Roman" pitchFamily="18" charset="0"/>
                <a:cs typeface="Times New Roman" pitchFamily="18" charset="0"/>
              </a:rPr>
              <a:t>Haman's</a:t>
            </a:r>
            <a:r>
              <a:rPr lang="en-US" sz="2400">
                <a:solidFill>
                  <a:srgbClr val="000000"/>
                </a:solidFill>
                <a:latin typeface="Times New Roman" pitchFamily="18" charset="0"/>
                <a:cs typeface="Times New Roman" pitchFamily="18" charset="0"/>
              </a:rPr>
              <a:t> estate to Esther, and he himself was hanged on the gallows for raising his hand against the Jews.</a:t>
            </a:r>
            <a:endParaRPr lang="en-US">
              <a:solidFill>
                <a:srgbClr val="000000"/>
              </a:solidFill>
              <a:latin typeface="Times New Roman" pitchFamily="18" charset="0"/>
              <a:cs typeface="Times New Roman" pitchFamily="18" charset="0"/>
            </a:endParaRPr>
          </a:p>
          <a:p>
            <a:pPr marL="457200" indent="-457200">
              <a:spcBef>
                <a:spcPct val="50000"/>
              </a:spcBef>
              <a:buFontTx/>
              <a:buAutoNum type="arabicPeriod" startAt="7"/>
              <a:defRPr/>
            </a:pPr>
            <a:endParaRPr lang="en-US">
              <a:solidFill>
                <a:srgbClr val="000000"/>
              </a:solidFill>
              <a:latin typeface="Times New Roman" pitchFamily="18" charset="0"/>
              <a:cs typeface="Times New Roman" pitchFamily="18" charset="0"/>
            </a:endParaRPr>
          </a:p>
          <a:p>
            <a:pPr marL="457200" indent="-457200">
              <a:spcBef>
                <a:spcPct val="50000"/>
              </a:spcBef>
              <a:defRPr/>
            </a:pPr>
            <a:endParaRPr lang="en-US">
              <a:solidFill>
                <a:srgbClr val="000000"/>
              </a:solidFill>
              <a:latin typeface="Times New Roman" pitchFamily="18" charset="0"/>
              <a:cs typeface="Times New Roman" pitchFamily="18" charset="0"/>
            </a:endParaRPr>
          </a:p>
          <a:p>
            <a:pPr marL="457200" indent="-457200">
              <a:spcBef>
                <a:spcPct val="50000"/>
              </a:spcBef>
              <a:defRPr/>
            </a:pPr>
            <a:endParaRPr lang="en-US">
              <a:solidFill>
                <a:srgbClr val="000000"/>
              </a:solidFill>
              <a:latin typeface="Times New Roman" pitchFamily="18" charset="0"/>
              <a:cs typeface="Times New Roman" pitchFamily="18" charset="0"/>
            </a:endParaRPr>
          </a:p>
          <a:p>
            <a:pPr marL="457200" indent="-457200">
              <a:spcBef>
                <a:spcPct val="50000"/>
              </a:spcBef>
              <a:defRPr/>
            </a:pPr>
            <a:endParaRPr lang="en-US">
              <a:solidFill>
                <a:srgbClr val="000000"/>
              </a:solidFill>
              <a:latin typeface="Times New Roman" pitchFamily="18" charset="0"/>
              <a:cs typeface="Times New Roman" pitchFamily="18" charset="0"/>
            </a:endParaRPr>
          </a:p>
          <a:p>
            <a:pPr marL="457200" indent="-457200">
              <a:spcBef>
                <a:spcPct val="50000"/>
              </a:spcBef>
              <a:defRPr/>
            </a:pPr>
            <a:endParaRPr lang="en-US">
              <a:solidFill>
                <a:srgbClr val="000000"/>
              </a:solidFill>
              <a:latin typeface="Times New Roman" pitchFamily="18" charset="0"/>
              <a:cs typeface="Times New Roman" pitchFamily="18" charset="0"/>
            </a:endParaRPr>
          </a:p>
          <a:p>
            <a:pPr marL="457200" indent="-457200">
              <a:spcBef>
                <a:spcPct val="50000"/>
              </a:spcBef>
              <a:defRPr/>
            </a:pPr>
            <a:r>
              <a:rPr lang="en-US" sz="2400">
                <a:solidFill>
                  <a:srgbClr val="000000"/>
                </a:solidFill>
                <a:latin typeface="Times New Roman" pitchFamily="18" charset="0"/>
                <a:cs typeface="Times New Roman" pitchFamily="18" charset="0"/>
              </a:rPr>
              <a:t>8.   Now you can issue decrees concerning the Jews as you please, in the King's name and sealed with the King's signet ring. For an edict written in the King's name and sealed with the King's signet ring cannot be withdrawn."</a:t>
            </a:r>
          </a:p>
        </p:txBody>
      </p:sp>
      <p:sp>
        <p:nvSpPr>
          <p:cNvPr id="70659" name="Text Box 3"/>
          <p:cNvSpPr txBox="1">
            <a:spLocks noChangeArrowheads="1"/>
          </p:cNvSpPr>
          <p:nvPr/>
        </p:nvSpPr>
        <p:spPr bwMode="auto">
          <a:xfrm>
            <a:off x="4191000" y="0"/>
            <a:ext cx="4953000" cy="6802438"/>
          </a:xfrm>
          <a:prstGeom prst="rect">
            <a:avLst/>
          </a:prstGeom>
          <a:noFill/>
          <a:ln w="9525">
            <a:noFill/>
            <a:miter lim="800000"/>
            <a:headEnd/>
            <a:tailEnd/>
          </a:ln>
          <a:effectLst/>
        </p:spPr>
        <p:txBody>
          <a:bodyPr>
            <a:spAutoFit/>
          </a:bodyPr>
          <a:lstStyle/>
          <a:p>
            <a:pPr algn="r" rtl="1">
              <a:spcBef>
                <a:spcPct val="50000"/>
              </a:spcBef>
              <a:defRPr/>
            </a:pPr>
            <a:r>
              <a:rPr lang="he-IL" sz="3200" b="1" dirty="0">
                <a:solidFill>
                  <a:srgbClr val="000000"/>
                </a:solidFill>
                <a:latin typeface="Arial" charset="0"/>
                <a:cs typeface="David" pitchFamily="2" charset="-79"/>
              </a:rPr>
              <a:t>ז</a:t>
            </a:r>
            <a:r>
              <a:rPr lang="en-US" sz="3200" b="1" dirty="0">
                <a:solidFill>
                  <a:srgbClr val="000000"/>
                </a:solidFill>
                <a:latin typeface="Arial" charset="0"/>
                <a:cs typeface="David" pitchFamily="2" charset="-79"/>
              </a:rPr>
              <a:t>.</a:t>
            </a:r>
            <a:r>
              <a:rPr lang="he-IL" sz="3200" dirty="0">
                <a:solidFill>
                  <a:srgbClr val="000000"/>
                </a:solidFill>
                <a:latin typeface="Arial" charset="0"/>
                <a:cs typeface="David" pitchFamily="2" charset="-79"/>
              </a:rPr>
              <a:t> וַיֹּאמֶר הַמֶּלֶךְ אֲחַשְׁוֵרֹשׁ </a:t>
            </a:r>
            <a:r>
              <a:rPr lang="en-US" sz="3200" dirty="0">
                <a:solidFill>
                  <a:srgbClr val="000000"/>
                </a:solidFill>
                <a:latin typeface="Arial" charset="0"/>
                <a:cs typeface="David" pitchFamily="2" charset="-79"/>
              </a:rPr>
              <a:t>         </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לְאֶסְתֵּר </a:t>
            </a:r>
            <a:r>
              <a:rPr lang="he-IL" sz="3200" dirty="0">
                <a:solidFill>
                  <a:srgbClr val="000000"/>
                </a:solidFill>
                <a:latin typeface="Arial" charset="0"/>
                <a:cs typeface="David" pitchFamily="2" charset="-79"/>
              </a:rPr>
              <a:t>הַמַּלְכָּה, וּלְמָרְדֳּכַי</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 </a:t>
            </a:r>
            <a:r>
              <a:rPr lang="en-US" sz="3200" dirty="0">
                <a:solidFill>
                  <a:srgbClr val="000000"/>
                </a:solidFill>
                <a:latin typeface="Arial" charset="0"/>
                <a:cs typeface="David" pitchFamily="2" charset="-79"/>
              </a:rPr>
              <a:t>    </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הַיְּהוּדִי</a:t>
            </a:r>
            <a:r>
              <a:rPr lang="he-IL" sz="3200" dirty="0">
                <a:solidFill>
                  <a:srgbClr val="000000"/>
                </a:solidFill>
                <a:latin typeface="Arial" charset="0"/>
                <a:cs typeface="David" pitchFamily="2" charset="-79"/>
              </a:rPr>
              <a:t>:  הִנֵּה בֵית </a:t>
            </a:r>
            <a:r>
              <a:rPr lang="he-IL" sz="3200" b="1" u="sng" dirty="0">
                <a:solidFill>
                  <a:srgbClr val="000000"/>
                </a:solidFill>
                <a:effectLst>
                  <a:outerShdw blurRad="38100" dist="38100" dir="2700000" algn="tl">
                    <a:srgbClr val="FFFFFF"/>
                  </a:outerShdw>
                </a:effectLst>
                <a:latin typeface="Arial" charset="0"/>
                <a:cs typeface="David" pitchFamily="2" charset="-79"/>
              </a:rPr>
              <a:t>הָמָן</a:t>
            </a:r>
            <a:r>
              <a:rPr lang="he-IL" sz="3200" dirty="0">
                <a:solidFill>
                  <a:srgbClr val="000000"/>
                </a:solidFill>
                <a:latin typeface="Arial" charset="0"/>
                <a:cs typeface="David" pitchFamily="2" charset="-79"/>
              </a:rPr>
              <a:t> </a:t>
            </a:r>
            <a:r>
              <a:rPr lang="en-US" sz="3200" dirty="0">
                <a:solidFill>
                  <a:srgbClr val="000000"/>
                </a:solidFill>
                <a:latin typeface="Arial" charset="0"/>
                <a:cs typeface="David" pitchFamily="2" charset="-79"/>
              </a:rPr>
              <a:t>         </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נָתַתִּי </a:t>
            </a:r>
            <a:r>
              <a:rPr lang="he-IL" sz="3200" dirty="0">
                <a:solidFill>
                  <a:srgbClr val="000000"/>
                </a:solidFill>
                <a:latin typeface="Arial" charset="0"/>
                <a:cs typeface="David" pitchFamily="2" charset="-79"/>
              </a:rPr>
              <a:t>לְאֶסְתֵּר, וְאֹתוֹ תָּלוּ עַל </a:t>
            </a:r>
            <a:r>
              <a:rPr lang="en-US" sz="3200" dirty="0">
                <a:solidFill>
                  <a:srgbClr val="000000"/>
                </a:solidFill>
                <a:latin typeface="Arial" charset="0"/>
                <a:cs typeface="David" pitchFamily="2" charset="-79"/>
              </a:rPr>
              <a:t>   </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הָעֵץ--עַל אֲשֶׁר שָׁלַח יָדוֹ, </a:t>
            </a:r>
            <a:r>
              <a:rPr lang="en-US" sz="3200" dirty="0">
                <a:solidFill>
                  <a:srgbClr val="000000"/>
                </a:solidFill>
                <a:latin typeface="Arial" charset="0"/>
                <a:cs typeface="David" pitchFamily="2" charset="-79"/>
              </a:rPr>
              <a:t>        </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בַּיְּהוּדִיים </a:t>
            </a:r>
            <a:r>
              <a:rPr lang="he-IL" sz="3200" dirty="0">
                <a:solidFill>
                  <a:srgbClr val="000000"/>
                </a:solidFill>
                <a:latin typeface="Arial" charset="0"/>
                <a:cs typeface="David" pitchFamily="2" charset="-79"/>
              </a:rPr>
              <a:t>(בַּיְּהוּדִים). </a:t>
            </a:r>
            <a:endParaRPr lang="en-US" sz="3200" dirty="0">
              <a:solidFill>
                <a:srgbClr val="000000"/>
              </a:solidFill>
              <a:latin typeface="Arial" charset="0"/>
              <a:cs typeface="David" pitchFamily="2" charset="-79"/>
            </a:endParaRPr>
          </a:p>
          <a:p>
            <a:pPr algn="r" rtl="1">
              <a:spcBef>
                <a:spcPct val="50000"/>
              </a:spcBef>
              <a:defRPr/>
            </a:pPr>
            <a:endParaRPr lang="en-US" sz="2400" dirty="0">
              <a:solidFill>
                <a:srgbClr val="000000"/>
              </a:solidFill>
              <a:latin typeface="Arial" charset="0"/>
              <a:cs typeface="David" pitchFamily="2" charset="-79"/>
            </a:endParaRPr>
          </a:p>
          <a:p>
            <a:pPr algn="r" rtl="1">
              <a:spcBef>
                <a:spcPct val="50000"/>
              </a:spcBef>
              <a:defRPr/>
            </a:pPr>
            <a:r>
              <a:rPr lang="he-IL" sz="3200" b="1" dirty="0">
                <a:solidFill>
                  <a:srgbClr val="000000"/>
                </a:solidFill>
                <a:latin typeface="Arial" charset="0"/>
                <a:cs typeface="David" pitchFamily="2" charset="-79"/>
              </a:rPr>
              <a:t>ח</a:t>
            </a:r>
            <a:r>
              <a:rPr lang="en-US" sz="3200" b="1" dirty="0">
                <a:solidFill>
                  <a:srgbClr val="000000"/>
                </a:solidFill>
                <a:latin typeface="Arial" charset="0"/>
                <a:cs typeface="David" pitchFamily="2" charset="-79"/>
              </a:rPr>
              <a:t>.</a:t>
            </a:r>
            <a:r>
              <a:rPr lang="he-IL" sz="3200" dirty="0">
                <a:solidFill>
                  <a:srgbClr val="000000"/>
                </a:solidFill>
                <a:latin typeface="Arial" charset="0"/>
                <a:cs typeface="David" pitchFamily="2" charset="-79"/>
              </a:rPr>
              <a:t> וְאַתֶּם כִּתְבוּ עַל הַיְּהוּדִים </a:t>
            </a:r>
            <a:r>
              <a:rPr lang="en-US" sz="3200" dirty="0">
                <a:solidFill>
                  <a:srgbClr val="000000"/>
                </a:solidFill>
                <a:latin typeface="Arial" charset="0"/>
                <a:cs typeface="David" pitchFamily="2" charset="-79"/>
              </a:rPr>
              <a:t>       </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כַּטּוֹב </a:t>
            </a:r>
            <a:r>
              <a:rPr lang="he-IL" sz="3200" dirty="0">
                <a:solidFill>
                  <a:srgbClr val="000000"/>
                </a:solidFill>
                <a:latin typeface="Arial" charset="0"/>
                <a:cs typeface="David" pitchFamily="2" charset="-79"/>
              </a:rPr>
              <a:t>בְּעֵינֵיכֶם, בְּשֵׁם הַמֶּלֶךְ, </a:t>
            </a:r>
            <a:r>
              <a:rPr lang="en-US" sz="3200" dirty="0">
                <a:solidFill>
                  <a:srgbClr val="000000"/>
                </a:solidFill>
                <a:latin typeface="Arial" charset="0"/>
                <a:cs typeface="David" pitchFamily="2" charset="-79"/>
              </a:rPr>
              <a:t>    </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וְחִתְמוּ</a:t>
            </a:r>
            <a:r>
              <a:rPr lang="he-IL" sz="3200" dirty="0">
                <a:solidFill>
                  <a:srgbClr val="000000"/>
                </a:solidFill>
                <a:latin typeface="Arial" charset="0"/>
                <a:cs typeface="David" pitchFamily="2" charset="-79"/>
              </a:rPr>
              <a:t>, בְּטַבַּעַת הַמֶּלֶךְ:  כִּי </a:t>
            </a:r>
            <a:r>
              <a:rPr lang="en-US" sz="3200" dirty="0">
                <a:solidFill>
                  <a:srgbClr val="000000"/>
                </a:solidFill>
                <a:latin typeface="Arial" charset="0"/>
                <a:cs typeface="David" pitchFamily="2" charset="-79"/>
              </a:rPr>
              <a:t>    </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כְתָב אֲשֶׁר נִכְתָּב בְּשֵׁם </a:t>
            </a:r>
            <a:r>
              <a:rPr lang="en-US" sz="3200" dirty="0">
                <a:solidFill>
                  <a:srgbClr val="000000"/>
                </a:solidFill>
                <a:latin typeface="Arial" charset="0"/>
                <a:cs typeface="David" pitchFamily="2" charset="-79"/>
              </a:rPr>
              <a:t>          </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הַמֶּלֶךְ, וְנַחְתּוֹם בְּטַבַּעַת </a:t>
            </a:r>
            <a:r>
              <a:rPr lang="en-US" sz="3200" dirty="0">
                <a:solidFill>
                  <a:srgbClr val="000000"/>
                </a:solidFill>
                <a:latin typeface="Arial" charset="0"/>
                <a:cs typeface="David" pitchFamily="2" charset="-79"/>
              </a:rPr>
              <a:t>        </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הַמֶּלֶךְ--אֵין</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לְהָשִׁיב.</a:t>
            </a:r>
            <a:endParaRPr lang="en-US" sz="3200" dirty="0">
              <a:solidFill>
                <a:srgbClr val="000000"/>
              </a:solidFill>
              <a:latin typeface="Arial" charset="0"/>
              <a:cs typeface="David" pitchFamily="2" charset="-79"/>
            </a:endParaRPr>
          </a:p>
        </p:txBody>
      </p:sp>
      <p:pic>
        <p:nvPicPr>
          <p:cNvPr id="4" name="Picture 3" descr="256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95650" y="2041525"/>
            <a:ext cx="2252663" cy="408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11670">
            <a:off x="3962400" y="2373313"/>
            <a:ext cx="760413"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59250" y="2778125"/>
            <a:ext cx="71120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2400" y="2682875"/>
            <a:ext cx="760413"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36950" y="2041525"/>
            <a:ext cx="1514475" cy="150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nodeType="afterGroup">
                            <p:stCondLst>
                              <p:cond delay="500"/>
                            </p:stCondLst>
                            <p:childTnLst>
                              <p:par>
                                <p:cTn id="9" presetID="2" presetClass="entr" presetSubtype="1" fill="hold" nodeType="afterEffect">
                                  <p:stCondLst>
                                    <p:cond delay="20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nodeType="afterGroup">
                            <p:stCondLst>
                              <p:cond delay="3000"/>
                            </p:stCondLst>
                            <p:childTnLst>
                              <p:par>
                                <p:cTn id="14" presetID="32" presetClass="emph" presetSubtype="0" fill="hold" nodeType="afterEffect">
                                  <p:stCondLst>
                                    <p:cond delay="0"/>
                                  </p:stCondLst>
                                  <p:childTnLst>
                                    <p:animRot by="120000">
                                      <p:cBhvr>
                                        <p:cTn id="15" dur="100" fill="hold">
                                          <p:stCondLst>
                                            <p:cond delay="0"/>
                                          </p:stCondLst>
                                        </p:cTn>
                                        <p:tgtEl>
                                          <p:spTgt spid="8"/>
                                        </p:tgtEl>
                                        <p:attrNameLst>
                                          <p:attrName>r</p:attrName>
                                        </p:attrNameLst>
                                      </p:cBhvr>
                                    </p:animRot>
                                    <p:animRot by="-240000">
                                      <p:cBhvr>
                                        <p:cTn id="16" dur="200" fill="hold">
                                          <p:stCondLst>
                                            <p:cond delay="200"/>
                                          </p:stCondLst>
                                        </p:cTn>
                                        <p:tgtEl>
                                          <p:spTgt spid="8"/>
                                        </p:tgtEl>
                                        <p:attrNameLst>
                                          <p:attrName>r</p:attrName>
                                        </p:attrNameLst>
                                      </p:cBhvr>
                                    </p:animRot>
                                    <p:animRot by="240000">
                                      <p:cBhvr>
                                        <p:cTn id="17" dur="200" fill="hold">
                                          <p:stCondLst>
                                            <p:cond delay="400"/>
                                          </p:stCondLst>
                                        </p:cTn>
                                        <p:tgtEl>
                                          <p:spTgt spid="8"/>
                                        </p:tgtEl>
                                        <p:attrNameLst>
                                          <p:attrName>r</p:attrName>
                                        </p:attrNameLst>
                                      </p:cBhvr>
                                    </p:animRot>
                                    <p:animRot by="-240000">
                                      <p:cBhvr>
                                        <p:cTn id="18" dur="200" fill="hold">
                                          <p:stCondLst>
                                            <p:cond delay="600"/>
                                          </p:stCondLst>
                                        </p:cTn>
                                        <p:tgtEl>
                                          <p:spTgt spid="8"/>
                                        </p:tgtEl>
                                        <p:attrNameLst>
                                          <p:attrName>r</p:attrName>
                                        </p:attrNameLst>
                                      </p:cBhvr>
                                    </p:animRot>
                                    <p:animRot by="120000">
                                      <p:cBhvr>
                                        <p:cTn id="19" dur="200" fill="hold">
                                          <p:stCondLst>
                                            <p:cond delay="800"/>
                                          </p:stCondLst>
                                        </p:cTn>
                                        <p:tgtEl>
                                          <p:spTgt spid="8"/>
                                        </p:tgtEl>
                                        <p:attrNameLst>
                                          <p:attrName>r</p:attrName>
                                        </p:attrNameLst>
                                      </p:cBhvr>
                                    </p:animRot>
                                  </p:childTnLst>
                                </p:cTn>
                              </p:par>
                            </p:childTnLst>
                          </p:cTn>
                        </p:par>
                        <p:par>
                          <p:cTn id="20" fill="hold" nodeType="afterGroup">
                            <p:stCondLst>
                              <p:cond delay="4000"/>
                            </p:stCondLst>
                            <p:childTnLst>
                              <p:par>
                                <p:cTn id="21" presetID="9"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dissolve">
                                      <p:cBhvr>
                                        <p:cTn id="23" dur="100"/>
                                        <p:tgtEl>
                                          <p:spTgt spid="5"/>
                                        </p:tgtEl>
                                      </p:cBhvr>
                                    </p:animEffect>
                                  </p:childTnLst>
                                </p:cTn>
                              </p:par>
                            </p:childTnLst>
                          </p:cTn>
                        </p:par>
                        <p:par>
                          <p:cTn id="24" fill="hold" nodeType="afterGroup">
                            <p:stCondLst>
                              <p:cond delay="4100"/>
                            </p:stCondLst>
                            <p:childTnLst>
                              <p:par>
                                <p:cTn id="25" presetID="9"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ssolve">
                                      <p:cBhvr>
                                        <p:cTn id="27" dur="100"/>
                                        <p:tgtEl>
                                          <p:spTgt spid="6"/>
                                        </p:tgtEl>
                                      </p:cBhvr>
                                    </p:animEffect>
                                  </p:childTnLst>
                                </p:cTn>
                              </p:par>
                              <p:par>
                                <p:cTn id="28" presetID="9" presetClass="entr" presetSubtype="0"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dissolve">
                                      <p:cBhvr>
                                        <p:cTn id="30" dur="100"/>
                                        <p:tgtEl>
                                          <p:spTgt spid="6"/>
                                        </p:tgtEl>
                                      </p:cBhvr>
                                    </p:animEffect>
                                  </p:childTnLst>
                                </p:cTn>
                              </p:par>
                            </p:childTnLst>
                          </p:cTn>
                        </p:par>
                        <p:par>
                          <p:cTn id="31" fill="hold" nodeType="afterGroup">
                            <p:stCondLst>
                              <p:cond delay="4200"/>
                            </p:stCondLst>
                            <p:childTnLst>
                              <p:par>
                                <p:cTn id="32" presetID="0" presetClass="path" presetSubtype="0" accel="50000" decel="50000" fill="hold" nodeType="afterEffect">
                                  <p:stCondLst>
                                    <p:cond delay="0"/>
                                  </p:stCondLst>
                                  <p:childTnLst>
                                    <p:animMotion origin="layout" path="M -3.24418E-6 2.99282E-6 C 0.00191 -0.00973 0.00313 -0.01969 0.00608 -0.02872 C 0.01268 -0.0498 0.03265 -0.09011 0.04881 -0.10192 C 0.05662 -0.10794 0.066 -0.11026 0.07486 -0.11211 C 0.08997 -0.11142 0.10542 -0.11304 0.12053 -0.11003 C 0.12366 -0.10956 0.12574 -0.10493 0.12817 -0.10192 C 0.13946 -0.08825 0.14485 -0.07297 0.14954 -0.05304 C 0.14901 -0.04563 0.14936 -0.03799 0.14815 -0.03057 C 0.14658 -0.02247 0.14155 -0.01621 0.13894 -0.00834 C 0.13443 0.0044 0.13147 0.01645 0.12974 0.03035 C 0.13234 0.04865 0.13582 0.08571 0.15266 0.09567 C 0.15596 0.09752 0.16517 0.09891 0.16794 0.09961 C 0.17732 0.09752 0.18983 0.09637 0.19851 0.08942 C 0.20146 0.08687 0.20337 0.08223 0.20615 0.07922 C 0.22821 0.05235 0.23776 0.01853 0.24123 -0.02038 C 0.23898 -0.05536 0.24228 -0.08918 0.21379 -0.09775 C 0.20563 -0.09659 0.19677 -0.09821 0.18931 -0.09381 C 0.18392 -0.09103 0.18114 -0.08316 0.17715 -0.0776 C 0.15579 -0.04934 0.1438 -0.01297 0.13894 0.02641 C 0.13773 0.04656 0.13807 0.06718 0.13582 0.08756 C 0.13391 0.10331 0.13182 0.10262 0.12817 0.11397 C 0.12244 0.13065 0.1122 0.16053 0.09917 0.17095 C 0.0759 0.18925 0.0528 0.20408 0.02588 0.20755 C 0.01164 0.20686 -0.00277 0.20663 -0.01684 0.2057 C -0.03959 0.20385 -0.04584 0.17582 -0.05349 0.15265 C -0.05522 0.14177 -0.05644 0.13065 -0.058 0.11999 C -0.05713 0.11304 -0.05661 0.10609 -0.05505 0.09961 C -0.05227 0.08687 -0.03595 0.08339 -0.02744 0.08131 C -0.00885 0.08548 -0.01285 0.08548 -3.24418E-6 0.0915 C 0.0099 0.10239 0.01303 0.10517 0.01529 0.12208 C 0.01477 0.12741 0.01529 0.1332 0.01372 0.13829 C 0.01251 0.14177 0.00938 0.14362 0.00765 0.14663 C 0.0033 0.15312 0.00435 0.1559 -0.00156 0.16285 C -0.00607 0.16771 -0.01927 0.17049 -0.02448 0.17304 C -0.04741 0.18369 -0.07068 0.1918 -0.09465 0.19551 C -0.10281 0.19412 -0.11132 0.19435 -0.11913 0.19134 C -0.13268 0.18578 -0.14067 0.16354 -0.14657 0.14848 C -0.15456 0.12856 -0.16342 0.1047 -0.16794 0.08339 C -0.17488 0.05096 -0.17124 0.06394 -0.17714 0.04471 C -0.17975 0.01182 -0.17992 -0.01297 -0.15422 -0.02455 C -0.13754 -0.02386 -0.1207 -0.022 -0.10385 -0.02247 C -0.08648 -0.02339 -0.06912 -0.02525 -0.05192 -0.02872 C -0.04828 -0.02965 -0.04116 -0.04239 -0.03977 -0.04494 C -0.02796 -0.06972 -0.0257 -0.09798 -0.02292 -0.12647 C -0.04637 -0.14176 -0.07068 -0.12138 -0.087 -0.09984 C -0.09169 -0.09404 -0.0943 -0.08478 -0.09777 -0.0776 C -0.10107 -0.063 -0.10402 -0.05026 -0.10541 -0.03474 C -0.10264 0.00047 -0.10611 0.01691 -0.08093 0.02849 C -0.06981 0.0278 -0.05835 0.02965 -0.04741 0.02641 C -0.02674 0.02015 -0.0125 -0.00208 -3.24418E-6 -0.02247 C 0.01668 -0.05026 0.02779 -0.07505 0.03978 -0.10609 C 0.04082 -0.11258 0.04412 -0.11814 0.04429 -0.12439 C 0.04516 -0.16609 0.04325 -0.17674 0.03978 -0.20778 C 0.04012 -0.21543 0.0396 -0.22307 0.04116 -0.23025 C 0.04377 -0.24369 0.06183 -0.24994 0.07017 -0.25272 C 0.08076 -0.25203 0.09153 -0.25249 0.1023 -0.25064 C 0.10768 -0.24994 0.10907 -0.24438 0.11289 -0.24044 C 0.12418 -0.22886 0.13842 -0.21844 0.14658 -0.20176 C 0.15284 -0.18902 0.15631 -0.183 0.15874 -0.1691 C 0.15996 -0.16122 0.16187 -0.14477 0.16187 -0.14477 C 0.15822 -0.10956 0.15978 -0.08362 0.13582 -0.06532 C 0.13026 -0.06115 0.11775 -0.05328 0.1115 -0.05096 C 0.10178 -0.04772 0.0825 -0.04285 0.0825 -0.04285 C -0.01771 -0.04586 0.03786 -0.04077 -0.00764 -0.05304 C -0.02882 -0.07412 -0.05488 -0.09381 -0.07936 -0.10609 C -0.09204 -0.11258 -0.10628 -0.11281 -0.11913 -0.11628 C -0.12938 -0.11559 -0.1405 -0.11767 -0.1497 -0.11211 C -0.17367 -0.09821 -0.19468 -0.0725 -0.20145 -0.03868 C -0.20006 -0.01575 -0.19972 0.00741 -0.19694 0.03035 C -0.19677 0.0329 -0.19381 0.03428 -0.19242 0.0366 C -0.18513 0.04818 -0.17488 0.06092 -0.16637 0.07088 C -0.12695 0.11675 -0.07693 0.13157 -0.02587 0.13644 C 0.00608 0.13574 0.03804 0.13598 0.07017 0.13435 C 0.0891 0.1332 0.10924 0.12208 0.12817 0.11791 C 0.13495 0.11351 0.13998 0.10957 0.14502 0.10169 C 0.14763 0.09706 0.15266 0.08756 0.15266 0.08756 C 0.15318 0.08501 0.15579 0.07505 0.15579 0.0732 C 0.15527 0.06139 0.15492 0.0498 0.15266 0.03869 C 0.15023 0.02757 0.12626 0.01946 0.11914 0.01622 C 0.11237 0.01738 0.10525 0.01668 0.09917 0.02015 C 0.08389 0.02849 0.09448 0.03035 0.08701 0.04054 C 0.08493 0.04286 0.07434 0.04772 0.07173 0.04888 C 0.05888 0.05374 0.0495 0.06069 0.03665 0.06278 C 0.02901 0.06231 0.02119 0.06231 0.01372 0.06092 C 0.00886 0.05977 0.00417 0.05282 0.00157 0.04888 C -0.00868 0.03243 -0.01215 0.02618 -0.0184 0.00602 C -0.01997 0.00116 -0.0217 -0.00347 -0.02292 -0.00834 C -0.02483 -0.01575 -0.02744 -0.03057 -0.02744 -0.03057 C -0.02605 -0.08154 -0.03786 -0.08872 -0.01076 -0.09381 C 0.00452 -0.09312 0.02067 -0.09682 0.03509 -0.08964 C 0.04377 -0.08547 0.06392 -0.0681 0.07173 -0.05907 C 0.08076 -0.04864 0.09153 -0.041 0.10073 -0.03057 C 0.1023 -0.02895 0.10351 -0.02641 0.10525 -0.02455 C 0.10716 -0.02247 0.1115 -0.01853 0.1115 -0.01853 " pathEditMode="relative" ptsTypes="fffffffffffffffffffffffffffffffffffffffffffffffffffffffffffffffffffffffffffffffffffffffffffffA">
                                      <p:cBhvr>
                                        <p:cTn id="33" dur="6000" fill="hold"/>
                                        <p:tgtEl>
                                          <p:spTgt spid="5"/>
                                        </p:tgtEl>
                                        <p:attrNameLst>
                                          <p:attrName>ppt_x</p:attrName>
                                          <p:attrName>ppt_y</p:attrName>
                                        </p:attrNameLst>
                                      </p:cBhvr>
                                    </p:animMotion>
                                  </p:childTnLst>
                                </p:cTn>
                              </p:par>
                              <p:par>
                                <p:cTn id="34" presetID="0" presetClass="path" presetSubtype="0" accel="50000" decel="50000" fill="hold" nodeType="withEffect">
                                  <p:stCondLst>
                                    <p:cond delay="0"/>
                                  </p:stCondLst>
                                  <p:childTnLst>
                                    <p:animMotion origin="layout" path="M 7.71101E-7 3.72249E-6 C 0.01928 0.0044 0.03821 0.01112 0.05801 0.01413 C 0.06756 0.01344 0.07711 0.0139 0.08701 0.01205 C 0.11185 0.00649 0.12956 -0.01343 0.14033 -0.04285 C 0.14172 -0.05281 0.1445 -0.06162 0.14641 -0.07135 C 0.14484 -0.07899 0.14467 -0.08733 0.14189 -0.09381 C 0.13164 -0.11559 0.12348 -0.11327 0.10993 -0.12439 C 0.10472 -0.1237 0.09917 -0.12462 0.09465 -0.12231 C 0.08736 -0.1193 0.08267 -0.11072 0.07607 -0.10609 C 0.06113 -0.09613 0.06461 -0.09845 0.0488 -0.09381 C 0.04029 -0.08733 0.03126 -0.08432 0.02293 -0.0776 C 0.00504 -0.0637 -0.00972 -0.04355 -0.02605 -0.02664 C -0.04585 -0.00672 -0.06478 0.00903 -0.08562 0.02641 C -0.12313 0.05745 -0.1636 0.10493 -0.20927 0.11397 C -0.22456 0.11258 -0.23984 0.11258 -0.25495 0.1098 C -0.25842 0.1091 -0.2612 0.10586 -0.26415 0.10378 C -0.28916 0.08617 -0.29785 0.0688 -0.30392 0.03243 C -0.30705 -0.02154 -0.31764 -0.10215 -0.27492 -0.13041 C -0.25512 -0.12972 -0.23532 -0.13018 -0.21535 -0.12833 C -0.20736 -0.12763 -0.19312 -0.1091 -0.19086 -0.10609 C -0.17853 -0.08964 -0.17193 -0.07667 -0.16638 -0.05513 C -0.1629 -0.01853 -0.16516 -0.03475 -0.1603 -0.00625 C -0.15978 0.02386 -0.16151 0.06787 -0.15578 0.10169 C -0.153 0.1186 -0.14345 0.1274 -0.13442 0.13829 C -0.10889 0.16887 -0.08909 0.1779 -0.05644 0.18717 C -0.02188 0.18485 -0.00868 0.19504 0.01372 0.17698 C 0.0198 0.17165 0.02675 0.16748 0.03196 0.16076 C 0.03647 0.15451 0.04099 0.14848 0.04568 0.14246 C 0.04707 0.14038 0.05037 0.13644 0.05037 0.13644 C 0.06096 0.09938 0.062 0.03591 0.04116 0.00394 C 0.03335 -0.00811 0.02258 -0.0088 0.01216 -0.01228 C 0.00504 -0.01112 -0.0026 -0.01204 -0.0092 -0.00834 C -0.01337 -0.00625 -0.01546 -0.00023 -0.01841 0.00394 C -0.03439 0.02525 -0.03855 0.04841 -0.05193 0.07111 C -0.05679 0.07899 -0.062 0.08849 -0.06721 0.09567 C -0.08545 0.11976 -0.06044 0.08108 -0.07937 0.1098 C -0.0811 0.11235 -0.08215 0.11559 -0.08406 0.11791 C -0.09673 0.1325 -0.11688 0.14014 -0.13286 0.14455 C -0.13946 0.14316 -0.14675 0.14431 -0.15266 0.14038 C -0.15943 0.13574 -0.1702 0.10308 -0.17263 0.09358 C -0.18392 0.05096 -0.18809 0.00764 -0.19086 -0.03683 C -0.19034 -0.06671 -0.19121 -0.09683 -0.1893 -0.12648 C -0.1867 -0.1735 -0.17141 -0.22168 -0.15578 -0.26291 C -0.14449 -0.29349 -0.13842 -0.32314 -0.11306 -0.33611 C -0.09639 -0.33356 -0.07919 -0.33356 -0.06269 -0.328 C -0.05992 -0.32708 -0.05939 -0.32152 -0.05801 -0.31781 C -0.05523 -0.30994 -0.0528 -0.3016 -0.05036 -0.29326 C -0.04064 -0.25759 -0.03734 -0.21913 -0.03508 -0.18138 C -0.03612 -0.16516 -0.0363 -0.14871 -0.03821 -0.1325 C -0.04029 -0.11721 -0.04672 -0.09266 -0.05036 -0.0776 C -0.05141 -0.06949 -0.05436 -0.06138 -0.05349 -0.05305 C -0.05036 -0.01459 -0.04255 0.01714 -0.01528 0.03452 C -0.00052 0.04378 0.01563 0.04934 0.03196 0.05282 C 0.03995 0.05444 0.05644 0.05698 0.05644 0.05698 C 0.07833 0.05374 0.09986 0.05907 0.11601 0.03868 C 0.11966 0.02803 0.1207 0.01969 0.12192 0.00811 C 0.1214 -0.00556 0.12174 -0.01923 0.12053 -0.03266 C 0.11931 -0.04332 0.11323 -0.04818 0.10837 -0.05513 C 0.08441 -0.08964 0.07398 -0.10818 0.03821 -0.11628 C 0.02588 -0.11466 0.01285 -0.11675 0.00156 -0.11003 C -0.00382 -0.10725 -0.01372 -0.09984 -0.01372 -0.09984 C -0.0191 -0.0908 -0.02431 -0.08339 -0.029 -0.07343 C -0.03213 -0.06741 -0.03821 -0.05513 -0.03821 -0.05513 C -0.03873 -0.05305 -0.03908 -0.05096 -0.03977 -0.04888 C -0.0422 -0.04332 -0.04585 -0.03868 -0.04741 -0.03266 C -0.05835 0.00487 -0.08597 0.03243 -0.10993 0.0549 C -0.12522 0.0688 -0.1405 0.08108 -0.15873 0.08548 C -0.16551 0.08478 -0.17228 0.08525 -0.17871 0.08339 C -0.18583 0.08108 -0.19017 0.06579 -0.19399 0.05884 C -0.20163 0.0278 -0.20597 -0.01413 -0.1893 -0.04077 C -0.18565 -0.04679 -0.17489 -0.05675 -0.1695 -0.05907 C -0.16169 -0.06301 -0.14501 -0.06741 -0.14501 -0.06741 C -0.12174 -0.06602 -0.0983 -0.06671 -0.07485 -0.06324 C -0.06183 -0.06138 -0.01789 -0.0271 -0.01233 -0.02247 C 0.01268 -0.00139 0.0396 0.01529 0.06547 0.03452 C 0.07659 0.04262 0.09066 0.05698 0.10386 0.05698 " pathEditMode="relative" ptsTypes="fffffffffffffffffffffffffffffffffffffffffffffffffffffffffffffffffffffffffffA">
                                      <p:cBhvr>
                                        <p:cTn id="35" dur="5000" fill="hold"/>
                                        <p:tgtEl>
                                          <p:spTgt spid="6"/>
                                        </p:tgtEl>
                                        <p:attrNameLst>
                                          <p:attrName>ppt_x</p:attrName>
                                          <p:attrName>ppt_y</p:attrName>
                                        </p:attrNameLst>
                                      </p:cBhvr>
                                    </p:animMotion>
                                  </p:childTnLst>
                                </p:cTn>
                              </p:par>
                              <p:par>
                                <p:cTn id="36" presetID="9" presetClass="entr" presetSubtype="0" fill="hold"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dissolve">
                                      <p:cBhvr>
                                        <p:cTn id="38" dur="100"/>
                                        <p:tgtEl>
                                          <p:spTgt spid="7"/>
                                        </p:tgtEl>
                                      </p:cBhvr>
                                    </p:animEffect>
                                  </p:childTnLst>
                                </p:cTn>
                              </p:par>
                              <p:par>
                                <p:cTn id="39" presetID="0" presetClass="path" presetSubtype="0" accel="50000" decel="50000" fill="hold" nodeType="withEffect">
                                  <p:stCondLst>
                                    <p:cond delay="0"/>
                                  </p:stCondLst>
                                  <p:childTnLst>
                                    <p:animMotion origin="layout" path="M 0.05141 0.06485 C 0.0396 0.07088 0.02866 0.08153 0.01667 0.08385 C -0.01059 0.08825 -0.03769 0.09196 -0.06495 0.09427 C -0.10715 0.08478 -0.10438 0.10215 -0.1108 0.04586 C -0.11011 0.02663 -0.11202 0.00648 -0.10837 -0.01159 C -0.10715 -0.0183 -0.10125 -0.01969 -0.09725 -0.02201 C -0.08892 -0.02711 -0.07416 -0.0278 -0.06617 -0.0285 C -0.05054 -0.02595 -0.03473 -0.02549 -0.01928 -0.02016 C -0.00504 -0.01506 0.01251 0.02385 0.02171 0.04586 C 0.02501 0.07783 0.02744 0.08362 0.01789 0.12392 C 0.01511 0.13574 0.00903 0.14408 0.00434 0.15357 C -0.00451 0.17002 -0.01424 0.18554 -0.02292 0.20245 C -0.02622 0.2087 -0.02952 0.21496 -0.03265 0.22145 C -0.03404 0.22631 -0.03647 0.23071 -0.03647 0.23604 C -0.03769 0.26245 -0.0257 0.26152 -0.01424 0.26384 C 0.00434 0.25804 0.02345 0.25665 0.04151 0.24669 C 0.05071 0.2416 0.05835 0.22955 0.06634 0.21913 C 0.09309 0.18415 0.11306 0.1413 0.128 0.09034 C 0.13338 0.04818 0.1346 0.01042 0.13547 -0.03267 C 0.13025 -0.0644 0.12366 -0.09498 0.10716 -0.11513 C 0.09691 -0.12764 0.08111 -0.12787 0.06999 -0.13019 C 0.0224 -0.11652 0.00486 -0.13413 -0.01302 -0.07274 C -0.01632 -0.0417 -0.01789 -0.03614 -0.01424 0.00324 C -0.01337 0.01366 -0.01007 0.0227 -0.00816 0.03312 C -0.00365 0.05628 -0.00104 0.08061 0.00191 0.10493 C 0.00017 0.13157 0.00052 0.1589 -0.00312 0.18531 C -0.00434 0.19388 -0.02327 0.2189 -0.02535 0.22145 C -0.05627 0.25851 -0.09013 0.27125 -0.12695 0.27472 C -0.13841 0.27032 -0.15075 0.2694 -0.16151 0.26152 C -0.1801 0.24808 -0.18895 0.20083 -0.19625 0.1728 C -0.20042 0.13435 -0.20458 0.11003 -0.19746 0.06694 C -0.1926 0.03636 -0.17749 0.01019 -0.16273 -0.00742 C -0.10698 -0.07483 -0.0462 -0.08618 0.02049 -0.08988 C 0.07537 -0.08826 0.10264 -0.09938 0.13929 -0.03058 C 0.1478 0.00625 0.15092 0.03984 0.15266 0.07968 C 0.15387 0.10192 0.15301 0.12508 0.15544 0.14732 C 0.15561 0.14917 0.15717 0.17535 0.1603 0.18114 C 0.16256 0.18554 0.16603 0.18832 0.16898 0.19179 C 0.17715 0.19041 0.18583 0.19203 0.19364 0.18739 C 0.20893 0.17836 0.22004 0.14755 0.22699 0.12624 C 0.24227 0.07968 0.24887 0.02779 0.25808 -0.02201 C 0.26433 -0.05745 0.26937 -0.07807 0.2718 -0.11305 C 0.26798 -0.1288 0.26572 -0.14594 0.26051 -0.15961 C 0.23828 -0.21868 0.186 -0.22099 0.1504 -0.22308 C 0.13477 -0.21983 0.11862 -0.21914 0.10334 -0.21265 C 0.09066 -0.20802 0.06096 -0.16725 0.05627 -0.15961 C 0.04238 -0.13806 0.02779 -0.11837 0.01303 -0.09822 C 0.00174 -0.08363 -0.01302 -0.06927 -0.02049 -0.04749 C -0.02362 -0.03915 -0.02535 -0.02919 -0.02779 -0.02016 C -0.03143 0.05374 -0.00747 0.09844 0.00677 0.16214 C 0.00747 0.17257 0.01094 0.18346 0.00921 0.19365 C 0.00799 0.20083 0.00747 0.20801 0.00556 0.21496 C 0.00452 0.21867 0.00226 0.22075 0.0007 0.22353 C -0.01372 0.24577 -0.02084 0.25225 -0.04012 0.25526 C -0.05054 0.25156 -0.0613 0.2504 -0.0712 0.24438 C -0.09222 0.23164 -0.1042 0.19041 -0.11462 0.16006 C -0.12278 0.09937 -0.13095 0.04933 -0.11948 -0.01367 C -0.11723 -0.02664 -0.08527 -0.05166 -0.08475 -0.05166 C -0.07728 -0.05583 -0.06912 -0.05467 -0.0613 -0.05606 C -0.04845 -0.05467 -0.03543 -0.05676 -0.02292 -0.05166 C -0.01632 -0.04888 -0.01111 -0.03962 -0.00556 -0.03267 C 0.01963 0.00046 0.03838 0.05281 0.05262 0.10099 C 0.05749 0.11767 0.07069 0.19179 0.08857 0.19805 C 0.09257 0.19759 0.09743 0.19967 0.1009 0.19596 C 0.11428 0.18091 0.11931 0.14778 0.12435 0.12392 C 0.12782 0.08431 0.12956 0.08153 0.1207 0.03057 C 0.11897 0.02084 0.11428 0.01343 0.1108 0.00532 C 0.09101 -0.03776 0.06409 -0.08131 0.03161 -0.09405 C 0.02154 -0.09799 0.01094 -0.09822 0.0007 -0.10054 C -0.01129 -0.09961 -0.02379 -0.10378 -0.03525 -0.09822 C -0.0462 -0.09336 -0.05575 -0.08177 -0.06495 -0.07089 C -0.08267 -0.05073 -0.10715 -0.03568 -0.1207 -0.00742 C -0.13077 0.0132 -0.13251 0.03891 -0.1405 0.06069 C -0.15005 0.08547 -0.157 0.10169 -0.17263 0.11558 C -0.18461 0.12555 -0.17784 0.11952 -0.19 0.12392 C -0.19347 0.12508 -0.19989 0.12832 -0.19989 0.12856 C -0.20493 0.1274 -0.21014 0.12856 -0.21483 0.12624 C -0.21709 0.12508 -0.21813 0.12068 -0.21969 0.11767 C -0.22699 0.10354 -0.23081 0.09034 -0.23446 0.07319 C -0.23654 0.04354 -0.2388 0.01899 -0.23584 -0.01159 C -0.2348 -0.02201 -0.21761 -0.05328 -0.21726 -0.05375 C -0.20319 -0.07344 -0.19329 -0.08479 -0.17506 -0.08988 C -0.16863 -0.0878 -0.16169 -0.08757 -0.15543 -0.0834 C -0.14814 -0.07899 -0.14675 -0.06764 -0.14293 -0.05815 C -0.13789 -0.04448 -0.13251 -0.03128 -0.12695 -0.01807 C -0.12417 -0.01089 -0.12209 -0.00255 -0.11827 0.00324 C -0.11011 0.01575 -0.09621 0.03891 -0.08475 0.04795 C -0.07207 0.05767 -0.05557 0.06045 -0.04151 0.06254 C -0.02171 0.06184 -0.00156 0.06624 0.01789 0.06069 C 0.03751 0.05443 0.05002 0.01366 0.05627 -0.01367 C 0.05801 -0.03406 0.05974 -0.04518 0.05384 -0.0688 C 0.05123 -0.07923 0.02432 -0.11166 0.02293 -0.11305 C 0.00556 -0.13135 -0.01702 -0.15474 -0.03786 -0.15961 C -0.04533 -0.15914 -0.05279 -0.15914 -0.06009 -0.15752 C -0.06912 -0.15567 -0.07728 -0.14849 -0.08597 -0.14478 C -0.09847 -0.13969 -0.11011 -0.13806 -0.12313 -0.13644 C -0.14501 -0.13876 -0.1372 -0.13853 -0.14658 -0.13853 " pathEditMode="relative" rAng="0" ptsTypes="ffffffffffffffffffffffffffffffffffffffffffffffffffffffffffffffffffffffffffffffffffffffffffffffffA">
                                      <p:cBhvr>
                                        <p:cTn id="40" dur="6000" fill="hold"/>
                                        <p:tgtEl>
                                          <p:spTgt spid="7"/>
                                        </p:tgtEl>
                                        <p:attrNameLst>
                                          <p:attrName>ppt_x</p:attrName>
                                          <p:attrName>ppt_y</p:attrName>
                                        </p:attrNameLst>
                                      </p:cBhvr>
                                      <p:rCtr x="-3491" y="-3915"/>
                                    </p:animMotion>
                                  </p:childTnLst>
                                </p:cTn>
                              </p:par>
                            </p:childTnLst>
                          </p:cTn>
                        </p:par>
                        <p:par>
                          <p:cTn id="41" fill="hold" nodeType="afterGroup">
                            <p:stCondLst>
                              <p:cond delay="10200"/>
                            </p:stCondLst>
                            <p:childTnLst>
                              <p:par>
                                <p:cTn id="42" presetID="14" presetClass="exit" presetSubtype="10" fill="hold" nodeType="afterEffect">
                                  <p:stCondLst>
                                    <p:cond delay="2000"/>
                                  </p:stCondLst>
                                  <p:childTnLst>
                                    <p:animEffect transition="out" filter="randombar(horizontal)">
                                      <p:cBhvr>
                                        <p:cTn id="43" dur="500"/>
                                        <p:tgtEl>
                                          <p:spTgt spid="4"/>
                                        </p:tgtEl>
                                      </p:cBhvr>
                                    </p:animEffect>
                                    <p:set>
                                      <p:cBhvr>
                                        <p:cTn id="44" dur="1" fill="hold">
                                          <p:stCondLst>
                                            <p:cond delay="499"/>
                                          </p:stCondLst>
                                        </p:cTn>
                                        <p:tgtEl>
                                          <p:spTgt spid="4"/>
                                        </p:tgtEl>
                                        <p:attrNameLst>
                                          <p:attrName>style.visibility</p:attrName>
                                        </p:attrNameLst>
                                      </p:cBhvr>
                                      <p:to>
                                        <p:strVal val="hidden"/>
                                      </p:to>
                                    </p:set>
                                  </p:childTnLst>
                                </p:cTn>
                              </p:par>
                              <p:par>
                                <p:cTn id="45" presetID="14" presetClass="exit" presetSubtype="10" fill="hold" nodeType="withEffect">
                                  <p:stCondLst>
                                    <p:cond delay="2000"/>
                                  </p:stCondLst>
                                  <p:childTnLst>
                                    <p:animEffect transition="out" filter="randombar(horizontal)">
                                      <p:cBhvr>
                                        <p:cTn id="46" dur="500"/>
                                        <p:tgtEl>
                                          <p:spTgt spid="5"/>
                                        </p:tgtEl>
                                      </p:cBhvr>
                                    </p:animEffect>
                                    <p:set>
                                      <p:cBhvr>
                                        <p:cTn id="47" dur="1" fill="hold">
                                          <p:stCondLst>
                                            <p:cond delay="499"/>
                                          </p:stCondLst>
                                        </p:cTn>
                                        <p:tgtEl>
                                          <p:spTgt spid="5"/>
                                        </p:tgtEl>
                                        <p:attrNameLst>
                                          <p:attrName>style.visibility</p:attrName>
                                        </p:attrNameLst>
                                      </p:cBhvr>
                                      <p:to>
                                        <p:strVal val="hidden"/>
                                      </p:to>
                                    </p:set>
                                  </p:childTnLst>
                                </p:cTn>
                              </p:par>
                              <p:par>
                                <p:cTn id="48" presetID="14" presetClass="exit" presetSubtype="10" fill="hold" nodeType="withEffect">
                                  <p:stCondLst>
                                    <p:cond delay="2000"/>
                                  </p:stCondLst>
                                  <p:childTnLst>
                                    <p:animEffect transition="out" filter="randombar(horizontal)">
                                      <p:cBhvr>
                                        <p:cTn id="49" dur="500"/>
                                        <p:tgtEl>
                                          <p:spTgt spid="6"/>
                                        </p:tgtEl>
                                      </p:cBhvr>
                                    </p:animEffect>
                                    <p:set>
                                      <p:cBhvr>
                                        <p:cTn id="50" dur="1" fill="hold">
                                          <p:stCondLst>
                                            <p:cond delay="499"/>
                                          </p:stCondLst>
                                        </p:cTn>
                                        <p:tgtEl>
                                          <p:spTgt spid="6"/>
                                        </p:tgtEl>
                                        <p:attrNameLst>
                                          <p:attrName>style.visibility</p:attrName>
                                        </p:attrNameLst>
                                      </p:cBhvr>
                                      <p:to>
                                        <p:strVal val="hidden"/>
                                      </p:to>
                                    </p:set>
                                  </p:childTnLst>
                                </p:cTn>
                              </p:par>
                              <p:par>
                                <p:cTn id="51" presetID="14" presetClass="exit" presetSubtype="10" fill="hold" nodeType="withEffect">
                                  <p:stCondLst>
                                    <p:cond delay="2000"/>
                                  </p:stCondLst>
                                  <p:childTnLst>
                                    <p:animEffect transition="out" filter="randombar(horizontal)">
                                      <p:cBhvr>
                                        <p:cTn id="52" dur="500"/>
                                        <p:tgtEl>
                                          <p:spTgt spid="7"/>
                                        </p:tgtEl>
                                      </p:cBhvr>
                                    </p:animEffect>
                                    <p:set>
                                      <p:cBhvr>
                                        <p:cTn id="53" dur="1" fill="hold">
                                          <p:stCondLst>
                                            <p:cond delay="499"/>
                                          </p:stCondLst>
                                        </p:cTn>
                                        <p:tgtEl>
                                          <p:spTgt spid="7"/>
                                        </p:tgtEl>
                                        <p:attrNameLst>
                                          <p:attrName>style.visibility</p:attrName>
                                        </p:attrNameLst>
                                      </p:cBhvr>
                                      <p:to>
                                        <p:strVal val="hidden"/>
                                      </p:to>
                                    </p:set>
                                  </p:childTnLst>
                                </p:cTn>
                              </p:par>
                              <p:par>
                                <p:cTn id="54" presetID="14" presetClass="exit" presetSubtype="10" fill="hold" nodeType="withEffect">
                                  <p:stCondLst>
                                    <p:cond delay="2000"/>
                                  </p:stCondLst>
                                  <p:childTnLst>
                                    <p:animEffect transition="out" filter="randombar(horizontal)">
                                      <p:cBhvr>
                                        <p:cTn id="55" dur="500"/>
                                        <p:tgtEl>
                                          <p:spTgt spid="8"/>
                                        </p:tgtEl>
                                      </p:cBhvr>
                                    </p:animEffect>
                                    <p:set>
                                      <p:cBhvr>
                                        <p:cTn id="56"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2"/>
          <p:cNvSpPr txBox="1">
            <a:spLocks noChangeArrowheads="1"/>
          </p:cNvSpPr>
          <p:nvPr/>
        </p:nvSpPr>
        <p:spPr bwMode="auto">
          <a:xfrm>
            <a:off x="0" y="0"/>
            <a:ext cx="47244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50000"/>
              </a:spcBef>
              <a:defRPr sz="800">
                <a:solidFill>
                  <a:srgbClr val="FFFF00"/>
                </a:solidFill>
                <a:latin typeface="Arial" pitchFamily="34" charset="0"/>
              </a:defRPr>
            </a:lvl1pPr>
            <a:lvl2pPr marL="742950" indent="-285750" eaLnBrk="0" hangingPunct="0">
              <a:spcBef>
                <a:spcPct val="50000"/>
              </a:spcBef>
              <a:defRPr sz="800">
                <a:solidFill>
                  <a:srgbClr val="FFFF00"/>
                </a:solidFill>
                <a:latin typeface="Arial" pitchFamily="34" charset="0"/>
              </a:defRPr>
            </a:lvl2pPr>
            <a:lvl3pPr marL="1143000" indent="-228600" eaLnBrk="0" hangingPunct="0">
              <a:spcBef>
                <a:spcPct val="50000"/>
              </a:spcBef>
              <a:defRPr sz="800">
                <a:solidFill>
                  <a:srgbClr val="FFFF00"/>
                </a:solidFill>
                <a:latin typeface="Arial" pitchFamily="34" charset="0"/>
              </a:defRPr>
            </a:lvl3pPr>
            <a:lvl4pPr marL="1600200" indent="-228600" eaLnBrk="0" hangingPunct="0">
              <a:spcBef>
                <a:spcPct val="50000"/>
              </a:spcBef>
              <a:defRPr sz="800">
                <a:solidFill>
                  <a:srgbClr val="FFFF00"/>
                </a:solidFill>
                <a:latin typeface="Arial" pitchFamily="34" charset="0"/>
              </a:defRPr>
            </a:lvl4pPr>
            <a:lvl5pPr marL="2057400" indent="-228600" eaLnBrk="0" hangingPunct="0">
              <a:spcBef>
                <a:spcPct val="50000"/>
              </a:spcBef>
              <a:defRPr sz="800">
                <a:solidFill>
                  <a:srgbClr val="FFFF00"/>
                </a:solidFill>
                <a:latin typeface="Arial" pitchFamily="34" charset="0"/>
              </a:defRPr>
            </a:lvl5pPr>
            <a:lvl6pPr marL="2514600" indent="-228600" eaLnBrk="0" fontAlgn="base" hangingPunct="0">
              <a:spcBef>
                <a:spcPct val="50000"/>
              </a:spcBef>
              <a:spcAft>
                <a:spcPct val="0"/>
              </a:spcAft>
              <a:defRPr sz="800">
                <a:solidFill>
                  <a:srgbClr val="FFFF00"/>
                </a:solidFill>
                <a:latin typeface="Arial" pitchFamily="34" charset="0"/>
              </a:defRPr>
            </a:lvl6pPr>
            <a:lvl7pPr marL="2971800" indent="-228600" eaLnBrk="0" fontAlgn="base" hangingPunct="0">
              <a:spcBef>
                <a:spcPct val="50000"/>
              </a:spcBef>
              <a:spcAft>
                <a:spcPct val="0"/>
              </a:spcAft>
              <a:defRPr sz="800">
                <a:solidFill>
                  <a:srgbClr val="FFFF00"/>
                </a:solidFill>
                <a:latin typeface="Arial" pitchFamily="34" charset="0"/>
              </a:defRPr>
            </a:lvl7pPr>
            <a:lvl8pPr marL="3429000" indent="-228600" eaLnBrk="0" fontAlgn="base" hangingPunct="0">
              <a:spcBef>
                <a:spcPct val="50000"/>
              </a:spcBef>
              <a:spcAft>
                <a:spcPct val="0"/>
              </a:spcAft>
              <a:defRPr sz="800">
                <a:solidFill>
                  <a:srgbClr val="FFFF00"/>
                </a:solidFill>
                <a:latin typeface="Arial" pitchFamily="34" charset="0"/>
              </a:defRPr>
            </a:lvl8pPr>
            <a:lvl9pPr marL="3886200" indent="-228600" eaLnBrk="0" fontAlgn="base" hangingPunct="0">
              <a:spcBef>
                <a:spcPct val="50000"/>
              </a:spcBef>
              <a:spcAft>
                <a:spcPct val="0"/>
              </a:spcAft>
              <a:defRPr sz="800">
                <a:solidFill>
                  <a:srgbClr val="FFFF00"/>
                </a:solidFill>
                <a:latin typeface="Arial" pitchFamily="34" charset="0"/>
              </a:defRPr>
            </a:lvl9pPr>
          </a:lstStyle>
          <a:p>
            <a:pPr eaLnBrk="1" hangingPunct="1">
              <a:buFontTx/>
              <a:buAutoNum type="arabicPeriod" startAt="9"/>
            </a:pPr>
            <a:r>
              <a:rPr lang="en-US" altLang="en-US" sz="2400">
                <a:solidFill>
                  <a:srgbClr val="000000"/>
                </a:solidFill>
                <a:latin typeface="Times New Roman" pitchFamily="18" charset="0"/>
                <a:cs typeface="Times New Roman" pitchFamily="18" charset="0"/>
              </a:rPr>
              <a:t>The king's scribes were then summoned, in the third month, which is the month of Sivan, on its twenty-third day, and an edict was written according to all that Mordechai instructed the Jews, the satraps, the governors, and the nobles of the provinces from </a:t>
            </a:r>
            <a:r>
              <a:rPr lang="en-US" altLang="en-US" sz="2400" i="1">
                <a:solidFill>
                  <a:srgbClr val="000000"/>
                </a:solidFill>
                <a:latin typeface="Times New Roman" pitchFamily="18" charset="0"/>
                <a:cs typeface="Times New Roman" pitchFamily="18" charset="0"/>
              </a:rPr>
              <a:t>Hodu </a:t>
            </a:r>
            <a:r>
              <a:rPr lang="en-US" altLang="en-US" sz="2400">
                <a:solidFill>
                  <a:srgbClr val="000000"/>
                </a:solidFill>
                <a:latin typeface="Times New Roman" pitchFamily="18" charset="0"/>
                <a:cs typeface="Times New Roman" pitchFamily="18" charset="0"/>
              </a:rPr>
              <a:t>to</a:t>
            </a:r>
            <a:r>
              <a:rPr lang="en-US" altLang="en-US" sz="2400" i="1">
                <a:solidFill>
                  <a:srgbClr val="000000"/>
                </a:solidFill>
                <a:latin typeface="Times New Roman" pitchFamily="18" charset="0"/>
                <a:cs typeface="Times New Roman" pitchFamily="18" charset="0"/>
              </a:rPr>
              <a:t> Cush</a:t>
            </a:r>
            <a:r>
              <a:rPr lang="en-US" altLang="en-US" sz="2400">
                <a:solidFill>
                  <a:srgbClr val="000000"/>
                </a:solidFill>
                <a:latin typeface="Times New Roman" pitchFamily="18" charset="0"/>
                <a:cs typeface="Times New Roman" pitchFamily="18" charset="0"/>
              </a:rPr>
              <a:t>, one hundred and twenty-seven provinces to each province according to its script and to each nation according to its language, and to the Jews according to their script and language.</a:t>
            </a:r>
          </a:p>
        </p:txBody>
      </p:sp>
      <p:sp>
        <p:nvSpPr>
          <p:cNvPr id="71683" name="Text Box 3"/>
          <p:cNvSpPr txBox="1">
            <a:spLocks noChangeArrowheads="1"/>
          </p:cNvSpPr>
          <p:nvPr/>
        </p:nvSpPr>
        <p:spPr bwMode="auto">
          <a:xfrm>
            <a:off x="4572000" y="0"/>
            <a:ext cx="4572000" cy="649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defRPr sz="800">
                <a:solidFill>
                  <a:srgbClr val="FFFF00"/>
                </a:solidFill>
                <a:latin typeface="Arial" pitchFamily="34" charset="0"/>
              </a:defRPr>
            </a:lvl1pPr>
            <a:lvl2pPr marL="742950" indent="-285750" eaLnBrk="0" hangingPunct="0">
              <a:spcBef>
                <a:spcPct val="50000"/>
              </a:spcBef>
              <a:defRPr sz="800">
                <a:solidFill>
                  <a:srgbClr val="FFFF00"/>
                </a:solidFill>
                <a:latin typeface="Arial" pitchFamily="34" charset="0"/>
              </a:defRPr>
            </a:lvl2pPr>
            <a:lvl3pPr marL="1143000" indent="-228600" eaLnBrk="0" hangingPunct="0">
              <a:spcBef>
                <a:spcPct val="50000"/>
              </a:spcBef>
              <a:defRPr sz="800">
                <a:solidFill>
                  <a:srgbClr val="FFFF00"/>
                </a:solidFill>
                <a:latin typeface="Arial" pitchFamily="34" charset="0"/>
              </a:defRPr>
            </a:lvl3pPr>
            <a:lvl4pPr marL="1600200" indent="-228600" eaLnBrk="0" hangingPunct="0">
              <a:spcBef>
                <a:spcPct val="50000"/>
              </a:spcBef>
              <a:defRPr sz="800">
                <a:solidFill>
                  <a:srgbClr val="FFFF00"/>
                </a:solidFill>
                <a:latin typeface="Arial" pitchFamily="34" charset="0"/>
              </a:defRPr>
            </a:lvl4pPr>
            <a:lvl5pPr marL="2057400" indent="-228600" eaLnBrk="0" hangingPunct="0">
              <a:spcBef>
                <a:spcPct val="50000"/>
              </a:spcBef>
              <a:defRPr sz="800">
                <a:solidFill>
                  <a:srgbClr val="FFFF00"/>
                </a:solidFill>
                <a:latin typeface="Arial" pitchFamily="34" charset="0"/>
              </a:defRPr>
            </a:lvl5pPr>
            <a:lvl6pPr marL="2514600" indent="-228600" eaLnBrk="0" fontAlgn="base" hangingPunct="0">
              <a:spcBef>
                <a:spcPct val="50000"/>
              </a:spcBef>
              <a:spcAft>
                <a:spcPct val="0"/>
              </a:spcAft>
              <a:defRPr sz="800">
                <a:solidFill>
                  <a:srgbClr val="FFFF00"/>
                </a:solidFill>
                <a:latin typeface="Arial" pitchFamily="34" charset="0"/>
              </a:defRPr>
            </a:lvl6pPr>
            <a:lvl7pPr marL="2971800" indent="-228600" eaLnBrk="0" fontAlgn="base" hangingPunct="0">
              <a:spcBef>
                <a:spcPct val="50000"/>
              </a:spcBef>
              <a:spcAft>
                <a:spcPct val="0"/>
              </a:spcAft>
              <a:defRPr sz="800">
                <a:solidFill>
                  <a:srgbClr val="FFFF00"/>
                </a:solidFill>
                <a:latin typeface="Arial" pitchFamily="34" charset="0"/>
              </a:defRPr>
            </a:lvl7pPr>
            <a:lvl8pPr marL="3429000" indent="-228600" eaLnBrk="0" fontAlgn="base" hangingPunct="0">
              <a:spcBef>
                <a:spcPct val="50000"/>
              </a:spcBef>
              <a:spcAft>
                <a:spcPct val="0"/>
              </a:spcAft>
              <a:defRPr sz="800">
                <a:solidFill>
                  <a:srgbClr val="FFFF00"/>
                </a:solidFill>
                <a:latin typeface="Arial" pitchFamily="34" charset="0"/>
              </a:defRPr>
            </a:lvl8pPr>
            <a:lvl9pPr marL="3886200" indent="-228600" eaLnBrk="0" fontAlgn="base" hangingPunct="0">
              <a:spcBef>
                <a:spcPct val="50000"/>
              </a:spcBef>
              <a:spcAft>
                <a:spcPct val="0"/>
              </a:spcAft>
              <a:defRPr sz="800">
                <a:solidFill>
                  <a:srgbClr val="FFFF00"/>
                </a:solidFill>
                <a:latin typeface="Arial" pitchFamily="34" charset="0"/>
              </a:defRPr>
            </a:lvl9pPr>
          </a:lstStyle>
          <a:p>
            <a:pPr algn="r" rtl="1" eaLnBrk="1" hangingPunct="1"/>
            <a:r>
              <a:rPr lang="he-IL" altLang="en-US" sz="3200" b="1">
                <a:solidFill>
                  <a:srgbClr val="000000"/>
                </a:solidFill>
                <a:cs typeface="David" pitchFamily="34" charset="-79"/>
              </a:rPr>
              <a:t>ט</a:t>
            </a:r>
            <a:r>
              <a:rPr lang="en-US" altLang="en-US" sz="3200" b="1">
                <a:solidFill>
                  <a:srgbClr val="000000"/>
                </a:solidFill>
                <a:cs typeface="David" pitchFamily="34" charset="-79"/>
              </a:rPr>
              <a:t>.</a:t>
            </a:r>
            <a:r>
              <a:rPr lang="he-IL" altLang="en-US" sz="3200">
                <a:solidFill>
                  <a:srgbClr val="000000"/>
                </a:solidFill>
                <a:cs typeface="David" pitchFamily="34" charset="-79"/>
              </a:rPr>
              <a:t> וַיִּקָּרְאוּ סֹפְרֵי הַמֶּלֶךְ בָּעֵת </a:t>
            </a:r>
            <a:r>
              <a:rPr lang="en-US" altLang="en-US" sz="3200">
                <a:solidFill>
                  <a:srgbClr val="000000"/>
                </a:solidFill>
                <a:cs typeface="David" pitchFamily="34" charset="-79"/>
              </a:rPr>
              <a:t>       </a:t>
            </a:r>
            <a:r>
              <a:rPr lang="he-IL" altLang="en-US" sz="3200">
                <a:solidFill>
                  <a:srgbClr val="000000"/>
                </a:solidFill>
                <a:cs typeface="David" pitchFamily="34" charset="-79"/>
              </a:rPr>
              <a:t>הַהִיא בַּחֹדֶשׁ הַשְּׁלִישִׁי הוּא </a:t>
            </a:r>
            <a:r>
              <a:rPr lang="en-US" altLang="en-US" sz="3200">
                <a:solidFill>
                  <a:srgbClr val="000000"/>
                </a:solidFill>
                <a:cs typeface="David" pitchFamily="34" charset="-79"/>
              </a:rPr>
              <a:t>     </a:t>
            </a:r>
            <a:r>
              <a:rPr lang="he-IL" altLang="en-US" sz="3200">
                <a:solidFill>
                  <a:srgbClr val="000000"/>
                </a:solidFill>
                <a:cs typeface="David" pitchFamily="34" charset="-79"/>
              </a:rPr>
              <a:t>חֹדֶשׁ סִיוָן, בִּשְׁלוֹשָׁה </a:t>
            </a:r>
            <a:r>
              <a:rPr lang="en-US" altLang="en-US" sz="3200">
                <a:solidFill>
                  <a:srgbClr val="000000"/>
                </a:solidFill>
                <a:cs typeface="David" pitchFamily="34" charset="-79"/>
              </a:rPr>
              <a:t>             </a:t>
            </a:r>
            <a:r>
              <a:rPr lang="he-IL" altLang="en-US" sz="3200">
                <a:solidFill>
                  <a:srgbClr val="000000"/>
                </a:solidFill>
                <a:cs typeface="David" pitchFamily="34" charset="-79"/>
              </a:rPr>
              <a:t>וְעֶשְׂרִים בּוֹ, וַיִּכָּתֵב כְּכָל </a:t>
            </a:r>
            <a:r>
              <a:rPr lang="en-US" altLang="en-US" sz="3200">
                <a:solidFill>
                  <a:srgbClr val="000000"/>
                </a:solidFill>
                <a:cs typeface="David" pitchFamily="34" charset="-79"/>
              </a:rPr>
              <a:t>         </a:t>
            </a:r>
            <a:r>
              <a:rPr lang="he-IL" altLang="en-US" sz="3200">
                <a:solidFill>
                  <a:srgbClr val="000000"/>
                </a:solidFill>
                <a:cs typeface="David" pitchFamily="34" charset="-79"/>
              </a:rPr>
              <a:t>אֲשֶׁר צִוָּה מָרְדֳּכַי אֶל </a:t>
            </a:r>
            <a:r>
              <a:rPr lang="en-US" altLang="en-US" sz="3200">
                <a:solidFill>
                  <a:srgbClr val="000000"/>
                </a:solidFill>
                <a:cs typeface="David" pitchFamily="34" charset="-79"/>
              </a:rPr>
              <a:t>            </a:t>
            </a:r>
            <a:r>
              <a:rPr lang="he-IL" altLang="en-US" sz="3200">
                <a:solidFill>
                  <a:srgbClr val="000000"/>
                </a:solidFill>
                <a:cs typeface="David" pitchFamily="34" charset="-79"/>
              </a:rPr>
              <a:t>היְּהוּדִים וְאֶל </a:t>
            </a:r>
            <a:r>
              <a:rPr lang="en-US" altLang="en-US" sz="3200">
                <a:solidFill>
                  <a:srgbClr val="000000"/>
                </a:solidFill>
                <a:cs typeface="David" pitchFamily="34" charset="-79"/>
              </a:rPr>
              <a:t>                     </a:t>
            </a:r>
            <a:r>
              <a:rPr lang="he-IL" altLang="en-US" sz="3200">
                <a:solidFill>
                  <a:srgbClr val="000000"/>
                </a:solidFill>
                <a:cs typeface="David" pitchFamily="34" charset="-79"/>
              </a:rPr>
              <a:t>הָאֲחַשְׁדַּרְפְּנִים וְהַפַּחוֹת </a:t>
            </a:r>
            <a:r>
              <a:rPr lang="en-US" altLang="en-US" sz="3200">
                <a:solidFill>
                  <a:srgbClr val="000000"/>
                </a:solidFill>
                <a:cs typeface="David" pitchFamily="34" charset="-79"/>
              </a:rPr>
              <a:t>         </a:t>
            </a:r>
            <a:r>
              <a:rPr lang="he-IL" altLang="en-US" sz="3200">
                <a:solidFill>
                  <a:srgbClr val="000000"/>
                </a:solidFill>
                <a:cs typeface="David" pitchFamily="34" charset="-79"/>
              </a:rPr>
              <a:t>וְשָׂרֵי הַמְּדִינוֹת אֲשֶׁר מֵהֹדּוּ </a:t>
            </a:r>
            <a:r>
              <a:rPr lang="en-US" altLang="en-US" sz="3200">
                <a:solidFill>
                  <a:srgbClr val="000000"/>
                </a:solidFill>
                <a:cs typeface="David" pitchFamily="34" charset="-79"/>
              </a:rPr>
              <a:t>     </a:t>
            </a:r>
            <a:r>
              <a:rPr lang="he-IL" altLang="en-US" sz="3200">
                <a:solidFill>
                  <a:srgbClr val="000000"/>
                </a:solidFill>
                <a:cs typeface="David" pitchFamily="34" charset="-79"/>
              </a:rPr>
              <a:t>וְעַד כּוּשׁ שֶׁבַע וְעֶשְׂרִים </a:t>
            </a:r>
            <a:r>
              <a:rPr lang="en-US" altLang="en-US" sz="3200">
                <a:solidFill>
                  <a:srgbClr val="000000"/>
                </a:solidFill>
                <a:cs typeface="David" pitchFamily="34" charset="-79"/>
              </a:rPr>
              <a:t>           </a:t>
            </a:r>
            <a:r>
              <a:rPr lang="he-IL" altLang="en-US" sz="3200">
                <a:solidFill>
                  <a:srgbClr val="000000"/>
                </a:solidFill>
                <a:cs typeface="David" pitchFamily="34" charset="-79"/>
              </a:rPr>
              <a:t>וּמֵאָה מְדִינָה, מְדִינָה </a:t>
            </a:r>
            <a:r>
              <a:rPr lang="en-US" altLang="en-US" sz="3200">
                <a:solidFill>
                  <a:srgbClr val="000000"/>
                </a:solidFill>
                <a:cs typeface="David" pitchFamily="34" charset="-79"/>
              </a:rPr>
              <a:t>            </a:t>
            </a:r>
            <a:r>
              <a:rPr lang="he-IL" altLang="en-US" sz="3200">
                <a:solidFill>
                  <a:srgbClr val="000000"/>
                </a:solidFill>
                <a:cs typeface="David" pitchFamily="34" charset="-79"/>
              </a:rPr>
              <a:t>וּמְדִינָה כִּכְתָבָהּ וְעַם וָעָם </a:t>
            </a:r>
            <a:r>
              <a:rPr lang="en-US" altLang="en-US" sz="3200">
                <a:solidFill>
                  <a:srgbClr val="000000"/>
                </a:solidFill>
                <a:cs typeface="David" pitchFamily="34" charset="-79"/>
              </a:rPr>
              <a:t>       </a:t>
            </a:r>
            <a:r>
              <a:rPr lang="he-IL" altLang="en-US" sz="3200">
                <a:solidFill>
                  <a:srgbClr val="000000"/>
                </a:solidFill>
                <a:cs typeface="David" pitchFamily="34" charset="-79"/>
              </a:rPr>
              <a:t>כִּלְשֹׁנוֹ; וְאֶל הַיְּהוּדִים--</a:t>
            </a:r>
            <a:r>
              <a:rPr lang="en-US" altLang="en-US" sz="3200">
                <a:solidFill>
                  <a:srgbClr val="000000"/>
                </a:solidFill>
                <a:cs typeface="David" pitchFamily="34" charset="-79"/>
              </a:rPr>
              <a:t>         </a:t>
            </a:r>
            <a:r>
              <a:rPr lang="he-IL" altLang="en-US" sz="3200">
                <a:solidFill>
                  <a:srgbClr val="000000"/>
                </a:solidFill>
                <a:cs typeface="David" pitchFamily="34" charset="-79"/>
              </a:rPr>
              <a:t>כִּכְתָבָם, וְכִלְשׁוֹנָם. </a:t>
            </a:r>
            <a:r>
              <a:rPr lang="he-IL" altLang="en-US" sz="3200">
                <a:solidFill>
                  <a:srgbClr val="000000"/>
                </a:solidFill>
                <a:latin typeface="Times New Roman" pitchFamily="18" charset="0"/>
                <a:cs typeface="Times New Roman" pitchFamily="18" charset="0"/>
              </a:rPr>
              <a:t> </a:t>
            </a:r>
            <a:endParaRPr lang="en-US" altLang="en-US" sz="3200">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4572000" cy="664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50000"/>
              </a:spcBef>
              <a:defRPr sz="800">
                <a:solidFill>
                  <a:srgbClr val="FFFF00"/>
                </a:solidFill>
                <a:latin typeface="Arial" pitchFamily="34" charset="0"/>
              </a:defRPr>
            </a:lvl1pPr>
            <a:lvl2pPr marL="742950" indent="-285750" eaLnBrk="0" hangingPunct="0">
              <a:spcBef>
                <a:spcPct val="50000"/>
              </a:spcBef>
              <a:defRPr sz="800">
                <a:solidFill>
                  <a:srgbClr val="FFFF00"/>
                </a:solidFill>
                <a:latin typeface="Arial" pitchFamily="34" charset="0"/>
              </a:defRPr>
            </a:lvl2pPr>
            <a:lvl3pPr marL="1143000" indent="-228600" eaLnBrk="0" hangingPunct="0">
              <a:spcBef>
                <a:spcPct val="50000"/>
              </a:spcBef>
              <a:defRPr sz="800">
                <a:solidFill>
                  <a:srgbClr val="FFFF00"/>
                </a:solidFill>
                <a:latin typeface="Arial" pitchFamily="34" charset="0"/>
              </a:defRPr>
            </a:lvl3pPr>
            <a:lvl4pPr marL="1600200" indent="-228600" eaLnBrk="0" hangingPunct="0">
              <a:spcBef>
                <a:spcPct val="50000"/>
              </a:spcBef>
              <a:defRPr sz="800">
                <a:solidFill>
                  <a:srgbClr val="FFFF00"/>
                </a:solidFill>
                <a:latin typeface="Arial" pitchFamily="34" charset="0"/>
              </a:defRPr>
            </a:lvl4pPr>
            <a:lvl5pPr marL="2057400" indent="-228600" eaLnBrk="0" hangingPunct="0">
              <a:spcBef>
                <a:spcPct val="50000"/>
              </a:spcBef>
              <a:defRPr sz="800">
                <a:solidFill>
                  <a:srgbClr val="FFFF00"/>
                </a:solidFill>
                <a:latin typeface="Arial" pitchFamily="34" charset="0"/>
              </a:defRPr>
            </a:lvl5pPr>
            <a:lvl6pPr marL="2514600" indent="-228600" eaLnBrk="0" fontAlgn="base" hangingPunct="0">
              <a:spcBef>
                <a:spcPct val="50000"/>
              </a:spcBef>
              <a:spcAft>
                <a:spcPct val="0"/>
              </a:spcAft>
              <a:defRPr sz="800">
                <a:solidFill>
                  <a:srgbClr val="FFFF00"/>
                </a:solidFill>
                <a:latin typeface="Arial" pitchFamily="34" charset="0"/>
              </a:defRPr>
            </a:lvl6pPr>
            <a:lvl7pPr marL="2971800" indent="-228600" eaLnBrk="0" fontAlgn="base" hangingPunct="0">
              <a:spcBef>
                <a:spcPct val="50000"/>
              </a:spcBef>
              <a:spcAft>
                <a:spcPct val="0"/>
              </a:spcAft>
              <a:defRPr sz="800">
                <a:solidFill>
                  <a:srgbClr val="FFFF00"/>
                </a:solidFill>
                <a:latin typeface="Arial" pitchFamily="34" charset="0"/>
              </a:defRPr>
            </a:lvl7pPr>
            <a:lvl8pPr marL="3429000" indent="-228600" eaLnBrk="0" fontAlgn="base" hangingPunct="0">
              <a:spcBef>
                <a:spcPct val="50000"/>
              </a:spcBef>
              <a:spcAft>
                <a:spcPct val="0"/>
              </a:spcAft>
              <a:defRPr sz="800">
                <a:solidFill>
                  <a:srgbClr val="FFFF00"/>
                </a:solidFill>
                <a:latin typeface="Arial" pitchFamily="34" charset="0"/>
              </a:defRPr>
            </a:lvl8pPr>
            <a:lvl9pPr marL="3886200" indent="-228600" eaLnBrk="0" fontAlgn="base" hangingPunct="0">
              <a:spcBef>
                <a:spcPct val="50000"/>
              </a:spcBef>
              <a:spcAft>
                <a:spcPct val="0"/>
              </a:spcAft>
              <a:defRPr sz="800">
                <a:solidFill>
                  <a:srgbClr val="FFFF00"/>
                </a:solidFill>
                <a:latin typeface="Arial" pitchFamily="34" charset="0"/>
              </a:defRPr>
            </a:lvl9pPr>
          </a:lstStyle>
          <a:p>
            <a:pPr eaLnBrk="1" hangingPunct="1">
              <a:buFontTx/>
              <a:buAutoNum type="arabicPeriod" startAt="8"/>
            </a:pPr>
            <a:r>
              <a:rPr lang="en-US" altLang="en-US" sz="2400">
                <a:solidFill>
                  <a:srgbClr val="0D0D0D"/>
                </a:solidFill>
                <a:latin typeface="Times New Roman" pitchFamily="18" charset="0"/>
                <a:cs typeface="Times New Roman" pitchFamily="18" charset="0"/>
              </a:rPr>
              <a:t>The drinking was by the law, without force, for so had the king ordered all the stewards of his household, to comply with each man's wish.</a:t>
            </a:r>
          </a:p>
          <a:p>
            <a:pPr eaLnBrk="1" hangingPunct="1"/>
            <a:endParaRPr lang="en-US" altLang="en-US" sz="1000">
              <a:solidFill>
                <a:srgbClr val="0D0D0D"/>
              </a:solidFill>
              <a:latin typeface="Times New Roman" pitchFamily="18" charset="0"/>
              <a:cs typeface="Times New Roman" pitchFamily="18" charset="0"/>
            </a:endParaRPr>
          </a:p>
          <a:p>
            <a:pPr eaLnBrk="1" hangingPunct="1"/>
            <a:r>
              <a:rPr lang="en-US" altLang="en-US" sz="2400">
                <a:solidFill>
                  <a:srgbClr val="0D0D0D"/>
                </a:solidFill>
                <a:latin typeface="Times New Roman" pitchFamily="18" charset="0"/>
                <a:cs typeface="Times New Roman" pitchFamily="18" charset="0"/>
              </a:rPr>
              <a:t>9.   Queen Vashti, too, made a feast for the women in the royal palace of King Achashverosh. </a:t>
            </a:r>
          </a:p>
          <a:p>
            <a:pPr eaLnBrk="1" hangingPunct="1"/>
            <a:endParaRPr lang="en-US" altLang="en-US" sz="1800" b="1">
              <a:solidFill>
                <a:srgbClr val="0D0D0D"/>
              </a:solidFill>
              <a:latin typeface="Times New Roman" pitchFamily="18" charset="0"/>
              <a:cs typeface="Times New Roman" pitchFamily="18" charset="0"/>
            </a:endParaRPr>
          </a:p>
          <a:p>
            <a:pPr eaLnBrk="1" hangingPunct="1"/>
            <a:r>
              <a:rPr lang="en-US" altLang="en-US" sz="2400">
                <a:solidFill>
                  <a:srgbClr val="0D0D0D"/>
                </a:solidFill>
                <a:latin typeface="Times New Roman" pitchFamily="18" charset="0"/>
                <a:cs typeface="Times New Roman" pitchFamily="18" charset="0"/>
              </a:rPr>
              <a:t>10. On the seventh day, when the king's heart was merry with wine, he ordered Mehuman, Bizzeta, Charvona, Bigta, Avagta, Zeitar and Charkas, the seven chamberlains who attended King Achashverosh,</a:t>
            </a:r>
            <a:r>
              <a:rPr lang="en-US" altLang="en-US" sz="2400">
                <a:solidFill>
                  <a:srgbClr val="0D0D0D"/>
                </a:solidFill>
                <a:latin typeface="Times New Roman" pitchFamily="18" charset="0"/>
              </a:rPr>
              <a:t> </a:t>
            </a:r>
          </a:p>
        </p:txBody>
      </p:sp>
      <p:sp>
        <p:nvSpPr>
          <p:cNvPr id="8195" name="Text Box 3"/>
          <p:cNvSpPr txBox="1">
            <a:spLocks noChangeArrowheads="1"/>
          </p:cNvSpPr>
          <p:nvPr/>
        </p:nvSpPr>
        <p:spPr bwMode="auto">
          <a:xfrm>
            <a:off x="4419600" y="0"/>
            <a:ext cx="4724400" cy="672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defRPr sz="800">
                <a:solidFill>
                  <a:srgbClr val="FFFF00"/>
                </a:solidFill>
                <a:latin typeface="Arial" pitchFamily="34" charset="0"/>
              </a:defRPr>
            </a:lvl1pPr>
            <a:lvl2pPr marL="742950" indent="-285750" eaLnBrk="0" hangingPunct="0">
              <a:spcBef>
                <a:spcPct val="50000"/>
              </a:spcBef>
              <a:defRPr sz="800">
                <a:solidFill>
                  <a:srgbClr val="FFFF00"/>
                </a:solidFill>
                <a:latin typeface="Arial" pitchFamily="34" charset="0"/>
              </a:defRPr>
            </a:lvl2pPr>
            <a:lvl3pPr marL="1143000" indent="-228600" eaLnBrk="0" hangingPunct="0">
              <a:spcBef>
                <a:spcPct val="50000"/>
              </a:spcBef>
              <a:defRPr sz="800">
                <a:solidFill>
                  <a:srgbClr val="FFFF00"/>
                </a:solidFill>
                <a:latin typeface="Arial" pitchFamily="34" charset="0"/>
              </a:defRPr>
            </a:lvl3pPr>
            <a:lvl4pPr marL="1600200" indent="-228600" eaLnBrk="0" hangingPunct="0">
              <a:spcBef>
                <a:spcPct val="50000"/>
              </a:spcBef>
              <a:defRPr sz="800">
                <a:solidFill>
                  <a:srgbClr val="FFFF00"/>
                </a:solidFill>
                <a:latin typeface="Arial" pitchFamily="34" charset="0"/>
              </a:defRPr>
            </a:lvl4pPr>
            <a:lvl5pPr marL="2057400" indent="-228600" eaLnBrk="0" hangingPunct="0">
              <a:spcBef>
                <a:spcPct val="50000"/>
              </a:spcBef>
              <a:defRPr sz="800">
                <a:solidFill>
                  <a:srgbClr val="FFFF00"/>
                </a:solidFill>
                <a:latin typeface="Arial" pitchFamily="34" charset="0"/>
              </a:defRPr>
            </a:lvl5pPr>
            <a:lvl6pPr marL="2514600" indent="-228600" eaLnBrk="0" fontAlgn="base" hangingPunct="0">
              <a:spcBef>
                <a:spcPct val="50000"/>
              </a:spcBef>
              <a:spcAft>
                <a:spcPct val="0"/>
              </a:spcAft>
              <a:defRPr sz="800">
                <a:solidFill>
                  <a:srgbClr val="FFFF00"/>
                </a:solidFill>
                <a:latin typeface="Arial" pitchFamily="34" charset="0"/>
              </a:defRPr>
            </a:lvl6pPr>
            <a:lvl7pPr marL="2971800" indent="-228600" eaLnBrk="0" fontAlgn="base" hangingPunct="0">
              <a:spcBef>
                <a:spcPct val="50000"/>
              </a:spcBef>
              <a:spcAft>
                <a:spcPct val="0"/>
              </a:spcAft>
              <a:defRPr sz="800">
                <a:solidFill>
                  <a:srgbClr val="FFFF00"/>
                </a:solidFill>
                <a:latin typeface="Arial" pitchFamily="34" charset="0"/>
              </a:defRPr>
            </a:lvl7pPr>
            <a:lvl8pPr marL="3429000" indent="-228600" eaLnBrk="0" fontAlgn="base" hangingPunct="0">
              <a:spcBef>
                <a:spcPct val="50000"/>
              </a:spcBef>
              <a:spcAft>
                <a:spcPct val="0"/>
              </a:spcAft>
              <a:defRPr sz="800">
                <a:solidFill>
                  <a:srgbClr val="FFFF00"/>
                </a:solidFill>
                <a:latin typeface="Arial" pitchFamily="34" charset="0"/>
              </a:defRPr>
            </a:lvl8pPr>
            <a:lvl9pPr marL="3886200" indent="-228600" eaLnBrk="0" fontAlgn="base" hangingPunct="0">
              <a:spcBef>
                <a:spcPct val="50000"/>
              </a:spcBef>
              <a:spcAft>
                <a:spcPct val="0"/>
              </a:spcAft>
              <a:defRPr sz="800">
                <a:solidFill>
                  <a:srgbClr val="FFFF00"/>
                </a:solidFill>
                <a:latin typeface="Arial" pitchFamily="34" charset="0"/>
              </a:defRPr>
            </a:lvl9pPr>
          </a:lstStyle>
          <a:p>
            <a:pPr algn="r" rtl="1" eaLnBrk="1" hangingPunct="1"/>
            <a:r>
              <a:rPr lang="he-IL" altLang="en-US" sz="2800" b="1">
                <a:solidFill>
                  <a:srgbClr val="0D0D0D"/>
                </a:solidFill>
                <a:latin typeface="Times New Roman" pitchFamily="18" charset="0"/>
                <a:cs typeface="David" pitchFamily="34" charset="-79"/>
              </a:rPr>
              <a:t>ח</a:t>
            </a:r>
            <a:r>
              <a:rPr lang="en-US" altLang="en-US" sz="2800" b="1">
                <a:solidFill>
                  <a:srgbClr val="0D0D0D"/>
                </a:solidFill>
                <a:latin typeface="Times New Roman" pitchFamily="18" charset="0"/>
                <a:cs typeface="David" pitchFamily="34" charset="-79"/>
              </a:rPr>
              <a:t>.</a:t>
            </a:r>
            <a:r>
              <a:rPr lang="he-IL" altLang="en-US" sz="2800">
                <a:solidFill>
                  <a:srgbClr val="0D0D0D"/>
                </a:solidFill>
                <a:latin typeface="Times New Roman" pitchFamily="18" charset="0"/>
                <a:cs typeface="David" pitchFamily="34" charset="-79"/>
              </a:rPr>
              <a:t> וְהַשְּׁתִיָּה כַדָּת, אֵין אֹנֵס:  כִּי </a:t>
            </a:r>
            <a:r>
              <a:rPr lang="en-US" altLang="en-US" sz="2800">
                <a:solidFill>
                  <a:srgbClr val="0D0D0D"/>
                </a:solidFill>
                <a:latin typeface="Times New Roman" pitchFamily="18" charset="0"/>
                <a:cs typeface="David" pitchFamily="34" charset="-79"/>
              </a:rPr>
              <a:t>           </a:t>
            </a:r>
            <a:r>
              <a:rPr lang="he-IL" altLang="en-US" sz="2800">
                <a:solidFill>
                  <a:srgbClr val="0D0D0D"/>
                </a:solidFill>
                <a:latin typeface="Times New Roman" pitchFamily="18" charset="0"/>
                <a:cs typeface="David" pitchFamily="34" charset="-79"/>
              </a:rPr>
              <a:t>כֵן יִסַּד הַמֶּלֶךְ, עַל כָּל רַב </a:t>
            </a:r>
            <a:r>
              <a:rPr lang="en-US" altLang="en-US" sz="2800">
                <a:solidFill>
                  <a:srgbClr val="0D0D0D"/>
                </a:solidFill>
                <a:latin typeface="Times New Roman" pitchFamily="18" charset="0"/>
                <a:cs typeface="David" pitchFamily="34" charset="-79"/>
              </a:rPr>
              <a:t>                 </a:t>
            </a:r>
            <a:r>
              <a:rPr lang="he-IL" altLang="en-US" sz="2800">
                <a:solidFill>
                  <a:srgbClr val="0D0D0D"/>
                </a:solidFill>
                <a:latin typeface="Times New Roman" pitchFamily="18" charset="0"/>
                <a:cs typeface="David" pitchFamily="34" charset="-79"/>
              </a:rPr>
              <a:t>בֵּיתוֹ--לַעֲשׂוֹת, כִּרְצוֹן אִישׁ </a:t>
            </a:r>
            <a:r>
              <a:rPr lang="en-US" altLang="en-US" sz="2800">
                <a:solidFill>
                  <a:srgbClr val="0D0D0D"/>
                </a:solidFill>
                <a:latin typeface="Times New Roman" pitchFamily="18" charset="0"/>
                <a:cs typeface="David" pitchFamily="34" charset="-79"/>
              </a:rPr>
              <a:t>              </a:t>
            </a:r>
            <a:r>
              <a:rPr lang="he-IL" altLang="en-US" sz="2800">
                <a:solidFill>
                  <a:srgbClr val="0D0D0D"/>
                </a:solidFill>
                <a:latin typeface="Times New Roman" pitchFamily="18" charset="0"/>
                <a:cs typeface="David" pitchFamily="34" charset="-79"/>
              </a:rPr>
              <a:t>וָאִישׁ.  {ס}</a:t>
            </a:r>
            <a:endParaRPr lang="en-US" altLang="en-US" sz="2800">
              <a:solidFill>
                <a:srgbClr val="0D0D0D"/>
              </a:solidFill>
              <a:latin typeface="Times New Roman" pitchFamily="18" charset="0"/>
              <a:cs typeface="David" pitchFamily="34" charset="-79"/>
            </a:endParaRPr>
          </a:p>
          <a:p>
            <a:pPr algn="r" rtl="1" eaLnBrk="1" hangingPunct="1"/>
            <a:endParaRPr lang="en-US" altLang="en-US" sz="1400" b="1">
              <a:solidFill>
                <a:srgbClr val="0D0D0D"/>
              </a:solidFill>
              <a:latin typeface="Times New Roman" pitchFamily="18" charset="0"/>
              <a:cs typeface="David" pitchFamily="34" charset="-79"/>
            </a:endParaRPr>
          </a:p>
          <a:p>
            <a:pPr algn="r" rtl="1" eaLnBrk="1" hangingPunct="1"/>
            <a:r>
              <a:rPr lang="he-IL" altLang="en-US" sz="2800" b="1">
                <a:solidFill>
                  <a:srgbClr val="0D0D0D"/>
                </a:solidFill>
                <a:latin typeface="Times New Roman" pitchFamily="18" charset="0"/>
                <a:cs typeface="David" pitchFamily="34" charset="-79"/>
              </a:rPr>
              <a:t>ט</a:t>
            </a:r>
            <a:r>
              <a:rPr lang="en-US" altLang="en-US" sz="2800" b="1">
                <a:solidFill>
                  <a:srgbClr val="0D0D0D"/>
                </a:solidFill>
                <a:latin typeface="Times New Roman" pitchFamily="18" charset="0"/>
                <a:cs typeface="David" pitchFamily="34" charset="-79"/>
              </a:rPr>
              <a:t>.</a:t>
            </a:r>
            <a:r>
              <a:rPr lang="he-IL" altLang="en-US" sz="2800">
                <a:solidFill>
                  <a:srgbClr val="0D0D0D"/>
                </a:solidFill>
                <a:latin typeface="Times New Roman" pitchFamily="18" charset="0"/>
                <a:cs typeface="David" pitchFamily="34" charset="-79"/>
              </a:rPr>
              <a:t> גַּם וַשְׁתִּי הַמַּלְכָּה, עָשְׂתָה </a:t>
            </a:r>
            <a:r>
              <a:rPr lang="en-US" altLang="en-US" sz="2800">
                <a:solidFill>
                  <a:srgbClr val="0D0D0D"/>
                </a:solidFill>
                <a:latin typeface="Times New Roman" pitchFamily="18" charset="0"/>
                <a:cs typeface="David" pitchFamily="34" charset="-79"/>
              </a:rPr>
              <a:t>                </a:t>
            </a:r>
            <a:r>
              <a:rPr lang="he-IL" altLang="en-US" sz="2800">
                <a:solidFill>
                  <a:srgbClr val="0D0D0D"/>
                </a:solidFill>
                <a:latin typeface="Times New Roman" pitchFamily="18" charset="0"/>
                <a:cs typeface="David" pitchFamily="34" charset="-79"/>
              </a:rPr>
              <a:t>מִשְׁתֵּה נָשִׁים--בֵּית, הַמַּלְכוּת, </a:t>
            </a:r>
            <a:r>
              <a:rPr lang="en-US" altLang="en-US" sz="2800">
                <a:solidFill>
                  <a:srgbClr val="0D0D0D"/>
                </a:solidFill>
                <a:latin typeface="Times New Roman" pitchFamily="18" charset="0"/>
                <a:cs typeface="David" pitchFamily="34" charset="-79"/>
              </a:rPr>
              <a:t>          </a:t>
            </a:r>
            <a:r>
              <a:rPr lang="he-IL" altLang="en-US" sz="2800">
                <a:solidFill>
                  <a:srgbClr val="0D0D0D"/>
                </a:solidFill>
                <a:latin typeface="Times New Roman" pitchFamily="18" charset="0"/>
                <a:cs typeface="David" pitchFamily="34" charset="-79"/>
              </a:rPr>
              <a:t>אֲשֶׁר, לַמֶּלֶךְ אֲחַשְׁוֵרוֹשׁ. </a:t>
            </a:r>
            <a:endParaRPr lang="en-US" altLang="en-US" sz="2800">
              <a:solidFill>
                <a:srgbClr val="0D0D0D"/>
              </a:solidFill>
              <a:latin typeface="Times New Roman" pitchFamily="18" charset="0"/>
              <a:cs typeface="David" pitchFamily="34" charset="-79"/>
            </a:endParaRPr>
          </a:p>
          <a:p>
            <a:pPr algn="r" rtl="1" eaLnBrk="1" hangingPunct="1"/>
            <a:r>
              <a:rPr lang="he-IL" altLang="en-US" sz="1200">
                <a:solidFill>
                  <a:srgbClr val="0D0D0D"/>
                </a:solidFill>
                <a:latin typeface="Times New Roman" pitchFamily="18" charset="0"/>
                <a:cs typeface="David" pitchFamily="34" charset="-79"/>
              </a:rPr>
              <a:t> </a:t>
            </a:r>
            <a:endParaRPr lang="en-US" altLang="en-US" sz="1200" b="1">
              <a:solidFill>
                <a:srgbClr val="0D0D0D"/>
              </a:solidFill>
              <a:latin typeface="Times New Roman" pitchFamily="18" charset="0"/>
              <a:cs typeface="David" pitchFamily="34" charset="-79"/>
            </a:endParaRPr>
          </a:p>
          <a:p>
            <a:pPr algn="r" rtl="1" eaLnBrk="1" hangingPunct="1"/>
            <a:r>
              <a:rPr lang="he-IL" altLang="en-US" sz="2800" b="1">
                <a:solidFill>
                  <a:srgbClr val="0D0D0D"/>
                </a:solidFill>
                <a:latin typeface="Times New Roman" pitchFamily="18" charset="0"/>
                <a:cs typeface="David" pitchFamily="34" charset="-79"/>
              </a:rPr>
              <a:t>י</a:t>
            </a:r>
            <a:r>
              <a:rPr lang="en-US" altLang="en-US" sz="2800" b="1">
                <a:solidFill>
                  <a:srgbClr val="0D0D0D"/>
                </a:solidFill>
                <a:latin typeface="Times New Roman" pitchFamily="18" charset="0"/>
                <a:cs typeface="David" pitchFamily="34" charset="-79"/>
              </a:rPr>
              <a:t>.</a:t>
            </a:r>
            <a:r>
              <a:rPr lang="he-IL" altLang="en-US" sz="2800">
                <a:solidFill>
                  <a:srgbClr val="0D0D0D"/>
                </a:solidFill>
                <a:latin typeface="Times New Roman" pitchFamily="18" charset="0"/>
                <a:cs typeface="David" pitchFamily="34" charset="-79"/>
              </a:rPr>
              <a:t> בַּיּוֹם, הַשְּׁבִיעִי, כְּטוֹב לֵב </a:t>
            </a:r>
            <a:r>
              <a:rPr lang="en-US" altLang="en-US" sz="2800">
                <a:solidFill>
                  <a:srgbClr val="0D0D0D"/>
                </a:solidFill>
                <a:latin typeface="Times New Roman" pitchFamily="18" charset="0"/>
                <a:cs typeface="David" pitchFamily="34" charset="-79"/>
              </a:rPr>
              <a:t>                </a:t>
            </a:r>
            <a:r>
              <a:rPr lang="he-IL" altLang="en-US" sz="2800">
                <a:solidFill>
                  <a:srgbClr val="0D0D0D"/>
                </a:solidFill>
                <a:latin typeface="Times New Roman" pitchFamily="18" charset="0"/>
                <a:cs typeface="David" pitchFamily="34" charset="-79"/>
              </a:rPr>
              <a:t>הַמֶּלֶךְ, בַּיָּיִן--אָמַר לִמְהוּמָן </a:t>
            </a:r>
            <a:r>
              <a:rPr lang="en-US" altLang="en-US" sz="2800">
                <a:solidFill>
                  <a:srgbClr val="0D0D0D"/>
                </a:solidFill>
                <a:latin typeface="Times New Roman" pitchFamily="18" charset="0"/>
                <a:cs typeface="David" pitchFamily="34" charset="-79"/>
              </a:rPr>
              <a:t>             </a:t>
            </a:r>
            <a:r>
              <a:rPr lang="he-IL" altLang="en-US" sz="2800">
                <a:solidFill>
                  <a:srgbClr val="0D0D0D"/>
                </a:solidFill>
                <a:latin typeface="Times New Roman" pitchFamily="18" charset="0"/>
                <a:cs typeface="David" pitchFamily="34" charset="-79"/>
              </a:rPr>
              <a:t>בִּזְּתָא חַרְבוֹנָא בִּגְתָא וַאֲבַגְתָא, </a:t>
            </a:r>
            <a:r>
              <a:rPr lang="en-US" altLang="en-US" sz="2800">
                <a:solidFill>
                  <a:srgbClr val="0D0D0D"/>
                </a:solidFill>
                <a:latin typeface="Times New Roman" pitchFamily="18" charset="0"/>
                <a:cs typeface="David" pitchFamily="34" charset="-79"/>
              </a:rPr>
              <a:t>        </a:t>
            </a:r>
            <a:r>
              <a:rPr lang="he-IL" altLang="en-US" sz="2800">
                <a:solidFill>
                  <a:srgbClr val="0D0D0D"/>
                </a:solidFill>
                <a:latin typeface="Times New Roman" pitchFamily="18" charset="0"/>
                <a:cs typeface="David" pitchFamily="34" charset="-79"/>
              </a:rPr>
              <a:t>זֵתַר וְכַרְכַּס, שִׁבְעַת הַסָּרִיסִים, </a:t>
            </a:r>
            <a:r>
              <a:rPr lang="en-US" altLang="en-US" sz="2800">
                <a:solidFill>
                  <a:srgbClr val="0D0D0D"/>
                </a:solidFill>
                <a:latin typeface="Times New Roman" pitchFamily="18" charset="0"/>
                <a:cs typeface="David" pitchFamily="34" charset="-79"/>
              </a:rPr>
              <a:t>        </a:t>
            </a:r>
            <a:r>
              <a:rPr lang="he-IL" altLang="en-US" sz="2800">
                <a:solidFill>
                  <a:srgbClr val="0D0D0D"/>
                </a:solidFill>
                <a:latin typeface="Times New Roman" pitchFamily="18" charset="0"/>
                <a:cs typeface="David" pitchFamily="34" charset="-79"/>
              </a:rPr>
              <a:t>הַמְשָׁרְתִים אֶת פְּנֵי הַמֶּלֶךְ </a:t>
            </a:r>
            <a:r>
              <a:rPr lang="en-US" altLang="en-US" sz="2800">
                <a:solidFill>
                  <a:srgbClr val="0D0D0D"/>
                </a:solidFill>
                <a:latin typeface="Times New Roman" pitchFamily="18" charset="0"/>
                <a:cs typeface="David" pitchFamily="34" charset="-79"/>
              </a:rPr>
              <a:t>               </a:t>
            </a:r>
            <a:r>
              <a:rPr lang="he-IL" altLang="en-US" sz="2800">
                <a:solidFill>
                  <a:srgbClr val="0D0D0D"/>
                </a:solidFill>
                <a:latin typeface="Times New Roman" pitchFamily="18" charset="0"/>
                <a:cs typeface="David" pitchFamily="34" charset="-79"/>
              </a:rPr>
              <a:t>אֲחַשְׁוֵרוֹשׁ. </a:t>
            </a:r>
            <a:endParaRPr lang="en-US" altLang="en-US" sz="2800">
              <a:solidFill>
                <a:srgbClr val="0D0D0D"/>
              </a:solidFill>
              <a:latin typeface="Times New Roman" pitchFamily="18" charset="0"/>
              <a:cs typeface="David" pitchFamily="34" charset="-79"/>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2"/>
          <p:cNvSpPr txBox="1">
            <a:spLocks noChangeArrowheads="1"/>
          </p:cNvSpPr>
          <p:nvPr/>
        </p:nvSpPr>
        <p:spPr bwMode="auto">
          <a:xfrm>
            <a:off x="0" y="0"/>
            <a:ext cx="4397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defRPr sz="800">
                <a:solidFill>
                  <a:srgbClr val="FFFF00"/>
                </a:solidFill>
                <a:latin typeface="Arial" pitchFamily="34" charset="0"/>
              </a:defRPr>
            </a:lvl1pPr>
            <a:lvl2pPr marL="742950" indent="-285750" eaLnBrk="0" hangingPunct="0">
              <a:spcBef>
                <a:spcPct val="50000"/>
              </a:spcBef>
              <a:defRPr sz="800">
                <a:solidFill>
                  <a:srgbClr val="FFFF00"/>
                </a:solidFill>
                <a:latin typeface="Arial" pitchFamily="34" charset="0"/>
              </a:defRPr>
            </a:lvl2pPr>
            <a:lvl3pPr marL="1143000" indent="-228600" eaLnBrk="0" hangingPunct="0">
              <a:spcBef>
                <a:spcPct val="50000"/>
              </a:spcBef>
              <a:defRPr sz="800">
                <a:solidFill>
                  <a:srgbClr val="FFFF00"/>
                </a:solidFill>
                <a:latin typeface="Arial" pitchFamily="34" charset="0"/>
              </a:defRPr>
            </a:lvl3pPr>
            <a:lvl4pPr marL="1600200" indent="-228600" eaLnBrk="0" hangingPunct="0">
              <a:spcBef>
                <a:spcPct val="50000"/>
              </a:spcBef>
              <a:defRPr sz="800">
                <a:solidFill>
                  <a:srgbClr val="FFFF00"/>
                </a:solidFill>
                <a:latin typeface="Arial" pitchFamily="34" charset="0"/>
              </a:defRPr>
            </a:lvl4pPr>
            <a:lvl5pPr marL="2057400" indent="-228600" eaLnBrk="0" hangingPunct="0">
              <a:spcBef>
                <a:spcPct val="50000"/>
              </a:spcBef>
              <a:defRPr sz="800">
                <a:solidFill>
                  <a:srgbClr val="FFFF00"/>
                </a:solidFill>
                <a:latin typeface="Arial" pitchFamily="34" charset="0"/>
              </a:defRPr>
            </a:lvl5pPr>
            <a:lvl6pPr marL="2514600" indent="-228600" eaLnBrk="0" fontAlgn="base" hangingPunct="0">
              <a:spcBef>
                <a:spcPct val="50000"/>
              </a:spcBef>
              <a:spcAft>
                <a:spcPct val="0"/>
              </a:spcAft>
              <a:defRPr sz="800">
                <a:solidFill>
                  <a:srgbClr val="FFFF00"/>
                </a:solidFill>
                <a:latin typeface="Arial" pitchFamily="34" charset="0"/>
              </a:defRPr>
            </a:lvl6pPr>
            <a:lvl7pPr marL="2971800" indent="-228600" eaLnBrk="0" fontAlgn="base" hangingPunct="0">
              <a:spcBef>
                <a:spcPct val="50000"/>
              </a:spcBef>
              <a:spcAft>
                <a:spcPct val="0"/>
              </a:spcAft>
              <a:defRPr sz="800">
                <a:solidFill>
                  <a:srgbClr val="FFFF00"/>
                </a:solidFill>
                <a:latin typeface="Arial" pitchFamily="34" charset="0"/>
              </a:defRPr>
            </a:lvl7pPr>
            <a:lvl8pPr marL="3429000" indent="-228600" eaLnBrk="0" fontAlgn="base" hangingPunct="0">
              <a:spcBef>
                <a:spcPct val="50000"/>
              </a:spcBef>
              <a:spcAft>
                <a:spcPct val="0"/>
              </a:spcAft>
              <a:defRPr sz="800">
                <a:solidFill>
                  <a:srgbClr val="FFFF00"/>
                </a:solidFill>
                <a:latin typeface="Arial" pitchFamily="34" charset="0"/>
              </a:defRPr>
            </a:lvl8pPr>
            <a:lvl9pPr marL="3886200" indent="-228600" eaLnBrk="0" fontAlgn="base" hangingPunct="0">
              <a:spcBef>
                <a:spcPct val="50000"/>
              </a:spcBef>
              <a:spcAft>
                <a:spcPct val="0"/>
              </a:spcAft>
              <a:defRPr sz="800">
                <a:solidFill>
                  <a:srgbClr val="FFFF00"/>
                </a:solidFill>
                <a:latin typeface="Arial" pitchFamily="34" charset="0"/>
              </a:defRPr>
            </a:lvl9pPr>
          </a:lstStyle>
          <a:p>
            <a:pPr eaLnBrk="1" hangingPunct="1"/>
            <a:endParaRPr lang="en-CA" altLang="en-US" sz="2400">
              <a:solidFill>
                <a:srgbClr val="000000"/>
              </a:solidFill>
            </a:endParaRPr>
          </a:p>
        </p:txBody>
      </p:sp>
      <p:sp>
        <p:nvSpPr>
          <p:cNvPr id="72707" name="Text Box 3"/>
          <p:cNvSpPr txBox="1">
            <a:spLocks noChangeArrowheads="1"/>
          </p:cNvSpPr>
          <p:nvPr/>
        </p:nvSpPr>
        <p:spPr bwMode="auto">
          <a:xfrm>
            <a:off x="0" y="0"/>
            <a:ext cx="4876800" cy="627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50000"/>
              </a:spcBef>
              <a:defRPr sz="800">
                <a:solidFill>
                  <a:srgbClr val="FFFF00"/>
                </a:solidFill>
                <a:latin typeface="Arial" pitchFamily="34" charset="0"/>
              </a:defRPr>
            </a:lvl1pPr>
            <a:lvl2pPr marL="742950" indent="-285750" eaLnBrk="0" hangingPunct="0">
              <a:spcBef>
                <a:spcPct val="50000"/>
              </a:spcBef>
              <a:defRPr sz="800">
                <a:solidFill>
                  <a:srgbClr val="FFFF00"/>
                </a:solidFill>
                <a:latin typeface="Arial" pitchFamily="34" charset="0"/>
              </a:defRPr>
            </a:lvl2pPr>
            <a:lvl3pPr marL="1143000" indent="-228600" eaLnBrk="0" hangingPunct="0">
              <a:spcBef>
                <a:spcPct val="50000"/>
              </a:spcBef>
              <a:defRPr sz="800">
                <a:solidFill>
                  <a:srgbClr val="FFFF00"/>
                </a:solidFill>
                <a:latin typeface="Arial" pitchFamily="34" charset="0"/>
              </a:defRPr>
            </a:lvl3pPr>
            <a:lvl4pPr marL="1600200" indent="-228600" eaLnBrk="0" hangingPunct="0">
              <a:spcBef>
                <a:spcPct val="50000"/>
              </a:spcBef>
              <a:defRPr sz="800">
                <a:solidFill>
                  <a:srgbClr val="FFFF00"/>
                </a:solidFill>
                <a:latin typeface="Arial" pitchFamily="34" charset="0"/>
              </a:defRPr>
            </a:lvl4pPr>
            <a:lvl5pPr marL="2057400" indent="-228600" eaLnBrk="0" hangingPunct="0">
              <a:spcBef>
                <a:spcPct val="50000"/>
              </a:spcBef>
              <a:defRPr sz="800">
                <a:solidFill>
                  <a:srgbClr val="FFFF00"/>
                </a:solidFill>
                <a:latin typeface="Arial" pitchFamily="34" charset="0"/>
              </a:defRPr>
            </a:lvl5pPr>
            <a:lvl6pPr marL="2514600" indent="-228600" eaLnBrk="0" fontAlgn="base" hangingPunct="0">
              <a:spcBef>
                <a:spcPct val="50000"/>
              </a:spcBef>
              <a:spcAft>
                <a:spcPct val="0"/>
              </a:spcAft>
              <a:defRPr sz="800">
                <a:solidFill>
                  <a:srgbClr val="FFFF00"/>
                </a:solidFill>
                <a:latin typeface="Arial" pitchFamily="34" charset="0"/>
              </a:defRPr>
            </a:lvl6pPr>
            <a:lvl7pPr marL="2971800" indent="-228600" eaLnBrk="0" fontAlgn="base" hangingPunct="0">
              <a:spcBef>
                <a:spcPct val="50000"/>
              </a:spcBef>
              <a:spcAft>
                <a:spcPct val="0"/>
              </a:spcAft>
              <a:defRPr sz="800">
                <a:solidFill>
                  <a:srgbClr val="FFFF00"/>
                </a:solidFill>
                <a:latin typeface="Arial" pitchFamily="34" charset="0"/>
              </a:defRPr>
            </a:lvl7pPr>
            <a:lvl8pPr marL="3429000" indent="-228600" eaLnBrk="0" fontAlgn="base" hangingPunct="0">
              <a:spcBef>
                <a:spcPct val="50000"/>
              </a:spcBef>
              <a:spcAft>
                <a:spcPct val="0"/>
              </a:spcAft>
              <a:defRPr sz="800">
                <a:solidFill>
                  <a:srgbClr val="FFFF00"/>
                </a:solidFill>
                <a:latin typeface="Arial" pitchFamily="34" charset="0"/>
              </a:defRPr>
            </a:lvl8pPr>
            <a:lvl9pPr marL="3886200" indent="-228600" eaLnBrk="0" fontAlgn="base" hangingPunct="0">
              <a:spcBef>
                <a:spcPct val="50000"/>
              </a:spcBef>
              <a:spcAft>
                <a:spcPct val="0"/>
              </a:spcAft>
              <a:defRPr sz="800">
                <a:solidFill>
                  <a:srgbClr val="FFFF00"/>
                </a:solidFill>
                <a:latin typeface="Arial" pitchFamily="34" charset="0"/>
              </a:defRPr>
            </a:lvl9pPr>
          </a:lstStyle>
          <a:p>
            <a:pPr eaLnBrk="1" hangingPunct="1">
              <a:buFontTx/>
              <a:buAutoNum type="arabicPeriod" startAt="10"/>
            </a:pPr>
            <a:r>
              <a:rPr lang="en-US" altLang="en-US" sz="2400">
                <a:solidFill>
                  <a:srgbClr val="000000"/>
                </a:solidFill>
                <a:latin typeface="Times New Roman" pitchFamily="18" charset="0"/>
                <a:cs typeface="Times New Roman" pitchFamily="18" charset="0"/>
              </a:rPr>
              <a:t>He wrote it in King Achashverosh's name and sealed it with the king's signet ring. He sent the letters by couriers on horseback, riding mules bred of mares from the king's stables </a:t>
            </a:r>
          </a:p>
          <a:p>
            <a:pPr eaLnBrk="1" hangingPunct="1"/>
            <a:endParaRPr lang="en-US" altLang="en-US" sz="1200">
              <a:solidFill>
                <a:srgbClr val="000000"/>
              </a:solidFill>
              <a:latin typeface="Times New Roman" pitchFamily="18" charset="0"/>
              <a:cs typeface="Times New Roman" pitchFamily="18" charset="0"/>
            </a:endParaRPr>
          </a:p>
          <a:p>
            <a:pPr eaLnBrk="1" hangingPunct="1"/>
            <a:endParaRPr lang="en-US" altLang="en-US" sz="1200">
              <a:solidFill>
                <a:srgbClr val="000000"/>
              </a:solidFill>
              <a:latin typeface="Times New Roman" pitchFamily="18" charset="0"/>
              <a:cs typeface="Times New Roman" pitchFamily="18" charset="0"/>
            </a:endParaRPr>
          </a:p>
          <a:p>
            <a:pPr eaLnBrk="1" hangingPunct="1"/>
            <a:endParaRPr lang="en-US" altLang="en-US" sz="1200">
              <a:solidFill>
                <a:srgbClr val="000000"/>
              </a:solidFill>
              <a:latin typeface="Times New Roman" pitchFamily="18" charset="0"/>
              <a:cs typeface="Times New Roman" pitchFamily="18" charset="0"/>
            </a:endParaRPr>
          </a:p>
          <a:p>
            <a:pPr eaLnBrk="1" hangingPunct="1"/>
            <a:r>
              <a:rPr lang="en-US" altLang="en-US" sz="2400">
                <a:solidFill>
                  <a:srgbClr val="000000"/>
                </a:solidFill>
                <a:latin typeface="Times New Roman" pitchFamily="18" charset="0"/>
                <a:cs typeface="Times New Roman" pitchFamily="18" charset="0"/>
              </a:rPr>
              <a:t>11. [saying] that the king had allowed the Jews of every city to gather and stand up for their lives; to annihilate, kill and destroy every army of any nation or province that might attack them, [including their] children and women, and to plunder their possessions,</a:t>
            </a:r>
          </a:p>
        </p:txBody>
      </p:sp>
      <p:sp>
        <p:nvSpPr>
          <p:cNvPr id="72708" name="Text Box 4"/>
          <p:cNvSpPr txBox="1">
            <a:spLocks noChangeArrowheads="1"/>
          </p:cNvSpPr>
          <p:nvPr/>
        </p:nvSpPr>
        <p:spPr bwMode="auto">
          <a:xfrm>
            <a:off x="4343400" y="0"/>
            <a:ext cx="4800600"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defRPr sz="800">
                <a:solidFill>
                  <a:srgbClr val="FFFF00"/>
                </a:solidFill>
                <a:latin typeface="Arial" pitchFamily="34" charset="0"/>
              </a:defRPr>
            </a:lvl1pPr>
            <a:lvl2pPr marL="742950" indent="-285750" eaLnBrk="0" hangingPunct="0">
              <a:spcBef>
                <a:spcPct val="50000"/>
              </a:spcBef>
              <a:defRPr sz="800">
                <a:solidFill>
                  <a:srgbClr val="FFFF00"/>
                </a:solidFill>
                <a:latin typeface="Arial" pitchFamily="34" charset="0"/>
              </a:defRPr>
            </a:lvl2pPr>
            <a:lvl3pPr marL="1143000" indent="-228600" eaLnBrk="0" hangingPunct="0">
              <a:spcBef>
                <a:spcPct val="50000"/>
              </a:spcBef>
              <a:defRPr sz="800">
                <a:solidFill>
                  <a:srgbClr val="FFFF00"/>
                </a:solidFill>
                <a:latin typeface="Arial" pitchFamily="34" charset="0"/>
              </a:defRPr>
            </a:lvl3pPr>
            <a:lvl4pPr marL="1600200" indent="-228600" eaLnBrk="0" hangingPunct="0">
              <a:spcBef>
                <a:spcPct val="50000"/>
              </a:spcBef>
              <a:defRPr sz="800">
                <a:solidFill>
                  <a:srgbClr val="FFFF00"/>
                </a:solidFill>
                <a:latin typeface="Arial" pitchFamily="34" charset="0"/>
              </a:defRPr>
            </a:lvl4pPr>
            <a:lvl5pPr marL="2057400" indent="-228600" eaLnBrk="0" hangingPunct="0">
              <a:spcBef>
                <a:spcPct val="50000"/>
              </a:spcBef>
              <a:defRPr sz="800">
                <a:solidFill>
                  <a:srgbClr val="FFFF00"/>
                </a:solidFill>
                <a:latin typeface="Arial" pitchFamily="34" charset="0"/>
              </a:defRPr>
            </a:lvl5pPr>
            <a:lvl6pPr marL="2514600" indent="-228600" eaLnBrk="0" fontAlgn="base" hangingPunct="0">
              <a:spcBef>
                <a:spcPct val="50000"/>
              </a:spcBef>
              <a:spcAft>
                <a:spcPct val="0"/>
              </a:spcAft>
              <a:defRPr sz="800">
                <a:solidFill>
                  <a:srgbClr val="FFFF00"/>
                </a:solidFill>
                <a:latin typeface="Arial" pitchFamily="34" charset="0"/>
              </a:defRPr>
            </a:lvl6pPr>
            <a:lvl7pPr marL="2971800" indent="-228600" eaLnBrk="0" fontAlgn="base" hangingPunct="0">
              <a:spcBef>
                <a:spcPct val="50000"/>
              </a:spcBef>
              <a:spcAft>
                <a:spcPct val="0"/>
              </a:spcAft>
              <a:defRPr sz="800">
                <a:solidFill>
                  <a:srgbClr val="FFFF00"/>
                </a:solidFill>
                <a:latin typeface="Arial" pitchFamily="34" charset="0"/>
              </a:defRPr>
            </a:lvl7pPr>
            <a:lvl8pPr marL="3429000" indent="-228600" eaLnBrk="0" fontAlgn="base" hangingPunct="0">
              <a:spcBef>
                <a:spcPct val="50000"/>
              </a:spcBef>
              <a:spcAft>
                <a:spcPct val="0"/>
              </a:spcAft>
              <a:defRPr sz="800">
                <a:solidFill>
                  <a:srgbClr val="FFFF00"/>
                </a:solidFill>
                <a:latin typeface="Arial" pitchFamily="34" charset="0"/>
              </a:defRPr>
            </a:lvl8pPr>
            <a:lvl9pPr marL="3886200" indent="-228600" eaLnBrk="0" fontAlgn="base" hangingPunct="0">
              <a:spcBef>
                <a:spcPct val="50000"/>
              </a:spcBef>
              <a:spcAft>
                <a:spcPct val="0"/>
              </a:spcAft>
              <a:defRPr sz="800">
                <a:solidFill>
                  <a:srgbClr val="FFFF00"/>
                </a:solidFill>
                <a:latin typeface="Arial" pitchFamily="34" charset="0"/>
              </a:defRPr>
            </a:lvl9pPr>
          </a:lstStyle>
          <a:p>
            <a:pPr algn="r" rtl="1" eaLnBrk="1" hangingPunct="1"/>
            <a:r>
              <a:rPr lang="he-IL" altLang="en-US" sz="3200" b="1">
                <a:solidFill>
                  <a:srgbClr val="000000"/>
                </a:solidFill>
                <a:cs typeface="David" pitchFamily="34" charset="-79"/>
              </a:rPr>
              <a:t>י</a:t>
            </a:r>
            <a:r>
              <a:rPr lang="en-US" altLang="en-US" sz="3200" b="1">
                <a:solidFill>
                  <a:srgbClr val="000000"/>
                </a:solidFill>
                <a:cs typeface="David" pitchFamily="34" charset="-79"/>
              </a:rPr>
              <a:t>.</a:t>
            </a:r>
            <a:r>
              <a:rPr lang="he-IL" altLang="en-US" sz="3200">
                <a:solidFill>
                  <a:srgbClr val="000000"/>
                </a:solidFill>
                <a:cs typeface="David" pitchFamily="34" charset="-79"/>
              </a:rPr>
              <a:t> וַיִּכְתֹּב, בְּשֵׁם הַמֶּלֶךְ </a:t>
            </a:r>
            <a:r>
              <a:rPr lang="en-US" altLang="en-US" sz="3200">
                <a:solidFill>
                  <a:srgbClr val="000000"/>
                </a:solidFill>
                <a:cs typeface="David" pitchFamily="34" charset="-79"/>
              </a:rPr>
              <a:t>                </a:t>
            </a:r>
            <a:r>
              <a:rPr lang="he-IL" altLang="en-US" sz="3200">
                <a:solidFill>
                  <a:srgbClr val="000000"/>
                </a:solidFill>
                <a:cs typeface="David" pitchFamily="34" charset="-79"/>
              </a:rPr>
              <a:t>אֲחַשְׁוֵרֹשׁ, וַיַּחְתֹּם, בְּטַבַּעַת </a:t>
            </a:r>
            <a:r>
              <a:rPr lang="en-US" altLang="en-US" sz="3200">
                <a:solidFill>
                  <a:srgbClr val="000000"/>
                </a:solidFill>
                <a:cs typeface="David" pitchFamily="34" charset="-79"/>
              </a:rPr>
              <a:t>       </a:t>
            </a:r>
            <a:r>
              <a:rPr lang="he-IL" altLang="en-US" sz="3200">
                <a:solidFill>
                  <a:srgbClr val="000000"/>
                </a:solidFill>
                <a:cs typeface="David" pitchFamily="34" charset="-79"/>
              </a:rPr>
              <a:t>הַמֶּלֶךְ; וַיִּשְׁלַח סְפָרִים בְּיַד </a:t>
            </a:r>
            <a:r>
              <a:rPr lang="en-US" altLang="en-US" sz="3200">
                <a:solidFill>
                  <a:srgbClr val="000000"/>
                </a:solidFill>
                <a:cs typeface="David" pitchFamily="34" charset="-79"/>
              </a:rPr>
              <a:t>       </a:t>
            </a:r>
            <a:r>
              <a:rPr lang="he-IL" altLang="en-US" sz="3200">
                <a:solidFill>
                  <a:srgbClr val="000000"/>
                </a:solidFill>
                <a:cs typeface="David" pitchFamily="34" charset="-79"/>
              </a:rPr>
              <a:t>הָרָצִים בַּסּוּסִים רֹכְבֵי הָרֶכֶשׁ, </a:t>
            </a:r>
            <a:r>
              <a:rPr lang="en-US" altLang="en-US" sz="3200">
                <a:solidFill>
                  <a:srgbClr val="000000"/>
                </a:solidFill>
                <a:cs typeface="David" pitchFamily="34" charset="-79"/>
              </a:rPr>
              <a:t>    </a:t>
            </a:r>
            <a:r>
              <a:rPr lang="he-IL" altLang="en-US" sz="3200">
                <a:solidFill>
                  <a:srgbClr val="000000"/>
                </a:solidFill>
                <a:cs typeface="David" pitchFamily="34" charset="-79"/>
              </a:rPr>
              <a:t>הָאֲחַשְׁתְּרָנִים--בְּנֵי, </a:t>
            </a:r>
            <a:r>
              <a:rPr lang="en-US" altLang="en-US" sz="3200">
                <a:solidFill>
                  <a:srgbClr val="000000"/>
                </a:solidFill>
                <a:cs typeface="David" pitchFamily="34" charset="-79"/>
              </a:rPr>
              <a:t>                </a:t>
            </a:r>
            <a:r>
              <a:rPr lang="he-IL" altLang="en-US" sz="3200">
                <a:solidFill>
                  <a:srgbClr val="000000"/>
                </a:solidFill>
                <a:cs typeface="David" pitchFamily="34" charset="-79"/>
              </a:rPr>
              <a:t>הָרַמָּכִים.  </a:t>
            </a:r>
            <a:endParaRPr lang="en-US" altLang="en-US" sz="3200">
              <a:solidFill>
                <a:srgbClr val="000000"/>
              </a:solidFill>
              <a:cs typeface="David" pitchFamily="34" charset="-79"/>
            </a:endParaRPr>
          </a:p>
          <a:p>
            <a:pPr algn="r" rtl="1" eaLnBrk="1" hangingPunct="1"/>
            <a:r>
              <a:rPr lang="he-IL" altLang="en-US" sz="3200" b="1">
                <a:solidFill>
                  <a:srgbClr val="000000"/>
                </a:solidFill>
                <a:cs typeface="David" pitchFamily="34" charset="-79"/>
              </a:rPr>
              <a:t>יא</a:t>
            </a:r>
            <a:r>
              <a:rPr lang="en-US" altLang="en-US" sz="3200" b="1">
                <a:solidFill>
                  <a:srgbClr val="000000"/>
                </a:solidFill>
                <a:cs typeface="David" pitchFamily="34" charset="-79"/>
              </a:rPr>
              <a:t>.</a:t>
            </a:r>
            <a:r>
              <a:rPr lang="he-IL" altLang="en-US" sz="3200">
                <a:solidFill>
                  <a:srgbClr val="000000"/>
                </a:solidFill>
                <a:cs typeface="David" pitchFamily="34" charset="-79"/>
              </a:rPr>
              <a:t> אֲשֶׁר נָתַן הַמֶּלֶךְ לַיְּהוּדִים </a:t>
            </a:r>
            <a:r>
              <a:rPr lang="en-US" altLang="en-US" sz="3200">
                <a:solidFill>
                  <a:srgbClr val="000000"/>
                </a:solidFill>
                <a:cs typeface="David" pitchFamily="34" charset="-79"/>
              </a:rPr>
              <a:t>        </a:t>
            </a:r>
            <a:r>
              <a:rPr lang="he-IL" altLang="en-US" sz="3200">
                <a:solidFill>
                  <a:srgbClr val="000000"/>
                </a:solidFill>
                <a:cs typeface="David" pitchFamily="34" charset="-79"/>
              </a:rPr>
              <a:t>אֲשֶׁר בְּכָל עִיר וָעִיר, </a:t>
            </a:r>
            <a:r>
              <a:rPr lang="en-US" altLang="en-US" sz="3200">
                <a:solidFill>
                  <a:srgbClr val="000000"/>
                </a:solidFill>
                <a:cs typeface="David" pitchFamily="34" charset="-79"/>
              </a:rPr>
              <a:t>               </a:t>
            </a:r>
            <a:r>
              <a:rPr lang="he-IL" altLang="en-US" sz="3200">
                <a:solidFill>
                  <a:srgbClr val="000000"/>
                </a:solidFill>
                <a:cs typeface="David" pitchFamily="34" charset="-79"/>
              </a:rPr>
              <a:t>לְהִקָּהֵל וְלַעֲמֹד עַל נַפְשָׁם--</a:t>
            </a:r>
            <a:r>
              <a:rPr lang="en-US" altLang="en-US" sz="3200">
                <a:solidFill>
                  <a:srgbClr val="000000"/>
                </a:solidFill>
                <a:cs typeface="David" pitchFamily="34" charset="-79"/>
              </a:rPr>
              <a:t>        </a:t>
            </a:r>
            <a:r>
              <a:rPr lang="he-IL" altLang="en-US" sz="3200">
                <a:solidFill>
                  <a:srgbClr val="000000"/>
                </a:solidFill>
                <a:cs typeface="David" pitchFamily="34" charset="-79"/>
              </a:rPr>
              <a:t>לְהַשְׁמִיד וְלַהֲרֹג וּלְאַבֵּד אֶת </a:t>
            </a:r>
            <a:r>
              <a:rPr lang="en-US" altLang="en-US" sz="3200">
                <a:solidFill>
                  <a:srgbClr val="000000"/>
                </a:solidFill>
                <a:cs typeface="David" pitchFamily="34" charset="-79"/>
              </a:rPr>
              <a:t>      </a:t>
            </a:r>
            <a:r>
              <a:rPr lang="he-IL" altLang="en-US" sz="3200">
                <a:solidFill>
                  <a:srgbClr val="000000"/>
                </a:solidFill>
                <a:cs typeface="David" pitchFamily="34" charset="-79"/>
              </a:rPr>
              <a:t>כָּל חֵיל עַם וּמְדִינָה הַצָּרִים </a:t>
            </a:r>
            <a:r>
              <a:rPr lang="en-US" altLang="en-US" sz="3200">
                <a:solidFill>
                  <a:srgbClr val="000000"/>
                </a:solidFill>
                <a:cs typeface="David" pitchFamily="34" charset="-79"/>
              </a:rPr>
              <a:t>       </a:t>
            </a:r>
            <a:r>
              <a:rPr lang="he-IL" altLang="en-US" sz="3200">
                <a:solidFill>
                  <a:srgbClr val="000000"/>
                </a:solidFill>
                <a:cs typeface="David" pitchFamily="34" charset="-79"/>
              </a:rPr>
              <a:t>אֹתָם, טַף וְנָשִׁים; וּשְׁלָלָם, </a:t>
            </a:r>
            <a:r>
              <a:rPr lang="en-US" altLang="en-US" sz="3200">
                <a:solidFill>
                  <a:srgbClr val="000000"/>
                </a:solidFill>
                <a:cs typeface="David" pitchFamily="34" charset="-79"/>
              </a:rPr>
              <a:t>       </a:t>
            </a:r>
            <a:r>
              <a:rPr lang="he-IL" altLang="en-US" sz="3200">
                <a:solidFill>
                  <a:srgbClr val="000000"/>
                </a:solidFill>
                <a:cs typeface="David" pitchFamily="34" charset="-79"/>
              </a:rPr>
              <a:t>לָבוֹז.</a:t>
            </a:r>
            <a:endParaRPr lang="en-US" altLang="en-US" sz="3200">
              <a:solidFill>
                <a:srgbClr val="000000"/>
              </a:solidFill>
              <a:cs typeface="David" pitchFamily="34" charset="-79"/>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2"/>
          <p:cNvSpPr txBox="1">
            <a:spLocks noChangeArrowheads="1"/>
          </p:cNvSpPr>
          <p:nvPr/>
        </p:nvSpPr>
        <p:spPr bwMode="auto">
          <a:xfrm>
            <a:off x="0" y="0"/>
            <a:ext cx="47244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50000"/>
              </a:spcBef>
              <a:defRPr sz="800">
                <a:solidFill>
                  <a:srgbClr val="FFFF00"/>
                </a:solidFill>
                <a:latin typeface="Arial" pitchFamily="34" charset="0"/>
              </a:defRPr>
            </a:lvl1pPr>
            <a:lvl2pPr marL="742950" indent="-285750" eaLnBrk="0" hangingPunct="0">
              <a:spcBef>
                <a:spcPct val="50000"/>
              </a:spcBef>
              <a:defRPr sz="800">
                <a:solidFill>
                  <a:srgbClr val="FFFF00"/>
                </a:solidFill>
                <a:latin typeface="Arial" pitchFamily="34" charset="0"/>
              </a:defRPr>
            </a:lvl2pPr>
            <a:lvl3pPr marL="1143000" indent="-228600" eaLnBrk="0" hangingPunct="0">
              <a:spcBef>
                <a:spcPct val="50000"/>
              </a:spcBef>
              <a:defRPr sz="800">
                <a:solidFill>
                  <a:srgbClr val="FFFF00"/>
                </a:solidFill>
                <a:latin typeface="Arial" pitchFamily="34" charset="0"/>
              </a:defRPr>
            </a:lvl3pPr>
            <a:lvl4pPr marL="1600200" indent="-228600" eaLnBrk="0" hangingPunct="0">
              <a:spcBef>
                <a:spcPct val="50000"/>
              </a:spcBef>
              <a:defRPr sz="800">
                <a:solidFill>
                  <a:srgbClr val="FFFF00"/>
                </a:solidFill>
                <a:latin typeface="Arial" pitchFamily="34" charset="0"/>
              </a:defRPr>
            </a:lvl4pPr>
            <a:lvl5pPr marL="2057400" indent="-228600" eaLnBrk="0" hangingPunct="0">
              <a:spcBef>
                <a:spcPct val="50000"/>
              </a:spcBef>
              <a:defRPr sz="800">
                <a:solidFill>
                  <a:srgbClr val="FFFF00"/>
                </a:solidFill>
                <a:latin typeface="Arial" pitchFamily="34" charset="0"/>
              </a:defRPr>
            </a:lvl5pPr>
            <a:lvl6pPr marL="2514600" indent="-228600" eaLnBrk="0" fontAlgn="base" hangingPunct="0">
              <a:spcBef>
                <a:spcPct val="50000"/>
              </a:spcBef>
              <a:spcAft>
                <a:spcPct val="0"/>
              </a:spcAft>
              <a:defRPr sz="800">
                <a:solidFill>
                  <a:srgbClr val="FFFF00"/>
                </a:solidFill>
                <a:latin typeface="Arial" pitchFamily="34" charset="0"/>
              </a:defRPr>
            </a:lvl6pPr>
            <a:lvl7pPr marL="2971800" indent="-228600" eaLnBrk="0" fontAlgn="base" hangingPunct="0">
              <a:spcBef>
                <a:spcPct val="50000"/>
              </a:spcBef>
              <a:spcAft>
                <a:spcPct val="0"/>
              </a:spcAft>
              <a:defRPr sz="800">
                <a:solidFill>
                  <a:srgbClr val="FFFF00"/>
                </a:solidFill>
                <a:latin typeface="Arial" pitchFamily="34" charset="0"/>
              </a:defRPr>
            </a:lvl7pPr>
            <a:lvl8pPr marL="3429000" indent="-228600" eaLnBrk="0" fontAlgn="base" hangingPunct="0">
              <a:spcBef>
                <a:spcPct val="50000"/>
              </a:spcBef>
              <a:spcAft>
                <a:spcPct val="0"/>
              </a:spcAft>
              <a:defRPr sz="800">
                <a:solidFill>
                  <a:srgbClr val="FFFF00"/>
                </a:solidFill>
                <a:latin typeface="Arial" pitchFamily="34" charset="0"/>
              </a:defRPr>
            </a:lvl8pPr>
            <a:lvl9pPr marL="3886200" indent="-228600" eaLnBrk="0" fontAlgn="base" hangingPunct="0">
              <a:spcBef>
                <a:spcPct val="50000"/>
              </a:spcBef>
              <a:spcAft>
                <a:spcPct val="0"/>
              </a:spcAft>
              <a:defRPr sz="800">
                <a:solidFill>
                  <a:srgbClr val="FFFF00"/>
                </a:solidFill>
                <a:latin typeface="Arial" pitchFamily="34" charset="0"/>
              </a:defRPr>
            </a:lvl9pPr>
          </a:lstStyle>
          <a:p>
            <a:pPr eaLnBrk="1" hangingPunct="1">
              <a:buFontTx/>
              <a:buAutoNum type="arabicPeriod" startAt="12"/>
            </a:pPr>
            <a:r>
              <a:rPr lang="en-US" altLang="en-US" sz="2400">
                <a:solidFill>
                  <a:srgbClr val="000000"/>
                </a:solidFill>
                <a:latin typeface="Times New Roman" pitchFamily="18" charset="0"/>
                <a:cs typeface="Times New Roman" pitchFamily="18" charset="0"/>
              </a:rPr>
              <a:t>on one day in all the provinces of King Achashverosh, on the thirteenth of the twelfth month, which is the month of Adar. </a:t>
            </a:r>
          </a:p>
          <a:p>
            <a:pPr eaLnBrk="1" hangingPunct="1"/>
            <a:endParaRPr lang="en-US" altLang="en-US" sz="2000" b="1">
              <a:solidFill>
                <a:srgbClr val="000000"/>
              </a:solidFill>
              <a:latin typeface="Times New Roman" pitchFamily="18" charset="0"/>
              <a:cs typeface="Times New Roman" pitchFamily="18" charset="0"/>
            </a:endParaRPr>
          </a:p>
          <a:p>
            <a:pPr eaLnBrk="1" hangingPunct="1"/>
            <a:r>
              <a:rPr lang="en-US" altLang="en-US" sz="2400">
                <a:solidFill>
                  <a:srgbClr val="000000"/>
                </a:solidFill>
                <a:latin typeface="Times New Roman" pitchFamily="18" charset="0"/>
                <a:cs typeface="Times New Roman" pitchFamily="18" charset="0"/>
              </a:rPr>
              <a:t>13. Copies of the edict [were sent] to be proclaimed as law in every province, clearly to all the nations, so that the Jews would be ready for that day to take revenge upon their enemies. </a:t>
            </a:r>
            <a:endParaRPr lang="en-US" altLang="en-US">
              <a:solidFill>
                <a:srgbClr val="000000"/>
              </a:solidFill>
              <a:latin typeface="Times New Roman" pitchFamily="18" charset="0"/>
              <a:cs typeface="Times New Roman" pitchFamily="18" charset="0"/>
            </a:endParaRPr>
          </a:p>
          <a:p>
            <a:pPr eaLnBrk="1" hangingPunct="1"/>
            <a:r>
              <a:rPr lang="en-US" altLang="en-US" sz="2400">
                <a:solidFill>
                  <a:srgbClr val="000000"/>
                </a:solidFill>
                <a:latin typeface="Times New Roman" pitchFamily="18" charset="0"/>
                <a:cs typeface="Times New Roman" pitchFamily="18" charset="0"/>
              </a:rPr>
              <a:t>14. The couriers, riding mules from the king's stables, left urgently and hurriedly with the king's edict, and the law was proclaimed in Shushan the capital.</a:t>
            </a:r>
          </a:p>
        </p:txBody>
      </p:sp>
      <p:sp>
        <p:nvSpPr>
          <p:cNvPr id="73731" name="Text Box 3"/>
          <p:cNvSpPr txBox="1">
            <a:spLocks noChangeArrowheads="1"/>
          </p:cNvSpPr>
          <p:nvPr/>
        </p:nvSpPr>
        <p:spPr bwMode="auto">
          <a:xfrm>
            <a:off x="4572000" y="0"/>
            <a:ext cx="457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defRPr sz="800">
                <a:solidFill>
                  <a:srgbClr val="FFFF00"/>
                </a:solidFill>
                <a:latin typeface="Arial" pitchFamily="34" charset="0"/>
              </a:defRPr>
            </a:lvl1pPr>
            <a:lvl2pPr marL="742950" indent="-285750" eaLnBrk="0" hangingPunct="0">
              <a:spcBef>
                <a:spcPct val="50000"/>
              </a:spcBef>
              <a:defRPr sz="800">
                <a:solidFill>
                  <a:srgbClr val="FFFF00"/>
                </a:solidFill>
                <a:latin typeface="Arial" pitchFamily="34" charset="0"/>
              </a:defRPr>
            </a:lvl2pPr>
            <a:lvl3pPr marL="1143000" indent="-228600" eaLnBrk="0" hangingPunct="0">
              <a:spcBef>
                <a:spcPct val="50000"/>
              </a:spcBef>
              <a:defRPr sz="800">
                <a:solidFill>
                  <a:srgbClr val="FFFF00"/>
                </a:solidFill>
                <a:latin typeface="Arial" pitchFamily="34" charset="0"/>
              </a:defRPr>
            </a:lvl3pPr>
            <a:lvl4pPr marL="1600200" indent="-228600" eaLnBrk="0" hangingPunct="0">
              <a:spcBef>
                <a:spcPct val="50000"/>
              </a:spcBef>
              <a:defRPr sz="800">
                <a:solidFill>
                  <a:srgbClr val="FFFF00"/>
                </a:solidFill>
                <a:latin typeface="Arial" pitchFamily="34" charset="0"/>
              </a:defRPr>
            </a:lvl4pPr>
            <a:lvl5pPr marL="2057400" indent="-228600" eaLnBrk="0" hangingPunct="0">
              <a:spcBef>
                <a:spcPct val="50000"/>
              </a:spcBef>
              <a:defRPr sz="800">
                <a:solidFill>
                  <a:srgbClr val="FFFF00"/>
                </a:solidFill>
                <a:latin typeface="Arial" pitchFamily="34" charset="0"/>
              </a:defRPr>
            </a:lvl5pPr>
            <a:lvl6pPr marL="2514600" indent="-228600" eaLnBrk="0" fontAlgn="base" hangingPunct="0">
              <a:spcBef>
                <a:spcPct val="50000"/>
              </a:spcBef>
              <a:spcAft>
                <a:spcPct val="0"/>
              </a:spcAft>
              <a:defRPr sz="800">
                <a:solidFill>
                  <a:srgbClr val="FFFF00"/>
                </a:solidFill>
                <a:latin typeface="Arial" pitchFamily="34" charset="0"/>
              </a:defRPr>
            </a:lvl6pPr>
            <a:lvl7pPr marL="2971800" indent="-228600" eaLnBrk="0" fontAlgn="base" hangingPunct="0">
              <a:spcBef>
                <a:spcPct val="50000"/>
              </a:spcBef>
              <a:spcAft>
                <a:spcPct val="0"/>
              </a:spcAft>
              <a:defRPr sz="800">
                <a:solidFill>
                  <a:srgbClr val="FFFF00"/>
                </a:solidFill>
                <a:latin typeface="Arial" pitchFamily="34" charset="0"/>
              </a:defRPr>
            </a:lvl7pPr>
            <a:lvl8pPr marL="3429000" indent="-228600" eaLnBrk="0" fontAlgn="base" hangingPunct="0">
              <a:spcBef>
                <a:spcPct val="50000"/>
              </a:spcBef>
              <a:spcAft>
                <a:spcPct val="0"/>
              </a:spcAft>
              <a:defRPr sz="800">
                <a:solidFill>
                  <a:srgbClr val="FFFF00"/>
                </a:solidFill>
                <a:latin typeface="Arial" pitchFamily="34" charset="0"/>
              </a:defRPr>
            </a:lvl8pPr>
            <a:lvl9pPr marL="3886200" indent="-228600" eaLnBrk="0" fontAlgn="base" hangingPunct="0">
              <a:spcBef>
                <a:spcPct val="50000"/>
              </a:spcBef>
              <a:spcAft>
                <a:spcPct val="0"/>
              </a:spcAft>
              <a:defRPr sz="800">
                <a:solidFill>
                  <a:srgbClr val="FFFF00"/>
                </a:solidFill>
                <a:latin typeface="Arial" pitchFamily="34" charset="0"/>
              </a:defRPr>
            </a:lvl9pPr>
          </a:lstStyle>
          <a:p>
            <a:pPr eaLnBrk="1" hangingPunct="1"/>
            <a:endParaRPr lang="en-CA" altLang="en-US" sz="2400">
              <a:solidFill>
                <a:srgbClr val="000000"/>
              </a:solidFill>
            </a:endParaRPr>
          </a:p>
        </p:txBody>
      </p:sp>
      <p:sp>
        <p:nvSpPr>
          <p:cNvPr id="73732" name="Text Box 4"/>
          <p:cNvSpPr txBox="1">
            <a:spLocks noChangeArrowheads="1"/>
          </p:cNvSpPr>
          <p:nvPr/>
        </p:nvSpPr>
        <p:spPr bwMode="auto">
          <a:xfrm>
            <a:off x="4419600" y="0"/>
            <a:ext cx="4724400" cy="701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defRPr sz="800">
                <a:solidFill>
                  <a:srgbClr val="FFFF00"/>
                </a:solidFill>
                <a:latin typeface="Arial" pitchFamily="34" charset="0"/>
              </a:defRPr>
            </a:lvl1pPr>
            <a:lvl2pPr marL="742950" indent="-285750" eaLnBrk="0" hangingPunct="0">
              <a:spcBef>
                <a:spcPct val="50000"/>
              </a:spcBef>
              <a:defRPr sz="800">
                <a:solidFill>
                  <a:srgbClr val="FFFF00"/>
                </a:solidFill>
                <a:latin typeface="Arial" pitchFamily="34" charset="0"/>
              </a:defRPr>
            </a:lvl2pPr>
            <a:lvl3pPr marL="1143000" indent="-228600" eaLnBrk="0" hangingPunct="0">
              <a:spcBef>
                <a:spcPct val="50000"/>
              </a:spcBef>
              <a:defRPr sz="800">
                <a:solidFill>
                  <a:srgbClr val="FFFF00"/>
                </a:solidFill>
                <a:latin typeface="Arial" pitchFamily="34" charset="0"/>
              </a:defRPr>
            </a:lvl3pPr>
            <a:lvl4pPr marL="1600200" indent="-228600" eaLnBrk="0" hangingPunct="0">
              <a:spcBef>
                <a:spcPct val="50000"/>
              </a:spcBef>
              <a:defRPr sz="800">
                <a:solidFill>
                  <a:srgbClr val="FFFF00"/>
                </a:solidFill>
                <a:latin typeface="Arial" pitchFamily="34" charset="0"/>
              </a:defRPr>
            </a:lvl4pPr>
            <a:lvl5pPr marL="2057400" indent="-228600" eaLnBrk="0" hangingPunct="0">
              <a:spcBef>
                <a:spcPct val="50000"/>
              </a:spcBef>
              <a:defRPr sz="800">
                <a:solidFill>
                  <a:srgbClr val="FFFF00"/>
                </a:solidFill>
                <a:latin typeface="Arial" pitchFamily="34" charset="0"/>
              </a:defRPr>
            </a:lvl5pPr>
            <a:lvl6pPr marL="2514600" indent="-228600" eaLnBrk="0" fontAlgn="base" hangingPunct="0">
              <a:spcBef>
                <a:spcPct val="50000"/>
              </a:spcBef>
              <a:spcAft>
                <a:spcPct val="0"/>
              </a:spcAft>
              <a:defRPr sz="800">
                <a:solidFill>
                  <a:srgbClr val="FFFF00"/>
                </a:solidFill>
                <a:latin typeface="Arial" pitchFamily="34" charset="0"/>
              </a:defRPr>
            </a:lvl6pPr>
            <a:lvl7pPr marL="2971800" indent="-228600" eaLnBrk="0" fontAlgn="base" hangingPunct="0">
              <a:spcBef>
                <a:spcPct val="50000"/>
              </a:spcBef>
              <a:spcAft>
                <a:spcPct val="0"/>
              </a:spcAft>
              <a:defRPr sz="800">
                <a:solidFill>
                  <a:srgbClr val="FFFF00"/>
                </a:solidFill>
                <a:latin typeface="Arial" pitchFamily="34" charset="0"/>
              </a:defRPr>
            </a:lvl7pPr>
            <a:lvl8pPr marL="3429000" indent="-228600" eaLnBrk="0" fontAlgn="base" hangingPunct="0">
              <a:spcBef>
                <a:spcPct val="50000"/>
              </a:spcBef>
              <a:spcAft>
                <a:spcPct val="0"/>
              </a:spcAft>
              <a:defRPr sz="800">
                <a:solidFill>
                  <a:srgbClr val="FFFF00"/>
                </a:solidFill>
                <a:latin typeface="Arial" pitchFamily="34" charset="0"/>
              </a:defRPr>
            </a:lvl8pPr>
            <a:lvl9pPr marL="3886200" indent="-228600" eaLnBrk="0" fontAlgn="base" hangingPunct="0">
              <a:spcBef>
                <a:spcPct val="50000"/>
              </a:spcBef>
              <a:spcAft>
                <a:spcPct val="0"/>
              </a:spcAft>
              <a:defRPr sz="800">
                <a:solidFill>
                  <a:srgbClr val="FFFF00"/>
                </a:solidFill>
                <a:latin typeface="Arial" pitchFamily="34" charset="0"/>
              </a:defRPr>
            </a:lvl9pPr>
          </a:lstStyle>
          <a:p>
            <a:pPr algn="r" rtl="1" eaLnBrk="1" hangingPunct="1"/>
            <a:r>
              <a:rPr lang="he-IL" altLang="en-US" sz="3000" b="1">
                <a:solidFill>
                  <a:srgbClr val="000000"/>
                </a:solidFill>
                <a:cs typeface="David" pitchFamily="34" charset="-79"/>
              </a:rPr>
              <a:t>יב</a:t>
            </a:r>
            <a:r>
              <a:rPr lang="en-US" altLang="en-US" sz="3000" b="1">
                <a:solidFill>
                  <a:srgbClr val="000000"/>
                </a:solidFill>
                <a:cs typeface="David" pitchFamily="34" charset="-79"/>
              </a:rPr>
              <a:t>.</a:t>
            </a:r>
            <a:r>
              <a:rPr lang="he-IL" altLang="en-US" sz="3000">
                <a:solidFill>
                  <a:srgbClr val="000000"/>
                </a:solidFill>
                <a:cs typeface="David" pitchFamily="34" charset="-79"/>
              </a:rPr>
              <a:t> בְּיוֹם אֶחָד, בְּכָל מְדִינוֹת </a:t>
            </a:r>
            <a:r>
              <a:rPr lang="en-US" altLang="en-US" sz="3000">
                <a:solidFill>
                  <a:srgbClr val="000000"/>
                </a:solidFill>
                <a:cs typeface="David" pitchFamily="34" charset="-79"/>
              </a:rPr>
              <a:t>             </a:t>
            </a:r>
            <a:r>
              <a:rPr lang="he-IL" altLang="en-US" sz="3000">
                <a:solidFill>
                  <a:srgbClr val="000000"/>
                </a:solidFill>
                <a:cs typeface="David" pitchFamily="34" charset="-79"/>
              </a:rPr>
              <a:t>הַמֶּלֶךְ אֲחַשְׁוֵרוֹשׁ--בִּשְׁלוֹשָׁה </a:t>
            </a:r>
            <a:r>
              <a:rPr lang="en-US" altLang="en-US" sz="3000">
                <a:solidFill>
                  <a:srgbClr val="000000"/>
                </a:solidFill>
                <a:cs typeface="David" pitchFamily="34" charset="-79"/>
              </a:rPr>
              <a:t>       </a:t>
            </a:r>
            <a:r>
              <a:rPr lang="he-IL" altLang="en-US" sz="3000">
                <a:solidFill>
                  <a:srgbClr val="000000"/>
                </a:solidFill>
                <a:cs typeface="David" pitchFamily="34" charset="-79"/>
              </a:rPr>
              <a:t>עָשָׂר לְחֹדֶשׁ שְׁנֵים עָשָׂר, הוּא</a:t>
            </a:r>
            <a:r>
              <a:rPr lang="en-US" altLang="en-US" sz="3000">
                <a:solidFill>
                  <a:srgbClr val="000000"/>
                </a:solidFill>
                <a:cs typeface="David" pitchFamily="34" charset="-79"/>
              </a:rPr>
              <a:t>        </a:t>
            </a:r>
            <a:r>
              <a:rPr lang="he-IL" altLang="en-US" sz="3000">
                <a:solidFill>
                  <a:srgbClr val="000000"/>
                </a:solidFill>
                <a:cs typeface="David" pitchFamily="34" charset="-79"/>
              </a:rPr>
              <a:t>חֹדֶשׁ אֲדָר. </a:t>
            </a:r>
            <a:endParaRPr lang="en-US" altLang="en-US" sz="3000">
              <a:solidFill>
                <a:srgbClr val="000000"/>
              </a:solidFill>
              <a:cs typeface="David" pitchFamily="34" charset="-79"/>
            </a:endParaRPr>
          </a:p>
          <a:p>
            <a:pPr algn="r" rtl="1" eaLnBrk="1" hangingPunct="1"/>
            <a:r>
              <a:rPr lang="he-IL" altLang="en-US" sz="3000" b="1">
                <a:solidFill>
                  <a:srgbClr val="000000"/>
                </a:solidFill>
                <a:cs typeface="David" pitchFamily="34" charset="-79"/>
              </a:rPr>
              <a:t>יג</a:t>
            </a:r>
            <a:r>
              <a:rPr lang="en-US" altLang="en-US" sz="3000" b="1">
                <a:solidFill>
                  <a:srgbClr val="000000"/>
                </a:solidFill>
                <a:cs typeface="David" pitchFamily="34" charset="-79"/>
              </a:rPr>
              <a:t>.</a:t>
            </a:r>
            <a:r>
              <a:rPr lang="he-IL" altLang="en-US" sz="3000">
                <a:solidFill>
                  <a:srgbClr val="000000"/>
                </a:solidFill>
                <a:cs typeface="David" pitchFamily="34" charset="-79"/>
              </a:rPr>
              <a:t> פַּתְשֶׁגֶן הַכְּתָב, לְהִנָּתֵן דָּת</a:t>
            </a:r>
            <a:r>
              <a:rPr lang="en-US" altLang="en-US" sz="3000">
                <a:solidFill>
                  <a:srgbClr val="000000"/>
                </a:solidFill>
                <a:cs typeface="David" pitchFamily="34" charset="-79"/>
              </a:rPr>
              <a:t> </a:t>
            </a:r>
            <a:r>
              <a:rPr lang="he-IL" altLang="en-US" sz="3000">
                <a:solidFill>
                  <a:srgbClr val="000000"/>
                </a:solidFill>
                <a:cs typeface="David" pitchFamily="34" charset="-79"/>
              </a:rPr>
              <a:t>בְּכָל </a:t>
            </a:r>
            <a:r>
              <a:rPr lang="en-US" altLang="en-US" sz="3000">
                <a:solidFill>
                  <a:srgbClr val="000000"/>
                </a:solidFill>
                <a:cs typeface="David" pitchFamily="34" charset="-79"/>
              </a:rPr>
              <a:t>     </a:t>
            </a:r>
            <a:r>
              <a:rPr lang="he-IL" altLang="en-US" sz="3000">
                <a:solidFill>
                  <a:srgbClr val="000000"/>
                </a:solidFill>
                <a:cs typeface="David" pitchFamily="34" charset="-79"/>
              </a:rPr>
              <a:t>מְדִינָה וּמְדִינָה, גָּלוּי, לְכָל </a:t>
            </a:r>
            <a:r>
              <a:rPr lang="en-US" altLang="en-US" sz="3000">
                <a:solidFill>
                  <a:srgbClr val="000000"/>
                </a:solidFill>
                <a:cs typeface="David" pitchFamily="34" charset="-79"/>
              </a:rPr>
              <a:t>          </a:t>
            </a:r>
            <a:r>
              <a:rPr lang="he-IL" altLang="en-US" sz="3000">
                <a:solidFill>
                  <a:srgbClr val="000000"/>
                </a:solidFill>
                <a:cs typeface="David" pitchFamily="34" charset="-79"/>
              </a:rPr>
              <a:t>הָעַמִּים; וְלִהְיוֹת</a:t>
            </a:r>
            <a:r>
              <a:rPr lang="en-US" altLang="en-US" sz="3000">
                <a:solidFill>
                  <a:srgbClr val="000000"/>
                </a:solidFill>
                <a:cs typeface="David" pitchFamily="34" charset="-79"/>
              </a:rPr>
              <a:t> </a:t>
            </a:r>
            <a:r>
              <a:rPr lang="he-IL" altLang="en-US" sz="3000">
                <a:solidFill>
                  <a:srgbClr val="000000"/>
                </a:solidFill>
                <a:cs typeface="David" pitchFamily="34" charset="-79"/>
              </a:rPr>
              <a:t>הַיְּהוּדִיים </a:t>
            </a:r>
            <a:r>
              <a:rPr lang="en-US" altLang="en-US" sz="3000">
                <a:solidFill>
                  <a:srgbClr val="000000"/>
                </a:solidFill>
                <a:cs typeface="David" pitchFamily="34" charset="-79"/>
              </a:rPr>
              <a:t>        </a:t>
            </a:r>
            <a:r>
              <a:rPr lang="he-IL" altLang="en-US" sz="3000">
                <a:solidFill>
                  <a:srgbClr val="000000"/>
                </a:solidFill>
                <a:cs typeface="David" pitchFamily="34" charset="-79"/>
              </a:rPr>
              <a:t>(הַיְּהוּדִים) עֲתִודִים (עֲתִידִים) </a:t>
            </a:r>
            <a:r>
              <a:rPr lang="en-US" altLang="en-US" sz="3000">
                <a:solidFill>
                  <a:srgbClr val="000000"/>
                </a:solidFill>
                <a:cs typeface="David" pitchFamily="34" charset="-79"/>
              </a:rPr>
              <a:t>      </a:t>
            </a:r>
            <a:r>
              <a:rPr lang="he-IL" altLang="en-US" sz="3000">
                <a:solidFill>
                  <a:srgbClr val="000000"/>
                </a:solidFill>
                <a:cs typeface="David" pitchFamily="34" charset="-79"/>
              </a:rPr>
              <a:t>לַיּוֹם הַזֶּה, ְהִנָּקֵם מֵאֹיְבֵיהֶם.  </a:t>
            </a:r>
            <a:endParaRPr lang="en-US" altLang="en-US" sz="3000">
              <a:solidFill>
                <a:srgbClr val="000000"/>
              </a:solidFill>
              <a:cs typeface="David" pitchFamily="34" charset="-79"/>
            </a:endParaRPr>
          </a:p>
          <a:p>
            <a:pPr algn="r" rtl="1" eaLnBrk="1" hangingPunct="1"/>
            <a:r>
              <a:rPr lang="he-IL" altLang="en-US" sz="3000" b="1">
                <a:solidFill>
                  <a:srgbClr val="000000"/>
                </a:solidFill>
                <a:cs typeface="David" pitchFamily="34" charset="-79"/>
              </a:rPr>
              <a:t>יד</a:t>
            </a:r>
            <a:r>
              <a:rPr lang="en-US" altLang="en-US" sz="3000" b="1">
                <a:solidFill>
                  <a:srgbClr val="000000"/>
                </a:solidFill>
                <a:cs typeface="David" pitchFamily="34" charset="-79"/>
              </a:rPr>
              <a:t>.</a:t>
            </a:r>
            <a:r>
              <a:rPr lang="he-IL" altLang="en-US" sz="3000">
                <a:solidFill>
                  <a:srgbClr val="000000"/>
                </a:solidFill>
                <a:cs typeface="David" pitchFamily="34" charset="-79"/>
              </a:rPr>
              <a:t> הָרָצִים רֹכְבֵי הָרֶכֶשׁ, </a:t>
            </a:r>
            <a:r>
              <a:rPr lang="en-US" altLang="en-US" sz="3000">
                <a:solidFill>
                  <a:srgbClr val="000000"/>
                </a:solidFill>
                <a:cs typeface="David" pitchFamily="34" charset="-79"/>
              </a:rPr>
              <a:t>                 </a:t>
            </a:r>
            <a:r>
              <a:rPr lang="he-IL" altLang="en-US" sz="3000">
                <a:solidFill>
                  <a:srgbClr val="000000"/>
                </a:solidFill>
                <a:cs typeface="David" pitchFamily="34" charset="-79"/>
              </a:rPr>
              <a:t>הָאֲחַשְׁתְּרָנִים, יָצְאוּ</a:t>
            </a:r>
            <a:r>
              <a:rPr lang="en-US" altLang="en-US" sz="3000">
                <a:solidFill>
                  <a:srgbClr val="000000"/>
                </a:solidFill>
                <a:cs typeface="David" pitchFamily="34" charset="-79"/>
              </a:rPr>
              <a:t> </a:t>
            </a:r>
            <a:r>
              <a:rPr lang="he-IL" altLang="en-US" sz="3000">
                <a:solidFill>
                  <a:srgbClr val="000000"/>
                </a:solidFill>
                <a:cs typeface="David" pitchFamily="34" charset="-79"/>
              </a:rPr>
              <a:t>מְבֹהָלִים </a:t>
            </a:r>
            <a:r>
              <a:rPr lang="en-US" altLang="en-US" sz="3000">
                <a:solidFill>
                  <a:srgbClr val="000000"/>
                </a:solidFill>
                <a:cs typeface="David" pitchFamily="34" charset="-79"/>
              </a:rPr>
              <a:t>      </a:t>
            </a:r>
            <a:r>
              <a:rPr lang="he-IL" altLang="en-US" sz="3000">
                <a:solidFill>
                  <a:srgbClr val="000000"/>
                </a:solidFill>
                <a:cs typeface="David" pitchFamily="34" charset="-79"/>
              </a:rPr>
              <a:t>וּדְחוּפִים, בִּדְבַר</a:t>
            </a:r>
            <a:r>
              <a:rPr lang="en-US" altLang="en-US" sz="3000">
                <a:solidFill>
                  <a:srgbClr val="000000"/>
                </a:solidFill>
                <a:cs typeface="David" pitchFamily="34" charset="-79"/>
              </a:rPr>
              <a:t> </a:t>
            </a:r>
            <a:r>
              <a:rPr lang="he-IL" altLang="en-US" sz="3000">
                <a:solidFill>
                  <a:srgbClr val="000000"/>
                </a:solidFill>
                <a:cs typeface="David" pitchFamily="34" charset="-79"/>
              </a:rPr>
              <a:t>הַמֶּלֶךְ; וְהַדָּת </a:t>
            </a:r>
            <a:r>
              <a:rPr lang="en-US" altLang="en-US" sz="3000">
                <a:solidFill>
                  <a:srgbClr val="000000"/>
                </a:solidFill>
                <a:cs typeface="David" pitchFamily="34" charset="-79"/>
              </a:rPr>
              <a:t>      </a:t>
            </a:r>
            <a:r>
              <a:rPr lang="he-IL" altLang="en-US" sz="3000">
                <a:solidFill>
                  <a:srgbClr val="000000"/>
                </a:solidFill>
                <a:cs typeface="David" pitchFamily="34" charset="-79"/>
              </a:rPr>
              <a:t>נִתְּנָה, בְּשׁוּשַׁן</a:t>
            </a:r>
            <a:r>
              <a:rPr lang="en-US" altLang="en-US" sz="3000">
                <a:solidFill>
                  <a:srgbClr val="000000"/>
                </a:solidFill>
                <a:cs typeface="David" pitchFamily="34" charset="-79"/>
              </a:rPr>
              <a:t> </a:t>
            </a:r>
            <a:r>
              <a:rPr lang="he-IL" altLang="en-US" sz="3000">
                <a:solidFill>
                  <a:srgbClr val="000000"/>
                </a:solidFill>
                <a:cs typeface="David" pitchFamily="34" charset="-79"/>
              </a:rPr>
              <a:t>הַבִּירָה.  {ס}</a:t>
            </a:r>
            <a:endParaRPr lang="en-US" altLang="en-US" sz="3000">
              <a:solidFill>
                <a:srgbClr val="000000"/>
              </a:solidFill>
              <a:cs typeface="David" pitchFamily="34" charset="-79"/>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2"/>
          <p:cNvSpPr txBox="1">
            <a:spLocks noChangeArrowheads="1"/>
          </p:cNvSpPr>
          <p:nvPr/>
        </p:nvSpPr>
        <p:spPr bwMode="auto">
          <a:xfrm>
            <a:off x="0" y="0"/>
            <a:ext cx="4572000" cy="457200"/>
          </a:xfrm>
          <a:prstGeom prst="rect">
            <a:avLst/>
          </a:prstGeom>
          <a:noFill/>
          <a:ln w="9525">
            <a:noFill/>
            <a:miter lim="800000"/>
            <a:headEnd/>
            <a:tailEnd/>
          </a:ln>
          <a:effectLst/>
        </p:spPr>
        <p:txBody>
          <a:bodyPr>
            <a:spAutoFit/>
          </a:bodyPr>
          <a:lstStyle/>
          <a:p>
            <a:pPr>
              <a:spcBef>
                <a:spcPct val="50000"/>
              </a:spcBef>
              <a:defRPr/>
            </a:pPr>
            <a:endParaRPr lang="en-CA" sz="2400">
              <a:ln>
                <a:solidFill>
                  <a:schemeClr val="tx1"/>
                </a:solidFill>
              </a:ln>
              <a:solidFill>
                <a:schemeClr val="accent6"/>
              </a:solidFill>
              <a:latin typeface="Arial" charset="0"/>
              <a:cs typeface="+mn-cs"/>
            </a:endParaRPr>
          </a:p>
        </p:txBody>
      </p:sp>
      <p:sp>
        <p:nvSpPr>
          <p:cNvPr id="74755" name="Text Box 3"/>
          <p:cNvSpPr txBox="1">
            <a:spLocks noChangeArrowheads="1"/>
          </p:cNvSpPr>
          <p:nvPr/>
        </p:nvSpPr>
        <p:spPr bwMode="auto">
          <a:xfrm>
            <a:off x="0" y="0"/>
            <a:ext cx="4572000" cy="5447645"/>
          </a:xfrm>
          <a:prstGeom prst="rect">
            <a:avLst/>
          </a:prstGeom>
          <a:noFill/>
          <a:ln w="9525">
            <a:noFill/>
            <a:miter lim="800000"/>
            <a:headEnd/>
            <a:tailEnd/>
          </a:ln>
          <a:effectLst/>
        </p:spPr>
        <p:txBody>
          <a:bodyPr>
            <a:spAutoFit/>
          </a:bodyPr>
          <a:lstStyle/>
          <a:p>
            <a:pPr marL="457200" indent="-457200">
              <a:spcBef>
                <a:spcPct val="50000"/>
              </a:spcBef>
              <a:buFontTx/>
              <a:buAutoNum type="arabicPeriod" startAt="15"/>
              <a:defRPr/>
            </a:pPr>
            <a:r>
              <a:rPr lang="en-US" sz="2400" b="1">
                <a:ln>
                  <a:solidFill>
                    <a:schemeClr val="tx1"/>
                  </a:solidFill>
                </a:ln>
                <a:solidFill>
                  <a:schemeClr val="accent6"/>
                </a:solidFill>
                <a:latin typeface="Arial" charset="0"/>
                <a:cs typeface="Times New Roman" pitchFamily="18" charset="0"/>
              </a:rPr>
              <a:t>And Mordechai left the king's presence wearing a royal garment of blue and white, a large golden crown, and a shawl of fine linen and purple wool. And the city of Shushan celebrated and rejoiced. </a:t>
            </a:r>
          </a:p>
          <a:p>
            <a:pPr marL="457200" indent="-457200">
              <a:spcBef>
                <a:spcPct val="50000"/>
              </a:spcBef>
              <a:defRPr/>
            </a:pPr>
            <a:endParaRPr lang="en-US" sz="2000" b="1">
              <a:ln>
                <a:solidFill>
                  <a:schemeClr val="tx1"/>
                </a:solidFill>
              </a:ln>
              <a:solidFill>
                <a:schemeClr val="accent6"/>
              </a:solidFill>
              <a:latin typeface="Arial" charset="0"/>
              <a:cs typeface="Times New Roman" pitchFamily="18" charset="0"/>
            </a:endParaRPr>
          </a:p>
          <a:p>
            <a:pPr marL="457200" indent="-457200">
              <a:spcBef>
                <a:spcPct val="50000"/>
              </a:spcBef>
              <a:defRPr/>
            </a:pPr>
            <a:endParaRPr lang="en-US" sz="2000" b="1">
              <a:ln>
                <a:solidFill>
                  <a:schemeClr val="tx1"/>
                </a:solidFill>
              </a:ln>
              <a:solidFill>
                <a:schemeClr val="accent6"/>
              </a:solidFill>
              <a:latin typeface="Arial" charset="0"/>
              <a:cs typeface="Times New Roman" pitchFamily="18" charset="0"/>
            </a:endParaRPr>
          </a:p>
          <a:p>
            <a:pPr marL="457200" indent="-457200">
              <a:spcBef>
                <a:spcPct val="50000"/>
              </a:spcBef>
              <a:buFontTx/>
              <a:buAutoNum type="arabicPeriod" startAt="15"/>
              <a:defRPr/>
            </a:pPr>
            <a:endParaRPr lang="en-US" b="1">
              <a:ln>
                <a:solidFill>
                  <a:schemeClr val="tx1"/>
                </a:solidFill>
              </a:ln>
              <a:solidFill>
                <a:schemeClr val="accent6"/>
              </a:solidFill>
              <a:latin typeface="Arial" charset="0"/>
              <a:cs typeface="Times New Roman" pitchFamily="18" charset="0"/>
            </a:endParaRPr>
          </a:p>
          <a:p>
            <a:pPr marL="457200" indent="-457200">
              <a:spcBef>
                <a:spcPct val="50000"/>
              </a:spcBef>
              <a:defRPr/>
            </a:pPr>
            <a:r>
              <a:rPr lang="en-US" sz="2400" b="1">
                <a:ln>
                  <a:solidFill>
                    <a:schemeClr val="tx1"/>
                  </a:solidFill>
                </a:ln>
                <a:solidFill>
                  <a:schemeClr val="accent6"/>
                </a:solidFill>
                <a:latin typeface="Arial" charset="0"/>
                <a:cs typeface="Times New Roman" pitchFamily="18" charset="0"/>
              </a:rPr>
              <a:t>16. For the Jews there was light and happiness, joy and glory.</a:t>
            </a:r>
            <a:r>
              <a:rPr lang="en-US" sz="2400" b="1">
                <a:ln>
                  <a:solidFill>
                    <a:schemeClr val="tx1"/>
                  </a:solidFill>
                </a:ln>
                <a:solidFill>
                  <a:schemeClr val="accent6"/>
                </a:solidFill>
                <a:latin typeface="Times New Roman" pitchFamily="18" charset="0"/>
                <a:cs typeface="Times New Roman" pitchFamily="18" charset="0"/>
              </a:rPr>
              <a:t> </a:t>
            </a:r>
            <a:endParaRPr lang="en-US" sz="2400">
              <a:ln>
                <a:solidFill>
                  <a:schemeClr val="tx1"/>
                </a:solidFill>
              </a:ln>
              <a:solidFill>
                <a:schemeClr val="accent6"/>
              </a:solidFill>
              <a:latin typeface="Times New Roman" pitchFamily="18" charset="0"/>
              <a:cs typeface="Times New Roman" pitchFamily="18" charset="0"/>
            </a:endParaRPr>
          </a:p>
        </p:txBody>
      </p:sp>
      <p:sp>
        <p:nvSpPr>
          <p:cNvPr id="74756" name="Text Box 4"/>
          <p:cNvSpPr txBox="1">
            <a:spLocks noChangeArrowheads="1"/>
          </p:cNvSpPr>
          <p:nvPr/>
        </p:nvSpPr>
        <p:spPr bwMode="auto">
          <a:xfrm>
            <a:off x="4267200" y="0"/>
            <a:ext cx="4876800" cy="5262979"/>
          </a:xfrm>
          <a:prstGeom prst="rect">
            <a:avLst/>
          </a:prstGeom>
          <a:noFill/>
          <a:ln w="9525">
            <a:noFill/>
            <a:miter lim="800000"/>
            <a:headEnd/>
            <a:tailEnd/>
          </a:ln>
          <a:effectLst/>
        </p:spPr>
        <p:txBody>
          <a:bodyPr>
            <a:spAutoFit/>
          </a:bodyPr>
          <a:lstStyle/>
          <a:p>
            <a:pPr algn="r" rtl="1">
              <a:spcBef>
                <a:spcPct val="50000"/>
              </a:spcBef>
              <a:defRPr/>
            </a:pPr>
            <a:r>
              <a:rPr lang="he-IL" sz="3200" b="1">
                <a:ln>
                  <a:solidFill>
                    <a:schemeClr val="tx1"/>
                  </a:solidFill>
                </a:ln>
                <a:solidFill>
                  <a:schemeClr val="accent6"/>
                </a:solidFill>
                <a:latin typeface="Arial" charset="0"/>
                <a:cs typeface="David" pitchFamily="2" charset="-79"/>
              </a:rPr>
              <a:t>טו</a:t>
            </a:r>
            <a:r>
              <a:rPr lang="en-US" sz="3200" b="1">
                <a:ln>
                  <a:solidFill>
                    <a:schemeClr val="tx1"/>
                  </a:solidFill>
                </a:ln>
                <a:solidFill>
                  <a:schemeClr val="accent6"/>
                </a:solidFill>
                <a:latin typeface="Arial" charset="0"/>
                <a:cs typeface="David" pitchFamily="2" charset="-79"/>
              </a:rPr>
              <a:t>.</a:t>
            </a:r>
            <a:r>
              <a:rPr lang="he-IL" sz="3200" b="1">
                <a:ln>
                  <a:solidFill>
                    <a:schemeClr val="tx1"/>
                  </a:solidFill>
                </a:ln>
                <a:solidFill>
                  <a:schemeClr val="accent6"/>
                </a:solidFill>
                <a:latin typeface="Arial" charset="0"/>
                <a:cs typeface="David" pitchFamily="2" charset="-79"/>
              </a:rPr>
              <a:t> וּמָרְדֳּכַי יָצָא מִלִּפְנֵי הַמֶּלֶךְ, </a:t>
            </a:r>
            <a:r>
              <a:rPr lang="en-US" sz="3200" b="1">
                <a:ln>
                  <a:solidFill>
                    <a:schemeClr val="tx1"/>
                  </a:solidFill>
                </a:ln>
                <a:solidFill>
                  <a:schemeClr val="accent6"/>
                </a:solidFill>
                <a:latin typeface="Arial" charset="0"/>
                <a:cs typeface="David" pitchFamily="2" charset="-79"/>
              </a:rPr>
              <a:t>        </a:t>
            </a:r>
            <a:r>
              <a:rPr lang="he-IL" sz="3200" b="1">
                <a:ln>
                  <a:solidFill>
                    <a:schemeClr val="tx1"/>
                  </a:solidFill>
                </a:ln>
                <a:solidFill>
                  <a:schemeClr val="accent6"/>
                </a:solidFill>
                <a:latin typeface="Arial" charset="0"/>
                <a:cs typeface="David" pitchFamily="2" charset="-79"/>
              </a:rPr>
              <a:t>בִּלְבוּשׁ מַלְכוּת תְּכֵלֶת וָחוּר, </a:t>
            </a:r>
            <a:r>
              <a:rPr lang="en-US" sz="3200" b="1">
                <a:ln>
                  <a:solidFill>
                    <a:schemeClr val="tx1"/>
                  </a:solidFill>
                </a:ln>
                <a:solidFill>
                  <a:schemeClr val="accent6"/>
                </a:solidFill>
                <a:latin typeface="Arial" charset="0"/>
                <a:cs typeface="David" pitchFamily="2" charset="-79"/>
              </a:rPr>
              <a:t>       </a:t>
            </a:r>
            <a:r>
              <a:rPr lang="he-IL" sz="3200" b="1">
                <a:ln>
                  <a:solidFill>
                    <a:schemeClr val="tx1"/>
                  </a:solidFill>
                </a:ln>
                <a:solidFill>
                  <a:schemeClr val="accent6"/>
                </a:solidFill>
                <a:latin typeface="Arial" charset="0"/>
                <a:cs typeface="David" pitchFamily="2" charset="-79"/>
              </a:rPr>
              <a:t>וַעֲטֶרֶת זָהָב גְּדוֹלָה, וְתַכְרִיךְ </a:t>
            </a:r>
            <a:r>
              <a:rPr lang="en-US" sz="3200" b="1">
                <a:ln>
                  <a:solidFill>
                    <a:schemeClr val="tx1"/>
                  </a:solidFill>
                </a:ln>
                <a:solidFill>
                  <a:schemeClr val="accent6"/>
                </a:solidFill>
                <a:latin typeface="Arial" charset="0"/>
                <a:cs typeface="David" pitchFamily="2" charset="-79"/>
              </a:rPr>
              <a:t>       </a:t>
            </a:r>
            <a:r>
              <a:rPr lang="he-IL" sz="3200" b="1">
                <a:ln>
                  <a:solidFill>
                    <a:schemeClr val="tx1"/>
                  </a:solidFill>
                </a:ln>
                <a:solidFill>
                  <a:schemeClr val="accent6"/>
                </a:solidFill>
                <a:latin typeface="Arial" charset="0"/>
                <a:cs typeface="David" pitchFamily="2" charset="-79"/>
              </a:rPr>
              <a:t>בּוּץ וְאַרְגָּמָן; וְהָעִיר שׁוּשָׁן,</a:t>
            </a:r>
            <a:r>
              <a:rPr lang="en-US" sz="3200" b="1">
                <a:ln>
                  <a:solidFill>
                    <a:schemeClr val="tx1"/>
                  </a:solidFill>
                </a:ln>
                <a:solidFill>
                  <a:schemeClr val="accent6"/>
                </a:solidFill>
                <a:latin typeface="Arial" charset="0"/>
                <a:cs typeface="David" pitchFamily="2" charset="-79"/>
              </a:rPr>
              <a:t>        </a:t>
            </a:r>
            <a:r>
              <a:rPr lang="he-IL" sz="3200" b="1">
                <a:ln>
                  <a:solidFill>
                    <a:schemeClr val="tx1"/>
                  </a:solidFill>
                </a:ln>
                <a:solidFill>
                  <a:schemeClr val="accent6"/>
                </a:solidFill>
                <a:latin typeface="Arial" charset="0"/>
                <a:cs typeface="David" pitchFamily="2" charset="-79"/>
              </a:rPr>
              <a:t> צָהֲלָה וְשָׂמֵחָה.</a:t>
            </a:r>
            <a:endParaRPr lang="en-US" sz="3200" b="1">
              <a:ln>
                <a:solidFill>
                  <a:schemeClr val="tx1"/>
                </a:solidFill>
              </a:ln>
              <a:solidFill>
                <a:schemeClr val="accent6"/>
              </a:solidFill>
              <a:latin typeface="Arial" charset="0"/>
              <a:cs typeface="David" pitchFamily="2" charset="-79"/>
            </a:endParaRPr>
          </a:p>
          <a:p>
            <a:pPr algn="r" rtl="1">
              <a:spcBef>
                <a:spcPct val="50000"/>
              </a:spcBef>
              <a:defRPr/>
            </a:pPr>
            <a:endParaRPr lang="en-US" sz="3200" b="1">
              <a:ln>
                <a:solidFill>
                  <a:schemeClr val="tx1"/>
                </a:solidFill>
              </a:ln>
              <a:solidFill>
                <a:schemeClr val="accent6"/>
              </a:solidFill>
              <a:latin typeface="Arial" charset="0"/>
              <a:cs typeface="David" pitchFamily="2" charset="-79"/>
            </a:endParaRPr>
          </a:p>
          <a:p>
            <a:pPr algn="r" rtl="1">
              <a:spcBef>
                <a:spcPct val="50000"/>
              </a:spcBef>
              <a:defRPr/>
            </a:pPr>
            <a:endParaRPr lang="en-US" sz="3200" b="1">
              <a:ln>
                <a:solidFill>
                  <a:schemeClr val="tx1"/>
                </a:solidFill>
              </a:ln>
              <a:solidFill>
                <a:schemeClr val="accent6"/>
              </a:solidFill>
              <a:latin typeface="Arial" charset="0"/>
              <a:cs typeface="David" pitchFamily="2" charset="-79"/>
            </a:endParaRPr>
          </a:p>
          <a:p>
            <a:pPr algn="r" rtl="1">
              <a:spcBef>
                <a:spcPct val="50000"/>
              </a:spcBef>
              <a:defRPr/>
            </a:pPr>
            <a:r>
              <a:rPr lang="he-IL" sz="3200" b="1">
                <a:ln>
                  <a:solidFill>
                    <a:schemeClr val="tx1"/>
                  </a:solidFill>
                </a:ln>
                <a:solidFill>
                  <a:schemeClr val="accent6"/>
                </a:solidFill>
                <a:latin typeface="Arial" charset="0"/>
                <a:cs typeface="David" pitchFamily="2" charset="-79"/>
              </a:rPr>
              <a:t>טז</a:t>
            </a:r>
            <a:r>
              <a:rPr lang="en-US" sz="3200" b="1">
                <a:ln>
                  <a:solidFill>
                    <a:schemeClr val="tx1"/>
                  </a:solidFill>
                </a:ln>
                <a:solidFill>
                  <a:schemeClr val="accent6"/>
                </a:solidFill>
                <a:latin typeface="Arial" charset="0"/>
                <a:cs typeface="David" pitchFamily="2" charset="-79"/>
              </a:rPr>
              <a:t>.</a:t>
            </a:r>
            <a:r>
              <a:rPr lang="he-IL" sz="3200" b="1">
                <a:ln>
                  <a:solidFill>
                    <a:schemeClr val="tx1"/>
                  </a:solidFill>
                </a:ln>
                <a:solidFill>
                  <a:schemeClr val="accent6"/>
                </a:solidFill>
                <a:latin typeface="Arial" charset="0"/>
                <a:cs typeface="David" pitchFamily="2" charset="-79"/>
              </a:rPr>
              <a:t> לַיְּהוּדִים, הָיְתָה אוֹרָה </a:t>
            </a:r>
            <a:r>
              <a:rPr lang="en-US" sz="3200" b="1">
                <a:ln>
                  <a:solidFill>
                    <a:schemeClr val="tx1"/>
                  </a:solidFill>
                </a:ln>
                <a:solidFill>
                  <a:schemeClr val="accent6"/>
                </a:solidFill>
                <a:latin typeface="Arial" charset="0"/>
                <a:cs typeface="David" pitchFamily="2" charset="-79"/>
              </a:rPr>
              <a:t>             </a:t>
            </a:r>
            <a:r>
              <a:rPr lang="he-IL" sz="3200" b="1">
                <a:ln>
                  <a:solidFill>
                    <a:schemeClr val="tx1"/>
                  </a:solidFill>
                </a:ln>
                <a:solidFill>
                  <a:schemeClr val="accent6"/>
                </a:solidFill>
                <a:latin typeface="Arial" charset="0"/>
                <a:cs typeface="David" pitchFamily="2" charset="-79"/>
              </a:rPr>
              <a:t>וְשִׂמְחָה, וְשָׂשֹׂן, וִיקָר.</a:t>
            </a:r>
            <a:endParaRPr lang="en-US" sz="3200" b="1">
              <a:ln>
                <a:solidFill>
                  <a:schemeClr val="tx1"/>
                </a:solidFill>
              </a:ln>
              <a:solidFill>
                <a:schemeClr val="accent6"/>
              </a:solidFill>
              <a:latin typeface="Arial" charset="0"/>
              <a:cs typeface="David" pitchFamily="2" charset="-79"/>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2"/>
          <p:cNvSpPr txBox="1">
            <a:spLocks noChangeArrowheads="1"/>
          </p:cNvSpPr>
          <p:nvPr/>
        </p:nvSpPr>
        <p:spPr bwMode="auto">
          <a:xfrm>
            <a:off x="0" y="0"/>
            <a:ext cx="45720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50000"/>
              </a:spcBef>
              <a:defRPr sz="800">
                <a:solidFill>
                  <a:srgbClr val="FFFF00"/>
                </a:solidFill>
                <a:latin typeface="Arial" pitchFamily="34" charset="0"/>
              </a:defRPr>
            </a:lvl1pPr>
            <a:lvl2pPr marL="742950" indent="-285750" eaLnBrk="0" hangingPunct="0">
              <a:spcBef>
                <a:spcPct val="50000"/>
              </a:spcBef>
              <a:defRPr sz="800">
                <a:solidFill>
                  <a:srgbClr val="FFFF00"/>
                </a:solidFill>
                <a:latin typeface="Arial" pitchFamily="34" charset="0"/>
              </a:defRPr>
            </a:lvl2pPr>
            <a:lvl3pPr marL="1143000" indent="-228600" eaLnBrk="0" hangingPunct="0">
              <a:spcBef>
                <a:spcPct val="50000"/>
              </a:spcBef>
              <a:defRPr sz="800">
                <a:solidFill>
                  <a:srgbClr val="FFFF00"/>
                </a:solidFill>
                <a:latin typeface="Arial" pitchFamily="34" charset="0"/>
              </a:defRPr>
            </a:lvl3pPr>
            <a:lvl4pPr marL="1600200" indent="-228600" eaLnBrk="0" hangingPunct="0">
              <a:spcBef>
                <a:spcPct val="50000"/>
              </a:spcBef>
              <a:defRPr sz="800">
                <a:solidFill>
                  <a:srgbClr val="FFFF00"/>
                </a:solidFill>
                <a:latin typeface="Arial" pitchFamily="34" charset="0"/>
              </a:defRPr>
            </a:lvl4pPr>
            <a:lvl5pPr marL="2057400" indent="-228600" eaLnBrk="0" hangingPunct="0">
              <a:spcBef>
                <a:spcPct val="50000"/>
              </a:spcBef>
              <a:defRPr sz="800">
                <a:solidFill>
                  <a:srgbClr val="FFFF00"/>
                </a:solidFill>
                <a:latin typeface="Arial" pitchFamily="34" charset="0"/>
              </a:defRPr>
            </a:lvl5pPr>
            <a:lvl6pPr marL="2514600" indent="-228600" eaLnBrk="0" fontAlgn="base" hangingPunct="0">
              <a:spcBef>
                <a:spcPct val="50000"/>
              </a:spcBef>
              <a:spcAft>
                <a:spcPct val="0"/>
              </a:spcAft>
              <a:defRPr sz="800">
                <a:solidFill>
                  <a:srgbClr val="FFFF00"/>
                </a:solidFill>
                <a:latin typeface="Arial" pitchFamily="34" charset="0"/>
              </a:defRPr>
            </a:lvl6pPr>
            <a:lvl7pPr marL="2971800" indent="-228600" eaLnBrk="0" fontAlgn="base" hangingPunct="0">
              <a:spcBef>
                <a:spcPct val="50000"/>
              </a:spcBef>
              <a:spcAft>
                <a:spcPct val="0"/>
              </a:spcAft>
              <a:defRPr sz="800">
                <a:solidFill>
                  <a:srgbClr val="FFFF00"/>
                </a:solidFill>
                <a:latin typeface="Arial" pitchFamily="34" charset="0"/>
              </a:defRPr>
            </a:lvl7pPr>
            <a:lvl8pPr marL="3429000" indent="-228600" eaLnBrk="0" fontAlgn="base" hangingPunct="0">
              <a:spcBef>
                <a:spcPct val="50000"/>
              </a:spcBef>
              <a:spcAft>
                <a:spcPct val="0"/>
              </a:spcAft>
              <a:defRPr sz="800">
                <a:solidFill>
                  <a:srgbClr val="FFFF00"/>
                </a:solidFill>
                <a:latin typeface="Arial" pitchFamily="34" charset="0"/>
              </a:defRPr>
            </a:lvl8pPr>
            <a:lvl9pPr marL="3886200" indent="-228600" eaLnBrk="0" fontAlgn="base" hangingPunct="0">
              <a:spcBef>
                <a:spcPct val="50000"/>
              </a:spcBef>
              <a:spcAft>
                <a:spcPct val="0"/>
              </a:spcAft>
              <a:defRPr sz="800">
                <a:solidFill>
                  <a:srgbClr val="FFFF00"/>
                </a:solidFill>
                <a:latin typeface="Arial" pitchFamily="34" charset="0"/>
              </a:defRPr>
            </a:lvl9pPr>
          </a:lstStyle>
          <a:p>
            <a:pPr eaLnBrk="1" hangingPunct="1">
              <a:buFontTx/>
              <a:buAutoNum type="arabicPeriod" startAt="17"/>
            </a:pPr>
            <a:r>
              <a:rPr lang="en-US" altLang="en-US" sz="2400">
                <a:solidFill>
                  <a:schemeClr val="tx1"/>
                </a:solidFill>
                <a:latin typeface="Times New Roman" pitchFamily="18" charset="0"/>
                <a:cs typeface="Times New Roman" pitchFamily="18" charset="0"/>
              </a:rPr>
              <a:t>And in every province and city to which the king's edict and law reached, there was happiness and joy for the Jews, a celebration and a holiday. Many of the gentiles converted to Judaism, for fear of the Jews had fallen upon them.</a:t>
            </a:r>
          </a:p>
        </p:txBody>
      </p:sp>
      <p:sp>
        <p:nvSpPr>
          <p:cNvPr id="75779" name="Text Box 3"/>
          <p:cNvSpPr txBox="1">
            <a:spLocks noChangeArrowheads="1"/>
          </p:cNvSpPr>
          <p:nvPr/>
        </p:nvSpPr>
        <p:spPr bwMode="auto">
          <a:xfrm>
            <a:off x="4572000" y="0"/>
            <a:ext cx="45720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defRPr sz="800">
                <a:solidFill>
                  <a:srgbClr val="FFFF00"/>
                </a:solidFill>
                <a:latin typeface="Arial" pitchFamily="34" charset="0"/>
              </a:defRPr>
            </a:lvl1pPr>
            <a:lvl2pPr marL="742950" indent="-285750" eaLnBrk="0" hangingPunct="0">
              <a:spcBef>
                <a:spcPct val="50000"/>
              </a:spcBef>
              <a:defRPr sz="800">
                <a:solidFill>
                  <a:srgbClr val="FFFF00"/>
                </a:solidFill>
                <a:latin typeface="Arial" pitchFamily="34" charset="0"/>
              </a:defRPr>
            </a:lvl2pPr>
            <a:lvl3pPr marL="1143000" indent="-228600" eaLnBrk="0" hangingPunct="0">
              <a:spcBef>
                <a:spcPct val="50000"/>
              </a:spcBef>
              <a:defRPr sz="800">
                <a:solidFill>
                  <a:srgbClr val="FFFF00"/>
                </a:solidFill>
                <a:latin typeface="Arial" pitchFamily="34" charset="0"/>
              </a:defRPr>
            </a:lvl3pPr>
            <a:lvl4pPr marL="1600200" indent="-228600" eaLnBrk="0" hangingPunct="0">
              <a:spcBef>
                <a:spcPct val="50000"/>
              </a:spcBef>
              <a:defRPr sz="800">
                <a:solidFill>
                  <a:srgbClr val="FFFF00"/>
                </a:solidFill>
                <a:latin typeface="Arial" pitchFamily="34" charset="0"/>
              </a:defRPr>
            </a:lvl4pPr>
            <a:lvl5pPr marL="2057400" indent="-228600" eaLnBrk="0" hangingPunct="0">
              <a:spcBef>
                <a:spcPct val="50000"/>
              </a:spcBef>
              <a:defRPr sz="800">
                <a:solidFill>
                  <a:srgbClr val="FFFF00"/>
                </a:solidFill>
                <a:latin typeface="Arial" pitchFamily="34" charset="0"/>
              </a:defRPr>
            </a:lvl5pPr>
            <a:lvl6pPr marL="2514600" indent="-228600" eaLnBrk="0" fontAlgn="base" hangingPunct="0">
              <a:spcBef>
                <a:spcPct val="50000"/>
              </a:spcBef>
              <a:spcAft>
                <a:spcPct val="0"/>
              </a:spcAft>
              <a:defRPr sz="800">
                <a:solidFill>
                  <a:srgbClr val="FFFF00"/>
                </a:solidFill>
                <a:latin typeface="Arial" pitchFamily="34" charset="0"/>
              </a:defRPr>
            </a:lvl6pPr>
            <a:lvl7pPr marL="2971800" indent="-228600" eaLnBrk="0" fontAlgn="base" hangingPunct="0">
              <a:spcBef>
                <a:spcPct val="50000"/>
              </a:spcBef>
              <a:spcAft>
                <a:spcPct val="0"/>
              </a:spcAft>
              <a:defRPr sz="800">
                <a:solidFill>
                  <a:srgbClr val="FFFF00"/>
                </a:solidFill>
                <a:latin typeface="Arial" pitchFamily="34" charset="0"/>
              </a:defRPr>
            </a:lvl7pPr>
            <a:lvl8pPr marL="3429000" indent="-228600" eaLnBrk="0" fontAlgn="base" hangingPunct="0">
              <a:spcBef>
                <a:spcPct val="50000"/>
              </a:spcBef>
              <a:spcAft>
                <a:spcPct val="0"/>
              </a:spcAft>
              <a:defRPr sz="800">
                <a:solidFill>
                  <a:srgbClr val="FFFF00"/>
                </a:solidFill>
                <a:latin typeface="Arial" pitchFamily="34" charset="0"/>
              </a:defRPr>
            </a:lvl8pPr>
            <a:lvl9pPr marL="3886200" indent="-228600" eaLnBrk="0" fontAlgn="base" hangingPunct="0">
              <a:spcBef>
                <a:spcPct val="50000"/>
              </a:spcBef>
              <a:spcAft>
                <a:spcPct val="0"/>
              </a:spcAft>
              <a:defRPr sz="800">
                <a:solidFill>
                  <a:srgbClr val="FFFF00"/>
                </a:solidFill>
                <a:latin typeface="Arial" pitchFamily="34" charset="0"/>
              </a:defRPr>
            </a:lvl9pPr>
          </a:lstStyle>
          <a:p>
            <a:pPr algn="r" rtl="1" eaLnBrk="1" hangingPunct="1"/>
            <a:r>
              <a:rPr lang="he-IL" altLang="en-US" sz="3200" b="1">
                <a:solidFill>
                  <a:schemeClr val="tx1"/>
                </a:solidFill>
                <a:cs typeface="David" pitchFamily="34" charset="-79"/>
              </a:rPr>
              <a:t>יז</a:t>
            </a:r>
            <a:r>
              <a:rPr lang="en-US" altLang="en-US" sz="3200" b="1">
                <a:solidFill>
                  <a:schemeClr val="tx1"/>
                </a:solidFill>
                <a:cs typeface="David" pitchFamily="34" charset="-79"/>
              </a:rPr>
              <a:t>.</a:t>
            </a:r>
            <a:r>
              <a:rPr lang="he-IL" altLang="en-US" sz="3200">
                <a:solidFill>
                  <a:schemeClr val="tx1"/>
                </a:solidFill>
                <a:cs typeface="David" pitchFamily="34" charset="-79"/>
              </a:rPr>
              <a:t> וּבְכָל מְדִינָה וּמְדִינָה וּבְכָל </a:t>
            </a:r>
            <a:r>
              <a:rPr lang="en-US" altLang="en-US" sz="3200">
                <a:solidFill>
                  <a:schemeClr val="tx1"/>
                </a:solidFill>
                <a:cs typeface="David" pitchFamily="34" charset="-79"/>
              </a:rPr>
              <a:t>      </a:t>
            </a:r>
            <a:r>
              <a:rPr lang="he-IL" altLang="en-US" sz="3200">
                <a:solidFill>
                  <a:schemeClr val="tx1"/>
                </a:solidFill>
                <a:cs typeface="David" pitchFamily="34" charset="-79"/>
              </a:rPr>
              <a:t>עִיר וָעִיר, מְקוֹם אֲשֶׁר דְּבַר </a:t>
            </a:r>
            <a:r>
              <a:rPr lang="en-US" altLang="en-US" sz="3200">
                <a:solidFill>
                  <a:schemeClr val="tx1"/>
                </a:solidFill>
                <a:cs typeface="David" pitchFamily="34" charset="-79"/>
              </a:rPr>
              <a:t>     </a:t>
            </a:r>
            <a:r>
              <a:rPr lang="he-IL" altLang="en-US" sz="3200">
                <a:solidFill>
                  <a:schemeClr val="tx1"/>
                </a:solidFill>
                <a:cs typeface="David" pitchFamily="34" charset="-79"/>
              </a:rPr>
              <a:t>הַמֶּלֶךְ וְדָתוֹ מַגִּיעַ, שִׂמְחָה </a:t>
            </a:r>
            <a:r>
              <a:rPr lang="en-US" altLang="en-US" sz="3200">
                <a:solidFill>
                  <a:schemeClr val="tx1"/>
                </a:solidFill>
                <a:cs typeface="David" pitchFamily="34" charset="-79"/>
              </a:rPr>
              <a:t>       </a:t>
            </a:r>
            <a:r>
              <a:rPr lang="he-IL" altLang="en-US" sz="3200">
                <a:solidFill>
                  <a:schemeClr val="tx1"/>
                </a:solidFill>
                <a:cs typeface="David" pitchFamily="34" charset="-79"/>
              </a:rPr>
              <a:t>וְשָׂשׂוֹן לַיְּהוּדִים, מִשְׁתֶּה </a:t>
            </a:r>
            <a:r>
              <a:rPr lang="en-US" altLang="en-US" sz="3200">
                <a:solidFill>
                  <a:schemeClr val="tx1"/>
                </a:solidFill>
                <a:cs typeface="David" pitchFamily="34" charset="-79"/>
              </a:rPr>
              <a:t>        </a:t>
            </a:r>
            <a:r>
              <a:rPr lang="he-IL" altLang="en-US" sz="3200">
                <a:solidFill>
                  <a:schemeClr val="tx1"/>
                </a:solidFill>
                <a:cs typeface="David" pitchFamily="34" charset="-79"/>
              </a:rPr>
              <a:t>וְיוֹם טוֹב; וְרַבִּים מֵעַמֵּי </a:t>
            </a:r>
            <a:r>
              <a:rPr lang="en-US" altLang="en-US" sz="3200">
                <a:solidFill>
                  <a:schemeClr val="tx1"/>
                </a:solidFill>
                <a:cs typeface="David" pitchFamily="34" charset="-79"/>
              </a:rPr>
              <a:t>         </a:t>
            </a:r>
            <a:r>
              <a:rPr lang="he-IL" altLang="en-US" sz="3200">
                <a:solidFill>
                  <a:schemeClr val="tx1"/>
                </a:solidFill>
                <a:cs typeface="David" pitchFamily="34" charset="-79"/>
              </a:rPr>
              <a:t>הָאָרֶץ, מִתְיַהֲדִים--כִּי נָפַל </a:t>
            </a:r>
            <a:r>
              <a:rPr lang="en-US" altLang="en-US" sz="3200">
                <a:solidFill>
                  <a:schemeClr val="tx1"/>
                </a:solidFill>
                <a:cs typeface="David" pitchFamily="34" charset="-79"/>
              </a:rPr>
              <a:t>      </a:t>
            </a:r>
            <a:r>
              <a:rPr lang="he-IL" altLang="en-US" sz="3200">
                <a:solidFill>
                  <a:schemeClr val="tx1"/>
                </a:solidFill>
                <a:cs typeface="David" pitchFamily="34" charset="-79"/>
              </a:rPr>
              <a:t>פַּחַד הַיְּהוּדִים, עֲלֵיהֶם.</a:t>
            </a:r>
            <a:endParaRPr lang="en-US" altLang="en-US" sz="3200">
              <a:solidFill>
                <a:schemeClr val="tx1"/>
              </a:solidFill>
              <a:cs typeface="David" pitchFamily="34" charset="-79"/>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2"/>
          <p:cNvSpPr txBox="1">
            <a:spLocks noChangeArrowheads="1"/>
          </p:cNvSpPr>
          <p:nvPr/>
        </p:nvSpPr>
        <p:spPr bwMode="auto">
          <a:xfrm>
            <a:off x="533400" y="533400"/>
            <a:ext cx="7848600" cy="3384550"/>
          </a:xfrm>
          <a:prstGeom prst="rect">
            <a:avLst/>
          </a:prstGeom>
          <a:noFill/>
          <a:ln w="9525">
            <a:noFill/>
            <a:miter lim="800000"/>
            <a:headEnd/>
            <a:tailEnd/>
          </a:ln>
          <a:effectLst/>
        </p:spPr>
        <p:txBody>
          <a:bodyPr>
            <a:spAutoFit/>
          </a:bodyPr>
          <a:lstStyle/>
          <a:p>
            <a:pPr algn="ctr">
              <a:spcBef>
                <a:spcPct val="50000"/>
              </a:spcBef>
              <a:defRPr/>
            </a:pPr>
            <a:endParaRPr lang="en-US" sz="7200" dirty="0">
              <a:ln w="57150" cmpd="sng">
                <a:solidFill>
                  <a:srgbClr val="0066FF"/>
                </a:solidFill>
              </a:ln>
              <a:solidFill>
                <a:srgbClr val="000000"/>
              </a:solidFill>
              <a:effectLst>
                <a:outerShdw blurRad="38100" dist="38100" dir="2700000" algn="tl">
                  <a:srgbClr val="FFFFFF"/>
                </a:outerShdw>
              </a:effectLst>
              <a:latin typeface="Arial Black"/>
              <a:cs typeface="Arial Black"/>
            </a:endParaRPr>
          </a:p>
          <a:p>
            <a:pPr algn="ctr">
              <a:spcBef>
                <a:spcPct val="50000"/>
              </a:spcBef>
              <a:defRPr/>
            </a:pPr>
            <a:r>
              <a:rPr lang="en-US" sz="9600" dirty="0">
                <a:ln w="57150" cmpd="sng">
                  <a:solidFill>
                    <a:srgbClr val="0066FF"/>
                  </a:solidFill>
                </a:ln>
                <a:solidFill>
                  <a:srgbClr val="000000"/>
                </a:solidFill>
                <a:effectLst>
                  <a:outerShdw blurRad="38100" dist="38100" dir="2700000" algn="tl">
                    <a:srgbClr val="FFFFFF"/>
                  </a:outerShdw>
                </a:effectLst>
                <a:latin typeface="Arial Black"/>
                <a:cs typeface="Arial Black"/>
              </a:rPr>
              <a:t>Perek 9</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2"/>
          <p:cNvSpPr txBox="1">
            <a:spLocks noChangeArrowheads="1"/>
          </p:cNvSpPr>
          <p:nvPr/>
        </p:nvSpPr>
        <p:spPr bwMode="auto">
          <a:xfrm>
            <a:off x="4191000" y="0"/>
            <a:ext cx="4953000" cy="670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defRPr sz="800">
                <a:solidFill>
                  <a:srgbClr val="FFFF00"/>
                </a:solidFill>
                <a:latin typeface="Arial" pitchFamily="34" charset="0"/>
              </a:defRPr>
            </a:lvl1pPr>
            <a:lvl2pPr marL="742950" indent="-285750" eaLnBrk="0" hangingPunct="0">
              <a:spcBef>
                <a:spcPct val="50000"/>
              </a:spcBef>
              <a:defRPr sz="800">
                <a:solidFill>
                  <a:srgbClr val="FFFF00"/>
                </a:solidFill>
                <a:latin typeface="Arial" pitchFamily="34" charset="0"/>
              </a:defRPr>
            </a:lvl2pPr>
            <a:lvl3pPr marL="1143000" indent="-228600" eaLnBrk="0" hangingPunct="0">
              <a:spcBef>
                <a:spcPct val="50000"/>
              </a:spcBef>
              <a:defRPr sz="800">
                <a:solidFill>
                  <a:srgbClr val="FFFF00"/>
                </a:solidFill>
                <a:latin typeface="Arial" pitchFamily="34" charset="0"/>
              </a:defRPr>
            </a:lvl3pPr>
            <a:lvl4pPr marL="1600200" indent="-228600" eaLnBrk="0" hangingPunct="0">
              <a:spcBef>
                <a:spcPct val="50000"/>
              </a:spcBef>
              <a:defRPr sz="800">
                <a:solidFill>
                  <a:srgbClr val="FFFF00"/>
                </a:solidFill>
                <a:latin typeface="Arial" pitchFamily="34" charset="0"/>
              </a:defRPr>
            </a:lvl4pPr>
            <a:lvl5pPr marL="2057400" indent="-228600" eaLnBrk="0" hangingPunct="0">
              <a:spcBef>
                <a:spcPct val="50000"/>
              </a:spcBef>
              <a:defRPr sz="800">
                <a:solidFill>
                  <a:srgbClr val="FFFF00"/>
                </a:solidFill>
                <a:latin typeface="Arial" pitchFamily="34" charset="0"/>
              </a:defRPr>
            </a:lvl5pPr>
            <a:lvl6pPr marL="2514600" indent="-228600" eaLnBrk="0" fontAlgn="base" hangingPunct="0">
              <a:spcBef>
                <a:spcPct val="50000"/>
              </a:spcBef>
              <a:spcAft>
                <a:spcPct val="0"/>
              </a:spcAft>
              <a:defRPr sz="800">
                <a:solidFill>
                  <a:srgbClr val="FFFF00"/>
                </a:solidFill>
                <a:latin typeface="Arial" pitchFamily="34" charset="0"/>
              </a:defRPr>
            </a:lvl6pPr>
            <a:lvl7pPr marL="2971800" indent="-228600" eaLnBrk="0" fontAlgn="base" hangingPunct="0">
              <a:spcBef>
                <a:spcPct val="50000"/>
              </a:spcBef>
              <a:spcAft>
                <a:spcPct val="0"/>
              </a:spcAft>
              <a:defRPr sz="800">
                <a:solidFill>
                  <a:srgbClr val="FFFF00"/>
                </a:solidFill>
                <a:latin typeface="Arial" pitchFamily="34" charset="0"/>
              </a:defRPr>
            </a:lvl7pPr>
            <a:lvl8pPr marL="3429000" indent="-228600" eaLnBrk="0" fontAlgn="base" hangingPunct="0">
              <a:spcBef>
                <a:spcPct val="50000"/>
              </a:spcBef>
              <a:spcAft>
                <a:spcPct val="0"/>
              </a:spcAft>
              <a:defRPr sz="800">
                <a:solidFill>
                  <a:srgbClr val="FFFF00"/>
                </a:solidFill>
                <a:latin typeface="Arial" pitchFamily="34" charset="0"/>
              </a:defRPr>
            </a:lvl8pPr>
            <a:lvl9pPr marL="3886200" indent="-228600" eaLnBrk="0" fontAlgn="base" hangingPunct="0">
              <a:spcBef>
                <a:spcPct val="50000"/>
              </a:spcBef>
              <a:spcAft>
                <a:spcPct val="0"/>
              </a:spcAft>
              <a:defRPr sz="800">
                <a:solidFill>
                  <a:srgbClr val="FFFF00"/>
                </a:solidFill>
                <a:latin typeface="Arial" pitchFamily="34" charset="0"/>
              </a:defRPr>
            </a:lvl9pPr>
          </a:lstStyle>
          <a:p>
            <a:pPr algn="r" rtl="1" eaLnBrk="1" hangingPunct="1"/>
            <a:r>
              <a:rPr lang="he-IL" altLang="en-US" sz="3200" b="1">
                <a:solidFill>
                  <a:srgbClr val="000000"/>
                </a:solidFill>
                <a:cs typeface="David" pitchFamily="34" charset="-79"/>
              </a:rPr>
              <a:t>א</a:t>
            </a:r>
            <a:r>
              <a:rPr lang="en-US" altLang="en-US" sz="3200" b="1">
                <a:solidFill>
                  <a:srgbClr val="000000"/>
                </a:solidFill>
                <a:cs typeface="David" pitchFamily="34" charset="-79"/>
              </a:rPr>
              <a:t>.</a:t>
            </a:r>
            <a:r>
              <a:rPr lang="he-IL" altLang="en-US" sz="3200">
                <a:solidFill>
                  <a:srgbClr val="000000"/>
                </a:solidFill>
                <a:cs typeface="David" pitchFamily="34" charset="-79"/>
              </a:rPr>
              <a:t> וּבִשְׁנֵים עָשָׂר חֹדֶשׁ הוּא חֹדֶשׁ </a:t>
            </a:r>
            <a:r>
              <a:rPr lang="en-US" altLang="en-US" sz="3200">
                <a:solidFill>
                  <a:srgbClr val="000000"/>
                </a:solidFill>
                <a:cs typeface="David" pitchFamily="34" charset="-79"/>
              </a:rPr>
              <a:t>      </a:t>
            </a:r>
            <a:r>
              <a:rPr lang="he-IL" altLang="en-US" sz="3200">
                <a:solidFill>
                  <a:srgbClr val="000000"/>
                </a:solidFill>
                <a:cs typeface="David" pitchFamily="34" charset="-79"/>
              </a:rPr>
              <a:t>אֲדָר, בִּשְׁלוֹשָׁה עָשָׂר יוֹם בּוֹ, </a:t>
            </a:r>
            <a:r>
              <a:rPr lang="en-US" altLang="en-US" sz="3200">
                <a:solidFill>
                  <a:srgbClr val="000000"/>
                </a:solidFill>
                <a:cs typeface="David" pitchFamily="34" charset="-79"/>
              </a:rPr>
              <a:t>       </a:t>
            </a:r>
            <a:r>
              <a:rPr lang="he-IL" altLang="en-US" sz="3200">
                <a:solidFill>
                  <a:srgbClr val="000000"/>
                </a:solidFill>
                <a:cs typeface="David" pitchFamily="34" charset="-79"/>
              </a:rPr>
              <a:t>אֲשֶׁר הִגִּיעַ דְּבַר הַמֶּלֶךְ וְדָתוֹ, </a:t>
            </a:r>
            <a:r>
              <a:rPr lang="en-US" altLang="en-US" sz="3200">
                <a:solidFill>
                  <a:srgbClr val="000000"/>
                </a:solidFill>
                <a:cs typeface="David" pitchFamily="34" charset="-79"/>
              </a:rPr>
              <a:t>       </a:t>
            </a:r>
            <a:r>
              <a:rPr lang="he-IL" altLang="en-US" sz="3200">
                <a:solidFill>
                  <a:srgbClr val="000000"/>
                </a:solidFill>
                <a:cs typeface="David" pitchFamily="34" charset="-79"/>
              </a:rPr>
              <a:t>לְהֵעָשׂוֹת:  בַּיּוֹם, אֲשֶׁר שִׂבְּרוּ </a:t>
            </a:r>
            <a:r>
              <a:rPr lang="en-US" altLang="en-US" sz="3200">
                <a:solidFill>
                  <a:srgbClr val="000000"/>
                </a:solidFill>
                <a:cs typeface="David" pitchFamily="34" charset="-79"/>
              </a:rPr>
              <a:t>      </a:t>
            </a:r>
            <a:r>
              <a:rPr lang="he-IL" altLang="en-US" sz="3200">
                <a:solidFill>
                  <a:srgbClr val="000000"/>
                </a:solidFill>
                <a:cs typeface="David" pitchFamily="34" charset="-79"/>
              </a:rPr>
              <a:t>אֹיְבֵי הַיְּהוּדִים לִשְׁלוֹט בָּהֶם, </a:t>
            </a:r>
            <a:r>
              <a:rPr lang="en-US" altLang="en-US" sz="3200">
                <a:solidFill>
                  <a:srgbClr val="000000"/>
                </a:solidFill>
                <a:cs typeface="David" pitchFamily="34" charset="-79"/>
              </a:rPr>
              <a:t>      </a:t>
            </a:r>
            <a:r>
              <a:rPr lang="he-IL" altLang="en-US" sz="3200">
                <a:solidFill>
                  <a:srgbClr val="000000"/>
                </a:solidFill>
                <a:cs typeface="David" pitchFamily="34" charset="-79"/>
              </a:rPr>
              <a:t>וְנַהֲפוֹךְ הוּא, אֲשֶׁר יִשְׁלְטוּ </a:t>
            </a:r>
            <a:r>
              <a:rPr lang="en-US" altLang="en-US" sz="3200">
                <a:solidFill>
                  <a:srgbClr val="000000"/>
                </a:solidFill>
                <a:cs typeface="David" pitchFamily="34" charset="-79"/>
              </a:rPr>
              <a:t>          </a:t>
            </a:r>
            <a:r>
              <a:rPr lang="he-IL" altLang="en-US" sz="3200">
                <a:solidFill>
                  <a:srgbClr val="000000"/>
                </a:solidFill>
                <a:cs typeface="David" pitchFamily="34" charset="-79"/>
              </a:rPr>
              <a:t>הַיְּהוּדִים הֵמָּה בְּשֹׂנְאֵיהֶם. </a:t>
            </a:r>
            <a:endParaRPr lang="en-US" altLang="en-US" sz="3200">
              <a:solidFill>
                <a:srgbClr val="000000"/>
              </a:solidFill>
              <a:cs typeface="David" pitchFamily="34" charset="-79"/>
            </a:endParaRPr>
          </a:p>
          <a:p>
            <a:pPr algn="r" rtl="1" eaLnBrk="1" hangingPunct="1"/>
            <a:endParaRPr lang="en-US" altLang="en-US" sz="2000">
              <a:solidFill>
                <a:srgbClr val="000000"/>
              </a:solidFill>
              <a:cs typeface="David" pitchFamily="34" charset="-79"/>
            </a:endParaRPr>
          </a:p>
          <a:p>
            <a:pPr algn="r" rtl="1" eaLnBrk="1" hangingPunct="1"/>
            <a:r>
              <a:rPr lang="he-IL" altLang="en-US" sz="3200" b="1">
                <a:solidFill>
                  <a:srgbClr val="000000"/>
                </a:solidFill>
                <a:cs typeface="David" pitchFamily="34" charset="-79"/>
              </a:rPr>
              <a:t>ב</a:t>
            </a:r>
            <a:r>
              <a:rPr lang="en-US" altLang="en-US" sz="3200" b="1">
                <a:solidFill>
                  <a:srgbClr val="000000"/>
                </a:solidFill>
                <a:cs typeface="David" pitchFamily="34" charset="-79"/>
              </a:rPr>
              <a:t>.</a:t>
            </a:r>
            <a:r>
              <a:rPr lang="he-IL" altLang="en-US" sz="3200">
                <a:solidFill>
                  <a:srgbClr val="000000"/>
                </a:solidFill>
                <a:cs typeface="David" pitchFamily="34" charset="-79"/>
              </a:rPr>
              <a:t> נִקְהֲלוּ הַיְּהוּדִים בְּעָרֵיהֶם, </a:t>
            </a:r>
            <a:r>
              <a:rPr lang="en-US" altLang="en-US" sz="3200">
                <a:solidFill>
                  <a:srgbClr val="000000"/>
                </a:solidFill>
                <a:cs typeface="David" pitchFamily="34" charset="-79"/>
              </a:rPr>
              <a:t>         </a:t>
            </a:r>
            <a:r>
              <a:rPr lang="he-IL" altLang="en-US" sz="3200">
                <a:solidFill>
                  <a:srgbClr val="000000"/>
                </a:solidFill>
                <a:cs typeface="David" pitchFamily="34" charset="-79"/>
              </a:rPr>
              <a:t>בְּכָל מְדִינוֹת הַמֶּלֶךְ אֲחַשְׁוֵרוֹשׁ, </a:t>
            </a:r>
            <a:r>
              <a:rPr lang="en-US" altLang="en-US" sz="3200">
                <a:solidFill>
                  <a:srgbClr val="000000"/>
                </a:solidFill>
                <a:cs typeface="David" pitchFamily="34" charset="-79"/>
              </a:rPr>
              <a:t>    </a:t>
            </a:r>
            <a:r>
              <a:rPr lang="he-IL" altLang="en-US" sz="3200">
                <a:solidFill>
                  <a:srgbClr val="000000"/>
                </a:solidFill>
                <a:cs typeface="David" pitchFamily="34" charset="-79"/>
              </a:rPr>
              <a:t>לִשְׁלֹחַ יָד, בִּמְבַקְשֵׁי רָעָתָם; </a:t>
            </a:r>
            <a:r>
              <a:rPr lang="en-US" altLang="en-US" sz="3200">
                <a:solidFill>
                  <a:srgbClr val="000000"/>
                </a:solidFill>
                <a:cs typeface="David" pitchFamily="34" charset="-79"/>
              </a:rPr>
              <a:t>       </a:t>
            </a:r>
            <a:r>
              <a:rPr lang="he-IL" altLang="en-US" sz="3200">
                <a:solidFill>
                  <a:srgbClr val="000000"/>
                </a:solidFill>
                <a:cs typeface="David" pitchFamily="34" charset="-79"/>
              </a:rPr>
              <a:t>וְאִישׁ לֹא עָמַד לִפְנֵיהֶם, כִּי </a:t>
            </a:r>
            <a:r>
              <a:rPr lang="en-US" altLang="en-US" sz="3200">
                <a:solidFill>
                  <a:srgbClr val="000000"/>
                </a:solidFill>
                <a:cs typeface="David" pitchFamily="34" charset="-79"/>
              </a:rPr>
              <a:t>         </a:t>
            </a:r>
            <a:r>
              <a:rPr lang="he-IL" altLang="en-US" sz="3200">
                <a:solidFill>
                  <a:srgbClr val="000000"/>
                </a:solidFill>
                <a:cs typeface="David" pitchFamily="34" charset="-79"/>
              </a:rPr>
              <a:t>נָפַל פַּחְדָּם עַל כָּל הָעַמִּים. </a:t>
            </a:r>
            <a:endParaRPr lang="en-US" altLang="en-US" sz="3200">
              <a:solidFill>
                <a:srgbClr val="000000"/>
              </a:solidFill>
              <a:cs typeface="David" pitchFamily="34" charset="-79"/>
            </a:endParaRPr>
          </a:p>
        </p:txBody>
      </p:sp>
      <p:sp>
        <p:nvSpPr>
          <p:cNvPr id="77827" name="Text Box 3"/>
          <p:cNvSpPr txBox="1">
            <a:spLocks noChangeArrowheads="1"/>
          </p:cNvSpPr>
          <p:nvPr/>
        </p:nvSpPr>
        <p:spPr bwMode="auto">
          <a:xfrm>
            <a:off x="0" y="0"/>
            <a:ext cx="4572000" cy="692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50000"/>
              </a:spcBef>
              <a:defRPr sz="800">
                <a:solidFill>
                  <a:srgbClr val="FFFF00"/>
                </a:solidFill>
                <a:latin typeface="Arial" pitchFamily="34" charset="0"/>
              </a:defRPr>
            </a:lvl1pPr>
            <a:lvl2pPr marL="742950" indent="-285750" eaLnBrk="0" hangingPunct="0">
              <a:spcBef>
                <a:spcPct val="50000"/>
              </a:spcBef>
              <a:defRPr sz="800">
                <a:solidFill>
                  <a:srgbClr val="FFFF00"/>
                </a:solidFill>
                <a:latin typeface="Arial" pitchFamily="34" charset="0"/>
              </a:defRPr>
            </a:lvl2pPr>
            <a:lvl3pPr marL="1143000" indent="-228600" eaLnBrk="0" hangingPunct="0">
              <a:spcBef>
                <a:spcPct val="50000"/>
              </a:spcBef>
              <a:defRPr sz="800">
                <a:solidFill>
                  <a:srgbClr val="FFFF00"/>
                </a:solidFill>
                <a:latin typeface="Arial" pitchFamily="34" charset="0"/>
              </a:defRPr>
            </a:lvl3pPr>
            <a:lvl4pPr marL="1600200" indent="-228600" eaLnBrk="0" hangingPunct="0">
              <a:spcBef>
                <a:spcPct val="50000"/>
              </a:spcBef>
              <a:defRPr sz="800">
                <a:solidFill>
                  <a:srgbClr val="FFFF00"/>
                </a:solidFill>
                <a:latin typeface="Arial" pitchFamily="34" charset="0"/>
              </a:defRPr>
            </a:lvl4pPr>
            <a:lvl5pPr marL="2057400" indent="-228600" eaLnBrk="0" hangingPunct="0">
              <a:spcBef>
                <a:spcPct val="50000"/>
              </a:spcBef>
              <a:defRPr sz="800">
                <a:solidFill>
                  <a:srgbClr val="FFFF00"/>
                </a:solidFill>
                <a:latin typeface="Arial" pitchFamily="34" charset="0"/>
              </a:defRPr>
            </a:lvl5pPr>
            <a:lvl6pPr marL="2514600" indent="-228600" eaLnBrk="0" fontAlgn="base" hangingPunct="0">
              <a:spcBef>
                <a:spcPct val="50000"/>
              </a:spcBef>
              <a:spcAft>
                <a:spcPct val="0"/>
              </a:spcAft>
              <a:defRPr sz="800">
                <a:solidFill>
                  <a:srgbClr val="FFFF00"/>
                </a:solidFill>
                <a:latin typeface="Arial" pitchFamily="34" charset="0"/>
              </a:defRPr>
            </a:lvl6pPr>
            <a:lvl7pPr marL="2971800" indent="-228600" eaLnBrk="0" fontAlgn="base" hangingPunct="0">
              <a:spcBef>
                <a:spcPct val="50000"/>
              </a:spcBef>
              <a:spcAft>
                <a:spcPct val="0"/>
              </a:spcAft>
              <a:defRPr sz="800">
                <a:solidFill>
                  <a:srgbClr val="FFFF00"/>
                </a:solidFill>
                <a:latin typeface="Arial" pitchFamily="34" charset="0"/>
              </a:defRPr>
            </a:lvl7pPr>
            <a:lvl8pPr marL="3429000" indent="-228600" eaLnBrk="0" fontAlgn="base" hangingPunct="0">
              <a:spcBef>
                <a:spcPct val="50000"/>
              </a:spcBef>
              <a:spcAft>
                <a:spcPct val="0"/>
              </a:spcAft>
              <a:defRPr sz="800">
                <a:solidFill>
                  <a:srgbClr val="FFFF00"/>
                </a:solidFill>
                <a:latin typeface="Arial" pitchFamily="34" charset="0"/>
              </a:defRPr>
            </a:lvl8pPr>
            <a:lvl9pPr marL="3886200" indent="-228600" eaLnBrk="0" fontAlgn="base" hangingPunct="0">
              <a:spcBef>
                <a:spcPct val="50000"/>
              </a:spcBef>
              <a:spcAft>
                <a:spcPct val="0"/>
              </a:spcAft>
              <a:defRPr sz="800">
                <a:solidFill>
                  <a:srgbClr val="FFFF00"/>
                </a:solidFill>
                <a:latin typeface="Arial" pitchFamily="34" charset="0"/>
              </a:defRPr>
            </a:lvl9pPr>
          </a:lstStyle>
          <a:p>
            <a:pPr eaLnBrk="1" hangingPunct="1">
              <a:buFontTx/>
              <a:buAutoNum type="arabicPeriod"/>
            </a:pPr>
            <a:r>
              <a:rPr lang="en-US" altLang="en-US" sz="2400">
                <a:solidFill>
                  <a:srgbClr val="000000"/>
                </a:solidFill>
                <a:latin typeface="Times New Roman" pitchFamily="18" charset="0"/>
                <a:cs typeface="Times New Roman" pitchFamily="18" charset="0"/>
              </a:rPr>
              <a:t>On the thirteenth day of the twelfth month, which is the month of Adar, when the time for the carrying out of the king's edict and law had arrived, on the day the enemies of the Jews had thought they would dominate them, the situation was reversed: the Jews dominated their enemies.</a:t>
            </a:r>
          </a:p>
          <a:p>
            <a:pPr eaLnBrk="1" hangingPunct="1"/>
            <a:endParaRPr lang="en-US" altLang="en-US" sz="1600">
              <a:solidFill>
                <a:srgbClr val="000000"/>
              </a:solidFill>
              <a:latin typeface="Times New Roman" pitchFamily="18" charset="0"/>
              <a:cs typeface="Times New Roman" pitchFamily="18" charset="0"/>
            </a:endParaRPr>
          </a:p>
          <a:p>
            <a:pPr eaLnBrk="1" hangingPunct="1"/>
            <a:r>
              <a:rPr lang="en-US" altLang="en-US" sz="2400">
                <a:solidFill>
                  <a:srgbClr val="000000"/>
                </a:solidFill>
                <a:latin typeface="Times New Roman" pitchFamily="18" charset="0"/>
                <a:cs typeface="Times New Roman" pitchFamily="18" charset="0"/>
              </a:rPr>
              <a:t>2.   The Jews gathered in their cities throughout the provinces of King Achashverosh to attack those who sought to harm them. No man stood in their way, for fear of them had fallen upon all the nations. </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2"/>
          <p:cNvSpPr txBox="1">
            <a:spLocks noChangeArrowheads="1"/>
          </p:cNvSpPr>
          <p:nvPr/>
        </p:nvSpPr>
        <p:spPr bwMode="auto">
          <a:xfrm>
            <a:off x="0" y="0"/>
            <a:ext cx="4800600"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50000"/>
              </a:spcBef>
              <a:defRPr sz="800">
                <a:solidFill>
                  <a:srgbClr val="FFFF00"/>
                </a:solidFill>
                <a:latin typeface="Arial" pitchFamily="34" charset="0"/>
              </a:defRPr>
            </a:lvl1pPr>
            <a:lvl2pPr marL="742950" indent="-285750" eaLnBrk="0" hangingPunct="0">
              <a:spcBef>
                <a:spcPct val="50000"/>
              </a:spcBef>
              <a:defRPr sz="800">
                <a:solidFill>
                  <a:srgbClr val="FFFF00"/>
                </a:solidFill>
                <a:latin typeface="Arial" pitchFamily="34" charset="0"/>
              </a:defRPr>
            </a:lvl2pPr>
            <a:lvl3pPr marL="1143000" indent="-228600" eaLnBrk="0" hangingPunct="0">
              <a:spcBef>
                <a:spcPct val="50000"/>
              </a:spcBef>
              <a:defRPr sz="800">
                <a:solidFill>
                  <a:srgbClr val="FFFF00"/>
                </a:solidFill>
                <a:latin typeface="Arial" pitchFamily="34" charset="0"/>
              </a:defRPr>
            </a:lvl3pPr>
            <a:lvl4pPr marL="1600200" indent="-228600" eaLnBrk="0" hangingPunct="0">
              <a:spcBef>
                <a:spcPct val="50000"/>
              </a:spcBef>
              <a:defRPr sz="800">
                <a:solidFill>
                  <a:srgbClr val="FFFF00"/>
                </a:solidFill>
                <a:latin typeface="Arial" pitchFamily="34" charset="0"/>
              </a:defRPr>
            </a:lvl4pPr>
            <a:lvl5pPr marL="2057400" indent="-228600" eaLnBrk="0" hangingPunct="0">
              <a:spcBef>
                <a:spcPct val="50000"/>
              </a:spcBef>
              <a:defRPr sz="800">
                <a:solidFill>
                  <a:srgbClr val="FFFF00"/>
                </a:solidFill>
                <a:latin typeface="Arial" pitchFamily="34" charset="0"/>
              </a:defRPr>
            </a:lvl5pPr>
            <a:lvl6pPr marL="2514600" indent="-228600" eaLnBrk="0" fontAlgn="base" hangingPunct="0">
              <a:spcBef>
                <a:spcPct val="50000"/>
              </a:spcBef>
              <a:spcAft>
                <a:spcPct val="0"/>
              </a:spcAft>
              <a:defRPr sz="800">
                <a:solidFill>
                  <a:srgbClr val="FFFF00"/>
                </a:solidFill>
                <a:latin typeface="Arial" pitchFamily="34" charset="0"/>
              </a:defRPr>
            </a:lvl6pPr>
            <a:lvl7pPr marL="2971800" indent="-228600" eaLnBrk="0" fontAlgn="base" hangingPunct="0">
              <a:spcBef>
                <a:spcPct val="50000"/>
              </a:spcBef>
              <a:spcAft>
                <a:spcPct val="0"/>
              </a:spcAft>
              <a:defRPr sz="800">
                <a:solidFill>
                  <a:srgbClr val="FFFF00"/>
                </a:solidFill>
                <a:latin typeface="Arial" pitchFamily="34" charset="0"/>
              </a:defRPr>
            </a:lvl7pPr>
            <a:lvl8pPr marL="3429000" indent="-228600" eaLnBrk="0" fontAlgn="base" hangingPunct="0">
              <a:spcBef>
                <a:spcPct val="50000"/>
              </a:spcBef>
              <a:spcAft>
                <a:spcPct val="0"/>
              </a:spcAft>
              <a:defRPr sz="800">
                <a:solidFill>
                  <a:srgbClr val="FFFF00"/>
                </a:solidFill>
                <a:latin typeface="Arial" pitchFamily="34" charset="0"/>
              </a:defRPr>
            </a:lvl8pPr>
            <a:lvl9pPr marL="3886200" indent="-228600" eaLnBrk="0" fontAlgn="base" hangingPunct="0">
              <a:spcBef>
                <a:spcPct val="50000"/>
              </a:spcBef>
              <a:spcAft>
                <a:spcPct val="0"/>
              </a:spcAft>
              <a:defRPr sz="800">
                <a:solidFill>
                  <a:srgbClr val="FFFF00"/>
                </a:solidFill>
                <a:latin typeface="Arial" pitchFamily="34" charset="0"/>
              </a:defRPr>
            </a:lvl9pPr>
          </a:lstStyle>
          <a:p>
            <a:pPr eaLnBrk="1" hangingPunct="1">
              <a:buFontTx/>
              <a:buAutoNum type="arabicPeriod" startAt="3"/>
            </a:pPr>
            <a:r>
              <a:rPr lang="en-US" altLang="en-US" sz="2400">
                <a:solidFill>
                  <a:srgbClr val="000000"/>
                </a:solidFill>
                <a:latin typeface="Times New Roman" pitchFamily="18" charset="0"/>
                <a:cs typeface="Times New Roman" pitchFamily="18" charset="0"/>
              </a:rPr>
              <a:t>And all the ministers of the provinces, the satraps, the governors and the king's functionaries honored the Jews, for fear of Mordechai had fallen upon them.</a:t>
            </a:r>
          </a:p>
          <a:p>
            <a:pPr eaLnBrk="1" hangingPunct="1"/>
            <a:endParaRPr lang="en-US" altLang="en-US" sz="1200">
              <a:solidFill>
                <a:srgbClr val="000000"/>
              </a:solidFill>
              <a:latin typeface="Times New Roman" pitchFamily="18" charset="0"/>
              <a:cs typeface="Times New Roman" pitchFamily="18" charset="0"/>
            </a:endParaRPr>
          </a:p>
          <a:p>
            <a:pPr eaLnBrk="1" hangingPunct="1"/>
            <a:r>
              <a:rPr lang="en-US" altLang="en-US" sz="2400">
                <a:solidFill>
                  <a:srgbClr val="000000"/>
                </a:solidFill>
                <a:latin typeface="Times New Roman" pitchFamily="18" charset="0"/>
                <a:cs typeface="Times New Roman" pitchFamily="18" charset="0"/>
              </a:rPr>
              <a:t>4.   For Mordechai was prominent in the king's palace and his fame was spreading throughout all the provinces, for Mordechai was growing in power. </a:t>
            </a:r>
          </a:p>
          <a:p>
            <a:pPr eaLnBrk="1" hangingPunct="1">
              <a:buFontTx/>
              <a:buAutoNum type="arabicPeriod" startAt="3"/>
            </a:pPr>
            <a:endParaRPr lang="en-US" altLang="en-US" sz="2000">
              <a:solidFill>
                <a:srgbClr val="000000"/>
              </a:solidFill>
              <a:latin typeface="Times New Roman" pitchFamily="18" charset="0"/>
              <a:cs typeface="Times New Roman" pitchFamily="18" charset="0"/>
            </a:endParaRPr>
          </a:p>
          <a:p>
            <a:pPr eaLnBrk="1" hangingPunct="1"/>
            <a:r>
              <a:rPr lang="en-US" altLang="en-US" sz="2400">
                <a:solidFill>
                  <a:srgbClr val="000000"/>
                </a:solidFill>
                <a:latin typeface="Times New Roman" pitchFamily="18" charset="0"/>
                <a:cs typeface="Times New Roman" pitchFamily="18" charset="0"/>
              </a:rPr>
              <a:t>5.   And the Jews struck at all their enemies with the sword, killing and destroying, and they did with their enemies as they pleased.</a:t>
            </a:r>
          </a:p>
        </p:txBody>
      </p:sp>
      <p:sp>
        <p:nvSpPr>
          <p:cNvPr id="78851" name="Text Box 3"/>
          <p:cNvSpPr txBox="1">
            <a:spLocks noChangeArrowheads="1"/>
          </p:cNvSpPr>
          <p:nvPr/>
        </p:nvSpPr>
        <p:spPr bwMode="auto">
          <a:xfrm>
            <a:off x="4191000" y="0"/>
            <a:ext cx="4953000" cy="672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defRPr sz="800">
                <a:solidFill>
                  <a:srgbClr val="FFFF00"/>
                </a:solidFill>
                <a:latin typeface="Arial" pitchFamily="34" charset="0"/>
              </a:defRPr>
            </a:lvl1pPr>
            <a:lvl2pPr marL="742950" indent="-285750" eaLnBrk="0" hangingPunct="0">
              <a:spcBef>
                <a:spcPct val="50000"/>
              </a:spcBef>
              <a:defRPr sz="800">
                <a:solidFill>
                  <a:srgbClr val="FFFF00"/>
                </a:solidFill>
                <a:latin typeface="Arial" pitchFamily="34" charset="0"/>
              </a:defRPr>
            </a:lvl2pPr>
            <a:lvl3pPr marL="1143000" indent="-228600" eaLnBrk="0" hangingPunct="0">
              <a:spcBef>
                <a:spcPct val="50000"/>
              </a:spcBef>
              <a:defRPr sz="800">
                <a:solidFill>
                  <a:srgbClr val="FFFF00"/>
                </a:solidFill>
                <a:latin typeface="Arial" pitchFamily="34" charset="0"/>
              </a:defRPr>
            </a:lvl3pPr>
            <a:lvl4pPr marL="1600200" indent="-228600" eaLnBrk="0" hangingPunct="0">
              <a:spcBef>
                <a:spcPct val="50000"/>
              </a:spcBef>
              <a:defRPr sz="800">
                <a:solidFill>
                  <a:srgbClr val="FFFF00"/>
                </a:solidFill>
                <a:latin typeface="Arial" pitchFamily="34" charset="0"/>
              </a:defRPr>
            </a:lvl4pPr>
            <a:lvl5pPr marL="2057400" indent="-228600" eaLnBrk="0" hangingPunct="0">
              <a:spcBef>
                <a:spcPct val="50000"/>
              </a:spcBef>
              <a:defRPr sz="800">
                <a:solidFill>
                  <a:srgbClr val="FFFF00"/>
                </a:solidFill>
                <a:latin typeface="Arial" pitchFamily="34" charset="0"/>
              </a:defRPr>
            </a:lvl5pPr>
            <a:lvl6pPr marL="2514600" indent="-228600" eaLnBrk="0" fontAlgn="base" hangingPunct="0">
              <a:spcBef>
                <a:spcPct val="50000"/>
              </a:spcBef>
              <a:spcAft>
                <a:spcPct val="0"/>
              </a:spcAft>
              <a:defRPr sz="800">
                <a:solidFill>
                  <a:srgbClr val="FFFF00"/>
                </a:solidFill>
                <a:latin typeface="Arial" pitchFamily="34" charset="0"/>
              </a:defRPr>
            </a:lvl6pPr>
            <a:lvl7pPr marL="2971800" indent="-228600" eaLnBrk="0" fontAlgn="base" hangingPunct="0">
              <a:spcBef>
                <a:spcPct val="50000"/>
              </a:spcBef>
              <a:spcAft>
                <a:spcPct val="0"/>
              </a:spcAft>
              <a:defRPr sz="800">
                <a:solidFill>
                  <a:srgbClr val="FFFF00"/>
                </a:solidFill>
                <a:latin typeface="Arial" pitchFamily="34" charset="0"/>
              </a:defRPr>
            </a:lvl7pPr>
            <a:lvl8pPr marL="3429000" indent="-228600" eaLnBrk="0" fontAlgn="base" hangingPunct="0">
              <a:spcBef>
                <a:spcPct val="50000"/>
              </a:spcBef>
              <a:spcAft>
                <a:spcPct val="0"/>
              </a:spcAft>
              <a:defRPr sz="800">
                <a:solidFill>
                  <a:srgbClr val="FFFF00"/>
                </a:solidFill>
                <a:latin typeface="Arial" pitchFamily="34" charset="0"/>
              </a:defRPr>
            </a:lvl8pPr>
            <a:lvl9pPr marL="3886200" indent="-228600" eaLnBrk="0" fontAlgn="base" hangingPunct="0">
              <a:spcBef>
                <a:spcPct val="50000"/>
              </a:spcBef>
              <a:spcAft>
                <a:spcPct val="0"/>
              </a:spcAft>
              <a:defRPr sz="800">
                <a:solidFill>
                  <a:srgbClr val="FFFF00"/>
                </a:solidFill>
                <a:latin typeface="Arial" pitchFamily="34" charset="0"/>
              </a:defRPr>
            </a:lvl9pPr>
          </a:lstStyle>
          <a:p>
            <a:pPr algn="r" rtl="1" eaLnBrk="1" hangingPunct="1"/>
            <a:r>
              <a:rPr lang="he-IL" altLang="en-US" sz="3200" b="1">
                <a:solidFill>
                  <a:srgbClr val="000000"/>
                </a:solidFill>
                <a:cs typeface="David" pitchFamily="34" charset="-79"/>
              </a:rPr>
              <a:t>ג</a:t>
            </a:r>
            <a:r>
              <a:rPr lang="en-US" altLang="en-US" sz="3200" b="1">
                <a:solidFill>
                  <a:srgbClr val="000000"/>
                </a:solidFill>
                <a:cs typeface="David" pitchFamily="34" charset="-79"/>
              </a:rPr>
              <a:t>.</a:t>
            </a:r>
            <a:r>
              <a:rPr lang="he-IL" altLang="en-US" sz="3200">
                <a:solidFill>
                  <a:srgbClr val="000000"/>
                </a:solidFill>
                <a:cs typeface="David" pitchFamily="34" charset="-79"/>
              </a:rPr>
              <a:t> וְכָל שָׂרֵי הַמְּדִינוֹת </a:t>
            </a:r>
            <a:r>
              <a:rPr lang="en-US" altLang="en-US" sz="3200">
                <a:solidFill>
                  <a:srgbClr val="000000"/>
                </a:solidFill>
                <a:cs typeface="David" pitchFamily="34" charset="-79"/>
              </a:rPr>
              <a:t>                   </a:t>
            </a:r>
            <a:r>
              <a:rPr lang="he-IL" altLang="en-US" sz="3200">
                <a:solidFill>
                  <a:srgbClr val="000000"/>
                </a:solidFill>
                <a:cs typeface="David" pitchFamily="34" charset="-79"/>
              </a:rPr>
              <a:t>וְהָאֲחַשְׁדַּרְפְּנִים וְהַפַּחוֹת, </a:t>
            </a:r>
            <a:r>
              <a:rPr lang="en-US" altLang="en-US" sz="3200">
                <a:solidFill>
                  <a:srgbClr val="000000"/>
                </a:solidFill>
                <a:cs typeface="David" pitchFamily="34" charset="-79"/>
              </a:rPr>
              <a:t>           </a:t>
            </a:r>
            <a:r>
              <a:rPr lang="he-IL" altLang="en-US" sz="3200">
                <a:solidFill>
                  <a:srgbClr val="000000"/>
                </a:solidFill>
                <a:cs typeface="David" pitchFamily="34" charset="-79"/>
              </a:rPr>
              <a:t>וְעֹשֵׂי הַמְּלָאכָה אֲשֶׁר לַמֶּלֶךְ--</a:t>
            </a:r>
            <a:r>
              <a:rPr lang="en-US" altLang="en-US" sz="3200">
                <a:solidFill>
                  <a:srgbClr val="000000"/>
                </a:solidFill>
                <a:cs typeface="David" pitchFamily="34" charset="-79"/>
              </a:rPr>
              <a:t>      </a:t>
            </a:r>
            <a:r>
              <a:rPr lang="he-IL" altLang="en-US" sz="3200">
                <a:solidFill>
                  <a:srgbClr val="000000"/>
                </a:solidFill>
                <a:cs typeface="David" pitchFamily="34" charset="-79"/>
              </a:rPr>
              <a:t>מְנַשְּׂאִים, אֶת הַיְּהוּדִים:  כִּי </a:t>
            </a:r>
            <a:r>
              <a:rPr lang="en-US" altLang="en-US" sz="3200">
                <a:solidFill>
                  <a:srgbClr val="000000"/>
                </a:solidFill>
                <a:cs typeface="David" pitchFamily="34" charset="-79"/>
              </a:rPr>
              <a:t>       </a:t>
            </a:r>
            <a:r>
              <a:rPr lang="he-IL" altLang="en-US" sz="3200">
                <a:solidFill>
                  <a:srgbClr val="000000"/>
                </a:solidFill>
                <a:cs typeface="David" pitchFamily="34" charset="-79"/>
              </a:rPr>
              <a:t>נָפַל פַּחַד מָרְדֳּכַי, עֲלֵיהֶם.  </a:t>
            </a:r>
            <a:endParaRPr lang="en-US" altLang="en-US" sz="3200">
              <a:solidFill>
                <a:srgbClr val="000000"/>
              </a:solidFill>
              <a:cs typeface="David" pitchFamily="34" charset="-79"/>
            </a:endParaRPr>
          </a:p>
          <a:p>
            <a:pPr algn="r" rtl="1" eaLnBrk="1" hangingPunct="1"/>
            <a:r>
              <a:rPr lang="he-IL" altLang="en-US" sz="3200" b="1">
                <a:solidFill>
                  <a:srgbClr val="000000"/>
                </a:solidFill>
                <a:cs typeface="David" pitchFamily="34" charset="-79"/>
              </a:rPr>
              <a:t>ד</a:t>
            </a:r>
            <a:r>
              <a:rPr lang="en-US" altLang="en-US" sz="3200" b="1">
                <a:solidFill>
                  <a:srgbClr val="000000"/>
                </a:solidFill>
                <a:cs typeface="David" pitchFamily="34" charset="-79"/>
              </a:rPr>
              <a:t>.</a:t>
            </a:r>
            <a:r>
              <a:rPr lang="he-IL" altLang="en-US" sz="3200">
                <a:solidFill>
                  <a:srgbClr val="000000"/>
                </a:solidFill>
                <a:cs typeface="David" pitchFamily="34" charset="-79"/>
              </a:rPr>
              <a:t> כִּי גָדוֹל מָרְדֳּכַי בְּבֵית הַמֶּלֶךְ, </a:t>
            </a:r>
            <a:r>
              <a:rPr lang="en-US" altLang="en-US" sz="3200">
                <a:solidFill>
                  <a:srgbClr val="000000"/>
                </a:solidFill>
                <a:cs typeface="David" pitchFamily="34" charset="-79"/>
              </a:rPr>
              <a:t>      </a:t>
            </a:r>
            <a:r>
              <a:rPr lang="he-IL" altLang="en-US" sz="3200">
                <a:solidFill>
                  <a:srgbClr val="000000"/>
                </a:solidFill>
                <a:cs typeface="David" pitchFamily="34" charset="-79"/>
              </a:rPr>
              <a:t>וְשָׁמְעוֹ הוֹלֵךְ בְּכָל </a:t>
            </a:r>
            <a:r>
              <a:rPr lang="en-US" altLang="en-US" sz="3200">
                <a:solidFill>
                  <a:srgbClr val="000000"/>
                </a:solidFill>
                <a:cs typeface="David" pitchFamily="34" charset="-79"/>
              </a:rPr>
              <a:t>                    </a:t>
            </a:r>
            <a:r>
              <a:rPr lang="he-IL" altLang="en-US" sz="3200">
                <a:solidFill>
                  <a:srgbClr val="000000"/>
                </a:solidFill>
                <a:cs typeface="David" pitchFamily="34" charset="-79"/>
              </a:rPr>
              <a:t>הַמְּדִינוֹת:  כִּי הָאִישׁ מָרְדֳּכַי, </a:t>
            </a:r>
            <a:r>
              <a:rPr lang="en-US" altLang="en-US" sz="3200">
                <a:solidFill>
                  <a:srgbClr val="000000"/>
                </a:solidFill>
                <a:cs typeface="David" pitchFamily="34" charset="-79"/>
              </a:rPr>
              <a:t>      </a:t>
            </a:r>
            <a:r>
              <a:rPr lang="he-IL" altLang="en-US" sz="3200">
                <a:solidFill>
                  <a:srgbClr val="000000"/>
                </a:solidFill>
                <a:cs typeface="David" pitchFamily="34" charset="-79"/>
              </a:rPr>
              <a:t>הוֹלֵךְ וְגָדוֹל.  </a:t>
            </a:r>
            <a:endParaRPr lang="en-US" altLang="en-US" sz="3200">
              <a:solidFill>
                <a:srgbClr val="000000"/>
              </a:solidFill>
              <a:cs typeface="David" pitchFamily="34" charset="-79"/>
            </a:endParaRPr>
          </a:p>
          <a:p>
            <a:pPr algn="r" rtl="1" eaLnBrk="1" hangingPunct="1"/>
            <a:endParaRPr lang="en-US" altLang="en-US" sz="1000">
              <a:solidFill>
                <a:srgbClr val="000000"/>
              </a:solidFill>
              <a:cs typeface="David" pitchFamily="34" charset="-79"/>
            </a:endParaRPr>
          </a:p>
          <a:p>
            <a:pPr algn="r" rtl="1" eaLnBrk="1" hangingPunct="1"/>
            <a:r>
              <a:rPr lang="he-IL" altLang="en-US" sz="3200" b="1">
                <a:solidFill>
                  <a:srgbClr val="000000"/>
                </a:solidFill>
                <a:cs typeface="David" pitchFamily="34" charset="-79"/>
              </a:rPr>
              <a:t>ה</a:t>
            </a:r>
            <a:r>
              <a:rPr lang="en-US" altLang="en-US" sz="3200" b="1">
                <a:solidFill>
                  <a:srgbClr val="000000"/>
                </a:solidFill>
                <a:cs typeface="David" pitchFamily="34" charset="-79"/>
              </a:rPr>
              <a:t>.</a:t>
            </a:r>
            <a:r>
              <a:rPr lang="he-IL" altLang="en-US" sz="3200">
                <a:solidFill>
                  <a:srgbClr val="000000"/>
                </a:solidFill>
                <a:cs typeface="David" pitchFamily="34" charset="-79"/>
              </a:rPr>
              <a:t> וַיַּכּוּ הַיְּהוּדִים בְּכָל אֹיְבֵיהֶם, </a:t>
            </a:r>
            <a:r>
              <a:rPr lang="en-US" altLang="en-US" sz="3200">
                <a:solidFill>
                  <a:srgbClr val="000000"/>
                </a:solidFill>
                <a:cs typeface="David" pitchFamily="34" charset="-79"/>
              </a:rPr>
              <a:t>     </a:t>
            </a:r>
            <a:r>
              <a:rPr lang="he-IL" altLang="en-US" sz="3200">
                <a:solidFill>
                  <a:srgbClr val="000000"/>
                </a:solidFill>
                <a:cs typeface="David" pitchFamily="34" charset="-79"/>
              </a:rPr>
              <a:t>מַכַּת חֶרֶב וְהֶרֶג וְאַבְדָן; וַיַּעֲשׂוּ </a:t>
            </a:r>
            <a:r>
              <a:rPr lang="en-US" altLang="en-US" sz="3200">
                <a:solidFill>
                  <a:srgbClr val="000000"/>
                </a:solidFill>
                <a:cs typeface="David" pitchFamily="34" charset="-79"/>
              </a:rPr>
              <a:t>    </a:t>
            </a:r>
            <a:r>
              <a:rPr lang="he-IL" altLang="en-US" sz="3200">
                <a:solidFill>
                  <a:srgbClr val="000000"/>
                </a:solidFill>
                <a:cs typeface="David" pitchFamily="34" charset="-79"/>
              </a:rPr>
              <a:t>בְשֹׂנְאֵיהֶם, כִּרְצוֹנָם.</a:t>
            </a:r>
            <a:endParaRPr lang="en-US" altLang="en-US" sz="3200">
              <a:solidFill>
                <a:srgbClr val="000000"/>
              </a:solidFill>
              <a:cs typeface="David" pitchFamily="34" charset="-79"/>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2"/>
          <p:cNvSpPr txBox="1">
            <a:spLocks noChangeArrowheads="1"/>
          </p:cNvSpPr>
          <p:nvPr/>
        </p:nvSpPr>
        <p:spPr bwMode="auto">
          <a:xfrm>
            <a:off x="0" y="0"/>
            <a:ext cx="4572000" cy="692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50000"/>
              </a:spcBef>
              <a:defRPr sz="800">
                <a:solidFill>
                  <a:srgbClr val="FFFF00"/>
                </a:solidFill>
                <a:latin typeface="Arial" pitchFamily="34" charset="0"/>
              </a:defRPr>
            </a:lvl1pPr>
            <a:lvl2pPr marL="914400" indent="-457200" eaLnBrk="0" hangingPunct="0">
              <a:spcBef>
                <a:spcPct val="50000"/>
              </a:spcBef>
              <a:defRPr sz="800">
                <a:solidFill>
                  <a:srgbClr val="FFFF00"/>
                </a:solidFill>
                <a:latin typeface="Arial" pitchFamily="34" charset="0"/>
              </a:defRPr>
            </a:lvl2pPr>
            <a:lvl3pPr marL="1143000" indent="-228600" eaLnBrk="0" hangingPunct="0">
              <a:spcBef>
                <a:spcPct val="50000"/>
              </a:spcBef>
              <a:defRPr sz="800">
                <a:solidFill>
                  <a:srgbClr val="FFFF00"/>
                </a:solidFill>
                <a:latin typeface="Arial" pitchFamily="34" charset="0"/>
              </a:defRPr>
            </a:lvl3pPr>
            <a:lvl4pPr marL="1600200" indent="-228600" eaLnBrk="0" hangingPunct="0">
              <a:spcBef>
                <a:spcPct val="50000"/>
              </a:spcBef>
              <a:defRPr sz="800">
                <a:solidFill>
                  <a:srgbClr val="FFFF00"/>
                </a:solidFill>
                <a:latin typeface="Arial" pitchFamily="34" charset="0"/>
              </a:defRPr>
            </a:lvl4pPr>
            <a:lvl5pPr marL="2057400" indent="-228600" eaLnBrk="0" hangingPunct="0">
              <a:spcBef>
                <a:spcPct val="50000"/>
              </a:spcBef>
              <a:defRPr sz="800">
                <a:solidFill>
                  <a:srgbClr val="FFFF00"/>
                </a:solidFill>
                <a:latin typeface="Arial" pitchFamily="34" charset="0"/>
              </a:defRPr>
            </a:lvl5pPr>
            <a:lvl6pPr marL="2514600" indent="-228600" eaLnBrk="0" fontAlgn="base" hangingPunct="0">
              <a:spcBef>
                <a:spcPct val="50000"/>
              </a:spcBef>
              <a:spcAft>
                <a:spcPct val="0"/>
              </a:spcAft>
              <a:defRPr sz="800">
                <a:solidFill>
                  <a:srgbClr val="FFFF00"/>
                </a:solidFill>
                <a:latin typeface="Arial" pitchFamily="34" charset="0"/>
              </a:defRPr>
            </a:lvl6pPr>
            <a:lvl7pPr marL="2971800" indent="-228600" eaLnBrk="0" fontAlgn="base" hangingPunct="0">
              <a:spcBef>
                <a:spcPct val="50000"/>
              </a:spcBef>
              <a:spcAft>
                <a:spcPct val="0"/>
              </a:spcAft>
              <a:defRPr sz="800">
                <a:solidFill>
                  <a:srgbClr val="FFFF00"/>
                </a:solidFill>
                <a:latin typeface="Arial" pitchFamily="34" charset="0"/>
              </a:defRPr>
            </a:lvl7pPr>
            <a:lvl8pPr marL="3429000" indent="-228600" eaLnBrk="0" fontAlgn="base" hangingPunct="0">
              <a:spcBef>
                <a:spcPct val="50000"/>
              </a:spcBef>
              <a:spcAft>
                <a:spcPct val="0"/>
              </a:spcAft>
              <a:defRPr sz="800">
                <a:solidFill>
                  <a:srgbClr val="FFFF00"/>
                </a:solidFill>
                <a:latin typeface="Arial" pitchFamily="34" charset="0"/>
              </a:defRPr>
            </a:lvl8pPr>
            <a:lvl9pPr marL="3886200" indent="-228600" eaLnBrk="0" fontAlgn="base" hangingPunct="0">
              <a:spcBef>
                <a:spcPct val="50000"/>
              </a:spcBef>
              <a:spcAft>
                <a:spcPct val="0"/>
              </a:spcAft>
              <a:defRPr sz="800">
                <a:solidFill>
                  <a:srgbClr val="FFFF00"/>
                </a:solidFill>
                <a:latin typeface="Arial" pitchFamily="34" charset="0"/>
              </a:defRPr>
            </a:lvl9pPr>
          </a:lstStyle>
          <a:p>
            <a:pPr eaLnBrk="1" hangingPunct="1">
              <a:buFontTx/>
              <a:buAutoNum type="arabicPeriod" startAt="6"/>
            </a:pPr>
            <a:r>
              <a:rPr lang="en-US" altLang="en-US" sz="2400">
                <a:solidFill>
                  <a:srgbClr val="000000"/>
                </a:solidFill>
                <a:latin typeface="Times New Roman" pitchFamily="18" charset="0"/>
                <a:cs typeface="Times New Roman" pitchFamily="18" charset="0"/>
              </a:rPr>
              <a:t>In Shushan the capital the Jews killed and destroyed five hundred men.</a:t>
            </a:r>
          </a:p>
          <a:p>
            <a:pPr eaLnBrk="1" hangingPunct="1">
              <a:buFontTx/>
              <a:buAutoNum type="arabicPeriod" startAt="6"/>
            </a:pPr>
            <a:r>
              <a:rPr lang="en-US" altLang="en-US" sz="2400">
                <a:solidFill>
                  <a:srgbClr val="000000"/>
                </a:solidFill>
                <a:latin typeface="Times New Roman" pitchFamily="18" charset="0"/>
                <a:cs typeface="Times New Roman" pitchFamily="18" charset="0"/>
              </a:rPr>
              <a:t>And [they killed] </a:t>
            </a:r>
          </a:p>
          <a:p>
            <a:pPr lvl="1" eaLnBrk="1" hangingPunct="1"/>
            <a:r>
              <a:rPr lang="en-US" altLang="en-US" sz="2400">
                <a:solidFill>
                  <a:srgbClr val="000000"/>
                </a:solidFill>
                <a:latin typeface="Times New Roman" pitchFamily="18" charset="0"/>
                <a:cs typeface="Times New Roman" pitchFamily="18" charset="0"/>
              </a:rPr>
              <a:t>Parshandata  and </a:t>
            </a:r>
          </a:p>
          <a:p>
            <a:pPr lvl="1" eaLnBrk="1" hangingPunct="1"/>
            <a:r>
              <a:rPr lang="en-US" altLang="en-US" sz="2400">
                <a:solidFill>
                  <a:srgbClr val="000000"/>
                </a:solidFill>
                <a:latin typeface="Times New Roman" pitchFamily="18" charset="0"/>
                <a:cs typeface="Times New Roman" pitchFamily="18" charset="0"/>
              </a:rPr>
              <a:t>Dalfon  and                      </a:t>
            </a:r>
          </a:p>
          <a:p>
            <a:pPr lvl="1" eaLnBrk="1" hangingPunct="1"/>
            <a:r>
              <a:rPr lang="en-US" altLang="en-US" sz="2400">
                <a:solidFill>
                  <a:srgbClr val="000000"/>
                </a:solidFill>
                <a:latin typeface="Times New Roman" pitchFamily="18" charset="0"/>
                <a:cs typeface="Times New Roman" pitchFamily="18" charset="0"/>
              </a:rPr>
              <a:t>Aspata,   8 and                   </a:t>
            </a:r>
          </a:p>
          <a:p>
            <a:pPr lvl="1" eaLnBrk="1" hangingPunct="1"/>
            <a:r>
              <a:rPr lang="en-US" altLang="en-US" sz="2400">
                <a:solidFill>
                  <a:srgbClr val="000000"/>
                </a:solidFill>
                <a:latin typeface="Times New Roman" pitchFamily="18" charset="0"/>
                <a:cs typeface="Times New Roman" pitchFamily="18" charset="0"/>
              </a:rPr>
              <a:t>Porata and                       </a:t>
            </a:r>
          </a:p>
          <a:p>
            <a:pPr lvl="1" eaLnBrk="1" hangingPunct="1"/>
            <a:r>
              <a:rPr lang="en-US" altLang="en-US" sz="2400">
                <a:solidFill>
                  <a:srgbClr val="000000"/>
                </a:solidFill>
                <a:latin typeface="Times New Roman" pitchFamily="18" charset="0"/>
                <a:cs typeface="Times New Roman" pitchFamily="18" charset="0"/>
              </a:rPr>
              <a:t>Adalya and                        </a:t>
            </a:r>
          </a:p>
          <a:p>
            <a:pPr lvl="1" eaLnBrk="1" hangingPunct="1"/>
            <a:r>
              <a:rPr lang="en-US" altLang="en-US" sz="2400">
                <a:solidFill>
                  <a:srgbClr val="000000"/>
                </a:solidFill>
                <a:latin typeface="Times New Roman" pitchFamily="18" charset="0"/>
                <a:cs typeface="Times New Roman" pitchFamily="18" charset="0"/>
              </a:rPr>
              <a:t>Aridata 9 and               </a:t>
            </a:r>
          </a:p>
          <a:p>
            <a:pPr lvl="1" eaLnBrk="1" hangingPunct="1"/>
            <a:r>
              <a:rPr lang="en-US" altLang="en-US" sz="2400">
                <a:solidFill>
                  <a:srgbClr val="000000"/>
                </a:solidFill>
                <a:latin typeface="Times New Roman" pitchFamily="18" charset="0"/>
                <a:cs typeface="Times New Roman" pitchFamily="18" charset="0"/>
              </a:rPr>
              <a:t>Parmashta and                   Arisai and</a:t>
            </a:r>
          </a:p>
          <a:p>
            <a:pPr lvl="1" eaLnBrk="1" hangingPunct="1"/>
            <a:r>
              <a:rPr lang="en-US" altLang="en-US" sz="2400">
                <a:solidFill>
                  <a:srgbClr val="000000"/>
                </a:solidFill>
                <a:latin typeface="Times New Roman" pitchFamily="18" charset="0"/>
                <a:cs typeface="Times New Roman" pitchFamily="18" charset="0"/>
              </a:rPr>
              <a:t>Aridai and                       Vaizata,</a:t>
            </a:r>
          </a:p>
        </p:txBody>
      </p:sp>
      <p:sp>
        <p:nvSpPr>
          <p:cNvPr id="79875" name="Text Box 3"/>
          <p:cNvSpPr txBox="1">
            <a:spLocks noChangeArrowheads="1"/>
          </p:cNvSpPr>
          <p:nvPr/>
        </p:nvSpPr>
        <p:spPr bwMode="auto">
          <a:xfrm>
            <a:off x="4572000" y="0"/>
            <a:ext cx="4572000" cy="698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defRPr sz="800">
                <a:solidFill>
                  <a:srgbClr val="FFFF00"/>
                </a:solidFill>
                <a:latin typeface="Arial" pitchFamily="34" charset="0"/>
              </a:defRPr>
            </a:lvl1pPr>
            <a:lvl2pPr marL="742950" indent="-285750" eaLnBrk="0" hangingPunct="0">
              <a:spcBef>
                <a:spcPct val="50000"/>
              </a:spcBef>
              <a:defRPr sz="800">
                <a:solidFill>
                  <a:srgbClr val="FFFF00"/>
                </a:solidFill>
                <a:latin typeface="Arial" pitchFamily="34" charset="0"/>
              </a:defRPr>
            </a:lvl2pPr>
            <a:lvl3pPr marL="1143000" indent="-228600" eaLnBrk="0" hangingPunct="0">
              <a:spcBef>
                <a:spcPct val="50000"/>
              </a:spcBef>
              <a:defRPr sz="800">
                <a:solidFill>
                  <a:srgbClr val="FFFF00"/>
                </a:solidFill>
                <a:latin typeface="Arial" pitchFamily="34" charset="0"/>
              </a:defRPr>
            </a:lvl3pPr>
            <a:lvl4pPr marL="1600200" indent="-228600" eaLnBrk="0" hangingPunct="0">
              <a:spcBef>
                <a:spcPct val="50000"/>
              </a:spcBef>
              <a:defRPr sz="800">
                <a:solidFill>
                  <a:srgbClr val="FFFF00"/>
                </a:solidFill>
                <a:latin typeface="Arial" pitchFamily="34" charset="0"/>
              </a:defRPr>
            </a:lvl4pPr>
            <a:lvl5pPr marL="2057400" indent="-228600" eaLnBrk="0" hangingPunct="0">
              <a:spcBef>
                <a:spcPct val="50000"/>
              </a:spcBef>
              <a:defRPr sz="800">
                <a:solidFill>
                  <a:srgbClr val="FFFF00"/>
                </a:solidFill>
                <a:latin typeface="Arial" pitchFamily="34" charset="0"/>
              </a:defRPr>
            </a:lvl5pPr>
            <a:lvl6pPr marL="2514600" indent="-228600" eaLnBrk="0" fontAlgn="base" hangingPunct="0">
              <a:spcBef>
                <a:spcPct val="50000"/>
              </a:spcBef>
              <a:spcAft>
                <a:spcPct val="0"/>
              </a:spcAft>
              <a:defRPr sz="800">
                <a:solidFill>
                  <a:srgbClr val="FFFF00"/>
                </a:solidFill>
                <a:latin typeface="Arial" pitchFamily="34" charset="0"/>
              </a:defRPr>
            </a:lvl6pPr>
            <a:lvl7pPr marL="2971800" indent="-228600" eaLnBrk="0" fontAlgn="base" hangingPunct="0">
              <a:spcBef>
                <a:spcPct val="50000"/>
              </a:spcBef>
              <a:spcAft>
                <a:spcPct val="0"/>
              </a:spcAft>
              <a:defRPr sz="800">
                <a:solidFill>
                  <a:srgbClr val="FFFF00"/>
                </a:solidFill>
                <a:latin typeface="Arial" pitchFamily="34" charset="0"/>
              </a:defRPr>
            </a:lvl7pPr>
            <a:lvl8pPr marL="3429000" indent="-228600" eaLnBrk="0" fontAlgn="base" hangingPunct="0">
              <a:spcBef>
                <a:spcPct val="50000"/>
              </a:spcBef>
              <a:spcAft>
                <a:spcPct val="0"/>
              </a:spcAft>
              <a:defRPr sz="800">
                <a:solidFill>
                  <a:srgbClr val="FFFF00"/>
                </a:solidFill>
                <a:latin typeface="Arial" pitchFamily="34" charset="0"/>
              </a:defRPr>
            </a:lvl8pPr>
            <a:lvl9pPr marL="3886200" indent="-228600" eaLnBrk="0" fontAlgn="base" hangingPunct="0">
              <a:spcBef>
                <a:spcPct val="50000"/>
              </a:spcBef>
              <a:spcAft>
                <a:spcPct val="0"/>
              </a:spcAft>
              <a:defRPr sz="800">
                <a:solidFill>
                  <a:srgbClr val="FFFF00"/>
                </a:solidFill>
                <a:latin typeface="Arial" pitchFamily="34" charset="0"/>
              </a:defRPr>
            </a:lvl9pPr>
          </a:lstStyle>
          <a:p>
            <a:pPr algn="r" rtl="1" eaLnBrk="1" hangingPunct="1"/>
            <a:r>
              <a:rPr lang="he-IL" altLang="en-US" sz="3200" b="1">
                <a:solidFill>
                  <a:srgbClr val="000000"/>
                </a:solidFill>
                <a:cs typeface="David" pitchFamily="34" charset="-79"/>
              </a:rPr>
              <a:t>ו</a:t>
            </a:r>
            <a:r>
              <a:rPr lang="en-US" altLang="en-US" sz="3200" b="1">
                <a:solidFill>
                  <a:srgbClr val="000000"/>
                </a:solidFill>
                <a:cs typeface="David" pitchFamily="34" charset="-79"/>
              </a:rPr>
              <a:t>.</a:t>
            </a:r>
            <a:r>
              <a:rPr lang="he-IL" altLang="en-US" sz="3200">
                <a:solidFill>
                  <a:srgbClr val="000000"/>
                </a:solidFill>
                <a:cs typeface="David" pitchFamily="34" charset="-79"/>
              </a:rPr>
              <a:t> וּבְשׁוּשַׁן הַבִּירָה, הָרְגוּ </a:t>
            </a:r>
            <a:r>
              <a:rPr lang="en-US" altLang="en-US" sz="3200">
                <a:solidFill>
                  <a:srgbClr val="000000"/>
                </a:solidFill>
                <a:cs typeface="David" pitchFamily="34" charset="-79"/>
              </a:rPr>
              <a:t>          </a:t>
            </a:r>
            <a:r>
              <a:rPr lang="he-IL" altLang="en-US" sz="3200">
                <a:solidFill>
                  <a:srgbClr val="000000"/>
                </a:solidFill>
                <a:cs typeface="David" pitchFamily="34" charset="-79"/>
              </a:rPr>
              <a:t>הַיְּהוּדִים וְאַבֵּד--חֲמֵשׁ </a:t>
            </a:r>
            <a:r>
              <a:rPr lang="en-US" altLang="en-US" sz="3200">
                <a:solidFill>
                  <a:srgbClr val="000000"/>
                </a:solidFill>
                <a:cs typeface="David" pitchFamily="34" charset="-79"/>
              </a:rPr>
              <a:t>          </a:t>
            </a:r>
            <a:r>
              <a:rPr lang="he-IL" altLang="en-US" sz="3200">
                <a:solidFill>
                  <a:srgbClr val="000000"/>
                </a:solidFill>
                <a:cs typeface="David" pitchFamily="34" charset="-79"/>
              </a:rPr>
              <a:t>מֵאוֹת,  {ר}</a:t>
            </a:r>
            <a:br>
              <a:rPr lang="he-IL" altLang="en-US" sz="3200">
                <a:solidFill>
                  <a:srgbClr val="000000"/>
                </a:solidFill>
                <a:cs typeface="David" pitchFamily="34" charset="-79"/>
              </a:rPr>
            </a:br>
            <a:r>
              <a:rPr lang="en-US" altLang="en-US" sz="3200">
                <a:solidFill>
                  <a:srgbClr val="000000"/>
                </a:solidFill>
                <a:cs typeface="David" pitchFamily="34" charset="-79"/>
              </a:rPr>
              <a:t>  </a:t>
            </a:r>
            <a:r>
              <a:rPr lang="he-IL" altLang="en-US" sz="3200">
                <a:solidFill>
                  <a:srgbClr val="000000"/>
                </a:solidFill>
                <a:cs typeface="David" pitchFamily="34" charset="-79"/>
              </a:rPr>
              <a:t>אִישׁ.  {ס}  </a:t>
            </a:r>
            <a:r>
              <a:rPr lang="he-IL" altLang="en-US" sz="3200" b="1">
                <a:solidFill>
                  <a:srgbClr val="000000"/>
                </a:solidFill>
                <a:cs typeface="David" pitchFamily="34" charset="-79"/>
              </a:rPr>
              <a:t>ז</a:t>
            </a:r>
            <a:r>
              <a:rPr lang="en-US" altLang="en-US" sz="3200" b="1">
                <a:solidFill>
                  <a:srgbClr val="000000"/>
                </a:solidFill>
                <a:cs typeface="David" pitchFamily="34" charset="-79"/>
              </a:rPr>
              <a:t>.</a:t>
            </a:r>
            <a:r>
              <a:rPr lang="he-IL" altLang="en-US" sz="3200">
                <a:solidFill>
                  <a:srgbClr val="000000"/>
                </a:solidFill>
                <a:cs typeface="David" pitchFamily="34" charset="-79"/>
              </a:rPr>
              <a:t> וְאֵת  {ר}</a:t>
            </a:r>
            <a:br>
              <a:rPr lang="he-IL" altLang="en-US" sz="3200">
                <a:solidFill>
                  <a:srgbClr val="000000"/>
                </a:solidFill>
                <a:cs typeface="David" pitchFamily="34" charset="-79"/>
              </a:rPr>
            </a:br>
            <a:r>
              <a:rPr lang="en-US" altLang="en-US" sz="3200">
                <a:solidFill>
                  <a:srgbClr val="000000"/>
                </a:solidFill>
                <a:cs typeface="David" pitchFamily="34" charset="-79"/>
              </a:rPr>
              <a:t>  </a:t>
            </a:r>
            <a:r>
              <a:rPr lang="he-IL" altLang="en-US" sz="3200">
                <a:solidFill>
                  <a:srgbClr val="000000"/>
                </a:solidFill>
                <a:cs typeface="David" pitchFamily="34" charset="-79"/>
              </a:rPr>
              <a:t>פַּרְשַׁנְדָּ</a:t>
            </a:r>
            <a:r>
              <a:rPr lang="he-IL" altLang="en-US" sz="3200" b="1">
                <a:solidFill>
                  <a:srgbClr val="000000"/>
                </a:solidFill>
                <a:cs typeface="David" pitchFamily="34" charset="-79"/>
              </a:rPr>
              <a:t>תָ</a:t>
            </a:r>
            <a:r>
              <a:rPr lang="he-IL" altLang="en-US" sz="3200">
                <a:solidFill>
                  <a:srgbClr val="000000"/>
                </a:solidFill>
                <a:cs typeface="David" pitchFamily="34" charset="-79"/>
              </a:rPr>
              <a:t>א  {ס}  וְאֵת  {ר}</a:t>
            </a:r>
            <a:br>
              <a:rPr lang="he-IL" altLang="en-US" sz="3200">
                <a:solidFill>
                  <a:srgbClr val="000000"/>
                </a:solidFill>
                <a:cs typeface="David" pitchFamily="34" charset="-79"/>
              </a:rPr>
            </a:br>
            <a:r>
              <a:rPr lang="en-US" altLang="en-US" sz="3200">
                <a:solidFill>
                  <a:srgbClr val="000000"/>
                </a:solidFill>
                <a:cs typeface="David" pitchFamily="34" charset="-79"/>
              </a:rPr>
              <a:t>  </a:t>
            </a:r>
            <a:r>
              <a:rPr lang="he-IL" altLang="en-US" sz="3200">
                <a:solidFill>
                  <a:srgbClr val="000000"/>
                </a:solidFill>
                <a:cs typeface="David" pitchFamily="34" charset="-79"/>
              </a:rPr>
              <a:t>דַּלְפוֹן,  {ס}  וְאֵת  {ר}</a:t>
            </a:r>
            <a:br>
              <a:rPr lang="he-IL" altLang="en-US" sz="3200">
                <a:solidFill>
                  <a:srgbClr val="000000"/>
                </a:solidFill>
                <a:cs typeface="David" pitchFamily="34" charset="-79"/>
              </a:rPr>
            </a:br>
            <a:r>
              <a:rPr lang="en-US" altLang="en-US" sz="3200">
                <a:solidFill>
                  <a:srgbClr val="000000"/>
                </a:solidFill>
                <a:cs typeface="David" pitchFamily="34" charset="-79"/>
              </a:rPr>
              <a:t>  </a:t>
            </a:r>
            <a:r>
              <a:rPr lang="he-IL" altLang="en-US" sz="3200">
                <a:solidFill>
                  <a:srgbClr val="000000"/>
                </a:solidFill>
                <a:cs typeface="David" pitchFamily="34" charset="-79"/>
              </a:rPr>
              <a:t>אַסְפָּתָא.  {ס}  </a:t>
            </a:r>
            <a:r>
              <a:rPr lang="he-IL" altLang="en-US" sz="3200" b="1">
                <a:solidFill>
                  <a:srgbClr val="000000"/>
                </a:solidFill>
                <a:cs typeface="David" pitchFamily="34" charset="-79"/>
              </a:rPr>
              <a:t>ח</a:t>
            </a:r>
            <a:r>
              <a:rPr lang="en-US" altLang="en-US" sz="3200" b="1">
                <a:solidFill>
                  <a:srgbClr val="000000"/>
                </a:solidFill>
                <a:cs typeface="David" pitchFamily="34" charset="-79"/>
              </a:rPr>
              <a:t>.</a:t>
            </a:r>
            <a:r>
              <a:rPr lang="he-IL" altLang="en-US" sz="3200">
                <a:solidFill>
                  <a:srgbClr val="000000"/>
                </a:solidFill>
                <a:cs typeface="David" pitchFamily="34" charset="-79"/>
              </a:rPr>
              <a:t> וְאֵת  {ר}</a:t>
            </a:r>
            <a:br>
              <a:rPr lang="he-IL" altLang="en-US" sz="3200">
                <a:solidFill>
                  <a:srgbClr val="000000"/>
                </a:solidFill>
                <a:cs typeface="David" pitchFamily="34" charset="-79"/>
              </a:rPr>
            </a:br>
            <a:r>
              <a:rPr lang="en-US" altLang="en-US" sz="3200">
                <a:solidFill>
                  <a:srgbClr val="000000"/>
                </a:solidFill>
                <a:cs typeface="David" pitchFamily="34" charset="-79"/>
              </a:rPr>
              <a:t>  </a:t>
            </a:r>
            <a:r>
              <a:rPr lang="he-IL" altLang="en-US" sz="3200">
                <a:solidFill>
                  <a:srgbClr val="000000"/>
                </a:solidFill>
                <a:cs typeface="David" pitchFamily="34" charset="-79"/>
              </a:rPr>
              <a:t>פּוֹרָתָא  {ס}  וְאֵת  {ר}</a:t>
            </a:r>
            <a:br>
              <a:rPr lang="he-IL" altLang="en-US" sz="3200">
                <a:solidFill>
                  <a:srgbClr val="000000"/>
                </a:solidFill>
                <a:cs typeface="David" pitchFamily="34" charset="-79"/>
              </a:rPr>
            </a:br>
            <a:r>
              <a:rPr lang="en-US" altLang="en-US" sz="3200">
                <a:solidFill>
                  <a:srgbClr val="000000"/>
                </a:solidFill>
                <a:cs typeface="David" pitchFamily="34" charset="-79"/>
              </a:rPr>
              <a:t>  </a:t>
            </a:r>
            <a:r>
              <a:rPr lang="he-IL" altLang="en-US" sz="3200">
                <a:solidFill>
                  <a:srgbClr val="000000"/>
                </a:solidFill>
                <a:cs typeface="David" pitchFamily="34" charset="-79"/>
              </a:rPr>
              <a:t>אֲדַלְיָא,  {ס}  וְאֵת  {ר}</a:t>
            </a:r>
            <a:br>
              <a:rPr lang="he-IL" altLang="en-US" sz="3200">
                <a:solidFill>
                  <a:srgbClr val="000000"/>
                </a:solidFill>
                <a:cs typeface="David" pitchFamily="34" charset="-79"/>
              </a:rPr>
            </a:br>
            <a:r>
              <a:rPr lang="en-US" altLang="en-US" sz="3200">
                <a:solidFill>
                  <a:srgbClr val="000000"/>
                </a:solidFill>
                <a:cs typeface="David" pitchFamily="34" charset="-79"/>
              </a:rPr>
              <a:t>  </a:t>
            </a:r>
            <a:r>
              <a:rPr lang="he-IL" altLang="en-US" sz="3200">
                <a:solidFill>
                  <a:srgbClr val="000000"/>
                </a:solidFill>
                <a:cs typeface="David" pitchFamily="34" charset="-79"/>
              </a:rPr>
              <a:t>אֲרִידָתָא.  {ס}  </a:t>
            </a:r>
            <a:r>
              <a:rPr lang="he-IL" altLang="en-US" sz="3200" b="1">
                <a:solidFill>
                  <a:srgbClr val="000000"/>
                </a:solidFill>
                <a:cs typeface="David" pitchFamily="34" charset="-79"/>
              </a:rPr>
              <a:t>ט</a:t>
            </a:r>
            <a:r>
              <a:rPr lang="en-US" altLang="en-US" sz="3200" b="1">
                <a:solidFill>
                  <a:srgbClr val="000000"/>
                </a:solidFill>
                <a:cs typeface="David" pitchFamily="34" charset="-79"/>
              </a:rPr>
              <a:t>.</a:t>
            </a:r>
            <a:r>
              <a:rPr lang="he-IL" altLang="en-US" sz="3200">
                <a:solidFill>
                  <a:srgbClr val="000000"/>
                </a:solidFill>
                <a:cs typeface="David" pitchFamily="34" charset="-79"/>
              </a:rPr>
              <a:t> וְאֵת  {ר}</a:t>
            </a:r>
            <a:br>
              <a:rPr lang="he-IL" altLang="en-US" sz="3200">
                <a:solidFill>
                  <a:srgbClr val="000000"/>
                </a:solidFill>
                <a:cs typeface="David" pitchFamily="34" charset="-79"/>
              </a:rPr>
            </a:br>
            <a:r>
              <a:rPr lang="en-US" altLang="en-US" sz="3200">
                <a:solidFill>
                  <a:srgbClr val="000000"/>
                </a:solidFill>
                <a:cs typeface="David" pitchFamily="34" charset="-79"/>
              </a:rPr>
              <a:t>  </a:t>
            </a:r>
            <a:r>
              <a:rPr lang="he-IL" altLang="en-US" sz="3200">
                <a:solidFill>
                  <a:srgbClr val="000000"/>
                </a:solidFill>
                <a:cs typeface="David" pitchFamily="34" charset="-79"/>
              </a:rPr>
              <a:t>פַּרְמַ</a:t>
            </a:r>
            <a:r>
              <a:rPr lang="he-IL" altLang="en-US" sz="3200" b="1">
                <a:solidFill>
                  <a:srgbClr val="000000"/>
                </a:solidFill>
                <a:cs typeface="David" pitchFamily="34" charset="-79"/>
              </a:rPr>
              <a:t>שְׁ</a:t>
            </a:r>
            <a:r>
              <a:rPr lang="he-IL" altLang="en-US" sz="3200">
                <a:solidFill>
                  <a:srgbClr val="000000"/>
                </a:solidFill>
                <a:cs typeface="David" pitchFamily="34" charset="-79"/>
              </a:rPr>
              <a:t>תָּא  {ס}  וְאֵת  {ר}</a:t>
            </a:r>
            <a:br>
              <a:rPr lang="he-IL" altLang="en-US" sz="3200">
                <a:solidFill>
                  <a:srgbClr val="000000"/>
                </a:solidFill>
                <a:cs typeface="David" pitchFamily="34" charset="-79"/>
              </a:rPr>
            </a:br>
            <a:r>
              <a:rPr lang="en-US" altLang="en-US" sz="3200">
                <a:solidFill>
                  <a:srgbClr val="000000"/>
                </a:solidFill>
                <a:cs typeface="David" pitchFamily="34" charset="-79"/>
              </a:rPr>
              <a:t>  </a:t>
            </a:r>
            <a:r>
              <a:rPr lang="he-IL" altLang="en-US" sz="3200">
                <a:solidFill>
                  <a:srgbClr val="000000"/>
                </a:solidFill>
                <a:cs typeface="David" pitchFamily="34" charset="-79"/>
              </a:rPr>
              <a:t>אֲרִיסַי,  {ס}  וְאֵת  {ר}</a:t>
            </a:r>
            <a:br>
              <a:rPr lang="he-IL" altLang="en-US" sz="3200">
                <a:solidFill>
                  <a:srgbClr val="000000"/>
                </a:solidFill>
                <a:cs typeface="David" pitchFamily="34" charset="-79"/>
              </a:rPr>
            </a:br>
            <a:r>
              <a:rPr lang="en-US" altLang="en-US" sz="3200">
                <a:solidFill>
                  <a:srgbClr val="000000"/>
                </a:solidFill>
                <a:cs typeface="David" pitchFamily="34" charset="-79"/>
              </a:rPr>
              <a:t>  </a:t>
            </a:r>
            <a:r>
              <a:rPr lang="he-IL" altLang="en-US" sz="3200">
                <a:solidFill>
                  <a:srgbClr val="000000"/>
                </a:solidFill>
                <a:cs typeface="David" pitchFamily="34" charset="-79"/>
              </a:rPr>
              <a:t>אֲרִידַי  {ס}  וְאֵת  {ר}</a:t>
            </a:r>
            <a:br>
              <a:rPr lang="he-IL" altLang="en-US" sz="3200">
                <a:solidFill>
                  <a:srgbClr val="000000"/>
                </a:solidFill>
                <a:cs typeface="David" pitchFamily="34" charset="-79"/>
              </a:rPr>
            </a:br>
            <a:r>
              <a:rPr lang="en-US" altLang="en-US" sz="3200">
                <a:solidFill>
                  <a:srgbClr val="000000"/>
                </a:solidFill>
                <a:cs typeface="David" pitchFamily="34" charset="-79"/>
              </a:rPr>
              <a:t>  </a:t>
            </a:r>
            <a:r>
              <a:rPr lang="he-IL" altLang="en-US" sz="3200">
                <a:solidFill>
                  <a:srgbClr val="000000"/>
                </a:solidFill>
                <a:cs typeface="David" pitchFamily="34" charset="-79"/>
              </a:rPr>
              <a:t>וַיְ</a:t>
            </a:r>
            <a:r>
              <a:rPr lang="he-IL" altLang="en-US" sz="3200" b="1">
                <a:solidFill>
                  <a:srgbClr val="000000"/>
                </a:solidFill>
                <a:cs typeface="David" pitchFamily="34" charset="-79"/>
              </a:rPr>
              <a:t>זָ</a:t>
            </a:r>
            <a:r>
              <a:rPr lang="he-IL" altLang="en-US" sz="3200">
                <a:solidFill>
                  <a:srgbClr val="000000"/>
                </a:solidFill>
                <a:cs typeface="David" pitchFamily="34" charset="-79"/>
              </a:rPr>
              <a:t>תָא.  {ס}</a:t>
            </a:r>
            <a:endParaRPr lang="en-US" altLang="en-US" sz="3200">
              <a:solidFill>
                <a:srgbClr val="000000"/>
              </a:solidFill>
              <a:cs typeface="David" pitchFamily="34" charset="-79"/>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2"/>
          <p:cNvSpPr txBox="1">
            <a:spLocks noChangeArrowheads="1"/>
          </p:cNvSpPr>
          <p:nvPr/>
        </p:nvSpPr>
        <p:spPr bwMode="auto">
          <a:xfrm>
            <a:off x="0" y="0"/>
            <a:ext cx="4572000" cy="4894263"/>
          </a:xfrm>
          <a:prstGeom prst="rect">
            <a:avLst/>
          </a:prstGeom>
          <a:noFill/>
          <a:ln w="9525">
            <a:noFill/>
            <a:miter lim="800000"/>
            <a:headEnd/>
            <a:tailEnd/>
          </a:ln>
          <a:effectLst/>
        </p:spPr>
        <p:txBody>
          <a:bodyPr>
            <a:spAutoFit/>
          </a:bodyPr>
          <a:lstStyle/>
          <a:p>
            <a:pPr marL="457200" indent="-457200">
              <a:spcBef>
                <a:spcPct val="50000"/>
              </a:spcBef>
              <a:buFontTx/>
              <a:buAutoNum type="arabicPeriod" startAt="10"/>
              <a:defRPr/>
            </a:pPr>
            <a:r>
              <a:rPr lang="en-US" sz="2400">
                <a:solidFill>
                  <a:srgbClr val="000000"/>
                </a:solidFill>
                <a:latin typeface="Times New Roman" pitchFamily="18" charset="0"/>
                <a:cs typeface="Times New Roman" pitchFamily="18" charset="0"/>
              </a:rPr>
              <a:t>the ten sons of </a:t>
            </a:r>
            <a:r>
              <a:rPr lang="en-US" sz="2400" b="1" i="1" u="sng">
                <a:solidFill>
                  <a:srgbClr val="000000"/>
                </a:solidFill>
                <a:effectLst>
                  <a:outerShdw blurRad="38100" dist="38100" dir="2700000" algn="tl">
                    <a:srgbClr val="FFFFFF"/>
                  </a:outerShdw>
                </a:effectLst>
                <a:latin typeface="Times New Roman" pitchFamily="18" charset="0"/>
                <a:cs typeface="Times New Roman" pitchFamily="18" charset="0"/>
              </a:rPr>
              <a:t>Haman</a:t>
            </a:r>
            <a:r>
              <a:rPr lang="en-US" sz="2400">
                <a:solidFill>
                  <a:srgbClr val="000000"/>
                </a:solidFill>
                <a:latin typeface="Times New Roman" pitchFamily="18" charset="0"/>
                <a:cs typeface="Times New Roman" pitchFamily="18" charset="0"/>
              </a:rPr>
              <a:t>, son of Hamdata, persecutor of the Jews, but they took none of the spoils. </a:t>
            </a:r>
          </a:p>
          <a:p>
            <a:pPr marL="457200" indent="-457200">
              <a:spcBef>
                <a:spcPct val="50000"/>
              </a:spcBef>
              <a:defRPr/>
            </a:pPr>
            <a:endParaRPr lang="en-US" sz="2400">
              <a:solidFill>
                <a:srgbClr val="000000"/>
              </a:solidFill>
              <a:latin typeface="Times New Roman" pitchFamily="18" charset="0"/>
              <a:cs typeface="Times New Roman" pitchFamily="18" charset="0"/>
            </a:endParaRPr>
          </a:p>
          <a:p>
            <a:pPr marL="457200" indent="-457200">
              <a:spcBef>
                <a:spcPct val="50000"/>
              </a:spcBef>
              <a:defRPr/>
            </a:pPr>
            <a:endParaRPr lang="en-US" sz="2400">
              <a:solidFill>
                <a:srgbClr val="000000"/>
              </a:solidFill>
              <a:latin typeface="Times New Roman" pitchFamily="18" charset="0"/>
              <a:cs typeface="Times New Roman" pitchFamily="18" charset="0"/>
            </a:endParaRPr>
          </a:p>
          <a:p>
            <a:pPr marL="457200" indent="-457200">
              <a:spcBef>
                <a:spcPct val="50000"/>
              </a:spcBef>
              <a:defRPr/>
            </a:pPr>
            <a:endParaRPr lang="en-US" sz="2400">
              <a:solidFill>
                <a:srgbClr val="000000"/>
              </a:solidFill>
              <a:latin typeface="Times New Roman" pitchFamily="18" charset="0"/>
              <a:cs typeface="Times New Roman" pitchFamily="18" charset="0"/>
            </a:endParaRPr>
          </a:p>
          <a:p>
            <a:pPr marL="457200" indent="-457200">
              <a:spcBef>
                <a:spcPct val="50000"/>
              </a:spcBef>
              <a:defRPr/>
            </a:pPr>
            <a:endParaRPr lang="en-US" sz="1600">
              <a:solidFill>
                <a:srgbClr val="000000"/>
              </a:solidFill>
              <a:latin typeface="Times New Roman" pitchFamily="18" charset="0"/>
              <a:cs typeface="Times New Roman" pitchFamily="18" charset="0"/>
            </a:endParaRPr>
          </a:p>
          <a:p>
            <a:pPr marL="457200" indent="-457200">
              <a:spcBef>
                <a:spcPct val="50000"/>
              </a:spcBef>
              <a:defRPr/>
            </a:pPr>
            <a:r>
              <a:rPr lang="en-US" sz="2400">
                <a:solidFill>
                  <a:srgbClr val="000000"/>
                </a:solidFill>
                <a:latin typeface="Times New Roman" pitchFamily="18" charset="0"/>
                <a:cs typeface="Times New Roman" pitchFamily="18" charset="0"/>
              </a:rPr>
              <a:t>11.That day, the number of killed persons in Shushan the capital was relayed to the king.</a:t>
            </a:r>
          </a:p>
        </p:txBody>
      </p:sp>
      <p:sp>
        <p:nvSpPr>
          <p:cNvPr id="80899" name="Text Box 3"/>
          <p:cNvSpPr txBox="1">
            <a:spLocks noChangeArrowheads="1"/>
          </p:cNvSpPr>
          <p:nvPr/>
        </p:nvSpPr>
        <p:spPr bwMode="auto">
          <a:xfrm>
            <a:off x="4572000" y="0"/>
            <a:ext cx="4572000" cy="5262563"/>
          </a:xfrm>
          <a:prstGeom prst="rect">
            <a:avLst/>
          </a:prstGeom>
          <a:noFill/>
          <a:ln w="9525">
            <a:noFill/>
            <a:miter lim="800000"/>
            <a:headEnd/>
            <a:tailEnd/>
          </a:ln>
          <a:effectLst/>
        </p:spPr>
        <p:txBody>
          <a:bodyPr>
            <a:spAutoFit/>
          </a:bodyPr>
          <a:lstStyle/>
          <a:p>
            <a:pPr algn="r" rtl="1">
              <a:spcBef>
                <a:spcPct val="50000"/>
              </a:spcBef>
              <a:defRPr/>
            </a:pPr>
            <a:r>
              <a:rPr lang="he-IL" sz="3200" b="1" dirty="0">
                <a:solidFill>
                  <a:srgbClr val="000000"/>
                </a:solidFill>
                <a:latin typeface="Arial" charset="0"/>
                <a:cs typeface="David" pitchFamily="2" charset="-79"/>
              </a:rPr>
              <a:t>י</a:t>
            </a:r>
            <a:r>
              <a:rPr lang="en-US" sz="3200" b="1" dirty="0">
                <a:solidFill>
                  <a:srgbClr val="000000"/>
                </a:solidFill>
                <a:latin typeface="Arial" charset="0"/>
                <a:cs typeface="David" pitchFamily="2" charset="-79"/>
              </a:rPr>
              <a:t>.</a:t>
            </a:r>
            <a:r>
              <a:rPr lang="he-IL" sz="3200" dirty="0">
                <a:solidFill>
                  <a:srgbClr val="000000"/>
                </a:solidFill>
                <a:latin typeface="Arial" charset="0"/>
                <a:cs typeface="David" pitchFamily="2" charset="-79"/>
              </a:rPr>
              <a:t> עֲשֶׂרֶת  {ר}</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בְּנֵי </a:t>
            </a:r>
            <a:r>
              <a:rPr lang="he-IL" sz="3200" b="1" u="sng" dirty="0">
                <a:solidFill>
                  <a:srgbClr val="000000"/>
                </a:solidFill>
                <a:effectLst>
                  <a:outerShdw blurRad="38100" dist="38100" dir="2700000" algn="tl">
                    <a:srgbClr val="FFFFFF"/>
                  </a:outerShdw>
                </a:effectLst>
                <a:latin typeface="Arial" charset="0"/>
                <a:cs typeface="David" pitchFamily="2" charset="-79"/>
              </a:rPr>
              <a:t>הָמָן</a:t>
            </a:r>
            <a:r>
              <a:rPr lang="he-IL" sz="3200" dirty="0">
                <a:solidFill>
                  <a:srgbClr val="000000"/>
                </a:solidFill>
                <a:latin typeface="Arial" charset="0"/>
                <a:cs typeface="David" pitchFamily="2" charset="-79"/>
              </a:rPr>
              <a:t> בֶּן </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הַמְּדָתָא, צֹרֵר הַיְּהוּדִים--</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הָרָגוּ; וּבַבִּזָּה--לֹא שָׁלְחוּ, </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אֶת </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יָדָם. </a:t>
            </a:r>
            <a:endParaRPr lang="en-US" sz="3200" dirty="0">
              <a:solidFill>
                <a:srgbClr val="000000"/>
              </a:solidFill>
              <a:latin typeface="Arial" charset="0"/>
              <a:cs typeface="David" pitchFamily="2" charset="-79"/>
            </a:endParaRPr>
          </a:p>
          <a:p>
            <a:pPr algn="r" rtl="1">
              <a:spcBef>
                <a:spcPct val="50000"/>
              </a:spcBef>
              <a:defRPr/>
            </a:pPr>
            <a:endParaRPr lang="en-US" sz="3200" dirty="0">
              <a:solidFill>
                <a:srgbClr val="000000"/>
              </a:solidFill>
              <a:latin typeface="Arial" charset="0"/>
              <a:cs typeface="David" pitchFamily="2" charset="-79"/>
            </a:endParaRPr>
          </a:p>
          <a:p>
            <a:pPr algn="r" rtl="1">
              <a:spcBef>
                <a:spcPct val="50000"/>
              </a:spcBef>
              <a:defRPr/>
            </a:pPr>
            <a:endParaRPr lang="en-US" sz="3200" dirty="0">
              <a:solidFill>
                <a:srgbClr val="000000"/>
              </a:solidFill>
              <a:latin typeface="Arial" charset="0"/>
              <a:cs typeface="David" pitchFamily="2" charset="-79"/>
            </a:endParaRPr>
          </a:p>
          <a:p>
            <a:pPr algn="r" rtl="1">
              <a:spcBef>
                <a:spcPct val="50000"/>
              </a:spcBef>
              <a:defRPr/>
            </a:pPr>
            <a:r>
              <a:rPr lang="he-IL" sz="3200" b="1" dirty="0">
                <a:solidFill>
                  <a:srgbClr val="000000"/>
                </a:solidFill>
                <a:latin typeface="Arial" charset="0"/>
                <a:cs typeface="David" pitchFamily="2" charset="-79"/>
              </a:rPr>
              <a:t>יא</a:t>
            </a:r>
            <a:r>
              <a:rPr lang="en-US" sz="3200" b="1" dirty="0">
                <a:solidFill>
                  <a:srgbClr val="000000"/>
                </a:solidFill>
                <a:latin typeface="Arial" charset="0"/>
                <a:cs typeface="David" pitchFamily="2" charset="-79"/>
              </a:rPr>
              <a:t>.</a:t>
            </a:r>
            <a:r>
              <a:rPr lang="he-IL" sz="3200" dirty="0">
                <a:solidFill>
                  <a:srgbClr val="000000"/>
                </a:solidFill>
                <a:latin typeface="Arial" charset="0"/>
                <a:cs typeface="David" pitchFamily="2" charset="-79"/>
              </a:rPr>
              <a:t> בַּיּוֹם הַהוּא, בָּא מִסְפַּר </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הַהֲרוּגִים בְּשׁוּשַׁן הַבִּירָה--</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לִפְנֵי הַמֶּלֶךְ.</a:t>
            </a:r>
            <a:endParaRPr lang="en-US" sz="3200" dirty="0">
              <a:solidFill>
                <a:srgbClr val="000000"/>
              </a:solidFill>
              <a:latin typeface="Arial" charset="0"/>
              <a:cs typeface="David" pitchFamily="2" charset="-79"/>
            </a:endParaRPr>
          </a:p>
        </p:txBody>
      </p:sp>
      <p:pic>
        <p:nvPicPr>
          <p:cNvPr id="4" name="Picture 3" descr="256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11738" y="2166938"/>
            <a:ext cx="2252662" cy="408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ay-gun-green-and-black-md.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4013" y="3725863"/>
            <a:ext cx="2270125" cy="183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ghtning Bolt 5"/>
          <p:cNvSpPr/>
          <p:nvPr/>
        </p:nvSpPr>
        <p:spPr>
          <a:xfrm rot="6807193">
            <a:off x="3256757" y="3074193"/>
            <a:ext cx="1035050" cy="1611313"/>
          </a:xfrm>
          <a:prstGeom prst="lightningBolt">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100"/>
                                        <p:tgtEl>
                                          <p:spTgt spid="6"/>
                                        </p:tgtEl>
                                      </p:cBhvr>
                                    </p:animEffect>
                                  </p:childTnLst>
                                </p:cTn>
                              </p:par>
                            </p:childTnLst>
                          </p:cTn>
                        </p:par>
                        <p:par>
                          <p:cTn id="16" fill="hold" nodeType="afterGroup">
                            <p:stCondLst>
                              <p:cond delay="1100"/>
                            </p:stCondLst>
                            <p:childTnLst>
                              <p:par>
                                <p:cTn id="17" presetID="32" presetClass="emph" presetSubtype="0" fill="hold" nodeType="afterEffect">
                                  <p:stCondLst>
                                    <p:cond delay="0"/>
                                  </p:stCondLst>
                                  <p:childTnLst>
                                    <p:animRot by="120000">
                                      <p:cBhvr>
                                        <p:cTn id="18" dur="100" fill="hold">
                                          <p:stCondLst>
                                            <p:cond delay="0"/>
                                          </p:stCondLst>
                                        </p:cTn>
                                        <p:tgtEl>
                                          <p:spTgt spid="4"/>
                                        </p:tgtEl>
                                        <p:attrNameLst>
                                          <p:attrName>r</p:attrName>
                                        </p:attrNameLst>
                                      </p:cBhvr>
                                    </p:animRot>
                                    <p:animRot by="-240000">
                                      <p:cBhvr>
                                        <p:cTn id="19" dur="200" fill="hold">
                                          <p:stCondLst>
                                            <p:cond delay="200"/>
                                          </p:stCondLst>
                                        </p:cTn>
                                        <p:tgtEl>
                                          <p:spTgt spid="4"/>
                                        </p:tgtEl>
                                        <p:attrNameLst>
                                          <p:attrName>r</p:attrName>
                                        </p:attrNameLst>
                                      </p:cBhvr>
                                    </p:animRot>
                                    <p:animRot by="240000">
                                      <p:cBhvr>
                                        <p:cTn id="20" dur="200" fill="hold">
                                          <p:stCondLst>
                                            <p:cond delay="400"/>
                                          </p:stCondLst>
                                        </p:cTn>
                                        <p:tgtEl>
                                          <p:spTgt spid="4"/>
                                        </p:tgtEl>
                                        <p:attrNameLst>
                                          <p:attrName>r</p:attrName>
                                        </p:attrNameLst>
                                      </p:cBhvr>
                                    </p:animRot>
                                    <p:animRot by="-240000">
                                      <p:cBhvr>
                                        <p:cTn id="21" dur="200" fill="hold">
                                          <p:stCondLst>
                                            <p:cond delay="600"/>
                                          </p:stCondLst>
                                        </p:cTn>
                                        <p:tgtEl>
                                          <p:spTgt spid="4"/>
                                        </p:tgtEl>
                                        <p:attrNameLst>
                                          <p:attrName>r</p:attrName>
                                        </p:attrNameLst>
                                      </p:cBhvr>
                                    </p:animRot>
                                    <p:animRot by="120000">
                                      <p:cBhvr>
                                        <p:cTn id="22" dur="200" fill="hold">
                                          <p:stCondLst>
                                            <p:cond delay="800"/>
                                          </p:stCondLst>
                                        </p:cTn>
                                        <p:tgtEl>
                                          <p:spTgt spid="4"/>
                                        </p:tgtEl>
                                        <p:attrNameLst>
                                          <p:attrName>r</p:attrName>
                                        </p:attrNameLst>
                                      </p:cBhvr>
                                    </p:animRot>
                                  </p:childTnLst>
                                </p:cTn>
                              </p:par>
                            </p:childTnLst>
                          </p:cTn>
                        </p:par>
                        <p:par>
                          <p:cTn id="23" fill="hold" nodeType="afterGroup">
                            <p:stCondLst>
                              <p:cond delay="2100"/>
                            </p:stCondLst>
                            <p:childTnLst>
                              <p:par>
                                <p:cTn id="24" presetID="6" presetClass="emph" presetSubtype="0" fill="hold" nodeType="afterEffect">
                                  <p:stCondLst>
                                    <p:cond delay="0"/>
                                  </p:stCondLst>
                                  <p:childTnLst>
                                    <p:animScale>
                                      <p:cBhvr>
                                        <p:cTn id="25" dur="1000" fill="hold"/>
                                        <p:tgtEl>
                                          <p:spTgt spid="4"/>
                                        </p:tgtEl>
                                      </p:cBhvr>
                                      <p:by x="25000" y="25000"/>
                                    </p:animScale>
                                  </p:childTnLst>
                                </p:cTn>
                              </p:par>
                              <p:par>
                                <p:cTn id="26" presetID="32" presetClass="emph" presetSubtype="0" fill="hold" nodeType="withEffect">
                                  <p:stCondLst>
                                    <p:cond delay="0"/>
                                  </p:stCondLst>
                                  <p:childTnLst>
                                    <p:animRot by="120000">
                                      <p:cBhvr>
                                        <p:cTn id="27" dur="100" fill="hold">
                                          <p:stCondLst>
                                            <p:cond delay="0"/>
                                          </p:stCondLst>
                                        </p:cTn>
                                        <p:tgtEl>
                                          <p:spTgt spid="4"/>
                                        </p:tgtEl>
                                        <p:attrNameLst>
                                          <p:attrName>r</p:attrName>
                                        </p:attrNameLst>
                                      </p:cBhvr>
                                    </p:animRot>
                                    <p:animRot by="-240000">
                                      <p:cBhvr>
                                        <p:cTn id="28" dur="200" fill="hold">
                                          <p:stCondLst>
                                            <p:cond delay="200"/>
                                          </p:stCondLst>
                                        </p:cTn>
                                        <p:tgtEl>
                                          <p:spTgt spid="4"/>
                                        </p:tgtEl>
                                        <p:attrNameLst>
                                          <p:attrName>r</p:attrName>
                                        </p:attrNameLst>
                                      </p:cBhvr>
                                    </p:animRot>
                                    <p:animRot by="240000">
                                      <p:cBhvr>
                                        <p:cTn id="29" dur="200" fill="hold">
                                          <p:stCondLst>
                                            <p:cond delay="400"/>
                                          </p:stCondLst>
                                        </p:cTn>
                                        <p:tgtEl>
                                          <p:spTgt spid="4"/>
                                        </p:tgtEl>
                                        <p:attrNameLst>
                                          <p:attrName>r</p:attrName>
                                        </p:attrNameLst>
                                      </p:cBhvr>
                                    </p:animRot>
                                    <p:animRot by="-240000">
                                      <p:cBhvr>
                                        <p:cTn id="30" dur="200" fill="hold">
                                          <p:stCondLst>
                                            <p:cond delay="600"/>
                                          </p:stCondLst>
                                        </p:cTn>
                                        <p:tgtEl>
                                          <p:spTgt spid="4"/>
                                        </p:tgtEl>
                                        <p:attrNameLst>
                                          <p:attrName>r</p:attrName>
                                        </p:attrNameLst>
                                      </p:cBhvr>
                                    </p:animRot>
                                    <p:animRot by="120000">
                                      <p:cBhvr>
                                        <p:cTn id="31" dur="200" fill="hold">
                                          <p:stCondLst>
                                            <p:cond delay="800"/>
                                          </p:stCondLst>
                                        </p:cTn>
                                        <p:tgtEl>
                                          <p:spTgt spid="4"/>
                                        </p:tgtEl>
                                        <p:attrNameLst>
                                          <p:attrName>r</p:attrName>
                                        </p:attrNameLst>
                                      </p:cBhvr>
                                    </p:animRot>
                                  </p:childTnLst>
                                </p:cTn>
                              </p:par>
                            </p:childTnLst>
                          </p:cTn>
                        </p:par>
                        <p:par>
                          <p:cTn id="32" fill="hold" nodeType="afterGroup">
                            <p:stCondLst>
                              <p:cond delay="3100"/>
                            </p:stCondLst>
                            <p:childTnLst>
                              <p:par>
                                <p:cTn id="33" presetID="53" presetClass="exit" presetSubtype="32" fill="hold" nodeType="afterEffect">
                                  <p:stCondLst>
                                    <p:cond delay="0"/>
                                  </p:stCondLst>
                                  <p:childTnLst>
                                    <p:anim calcmode="lin" valueType="num">
                                      <p:cBhvr>
                                        <p:cTn id="34" dur="500"/>
                                        <p:tgtEl>
                                          <p:spTgt spid="4"/>
                                        </p:tgtEl>
                                        <p:attrNameLst>
                                          <p:attrName>ppt_w</p:attrName>
                                        </p:attrNameLst>
                                      </p:cBhvr>
                                      <p:tavLst>
                                        <p:tav tm="0">
                                          <p:val>
                                            <p:strVal val="ppt_w"/>
                                          </p:val>
                                        </p:tav>
                                        <p:tav tm="100000">
                                          <p:val>
                                            <p:fltVal val="0"/>
                                          </p:val>
                                        </p:tav>
                                      </p:tavLst>
                                    </p:anim>
                                    <p:anim calcmode="lin" valueType="num">
                                      <p:cBhvr>
                                        <p:cTn id="35" dur="500"/>
                                        <p:tgtEl>
                                          <p:spTgt spid="4"/>
                                        </p:tgtEl>
                                        <p:attrNameLst>
                                          <p:attrName>ppt_h</p:attrName>
                                        </p:attrNameLst>
                                      </p:cBhvr>
                                      <p:tavLst>
                                        <p:tav tm="0">
                                          <p:val>
                                            <p:strVal val="ppt_h"/>
                                          </p:val>
                                        </p:tav>
                                        <p:tav tm="100000">
                                          <p:val>
                                            <p:fltVal val="0"/>
                                          </p:val>
                                        </p:tav>
                                      </p:tavLst>
                                    </p:anim>
                                    <p:animEffect transition="out" filter="fade">
                                      <p:cBhvr>
                                        <p:cTn id="36" dur="500"/>
                                        <p:tgtEl>
                                          <p:spTgt spid="4"/>
                                        </p:tgtEl>
                                      </p:cBhvr>
                                    </p:animEffect>
                                    <p:set>
                                      <p:cBhvr>
                                        <p:cTn id="37" dur="1" fill="hold">
                                          <p:stCondLst>
                                            <p:cond delay="499"/>
                                          </p:stCondLst>
                                        </p:cTn>
                                        <p:tgtEl>
                                          <p:spTgt spid="4"/>
                                        </p:tgtEl>
                                        <p:attrNameLst>
                                          <p:attrName>style.visibility</p:attrName>
                                        </p:attrNameLst>
                                      </p:cBhvr>
                                      <p:to>
                                        <p:strVal val="hidden"/>
                                      </p:to>
                                    </p:set>
                                  </p:childTnLst>
                                </p:cTn>
                              </p:par>
                            </p:childTnLst>
                          </p:cTn>
                        </p:par>
                        <p:par>
                          <p:cTn id="38" fill="hold" nodeType="afterGroup">
                            <p:stCondLst>
                              <p:cond delay="3600"/>
                            </p:stCondLst>
                            <p:childTnLst>
                              <p:par>
                                <p:cTn id="39" presetID="9" presetClass="exit" presetSubtype="0" fill="hold" nodeType="afterEffect">
                                  <p:stCondLst>
                                    <p:cond delay="1000"/>
                                  </p:stCondLst>
                                  <p:childTnLst>
                                    <p:animEffect transition="out" filter="dissolve">
                                      <p:cBhvr>
                                        <p:cTn id="40" dur="500"/>
                                        <p:tgtEl>
                                          <p:spTgt spid="5"/>
                                        </p:tgtEl>
                                      </p:cBhvr>
                                    </p:animEffect>
                                    <p:set>
                                      <p:cBhvr>
                                        <p:cTn id="41" dur="1" fill="hold">
                                          <p:stCondLst>
                                            <p:cond delay="499"/>
                                          </p:stCondLst>
                                        </p:cTn>
                                        <p:tgtEl>
                                          <p:spTgt spid="5"/>
                                        </p:tgtEl>
                                        <p:attrNameLst>
                                          <p:attrName>style.visibility</p:attrName>
                                        </p:attrNameLst>
                                      </p:cBhvr>
                                      <p:to>
                                        <p:strVal val="hidden"/>
                                      </p:to>
                                    </p:set>
                                  </p:childTnLst>
                                </p:cTn>
                              </p:par>
                              <p:par>
                                <p:cTn id="42" presetID="9" presetClass="exit" presetSubtype="0" fill="hold" grpId="1" nodeType="withEffect">
                                  <p:stCondLst>
                                    <p:cond delay="1000"/>
                                  </p:stCondLst>
                                  <p:childTnLst>
                                    <p:animEffect transition="out" filter="dissolve">
                                      <p:cBhvr>
                                        <p:cTn id="43" dur="500"/>
                                        <p:tgtEl>
                                          <p:spTgt spid="6"/>
                                        </p:tgtEl>
                                      </p:cBhvr>
                                    </p:animEffect>
                                    <p:set>
                                      <p:cBhvr>
                                        <p:cTn id="44"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2"/>
          <p:cNvSpPr txBox="1">
            <a:spLocks noChangeArrowheads="1"/>
          </p:cNvSpPr>
          <p:nvPr/>
        </p:nvSpPr>
        <p:spPr bwMode="auto">
          <a:xfrm>
            <a:off x="0" y="0"/>
            <a:ext cx="4572000" cy="6186488"/>
          </a:xfrm>
          <a:prstGeom prst="rect">
            <a:avLst/>
          </a:prstGeom>
          <a:noFill/>
          <a:ln w="9525">
            <a:noFill/>
            <a:miter lim="800000"/>
            <a:headEnd/>
            <a:tailEnd/>
          </a:ln>
          <a:effectLst/>
        </p:spPr>
        <p:txBody>
          <a:bodyPr>
            <a:spAutoFit/>
          </a:bodyPr>
          <a:lstStyle/>
          <a:p>
            <a:pPr marL="457200" indent="-457200">
              <a:spcBef>
                <a:spcPct val="50000"/>
              </a:spcBef>
              <a:buFontTx/>
              <a:buAutoNum type="arabicPeriod" startAt="12"/>
              <a:defRPr/>
            </a:pPr>
            <a:r>
              <a:rPr lang="en-US" sz="2400">
                <a:solidFill>
                  <a:srgbClr val="000000"/>
                </a:solidFill>
                <a:latin typeface="Times New Roman" pitchFamily="18" charset="0"/>
                <a:cs typeface="Times New Roman" pitchFamily="18" charset="0"/>
              </a:rPr>
              <a:t>The king said to Queen Esther, "In Shushan the capital, the Jews killed and destroyed five hundred men and the ten sons of </a:t>
            </a:r>
            <a:r>
              <a:rPr lang="en-US" sz="2400" b="1" i="1" u="sng">
                <a:solidFill>
                  <a:srgbClr val="000000"/>
                </a:solidFill>
                <a:effectLst>
                  <a:outerShdw blurRad="38100" dist="38100" dir="2700000" algn="tl">
                    <a:srgbClr val="FFFFFF"/>
                  </a:outerShdw>
                </a:effectLst>
                <a:latin typeface="Times New Roman" pitchFamily="18" charset="0"/>
                <a:cs typeface="Times New Roman" pitchFamily="18" charset="0"/>
              </a:rPr>
              <a:t>Haman</a:t>
            </a:r>
            <a:r>
              <a:rPr lang="en-US" sz="2400">
                <a:solidFill>
                  <a:srgbClr val="000000"/>
                </a:solidFill>
                <a:latin typeface="Times New Roman" pitchFamily="18" charset="0"/>
                <a:cs typeface="Times New Roman" pitchFamily="18" charset="0"/>
              </a:rPr>
              <a:t>; what have they done in the other provinces of the King? What is your plea? It will be granted you. What is your additional request? It will be fulfilled." </a:t>
            </a:r>
            <a:endParaRPr lang="en-US" sz="1400" b="1">
              <a:solidFill>
                <a:srgbClr val="000000"/>
              </a:solidFill>
              <a:latin typeface="Times New Roman" pitchFamily="18" charset="0"/>
              <a:cs typeface="Times New Roman" pitchFamily="18" charset="0"/>
            </a:endParaRPr>
          </a:p>
          <a:p>
            <a:pPr marL="457200" indent="-457200">
              <a:spcBef>
                <a:spcPct val="50000"/>
              </a:spcBef>
              <a:buFontTx/>
              <a:buAutoNum type="arabicPeriod" startAt="12"/>
              <a:defRPr/>
            </a:pPr>
            <a:r>
              <a:rPr lang="en-US" sz="2400">
                <a:solidFill>
                  <a:srgbClr val="000000"/>
                </a:solidFill>
                <a:latin typeface="Times New Roman" pitchFamily="18" charset="0"/>
                <a:cs typeface="Times New Roman" pitchFamily="18" charset="0"/>
              </a:rPr>
              <a:t>Esther replied, "If it please the King, let the Jews of Shushan be allowed to do tomorrow what was lawful today, and let the ten sons of </a:t>
            </a:r>
            <a:r>
              <a:rPr lang="en-US" sz="2400" b="1" i="1" u="sng">
                <a:solidFill>
                  <a:srgbClr val="000000"/>
                </a:solidFill>
                <a:effectLst>
                  <a:outerShdw blurRad="38100" dist="38100" dir="2700000" algn="tl">
                    <a:srgbClr val="FFFFFF"/>
                  </a:outerShdw>
                </a:effectLst>
                <a:latin typeface="Times New Roman" pitchFamily="18" charset="0"/>
                <a:cs typeface="Times New Roman" pitchFamily="18" charset="0"/>
              </a:rPr>
              <a:t>Haman</a:t>
            </a:r>
            <a:r>
              <a:rPr lang="en-US" sz="2400">
                <a:solidFill>
                  <a:srgbClr val="000000"/>
                </a:solidFill>
                <a:latin typeface="Times New Roman" pitchFamily="18" charset="0"/>
                <a:cs typeface="Times New Roman" pitchFamily="18" charset="0"/>
              </a:rPr>
              <a:t> be hanged on the gallows."</a:t>
            </a:r>
          </a:p>
        </p:txBody>
      </p:sp>
      <p:sp>
        <p:nvSpPr>
          <p:cNvPr id="81923" name="Text Box 3"/>
          <p:cNvSpPr txBox="1">
            <a:spLocks noChangeArrowheads="1"/>
          </p:cNvSpPr>
          <p:nvPr/>
        </p:nvSpPr>
        <p:spPr bwMode="auto">
          <a:xfrm>
            <a:off x="4419600" y="0"/>
            <a:ext cx="4724400" cy="6924675"/>
          </a:xfrm>
          <a:prstGeom prst="rect">
            <a:avLst/>
          </a:prstGeom>
          <a:noFill/>
          <a:ln w="9525">
            <a:noFill/>
            <a:miter lim="800000"/>
            <a:headEnd/>
            <a:tailEnd/>
          </a:ln>
          <a:effectLst/>
        </p:spPr>
        <p:txBody>
          <a:bodyPr>
            <a:spAutoFit/>
          </a:bodyPr>
          <a:lstStyle/>
          <a:p>
            <a:pPr algn="r" rtl="1">
              <a:spcBef>
                <a:spcPct val="50000"/>
              </a:spcBef>
              <a:defRPr/>
            </a:pPr>
            <a:r>
              <a:rPr lang="he-IL" sz="3200" b="1">
                <a:solidFill>
                  <a:srgbClr val="000000"/>
                </a:solidFill>
                <a:latin typeface="Arial" charset="0"/>
                <a:cs typeface="David" pitchFamily="2" charset="-79"/>
              </a:rPr>
              <a:t>יב</a:t>
            </a:r>
            <a:r>
              <a:rPr lang="en-US" sz="3200" b="1">
                <a:solidFill>
                  <a:srgbClr val="000000"/>
                </a:solidFill>
                <a:latin typeface="Arial" charset="0"/>
                <a:cs typeface="David" pitchFamily="2" charset="-79"/>
              </a:rPr>
              <a:t>.</a:t>
            </a:r>
            <a:r>
              <a:rPr lang="he-IL" sz="3200">
                <a:solidFill>
                  <a:srgbClr val="000000"/>
                </a:solidFill>
                <a:latin typeface="Arial" charset="0"/>
                <a:cs typeface="David" pitchFamily="2" charset="-79"/>
              </a:rPr>
              <a:t> וַיֹּאמֶר הַמֶּלֶךְ לְאֶסְתֵּר </a:t>
            </a:r>
            <a:r>
              <a:rPr lang="en-US" sz="3200">
                <a:solidFill>
                  <a:srgbClr val="000000"/>
                </a:solidFill>
                <a:latin typeface="Arial" charset="0"/>
                <a:cs typeface="David" pitchFamily="2" charset="-79"/>
              </a:rPr>
              <a:t>           </a:t>
            </a:r>
            <a:r>
              <a:rPr lang="he-IL" sz="3200">
                <a:solidFill>
                  <a:srgbClr val="000000"/>
                </a:solidFill>
                <a:latin typeface="Arial" charset="0"/>
                <a:cs typeface="David" pitchFamily="2" charset="-79"/>
              </a:rPr>
              <a:t>הַמַּלְכָּה, בְּשׁוּשַׁן הַבִּירָה הָרְגוּ </a:t>
            </a:r>
            <a:r>
              <a:rPr lang="en-US" sz="3200">
                <a:solidFill>
                  <a:srgbClr val="000000"/>
                </a:solidFill>
                <a:latin typeface="Arial" charset="0"/>
                <a:cs typeface="David" pitchFamily="2" charset="-79"/>
              </a:rPr>
              <a:t>     </a:t>
            </a:r>
            <a:r>
              <a:rPr lang="he-IL" sz="3200">
                <a:solidFill>
                  <a:srgbClr val="000000"/>
                </a:solidFill>
                <a:latin typeface="Arial" charset="0"/>
                <a:cs typeface="David" pitchFamily="2" charset="-79"/>
              </a:rPr>
              <a:t>הַיְּהוּדִים וְאַבֵּד חֲמֵשׁ מֵאוֹת </a:t>
            </a:r>
            <a:r>
              <a:rPr lang="en-US" sz="3200">
                <a:solidFill>
                  <a:srgbClr val="000000"/>
                </a:solidFill>
                <a:latin typeface="Arial" charset="0"/>
                <a:cs typeface="David" pitchFamily="2" charset="-79"/>
              </a:rPr>
              <a:t>     </a:t>
            </a:r>
            <a:r>
              <a:rPr lang="he-IL" sz="3200">
                <a:solidFill>
                  <a:srgbClr val="000000"/>
                </a:solidFill>
                <a:latin typeface="Arial" charset="0"/>
                <a:cs typeface="David" pitchFamily="2" charset="-79"/>
              </a:rPr>
              <a:t>אִישׁ וְאֵת עֲשֶׂרֶת בְּנֵי </a:t>
            </a:r>
            <a:r>
              <a:rPr lang="he-IL" sz="3200" b="1" u="sng">
                <a:solidFill>
                  <a:srgbClr val="000000"/>
                </a:solidFill>
                <a:effectLst>
                  <a:outerShdw blurRad="38100" dist="38100" dir="2700000" algn="tl">
                    <a:srgbClr val="808080"/>
                  </a:outerShdw>
                </a:effectLst>
                <a:latin typeface="Arial" charset="0"/>
                <a:cs typeface="David" pitchFamily="2" charset="-79"/>
              </a:rPr>
              <a:t>הָמָן</a:t>
            </a:r>
            <a:r>
              <a:rPr lang="he-IL" sz="3200">
                <a:solidFill>
                  <a:srgbClr val="000000"/>
                </a:solidFill>
                <a:latin typeface="Arial" charset="0"/>
                <a:cs typeface="David" pitchFamily="2" charset="-79"/>
              </a:rPr>
              <a:t>--</a:t>
            </a:r>
            <a:r>
              <a:rPr lang="en-US" sz="3200">
                <a:solidFill>
                  <a:srgbClr val="000000"/>
                </a:solidFill>
                <a:latin typeface="Arial" charset="0"/>
                <a:cs typeface="David" pitchFamily="2" charset="-79"/>
              </a:rPr>
              <a:t>       </a:t>
            </a:r>
            <a:r>
              <a:rPr lang="he-IL" sz="3200">
                <a:solidFill>
                  <a:srgbClr val="000000"/>
                </a:solidFill>
                <a:latin typeface="Arial" charset="0"/>
                <a:cs typeface="David" pitchFamily="2" charset="-79"/>
              </a:rPr>
              <a:t>בִּשְׁאָר מְדִינוֹת הַמֶּלֶךְ, מֶה </a:t>
            </a:r>
            <a:r>
              <a:rPr lang="en-US" sz="3200">
                <a:solidFill>
                  <a:srgbClr val="000000"/>
                </a:solidFill>
                <a:latin typeface="Arial" charset="0"/>
                <a:cs typeface="David" pitchFamily="2" charset="-79"/>
              </a:rPr>
              <a:t>       </a:t>
            </a:r>
            <a:r>
              <a:rPr lang="he-IL" sz="3200">
                <a:solidFill>
                  <a:srgbClr val="000000"/>
                </a:solidFill>
                <a:latin typeface="Arial" charset="0"/>
                <a:cs typeface="David" pitchFamily="2" charset="-79"/>
              </a:rPr>
              <a:t>עָשׂוּ; וּמַה שְּׁאֵלָתֵךְ וְיִנָּתֵן לָךְ, </a:t>
            </a:r>
            <a:r>
              <a:rPr lang="en-US" sz="3200">
                <a:solidFill>
                  <a:srgbClr val="000000"/>
                </a:solidFill>
                <a:latin typeface="Arial" charset="0"/>
                <a:cs typeface="David" pitchFamily="2" charset="-79"/>
              </a:rPr>
              <a:t>     </a:t>
            </a:r>
            <a:r>
              <a:rPr lang="he-IL" sz="3200">
                <a:solidFill>
                  <a:srgbClr val="000000"/>
                </a:solidFill>
                <a:latin typeface="Arial" charset="0"/>
                <a:cs typeface="David" pitchFamily="2" charset="-79"/>
              </a:rPr>
              <a:t>וּמַה בַּקָּשָׁתֵךְ עוֹד וְתֵעָשׂ. </a:t>
            </a:r>
            <a:endParaRPr lang="en-US" sz="3200">
              <a:solidFill>
                <a:srgbClr val="000000"/>
              </a:solidFill>
              <a:latin typeface="Arial" charset="0"/>
              <a:cs typeface="David" pitchFamily="2" charset="-79"/>
            </a:endParaRPr>
          </a:p>
          <a:p>
            <a:pPr algn="r" rtl="1">
              <a:spcBef>
                <a:spcPct val="50000"/>
              </a:spcBef>
              <a:defRPr/>
            </a:pPr>
            <a:endParaRPr lang="en-US">
              <a:solidFill>
                <a:srgbClr val="000000"/>
              </a:solidFill>
              <a:latin typeface="Arial" charset="0"/>
              <a:cs typeface="David" pitchFamily="2" charset="-79"/>
            </a:endParaRPr>
          </a:p>
          <a:p>
            <a:pPr algn="r" rtl="1">
              <a:spcBef>
                <a:spcPct val="50000"/>
              </a:spcBef>
              <a:defRPr/>
            </a:pPr>
            <a:r>
              <a:rPr lang="he-IL" sz="3200" b="1">
                <a:solidFill>
                  <a:srgbClr val="000000"/>
                </a:solidFill>
                <a:latin typeface="Arial" charset="0"/>
                <a:cs typeface="David" pitchFamily="2" charset="-79"/>
              </a:rPr>
              <a:t>יג</a:t>
            </a:r>
            <a:r>
              <a:rPr lang="en-US" sz="3200" b="1">
                <a:solidFill>
                  <a:srgbClr val="000000"/>
                </a:solidFill>
                <a:latin typeface="Arial" charset="0"/>
                <a:cs typeface="David" pitchFamily="2" charset="-79"/>
              </a:rPr>
              <a:t>.</a:t>
            </a:r>
            <a:r>
              <a:rPr lang="he-IL" sz="3200">
                <a:solidFill>
                  <a:srgbClr val="000000"/>
                </a:solidFill>
                <a:latin typeface="Arial" charset="0"/>
                <a:cs typeface="David" pitchFamily="2" charset="-79"/>
              </a:rPr>
              <a:t> וַתֹּאמֶר אֶסְתֵּר, אִם עַל </a:t>
            </a:r>
            <a:r>
              <a:rPr lang="en-US" sz="3200">
                <a:solidFill>
                  <a:srgbClr val="000000"/>
                </a:solidFill>
                <a:latin typeface="Arial" charset="0"/>
                <a:cs typeface="David" pitchFamily="2" charset="-79"/>
              </a:rPr>
              <a:t>           </a:t>
            </a:r>
            <a:r>
              <a:rPr lang="he-IL" sz="3200">
                <a:solidFill>
                  <a:srgbClr val="000000"/>
                </a:solidFill>
                <a:latin typeface="Arial" charset="0"/>
                <a:cs typeface="David" pitchFamily="2" charset="-79"/>
              </a:rPr>
              <a:t>הַמֶּלֶךְ טוֹב--יִנָּתֵן גַּם מָחָר </a:t>
            </a:r>
            <a:r>
              <a:rPr lang="en-US" sz="3200">
                <a:solidFill>
                  <a:srgbClr val="000000"/>
                </a:solidFill>
                <a:latin typeface="Arial" charset="0"/>
                <a:cs typeface="David" pitchFamily="2" charset="-79"/>
              </a:rPr>
              <a:t>       </a:t>
            </a:r>
            <a:r>
              <a:rPr lang="he-IL" sz="3200">
                <a:solidFill>
                  <a:srgbClr val="000000"/>
                </a:solidFill>
                <a:latin typeface="Arial" charset="0"/>
                <a:cs typeface="David" pitchFamily="2" charset="-79"/>
              </a:rPr>
              <a:t>לַיְּהוּדִים אֲשֶׁר בְּשׁוּשָׁן, </a:t>
            </a:r>
            <a:r>
              <a:rPr lang="en-US" sz="3200">
                <a:solidFill>
                  <a:srgbClr val="000000"/>
                </a:solidFill>
                <a:latin typeface="Arial" charset="0"/>
                <a:cs typeface="David" pitchFamily="2" charset="-79"/>
              </a:rPr>
              <a:t>           </a:t>
            </a:r>
            <a:r>
              <a:rPr lang="he-IL" sz="3200">
                <a:solidFill>
                  <a:srgbClr val="000000"/>
                </a:solidFill>
                <a:latin typeface="Arial" charset="0"/>
                <a:cs typeface="David" pitchFamily="2" charset="-79"/>
              </a:rPr>
              <a:t>לַעֲשׂוֹת כְּדָת הַיּוֹם; וְאֵת </a:t>
            </a:r>
            <a:r>
              <a:rPr lang="en-US" sz="3200">
                <a:solidFill>
                  <a:srgbClr val="000000"/>
                </a:solidFill>
                <a:latin typeface="Arial" charset="0"/>
                <a:cs typeface="David" pitchFamily="2" charset="-79"/>
              </a:rPr>
              <a:t>         </a:t>
            </a:r>
            <a:r>
              <a:rPr lang="he-IL" sz="3200">
                <a:solidFill>
                  <a:srgbClr val="000000"/>
                </a:solidFill>
                <a:latin typeface="Arial" charset="0"/>
                <a:cs typeface="David" pitchFamily="2" charset="-79"/>
              </a:rPr>
              <a:t>עֲשֶׂרֶת בְּנֵי </a:t>
            </a:r>
            <a:r>
              <a:rPr lang="he-IL" sz="3200" b="1" u="sng">
                <a:solidFill>
                  <a:srgbClr val="000000"/>
                </a:solidFill>
                <a:effectLst>
                  <a:outerShdw blurRad="38100" dist="38100" dir="2700000" algn="tl">
                    <a:srgbClr val="808080"/>
                  </a:outerShdw>
                </a:effectLst>
                <a:latin typeface="Arial" charset="0"/>
                <a:cs typeface="David" pitchFamily="2" charset="-79"/>
              </a:rPr>
              <a:t>הָמָן</a:t>
            </a:r>
            <a:r>
              <a:rPr lang="he-IL" sz="3200">
                <a:solidFill>
                  <a:srgbClr val="000000"/>
                </a:solidFill>
                <a:latin typeface="Arial" charset="0"/>
                <a:cs typeface="David" pitchFamily="2" charset="-79"/>
              </a:rPr>
              <a:t>, יִתְלוּ עַל </a:t>
            </a:r>
            <a:r>
              <a:rPr lang="en-US" sz="3200">
                <a:solidFill>
                  <a:srgbClr val="000000"/>
                </a:solidFill>
                <a:latin typeface="Arial" charset="0"/>
                <a:cs typeface="David" pitchFamily="2" charset="-79"/>
              </a:rPr>
              <a:t>         </a:t>
            </a:r>
            <a:r>
              <a:rPr lang="he-IL" sz="3200">
                <a:solidFill>
                  <a:srgbClr val="000000"/>
                </a:solidFill>
                <a:latin typeface="Arial" charset="0"/>
                <a:cs typeface="David" pitchFamily="2" charset="-79"/>
              </a:rPr>
              <a:t>הָעֵץ.</a:t>
            </a:r>
            <a:endParaRPr lang="en-US" sz="3200">
              <a:solidFill>
                <a:srgbClr val="000000"/>
              </a:solidFill>
              <a:latin typeface="Arial" charset="0"/>
              <a:cs typeface="David" pitchFamily="2" charset="-79"/>
            </a:endParaRPr>
          </a:p>
        </p:txBody>
      </p:sp>
      <p:sp>
        <p:nvSpPr>
          <p:cNvPr id="4" name="Trapezoid 3"/>
          <p:cNvSpPr/>
          <p:nvPr/>
        </p:nvSpPr>
        <p:spPr>
          <a:xfrm>
            <a:off x="1925638" y="2233613"/>
            <a:ext cx="5205412" cy="4624387"/>
          </a:xfrm>
          <a:prstGeom prst="trapezoid">
            <a:avLst>
              <a:gd name="adj" fmla="val 47986"/>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60500" y="269875"/>
            <a:ext cx="6116638"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256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92488" y="2940050"/>
            <a:ext cx="2254250" cy="407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256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92488" y="2041525"/>
            <a:ext cx="2254250" cy="408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51e86c9fc0c48.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76438" y="1384300"/>
            <a:ext cx="5715001"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2" presetClass="entr" presetSubtype="2"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2000"/>
                            </p:stCondLst>
                            <p:childTnLst>
                              <p:par>
                                <p:cTn id="15" presetID="22" presetClass="entr" presetSubtype="1"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1000"/>
                                        <p:tgtEl>
                                          <p:spTgt spid="4"/>
                                        </p:tgtEl>
                                      </p:cBhvr>
                                    </p:animEffect>
                                  </p:childTnLst>
                                </p:cTn>
                              </p:par>
                            </p:childTnLst>
                          </p:cTn>
                        </p:par>
                        <p:par>
                          <p:cTn id="18" fill="hold" nodeType="afterGroup">
                            <p:stCondLst>
                              <p:cond delay="3000"/>
                            </p:stCondLst>
                            <p:childTnLst>
                              <p:par>
                                <p:cTn id="19" presetID="9" presetClass="exit" presetSubtype="0" fill="hold" nodeType="afterEffect">
                                  <p:stCondLst>
                                    <p:cond delay="0"/>
                                  </p:stCondLst>
                                  <p:childTnLst>
                                    <p:animEffect transition="out" filter="dissolve">
                                      <p:cBhvr>
                                        <p:cTn id="20" dur="3000"/>
                                        <p:tgtEl>
                                          <p:spTgt spid="6"/>
                                        </p:tgtEl>
                                      </p:cBhvr>
                                    </p:animEffect>
                                    <p:set>
                                      <p:cBhvr>
                                        <p:cTn id="21" dur="1" fill="hold">
                                          <p:stCondLst>
                                            <p:cond delay="2999"/>
                                          </p:stCondLst>
                                        </p:cTn>
                                        <p:tgtEl>
                                          <p:spTgt spid="6"/>
                                        </p:tgtEl>
                                        <p:attrNameLst>
                                          <p:attrName>style.visibility</p:attrName>
                                        </p:attrNameLst>
                                      </p:cBhvr>
                                      <p:to>
                                        <p:strVal val="hidden"/>
                                      </p:to>
                                    </p:set>
                                  </p:childTnLst>
                                </p:cTn>
                              </p:par>
                            </p:childTnLst>
                          </p:cTn>
                        </p:par>
                        <p:par>
                          <p:cTn id="22" fill="hold" nodeType="afterGroup">
                            <p:stCondLst>
                              <p:cond delay="6000"/>
                            </p:stCondLst>
                            <p:childTnLst>
                              <p:par>
                                <p:cTn id="23" presetID="22" presetClass="exit" presetSubtype="4" fill="hold" nodeType="afterEffect">
                                  <p:stCondLst>
                                    <p:cond delay="0"/>
                                  </p:stCondLst>
                                  <p:childTnLst>
                                    <p:animEffect transition="out" filter="wipe(down)">
                                      <p:cBhvr>
                                        <p:cTn id="24" dur="1000"/>
                                        <p:tgtEl>
                                          <p:spTgt spid="4"/>
                                        </p:tgtEl>
                                      </p:cBhvr>
                                    </p:animEffect>
                                    <p:set>
                                      <p:cBhvr>
                                        <p:cTn id="25" dur="1" fill="hold">
                                          <p:stCondLst>
                                            <p:cond delay="999"/>
                                          </p:stCondLst>
                                        </p:cTn>
                                        <p:tgtEl>
                                          <p:spTgt spid="4"/>
                                        </p:tgtEl>
                                        <p:attrNameLst>
                                          <p:attrName>style.visibility</p:attrName>
                                        </p:attrNameLst>
                                      </p:cBhvr>
                                      <p:to>
                                        <p:strVal val="hidden"/>
                                      </p:to>
                                    </p:set>
                                  </p:childTnLst>
                                </p:cTn>
                              </p:par>
                            </p:childTnLst>
                          </p:cTn>
                        </p:par>
                        <p:par>
                          <p:cTn id="26" fill="hold" nodeType="afterGroup">
                            <p:stCondLst>
                              <p:cond delay="7000"/>
                            </p:stCondLst>
                            <p:childTnLst>
                              <p:par>
                                <p:cTn id="27" presetID="2" presetClass="exit" presetSubtype="8" fill="hold" nodeType="afterEffect">
                                  <p:stCondLst>
                                    <p:cond delay="0"/>
                                  </p:stCondLst>
                                  <p:childTnLst>
                                    <p:anim calcmode="lin" valueType="num">
                                      <p:cBhvr additive="base">
                                        <p:cTn id="28" dur="1000"/>
                                        <p:tgtEl>
                                          <p:spTgt spid="5"/>
                                        </p:tgtEl>
                                        <p:attrNameLst>
                                          <p:attrName>ppt_x</p:attrName>
                                        </p:attrNameLst>
                                      </p:cBhvr>
                                      <p:tavLst>
                                        <p:tav tm="0">
                                          <p:val>
                                            <p:strVal val="ppt_x"/>
                                          </p:val>
                                        </p:tav>
                                        <p:tav tm="100000">
                                          <p:val>
                                            <p:strVal val="0-ppt_w/2"/>
                                          </p:val>
                                        </p:tav>
                                      </p:tavLst>
                                    </p:anim>
                                    <p:anim calcmode="lin" valueType="num">
                                      <p:cBhvr additive="base">
                                        <p:cTn id="29" dur="1000"/>
                                        <p:tgtEl>
                                          <p:spTgt spid="5"/>
                                        </p:tgtEl>
                                        <p:attrNameLst>
                                          <p:attrName>ppt_y</p:attrName>
                                        </p:attrNameLst>
                                      </p:cBhvr>
                                      <p:tavLst>
                                        <p:tav tm="0">
                                          <p:val>
                                            <p:strVal val="ppt_y"/>
                                          </p:val>
                                        </p:tav>
                                        <p:tav tm="100000">
                                          <p:val>
                                            <p:strVal val="ppt_y"/>
                                          </p:val>
                                        </p:tav>
                                      </p:tavLst>
                                    </p:anim>
                                    <p:set>
                                      <p:cBhvr>
                                        <p:cTn id="30" dur="1" fill="hold">
                                          <p:stCondLst>
                                            <p:cond delay="999"/>
                                          </p:stCondLst>
                                        </p:cTn>
                                        <p:tgtEl>
                                          <p:spTgt spid="5"/>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800" fill="hold"/>
                                        <p:tgtEl>
                                          <p:spTgt spid="7"/>
                                        </p:tgtEl>
                                        <p:attrNameLst>
                                          <p:attrName>ppt_x</p:attrName>
                                        </p:attrNameLst>
                                      </p:cBhvr>
                                      <p:tavLst>
                                        <p:tav tm="0">
                                          <p:val>
                                            <p:strVal val="0-#ppt_w/2"/>
                                          </p:val>
                                        </p:tav>
                                        <p:tav tm="100000">
                                          <p:val>
                                            <p:strVal val="#ppt_x"/>
                                          </p:val>
                                        </p:tav>
                                      </p:tavLst>
                                    </p:anim>
                                    <p:anim calcmode="lin" valueType="num">
                                      <p:cBhvr additive="base">
                                        <p:cTn id="36" dur="800" fill="hold"/>
                                        <p:tgtEl>
                                          <p:spTgt spid="7"/>
                                        </p:tgtEl>
                                        <p:attrNameLst>
                                          <p:attrName>ppt_y</p:attrName>
                                        </p:attrNameLst>
                                      </p:cBhvr>
                                      <p:tavLst>
                                        <p:tav tm="0">
                                          <p:val>
                                            <p:strVal val="#ppt_y"/>
                                          </p:val>
                                        </p:tav>
                                        <p:tav tm="100000">
                                          <p:val>
                                            <p:strVal val="#ppt_y"/>
                                          </p:val>
                                        </p:tav>
                                      </p:tavLst>
                                    </p:anim>
                                  </p:childTnLst>
                                </p:cTn>
                              </p:par>
                            </p:childTnLst>
                          </p:cTn>
                        </p:par>
                        <p:par>
                          <p:cTn id="37" fill="hold" nodeType="afterGroup">
                            <p:stCondLst>
                              <p:cond delay="800"/>
                            </p:stCondLst>
                            <p:childTnLst>
                              <p:par>
                                <p:cTn id="38" presetID="32" presetClass="emph" presetSubtype="0" fill="hold" nodeType="afterEffect">
                                  <p:stCondLst>
                                    <p:cond delay="0"/>
                                  </p:stCondLst>
                                  <p:childTnLst>
                                    <p:animRot by="120000">
                                      <p:cBhvr>
                                        <p:cTn id="39" dur="100" fill="hold">
                                          <p:stCondLst>
                                            <p:cond delay="0"/>
                                          </p:stCondLst>
                                        </p:cTn>
                                        <p:tgtEl>
                                          <p:spTgt spid="7"/>
                                        </p:tgtEl>
                                        <p:attrNameLst>
                                          <p:attrName>r</p:attrName>
                                        </p:attrNameLst>
                                      </p:cBhvr>
                                    </p:animRot>
                                    <p:animRot by="-240000">
                                      <p:cBhvr>
                                        <p:cTn id="40" dur="200" fill="hold">
                                          <p:stCondLst>
                                            <p:cond delay="200"/>
                                          </p:stCondLst>
                                        </p:cTn>
                                        <p:tgtEl>
                                          <p:spTgt spid="7"/>
                                        </p:tgtEl>
                                        <p:attrNameLst>
                                          <p:attrName>r</p:attrName>
                                        </p:attrNameLst>
                                      </p:cBhvr>
                                    </p:animRot>
                                    <p:animRot by="240000">
                                      <p:cBhvr>
                                        <p:cTn id="41" dur="200" fill="hold">
                                          <p:stCondLst>
                                            <p:cond delay="400"/>
                                          </p:stCondLst>
                                        </p:cTn>
                                        <p:tgtEl>
                                          <p:spTgt spid="7"/>
                                        </p:tgtEl>
                                        <p:attrNameLst>
                                          <p:attrName>r</p:attrName>
                                        </p:attrNameLst>
                                      </p:cBhvr>
                                    </p:animRot>
                                    <p:animRot by="-240000">
                                      <p:cBhvr>
                                        <p:cTn id="42" dur="200" fill="hold">
                                          <p:stCondLst>
                                            <p:cond delay="600"/>
                                          </p:stCondLst>
                                        </p:cTn>
                                        <p:tgtEl>
                                          <p:spTgt spid="7"/>
                                        </p:tgtEl>
                                        <p:attrNameLst>
                                          <p:attrName>r</p:attrName>
                                        </p:attrNameLst>
                                      </p:cBhvr>
                                    </p:animRot>
                                    <p:animRot by="120000">
                                      <p:cBhvr>
                                        <p:cTn id="43" dur="200" fill="hold">
                                          <p:stCondLst>
                                            <p:cond delay="800"/>
                                          </p:stCondLst>
                                        </p:cTn>
                                        <p:tgtEl>
                                          <p:spTgt spid="7"/>
                                        </p:tgtEl>
                                        <p:attrNameLst>
                                          <p:attrName>r</p:attrName>
                                        </p:attrNameLst>
                                      </p:cBhvr>
                                    </p:animRot>
                                  </p:childTnLst>
                                </p:cTn>
                              </p:par>
                            </p:childTnLst>
                          </p:cTn>
                        </p:par>
                        <p:par>
                          <p:cTn id="44" fill="hold" nodeType="afterGroup">
                            <p:stCondLst>
                              <p:cond delay="1800"/>
                            </p:stCondLst>
                            <p:childTnLst>
                              <p:par>
                                <p:cTn id="45" presetID="2" presetClass="entr" presetSubtype="8" fill="hold" nodeType="after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0-#ppt_w/2"/>
                                          </p:val>
                                        </p:tav>
                                        <p:tav tm="100000">
                                          <p:val>
                                            <p:strVal val="#ppt_x"/>
                                          </p:val>
                                        </p:tav>
                                      </p:tavLst>
                                    </p:anim>
                                    <p:anim calcmode="lin" valueType="num">
                                      <p:cBhvr additive="base">
                                        <p:cTn id="48" dur="500" fill="hold"/>
                                        <p:tgtEl>
                                          <p:spTgt spid="8"/>
                                        </p:tgtEl>
                                        <p:attrNameLst>
                                          <p:attrName>ppt_y</p:attrName>
                                        </p:attrNameLst>
                                      </p:cBhvr>
                                      <p:tavLst>
                                        <p:tav tm="0">
                                          <p:val>
                                            <p:strVal val="#ppt_y"/>
                                          </p:val>
                                        </p:tav>
                                        <p:tav tm="100000">
                                          <p:val>
                                            <p:strVal val="#ppt_y"/>
                                          </p:val>
                                        </p:tav>
                                      </p:tavLst>
                                    </p:anim>
                                  </p:childTnLst>
                                </p:cTn>
                              </p:par>
                              <p:par>
                                <p:cTn id="49" presetID="2" presetClass="exit" presetSubtype="2" fill="hold" nodeType="withEffect">
                                  <p:stCondLst>
                                    <p:cond delay="2000"/>
                                  </p:stCondLst>
                                  <p:childTnLst>
                                    <p:anim calcmode="lin" valueType="num">
                                      <p:cBhvr additive="base">
                                        <p:cTn id="50" dur="500"/>
                                        <p:tgtEl>
                                          <p:spTgt spid="7"/>
                                        </p:tgtEl>
                                        <p:attrNameLst>
                                          <p:attrName>ppt_x</p:attrName>
                                        </p:attrNameLst>
                                      </p:cBhvr>
                                      <p:tavLst>
                                        <p:tav tm="0">
                                          <p:val>
                                            <p:strVal val="ppt_x"/>
                                          </p:val>
                                        </p:tav>
                                        <p:tav tm="100000">
                                          <p:val>
                                            <p:strVal val="1+ppt_w/2"/>
                                          </p:val>
                                        </p:tav>
                                      </p:tavLst>
                                    </p:anim>
                                    <p:anim calcmode="lin" valueType="num">
                                      <p:cBhvr additive="base">
                                        <p:cTn id="51" dur="500"/>
                                        <p:tgtEl>
                                          <p:spTgt spid="7"/>
                                        </p:tgtEl>
                                        <p:attrNameLst>
                                          <p:attrName>ppt_y</p:attrName>
                                        </p:attrNameLst>
                                      </p:cBhvr>
                                      <p:tavLst>
                                        <p:tav tm="0">
                                          <p:val>
                                            <p:strVal val="ppt_y"/>
                                          </p:val>
                                        </p:tav>
                                        <p:tav tm="100000">
                                          <p:val>
                                            <p:strVal val="ppt_y"/>
                                          </p:val>
                                        </p:tav>
                                      </p:tavLst>
                                    </p:anim>
                                    <p:set>
                                      <p:cBhvr>
                                        <p:cTn id="52" dur="1" fill="hold">
                                          <p:stCondLst>
                                            <p:cond delay="499"/>
                                          </p:stCondLst>
                                        </p:cTn>
                                        <p:tgtEl>
                                          <p:spTgt spid="7"/>
                                        </p:tgtEl>
                                        <p:attrNameLst>
                                          <p:attrName>style.visibility</p:attrName>
                                        </p:attrNameLst>
                                      </p:cBhvr>
                                      <p:to>
                                        <p:strVal val="hidden"/>
                                      </p:to>
                                    </p:set>
                                  </p:childTnLst>
                                </p:cTn>
                              </p:par>
                            </p:childTnLst>
                          </p:cTn>
                        </p:par>
                        <p:par>
                          <p:cTn id="53" fill="hold" nodeType="afterGroup">
                            <p:stCondLst>
                              <p:cond delay="4300"/>
                            </p:stCondLst>
                            <p:childTnLst>
                              <p:par>
                                <p:cTn id="54" presetID="2" presetClass="exit" presetSubtype="2" fill="hold" nodeType="afterEffect">
                                  <p:stCondLst>
                                    <p:cond delay="0"/>
                                  </p:stCondLst>
                                  <p:childTnLst>
                                    <p:anim calcmode="lin" valueType="num">
                                      <p:cBhvr additive="base">
                                        <p:cTn id="55" dur="500"/>
                                        <p:tgtEl>
                                          <p:spTgt spid="8"/>
                                        </p:tgtEl>
                                        <p:attrNameLst>
                                          <p:attrName>ppt_x</p:attrName>
                                        </p:attrNameLst>
                                      </p:cBhvr>
                                      <p:tavLst>
                                        <p:tav tm="0">
                                          <p:val>
                                            <p:strVal val="ppt_x"/>
                                          </p:val>
                                        </p:tav>
                                        <p:tav tm="100000">
                                          <p:val>
                                            <p:strVal val="1+ppt_w/2"/>
                                          </p:val>
                                        </p:tav>
                                      </p:tavLst>
                                    </p:anim>
                                    <p:anim calcmode="lin" valueType="num">
                                      <p:cBhvr additive="base">
                                        <p:cTn id="56" dur="500"/>
                                        <p:tgtEl>
                                          <p:spTgt spid="8"/>
                                        </p:tgtEl>
                                        <p:attrNameLst>
                                          <p:attrName>ppt_y</p:attrName>
                                        </p:attrNameLst>
                                      </p:cBhvr>
                                      <p:tavLst>
                                        <p:tav tm="0">
                                          <p:val>
                                            <p:strVal val="ppt_y"/>
                                          </p:val>
                                        </p:tav>
                                        <p:tav tm="100000">
                                          <p:val>
                                            <p:strVal val="ppt_y"/>
                                          </p:val>
                                        </p:tav>
                                      </p:tavLst>
                                    </p:anim>
                                    <p:set>
                                      <p:cBhvr>
                                        <p:cTn id="5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0" y="381000"/>
            <a:ext cx="4419600" cy="637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50000"/>
              </a:spcBef>
              <a:defRPr sz="800">
                <a:solidFill>
                  <a:srgbClr val="FFFF00"/>
                </a:solidFill>
                <a:latin typeface="Arial" pitchFamily="34" charset="0"/>
              </a:defRPr>
            </a:lvl1pPr>
            <a:lvl2pPr marL="742950" indent="-285750" eaLnBrk="0" hangingPunct="0">
              <a:spcBef>
                <a:spcPct val="50000"/>
              </a:spcBef>
              <a:defRPr sz="800">
                <a:solidFill>
                  <a:srgbClr val="FFFF00"/>
                </a:solidFill>
                <a:latin typeface="Arial" pitchFamily="34" charset="0"/>
              </a:defRPr>
            </a:lvl2pPr>
            <a:lvl3pPr marL="1143000" indent="-228600" eaLnBrk="0" hangingPunct="0">
              <a:spcBef>
                <a:spcPct val="50000"/>
              </a:spcBef>
              <a:defRPr sz="800">
                <a:solidFill>
                  <a:srgbClr val="FFFF00"/>
                </a:solidFill>
                <a:latin typeface="Arial" pitchFamily="34" charset="0"/>
              </a:defRPr>
            </a:lvl3pPr>
            <a:lvl4pPr marL="1600200" indent="-228600" eaLnBrk="0" hangingPunct="0">
              <a:spcBef>
                <a:spcPct val="50000"/>
              </a:spcBef>
              <a:defRPr sz="800">
                <a:solidFill>
                  <a:srgbClr val="FFFF00"/>
                </a:solidFill>
                <a:latin typeface="Arial" pitchFamily="34" charset="0"/>
              </a:defRPr>
            </a:lvl4pPr>
            <a:lvl5pPr marL="2057400" indent="-228600" eaLnBrk="0" hangingPunct="0">
              <a:spcBef>
                <a:spcPct val="50000"/>
              </a:spcBef>
              <a:defRPr sz="800">
                <a:solidFill>
                  <a:srgbClr val="FFFF00"/>
                </a:solidFill>
                <a:latin typeface="Arial" pitchFamily="34" charset="0"/>
              </a:defRPr>
            </a:lvl5pPr>
            <a:lvl6pPr marL="2514600" indent="-228600" eaLnBrk="0" fontAlgn="base" hangingPunct="0">
              <a:spcBef>
                <a:spcPct val="50000"/>
              </a:spcBef>
              <a:spcAft>
                <a:spcPct val="0"/>
              </a:spcAft>
              <a:defRPr sz="800">
                <a:solidFill>
                  <a:srgbClr val="FFFF00"/>
                </a:solidFill>
                <a:latin typeface="Arial" pitchFamily="34" charset="0"/>
              </a:defRPr>
            </a:lvl6pPr>
            <a:lvl7pPr marL="2971800" indent="-228600" eaLnBrk="0" fontAlgn="base" hangingPunct="0">
              <a:spcBef>
                <a:spcPct val="50000"/>
              </a:spcBef>
              <a:spcAft>
                <a:spcPct val="0"/>
              </a:spcAft>
              <a:defRPr sz="800">
                <a:solidFill>
                  <a:srgbClr val="FFFF00"/>
                </a:solidFill>
                <a:latin typeface="Arial" pitchFamily="34" charset="0"/>
              </a:defRPr>
            </a:lvl7pPr>
            <a:lvl8pPr marL="3429000" indent="-228600" eaLnBrk="0" fontAlgn="base" hangingPunct="0">
              <a:spcBef>
                <a:spcPct val="50000"/>
              </a:spcBef>
              <a:spcAft>
                <a:spcPct val="0"/>
              </a:spcAft>
              <a:defRPr sz="800">
                <a:solidFill>
                  <a:srgbClr val="FFFF00"/>
                </a:solidFill>
                <a:latin typeface="Arial" pitchFamily="34" charset="0"/>
              </a:defRPr>
            </a:lvl8pPr>
            <a:lvl9pPr marL="3886200" indent="-228600" eaLnBrk="0" fontAlgn="base" hangingPunct="0">
              <a:spcBef>
                <a:spcPct val="50000"/>
              </a:spcBef>
              <a:spcAft>
                <a:spcPct val="0"/>
              </a:spcAft>
              <a:defRPr sz="800">
                <a:solidFill>
                  <a:srgbClr val="FFFF00"/>
                </a:solidFill>
                <a:latin typeface="Arial" pitchFamily="34" charset="0"/>
              </a:defRPr>
            </a:lvl9pPr>
          </a:lstStyle>
          <a:p>
            <a:pPr eaLnBrk="1" hangingPunct="1">
              <a:buFontTx/>
              <a:buAutoNum type="arabicPeriod" startAt="11"/>
            </a:pPr>
            <a:r>
              <a:rPr lang="en-US" altLang="en-US" sz="2400">
                <a:solidFill>
                  <a:srgbClr val="0D0D0D"/>
                </a:solidFill>
                <a:latin typeface="Times New Roman" pitchFamily="18" charset="0"/>
                <a:cs typeface="Times New Roman" pitchFamily="18" charset="0"/>
              </a:rPr>
              <a:t>to bring Queen Vashti before the king wearing the royal crown, to show her beauty to the nations and ministers, for she was indeed beautiful.</a:t>
            </a:r>
          </a:p>
          <a:p>
            <a:pPr eaLnBrk="1" hangingPunct="1">
              <a:buFontTx/>
              <a:buAutoNum type="arabicPeriod" startAt="11"/>
            </a:pPr>
            <a:endParaRPr lang="en-US" altLang="en-US" sz="2400">
              <a:solidFill>
                <a:srgbClr val="0D0D0D"/>
              </a:solidFill>
              <a:latin typeface="Times New Roman" pitchFamily="18" charset="0"/>
              <a:cs typeface="Times New Roman" pitchFamily="18" charset="0"/>
            </a:endParaRPr>
          </a:p>
          <a:p>
            <a:pPr eaLnBrk="1" hangingPunct="1"/>
            <a:endParaRPr lang="en-US" altLang="en-US" sz="3200">
              <a:solidFill>
                <a:srgbClr val="0D0D0D"/>
              </a:solidFill>
              <a:latin typeface="Times New Roman" pitchFamily="18" charset="0"/>
              <a:cs typeface="Times New Roman" pitchFamily="18" charset="0"/>
            </a:endParaRPr>
          </a:p>
          <a:p>
            <a:pPr eaLnBrk="1" hangingPunct="1"/>
            <a:r>
              <a:rPr lang="en-US" altLang="en-US" sz="2400">
                <a:solidFill>
                  <a:srgbClr val="0D0D0D"/>
                </a:solidFill>
                <a:latin typeface="Times New Roman" pitchFamily="18" charset="0"/>
                <a:cs typeface="Times New Roman" pitchFamily="18" charset="0"/>
              </a:rPr>
              <a:t>12. But Queen Vashti refused to appear by the king's order brought by the chamberlains, and the king grew furious and his wrath seethed within him.</a:t>
            </a:r>
          </a:p>
          <a:p>
            <a:pPr eaLnBrk="1" hangingPunct="1"/>
            <a:endParaRPr lang="en-US" altLang="en-US" sz="2400">
              <a:solidFill>
                <a:srgbClr val="0D0D0D"/>
              </a:solidFill>
              <a:latin typeface="Times New Roman" pitchFamily="18" charset="0"/>
              <a:cs typeface="Times New Roman" pitchFamily="18" charset="0"/>
            </a:endParaRPr>
          </a:p>
          <a:p>
            <a:pPr eaLnBrk="1" hangingPunct="1">
              <a:buFontTx/>
              <a:buAutoNum type="arabicPeriod" startAt="11"/>
            </a:pPr>
            <a:endParaRPr lang="en-US" altLang="en-US" sz="2400">
              <a:solidFill>
                <a:srgbClr val="0D0D0D"/>
              </a:solidFill>
            </a:endParaRPr>
          </a:p>
        </p:txBody>
      </p:sp>
      <p:sp>
        <p:nvSpPr>
          <p:cNvPr id="9219" name="Text Box 3"/>
          <p:cNvSpPr txBox="1">
            <a:spLocks noChangeArrowheads="1"/>
          </p:cNvSpPr>
          <p:nvPr/>
        </p:nvSpPr>
        <p:spPr bwMode="auto">
          <a:xfrm>
            <a:off x="4191000" y="304800"/>
            <a:ext cx="4648200"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defRPr sz="800">
                <a:solidFill>
                  <a:srgbClr val="FFFF00"/>
                </a:solidFill>
                <a:latin typeface="Arial" pitchFamily="34" charset="0"/>
              </a:defRPr>
            </a:lvl1pPr>
            <a:lvl2pPr marL="742950" indent="-285750" eaLnBrk="0" hangingPunct="0">
              <a:spcBef>
                <a:spcPct val="50000"/>
              </a:spcBef>
              <a:defRPr sz="800">
                <a:solidFill>
                  <a:srgbClr val="FFFF00"/>
                </a:solidFill>
                <a:latin typeface="Arial" pitchFamily="34" charset="0"/>
              </a:defRPr>
            </a:lvl2pPr>
            <a:lvl3pPr marL="1143000" indent="-228600" eaLnBrk="0" hangingPunct="0">
              <a:spcBef>
                <a:spcPct val="50000"/>
              </a:spcBef>
              <a:defRPr sz="800">
                <a:solidFill>
                  <a:srgbClr val="FFFF00"/>
                </a:solidFill>
                <a:latin typeface="Arial" pitchFamily="34" charset="0"/>
              </a:defRPr>
            </a:lvl3pPr>
            <a:lvl4pPr marL="1600200" indent="-228600" eaLnBrk="0" hangingPunct="0">
              <a:spcBef>
                <a:spcPct val="50000"/>
              </a:spcBef>
              <a:defRPr sz="800">
                <a:solidFill>
                  <a:srgbClr val="FFFF00"/>
                </a:solidFill>
                <a:latin typeface="Arial" pitchFamily="34" charset="0"/>
              </a:defRPr>
            </a:lvl4pPr>
            <a:lvl5pPr marL="2057400" indent="-228600" eaLnBrk="0" hangingPunct="0">
              <a:spcBef>
                <a:spcPct val="50000"/>
              </a:spcBef>
              <a:defRPr sz="800">
                <a:solidFill>
                  <a:srgbClr val="FFFF00"/>
                </a:solidFill>
                <a:latin typeface="Arial" pitchFamily="34" charset="0"/>
              </a:defRPr>
            </a:lvl5pPr>
            <a:lvl6pPr marL="2514600" indent="-228600" eaLnBrk="0" fontAlgn="base" hangingPunct="0">
              <a:spcBef>
                <a:spcPct val="50000"/>
              </a:spcBef>
              <a:spcAft>
                <a:spcPct val="0"/>
              </a:spcAft>
              <a:defRPr sz="800">
                <a:solidFill>
                  <a:srgbClr val="FFFF00"/>
                </a:solidFill>
                <a:latin typeface="Arial" pitchFamily="34" charset="0"/>
              </a:defRPr>
            </a:lvl6pPr>
            <a:lvl7pPr marL="2971800" indent="-228600" eaLnBrk="0" fontAlgn="base" hangingPunct="0">
              <a:spcBef>
                <a:spcPct val="50000"/>
              </a:spcBef>
              <a:spcAft>
                <a:spcPct val="0"/>
              </a:spcAft>
              <a:defRPr sz="800">
                <a:solidFill>
                  <a:srgbClr val="FFFF00"/>
                </a:solidFill>
                <a:latin typeface="Arial" pitchFamily="34" charset="0"/>
              </a:defRPr>
            </a:lvl7pPr>
            <a:lvl8pPr marL="3429000" indent="-228600" eaLnBrk="0" fontAlgn="base" hangingPunct="0">
              <a:spcBef>
                <a:spcPct val="50000"/>
              </a:spcBef>
              <a:spcAft>
                <a:spcPct val="0"/>
              </a:spcAft>
              <a:defRPr sz="800">
                <a:solidFill>
                  <a:srgbClr val="FFFF00"/>
                </a:solidFill>
                <a:latin typeface="Arial" pitchFamily="34" charset="0"/>
              </a:defRPr>
            </a:lvl8pPr>
            <a:lvl9pPr marL="3886200" indent="-228600" eaLnBrk="0" fontAlgn="base" hangingPunct="0">
              <a:spcBef>
                <a:spcPct val="50000"/>
              </a:spcBef>
              <a:spcAft>
                <a:spcPct val="0"/>
              </a:spcAft>
              <a:defRPr sz="800">
                <a:solidFill>
                  <a:srgbClr val="FFFF00"/>
                </a:solidFill>
                <a:latin typeface="Arial" pitchFamily="34" charset="0"/>
              </a:defRPr>
            </a:lvl9pPr>
          </a:lstStyle>
          <a:p>
            <a:pPr algn="r" rtl="1" eaLnBrk="1" hangingPunct="1"/>
            <a:r>
              <a:rPr lang="he-IL" altLang="en-US" sz="3200" b="1">
                <a:solidFill>
                  <a:srgbClr val="0D0D0D"/>
                </a:solidFill>
                <a:latin typeface="Times New Roman" pitchFamily="18" charset="0"/>
                <a:cs typeface="David" pitchFamily="34" charset="-79"/>
              </a:rPr>
              <a:t>יא</a:t>
            </a:r>
            <a:r>
              <a:rPr lang="en-US" altLang="en-US" sz="3200" b="1">
                <a:solidFill>
                  <a:srgbClr val="0D0D0D"/>
                </a:solidFill>
                <a:latin typeface="Times New Roman" pitchFamily="18" charset="0"/>
                <a:cs typeface="David" pitchFamily="34" charset="-79"/>
              </a:rPr>
              <a:t>.</a:t>
            </a:r>
            <a:r>
              <a:rPr lang="he-IL" altLang="en-US" sz="3200">
                <a:solidFill>
                  <a:srgbClr val="0D0D0D"/>
                </a:solidFill>
                <a:latin typeface="Times New Roman" pitchFamily="18" charset="0"/>
                <a:cs typeface="David" pitchFamily="34" charset="-79"/>
              </a:rPr>
              <a:t> לְהָבִיא אֶת וַשְׁתִּי הַמַּלְכָּה, </a:t>
            </a:r>
            <a:r>
              <a:rPr lang="en-US" altLang="en-US" sz="3200">
                <a:solidFill>
                  <a:srgbClr val="0D0D0D"/>
                </a:solidFill>
                <a:latin typeface="Times New Roman" pitchFamily="18" charset="0"/>
                <a:cs typeface="David" pitchFamily="34" charset="-79"/>
              </a:rPr>
              <a:t>       </a:t>
            </a:r>
            <a:r>
              <a:rPr lang="he-IL" altLang="en-US" sz="3200">
                <a:solidFill>
                  <a:srgbClr val="0D0D0D"/>
                </a:solidFill>
                <a:latin typeface="Times New Roman" pitchFamily="18" charset="0"/>
                <a:cs typeface="David" pitchFamily="34" charset="-79"/>
              </a:rPr>
              <a:t>לִפְנֵי הַמֶּלֶךְ--בְּכֶתֶר </a:t>
            </a:r>
            <a:r>
              <a:rPr lang="en-US" altLang="en-US" sz="3200">
                <a:solidFill>
                  <a:srgbClr val="0D0D0D"/>
                </a:solidFill>
                <a:latin typeface="Times New Roman" pitchFamily="18" charset="0"/>
                <a:cs typeface="David" pitchFamily="34" charset="-79"/>
              </a:rPr>
              <a:t>                 </a:t>
            </a:r>
            <a:r>
              <a:rPr lang="he-IL" altLang="en-US" sz="3200">
                <a:solidFill>
                  <a:srgbClr val="0D0D0D"/>
                </a:solidFill>
                <a:latin typeface="Times New Roman" pitchFamily="18" charset="0"/>
                <a:cs typeface="David" pitchFamily="34" charset="-79"/>
              </a:rPr>
              <a:t>מַלְכוּת:  לְהַרְאוֹת הָעַמִּים </a:t>
            </a:r>
            <a:r>
              <a:rPr lang="en-US" altLang="en-US" sz="3200">
                <a:solidFill>
                  <a:srgbClr val="0D0D0D"/>
                </a:solidFill>
                <a:latin typeface="Times New Roman" pitchFamily="18" charset="0"/>
                <a:cs typeface="David" pitchFamily="34" charset="-79"/>
              </a:rPr>
              <a:t>       </a:t>
            </a:r>
            <a:r>
              <a:rPr lang="he-IL" altLang="en-US" sz="3200">
                <a:solidFill>
                  <a:srgbClr val="0D0D0D"/>
                </a:solidFill>
                <a:latin typeface="Times New Roman" pitchFamily="18" charset="0"/>
                <a:cs typeface="David" pitchFamily="34" charset="-79"/>
              </a:rPr>
              <a:t>וְהַשָּׂרִים אֶת יָפְיָהּ, כִּי טוֹבַת </a:t>
            </a:r>
            <a:r>
              <a:rPr lang="en-US" altLang="en-US" sz="3200">
                <a:solidFill>
                  <a:srgbClr val="0D0D0D"/>
                </a:solidFill>
                <a:latin typeface="Times New Roman" pitchFamily="18" charset="0"/>
                <a:cs typeface="David" pitchFamily="34" charset="-79"/>
              </a:rPr>
              <a:t>      </a:t>
            </a:r>
            <a:r>
              <a:rPr lang="he-IL" altLang="en-US" sz="3200">
                <a:solidFill>
                  <a:srgbClr val="0D0D0D"/>
                </a:solidFill>
                <a:latin typeface="Times New Roman" pitchFamily="18" charset="0"/>
                <a:cs typeface="David" pitchFamily="34" charset="-79"/>
              </a:rPr>
              <a:t>מַרְאֶה הִיא.</a:t>
            </a:r>
            <a:endParaRPr lang="en-US" altLang="en-US" sz="3200">
              <a:solidFill>
                <a:srgbClr val="0D0D0D"/>
              </a:solidFill>
              <a:latin typeface="Times New Roman" pitchFamily="18" charset="0"/>
              <a:cs typeface="David" pitchFamily="34" charset="-79"/>
            </a:endParaRPr>
          </a:p>
          <a:p>
            <a:pPr algn="r" rtl="1" eaLnBrk="1" hangingPunct="1"/>
            <a:endParaRPr lang="en-US" altLang="en-US" sz="3200">
              <a:solidFill>
                <a:srgbClr val="0D0D0D"/>
              </a:solidFill>
              <a:latin typeface="Times New Roman" pitchFamily="18" charset="0"/>
              <a:cs typeface="David" pitchFamily="34" charset="-79"/>
            </a:endParaRPr>
          </a:p>
          <a:p>
            <a:pPr algn="r" rtl="1" eaLnBrk="1" hangingPunct="1"/>
            <a:r>
              <a:rPr lang="he-IL" altLang="en-US" sz="3200" b="1">
                <a:solidFill>
                  <a:srgbClr val="0D0D0D"/>
                </a:solidFill>
                <a:latin typeface="Times New Roman" pitchFamily="18" charset="0"/>
                <a:cs typeface="David" pitchFamily="34" charset="-79"/>
              </a:rPr>
              <a:t>יב</a:t>
            </a:r>
            <a:r>
              <a:rPr lang="en-US" altLang="en-US" sz="3200" b="1">
                <a:solidFill>
                  <a:srgbClr val="0D0D0D"/>
                </a:solidFill>
                <a:latin typeface="Times New Roman" pitchFamily="18" charset="0"/>
                <a:cs typeface="David" pitchFamily="34" charset="-79"/>
              </a:rPr>
              <a:t>.</a:t>
            </a:r>
            <a:r>
              <a:rPr lang="he-IL" altLang="en-US" sz="3200">
                <a:solidFill>
                  <a:srgbClr val="0D0D0D"/>
                </a:solidFill>
                <a:latin typeface="Times New Roman" pitchFamily="18" charset="0"/>
                <a:cs typeface="David" pitchFamily="34" charset="-79"/>
              </a:rPr>
              <a:t> וַתְּמָאֵן הַמַּלְכָּה וַשְׁתִּי, לָבוֹא </a:t>
            </a:r>
            <a:r>
              <a:rPr lang="en-US" altLang="en-US" sz="3200">
                <a:solidFill>
                  <a:srgbClr val="0D0D0D"/>
                </a:solidFill>
                <a:latin typeface="Times New Roman" pitchFamily="18" charset="0"/>
                <a:cs typeface="David" pitchFamily="34" charset="-79"/>
              </a:rPr>
              <a:t>      </a:t>
            </a:r>
            <a:r>
              <a:rPr lang="he-IL" altLang="en-US" sz="3200">
                <a:solidFill>
                  <a:srgbClr val="0D0D0D"/>
                </a:solidFill>
                <a:latin typeface="Times New Roman" pitchFamily="18" charset="0"/>
                <a:cs typeface="David" pitchFamily="34" charset="-79"/>
              </a:rPr>
              <a:t>בִּדְבַר הַמֶּלֶךְ, אֲשֶׁר, בְּיַד </a:t>
            </a:r>
            <a:r>
              <a:rPr lang="en-US" altLang="en-US" sz="3200">
                <a:solidFill>
                  <a:srgbClr val="0D0D0D"/>
                </a:solidFill>
                <a:latin typeface="Times New Roman" pitchFamily="18" charset="0"/>
                <a:cs typeface="David" pitchFamily="34" charset="-79"/>
              </a:rPr>
              <a:t>           </a:t>
            </a:r>
            <a:r>
              <a:rPr lang="he-IL" altLang="en-US" sz="3200">
                <a:solidFill>
                  <a:srgbClr val="0D0D0D"/>
                </a:solidFill>
                <a:latin typeface="Times New Roman" pitchFamily="18" charset="0"/>
                <a:cs typeface="David" pitchFamily="34" charset="-79"/>
              </a:rPr>
              <a:t>הַסָּרִיסִים; וַיִּקְצֹף הַמֶּלֶךְ </a:t>
            </a:r>
            <a:r>
              <a:rPr lang="en-US" altLang="en-US" sz="3200">
                <a:solidFill>
                  <a:srgbClr val="0D0D0D"/>
                </a:solidFill>
                <a:latin typeface="Times New Roman" pitchFamily="18" charset="0"/>
                <a:cs typeface="David" pitchFamily="34" charset="-79"/>
              </a:rPr>
              <a:t>        </a:t>
            </a:r>
            <a:r>
              <a:rPr lang="he-IL" altLang="en-US" sz="3200">
                <a:solidFill>
                  <a:srgbClr val="0D0D0D"/>
                </a:solidFill>
                <a:latin typeface="Times New Roman" pitchFamily="18" charset="0"/>
                <a:cs typeface="David" pitchFamily="34" charset="-79"/>
              </a:rPr>
              <a:t>מְאֹד, וַחֲמָתוֹ בָּעֲרָה </a:t>
            </a:r>
            <a:r>
              <a:rPr lang="en-US" altLang="en-US" sz="3200">
                <a:solidFill>
                  <a:srgbClr val="0D0D0D"/>
                </a:solidFill>
                <a:latin typeface="Times New Roman" pitchFamily="18" charset="0"/>
                <a:cs typeface="David" pitchFamily="34" charset="-79"/>
              </a:rPr>
              <a:t>                </a:t>
            </a:r>
            <a:r>
              <a:rPr lang="he-IL" altLang="en-US" sz="3200">
                <a:solidFill>
                  <a:srgbClr val="0D0D0D"/>
                </a:solidFill>
                <a:latin typeface="Times New Roman" pitchFamily="18" charset="0"/>
                <a:cs typeface="David" pitchFamily="34" charset="-79"/>
              </a:rPr>
              <a:t>בוֹ.  {ס}</a:t>
            </a:r>
            <a:endParaRPr lang="en-US" altLang="en-US" sz="3200">
              <a:solidFill>
                <a:srgbClr val="0D0D0D"/>
              </a:solidFill>
              <a:latin typeface="Times New Roman" pitchFamily="18" charset="0"/>
              <a:cs typeface="David" pitchFamily="34" charset="-79"/>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2"/>
          <p:cNvSpPr txBox="1">
            <a:spLocks noChangeArrowheads="1"/>
          </p:cNvSpPr>
          <p:nvPr/>
        </p:nvSpPr>
        <p:spPr bwMode="auto">
          <a:xfrm>
            <a:off x="0" y="0"/>
            <a:ext cx="4572000" cy="5632450"/>
          </a:xfrm>
          <a:prstGeom prst="rect">
            <a:avLst/>
          </a:prstGeom>
          <a:noFill/>
          <a:ln w="9525">
            <a:noFill/>
            <a:miter lim="800000"/>
            <a:headEnd/>
            <a:tailEnd/>
          </a:ln>
          <a:effectLst/>
        </p:spPr>
        <p:txBody>
          <a:bodyPr>
            <a:spAutoFit/>
          </a:bodyPr>
          <a:lstStyle/>
          <a:p>
            <a:pPr marL="457200" indent="-457200">
              <a:spcBef>
                <a:spcPct val="50000"/>
              </a:spcBef>
              <a:buFontTx/>
              <a:buAutoNum type="arabicPeriod" startAt="14"/>
              <a:defRPr/>
            </a:pPr>
            <a:r>
              <a:rPr lang="en-US" sz="2400" dirty="0">
                <a:solidFill>
                  <a:srgbClr val="000000"/>
                </a:solidFill>
                <a:latin typeface="Times New Roman" pitchFamily="18" charset="0"/>
                <a:cs typeface="Times New Roman" pitchFamily="18" charset="0"/>
              </a:rPr>
              <a:t>The king ordered this done, and the law was proclaimed in </a:t>
            </a:r>
            <a:r>
              <a:rPr lang="en-US" sz="2400" dirty="0" err="1">
                <a:solidFill>
                  <a:srgbClr val="000000"/>
                </a:solidFill>
                <a:latin typeface="Times New Roman" pitchFamily="18" charset="0"/>
                <a:cs typeface="Times New Roman" pitchFamily="18" charset="0"/>
              </a:rPr>
              <a:t>Shushan</a:t>
            </a:r>
            <a:r>
              <a:rPr lang="en-US" sz="2400" dirty="0">
                <a:solidFill>
                  <a:srgbClr val="000000"/>
                </a:solidFill>
                <a:latin typeface="Times New Roman" pitchFamily="18" charset="0"/>
                <a:cs typeface="Times New Roman" pitchFamily="18" charset="0"/>
              </a:rPr>
              <a:t>, and the ten sons of </a:t>
            </a:r>
            <a:r>
              <a:rPr lang="en-US" sz="2400" b="1" i="1" u="sng" dirty="0">
                <a:solidFill>
                  <a:srgbClr val="000000"/>
                </a:solidFill>
                <a:effectLst>
                  <a:outerShdw blurRad="38100" dist="38100" dir="2700000" algn="tl">
                    <a:srgbClr val="FFFFFF"/>
                  </a:outerShdw>
                </a:effectLst>
                <a:latin typeface="Times New Roman" pitchFamily="18" charset="0"/>
                <a:cs typeface="Times New Roman" pitchFamily="18" charset="0"/>
              </a:rPr>
              <a:t>Haman</a:t>
            </a:r>
            <a:r>
              <a:rPr lang="en-US" sz="2400" dirty="0">
                <a:solidFill>
                  <a:srgbClr val="000000"/>
                </a:solidFill>
                <a:latin typeface="Times New Roman" pitchFamily="18" charset="0"/>
                <a:cs typeface="Times New Roman" pitchFamily="18" charset="0"/>
              </a:rPr>
              <a:t> were hanged. </a:t>
            </a:r>
          </a:p>
          <a:p>
            <a:pPr marL="457200" indent="-457200">
              <a:spcBef>
                <a:spcPct val="50000"/>
              </a:spcBef>
              <a:buFontTx/>
              <a:buAutoNum type="arabicPeriod" startAt="14"/>
              <a:defRPr/>
            </a:pPr>
            <a:endParaRPr lang="en-US" sz="2400" dirty="0">
              <a:solidFill>
                <a:srgbClr val="000000"/>
              </a:solidFill>
              <a:latin typeface="Times New Roman" pitchFamily="18" charset="0"/>
              <a:cs typeface="Times New Roman" pitchFamily="18" charset="0"/>
            </a:endParaRPr>
          </a:p>
          <a:p>
            <a:pPr marL="457200" indent="-457200">
              <a:spcBef>
                <a:spcPct val="50000"/>
              </a:spcBef>
              <a:defRPr/>
            </a:pPr>
            <a:endParaRPr lang="en-US" sz="2400" dirty="0">
              <a:solidFill>
                <a:srgbClr val="000000"/>
              </a:solidFill>
              <a:latin typeface="Times New Roman" pitchFamily="18" charset="0"/>
              <a:cs typeface="Times New Roman" pitchFamily="18" charset="0"/>
            </a:endParaRPr>
          </a:p>
          <a:p>
            <a:pPr marL="457200" indent="-457200">
              <a:spcBef>
                <a:spcPct val="50000"/>
              </a:spcBef>
              <a:defRPr/>
            </a:pPr>
            <a:endParaRPr lang="en-US" sz="2400" dirty="0">
              <a:solidFill>
                <a:srgbClr val="000000"/>
              </a:solidFill>
              <a:latin typeface="Times New Roman" pitchFamily="18" charset="0"/>
              <a:cs typeface="Times New Roman" pitchFamily="18" charset="0"/>
            </a:endParaRPr>
          </a:p>
          <a:p>
            <a:pPr marL="457200" indent="-457200">
              <a:spcBef>
                <a:spcPct val="50000"/>
              </a:spcBef>
              <a:defRPr/>
            </a:pPr>
            <a:r>
              <a:rPr lang="en-US" sz="2400" dirty="0">
                <a:solidFill>
                  <a:srgbClr val="000000"/>
                </a:solidFill>
                <a:latin typeface="Times New Roman" pitchFamily="18" charset="0"/>
                <a:cs typeface="Times New Roman" pitchFamily="18" charset="0"/>
              </a:rPr>
              <a:t>15. So the Jews of </a:t>
            </a:r>
            <a:r>
              <a:rPr lang="en-US" sz="2400" dirty="0" err="1">
                <a:solidFill>
                  <a:srgbClr val="000000"/>
                </a:solidFill>
                <a:latin typeface="Times New Roman" pitchFamily="18" charset="0"/>
                <a:cs typeface="Times New Roman" pitchFamily="18" charset="0"/>
              </a:rPr>
              <a:t>Shushan</a:t>
            </a:r>
            <a:r>
              <a:rPr lang="en-US" sz="2400" dirty="0">
                <a:solidFill>
                  <a:srgbClr val="000000"/>
                </a:solidFill>
                <a:latin typeface="Times New Roman" pitchFamily="18" charset="0"/>
                <a:cs typeface="Times New Roman" pitchFamily="18" charset="0"/>
              </a:rPr>
              <a:t> gathered again on the fourteenth day of the month of Adar and killed three hundred men in </a:t>
            </a:r>
            <a:r>
              <a:rPr lang="en-US" sz="2400" dirty="0" err="1">
                <a:solidFill>
                  <a:srgbClr val="000000"/>
                </a:solidFill>
                <a:latin typeface="Times New Roman" pitchFamily="18" charset="0"/>
                <a:cs typeface="Times New Roman" pitchFamily="18" charset="0"/>
              </a:rPr>
              <a:t>Shushan</a:t>
            </a:r>
            <a:r>
              <a:rPr lang="en-US" sz="2400" dirty="0">
                <a:solidFill>
                  <a:srgbClr val="000000"/>
                </a:solidFill>
                <a:latin typeface="Times New Roman" pitchFamily="18" charset="0"/>
                <a:cs typeface="Times New Roman" pitchFamily="18" charset="0"/>
              </a:rPr>
              <a:t>, but took none of the spoils.</a:t>
            </a:r>
            <a:r>
              <a:rPr lang="en-US" sz="2400" dirty="0">
                <a:solidFill>
                  <a:srgbClr val="000000"/>
                </a:solidFill>
                <a:latin typeface="Arial" charset="0"/>
                <a:cs typeface="Times New Roman" pitchFamily="18" charset="0"/>
              </a:rPr>
              <a:t> </a:t>
            </a:r>
          </a:p>
        </p:txBody>
      </p:sp>
      <p:sp>
        <p:nvSpPr>
          <p:cNvPr id="82947" name="Text Box 3"/>
          <p:cNvSpPr txBox="1">
            <a:spLocks noChangeArrowheads="1"/>
          </p:cNvSpPr>
          <p:nvPr/>
        </p:nvSpPr>
        <p:spPr bwMode="auto">
          <a:xfrm>
            <a:off x="4038600" y="0"/>
            <a:ext cx="5105400" cy="6986588"/>
          </a:xfrm>
          <a:prstGeom prst="rect">
            <a:avLst/>
          </a:prstGeom>
          <a:noFill/>
          <a:ln w="9525">
            <a:noFill/>
            <a:miter lim="800000"/>
            <a:headEnd/>
            <a:tailEnd/>
          </a:ln>
          <a:effectLst/>
        </p:spPr>
        <p:txBody>
          <a:bodyPr>
            <a:spAutoFit/>
          </a:bodyPr>
          <a:lstStyle/>
          <a:p>
            <a:pPr algn="r" rtl="1">
              <a:spcBef>
                <a:spcPct val="50000"/>
              </a:spcBef>
              <a:defRPr/>
            </a:pPr>
            <a:r>
              <a:rPr lang="he-IL" sz="3200" b="1" dirty="0">
                <a:solidFill>
                  <a:srgbClr val="000000"/>
                </a:solidFill>
                <a:latin typeface="Arial" charset="0"/>
                <a:cs typeface="David" pitchFamily="2" charset="-79"/>
              </a:rPr>
              <a:t>יד</a:t>
            </a:r>
            <a:r>
              <a:rPr lang="en-US" sz="3200" b="1" dirty="0">
                <a:solidFill>
                  <a:srgbClr val="000000"/>
                </a:solidFill>
                <a:latin typeface="Arial" charset="0"/>
                <a:cs typeface="David" pitchFamily="2" charset="-79"/>
              </a:rPr>
              <a:t>.</a:t>
            </a:r>
            <a:r>
              <a:rPr lang="he-IL" sz="3200" dirty="0">
                <a:solidFill>
                  <a:srgbClr val="000000"/>
                </a:solidFill>
                <a:latin typeface="Arial" charset="0"/>
                <a:cs typeface="David" pitchFamily="2" charset="-79"/>
              </a:rPr>
              <a:t> וַיֹּאמֶר הַמֶּלֶךְ לְהֵעָשׂוֹת כֵּן, </a:t>
            </a:r>
            <a:r>
              <a:rPr lang="en-US" sz="3200" dirty="0">
                <a:solidFill>
                  <a:srgbClr val="000000"/>
                </a:solidFill>
                <a:latin typeface="Arial" charset="0"/>
                <a:cs typeface="David" pitchFamily="2" charset="-79"/>
              </a:rPr>
              <a:t>     </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וַתִּנָּתֵן דָּת בְּשׁוּשָׁן; וְאֵת </a:t>
            </a:r>
            <a:r>
              <a:rPr lang="en-US" sz="3200" dirty="0">
                <a:solidFill>
                  <a:srgbClr val="000000"/>
                </a:solidFill>
                <a:latin typeface="Arial" charset="0"/>
                <a:cs typeface="David" pitchFamily="2" charset="-79"/>
              </a:rPr>
              <a:t>         </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עֲשֶׂרֶת </a:t>
            </a:r>
            <a:r>
              <a:rPr lang="he-IL" sz="3200" dirty="0">
                <a:solidFill>
                  <a:srgbClr val="000000"/>
                </a:solidFill>
                <a:latin typeface="Arial" charset="0"/>
                <a:cs typeface="David" pitchFamily="2" charset="-79"/>
              </a:rPr>
              <a:t>בְּנֵי </a:t>
            </a:r>
            <a:r>
              <a:rPr lang="he-IL" sz="3200" b="1" u="sng" dirty="0">
                <a:solidFill>
                  <a:srgbClr val="000000"/>
                </a:solidFill>
                <a:effectLst>
                  <a:outerShdw blurRad="38100" dist="38100" dir="2700000" algn="tl">
                    <a:srgbClr val="808080"/>
                  </a:outerShdw>
                </a:effectLst>
                <a:latin typeface="Arial" charset="0"/>
                <a:cs typeface="David" pitchFamily="2" charset="-79"/>
              </a:rPr>
              <a:t>הָמָן</a:t>
            </a:r>
            <a:r>
              <a:rPr lang="he-IL" sz="3200" dirty="0">
                <a:solidFill>
                  <a:srgbClr val="000000"/>
                </a:solidFill>
                <a:latin typeface="Arial" charset="0"/>
                <a:cs typeface="David" pitchFamily="2" charset="-79"/>
              </a:rPr>
              <a:t>, תָּלוּ.  </a:t>
            </a:r>
            <a:endParaRPr lang="en-US" sz="3200" dirty="0">
              <a:solidFill>
                <a:srgbClr val="000000"/>
              </a:solidFill>
              <a:latin typeface="Arial" charset="0"/>
              <a:cs typeface="David" pitchFamily="2" charset="-79"/>
            </a:endParaRPr>
          </a:p>
          <a:p>
            <a:pPr algn="r" rtl="1">
              <a:spcBef>
                <a:spcPct val="50000"/>
              </a:spcBef>
              <a:defRPr/>
            </a:pPr>
            <a:endParaRPr lang="en-US" sz="3200" b="1" dirty="0">
              <a:solidFill>
                <a:srgbClr val="000000"/>
              </a:solidFill>
              <a:latin typeface="Arial" charset="0"/>
              <a:cs typeface="David" pitchFamily="2" charset="-79"/>
            </a:endParaRPr>
          </a:p>
          <a:p>
            <a:pPr algn="r" rtl="1">
              <a:spcBef>
                <a:spcPct val="50000"/>
              </a:spcBef>
              <a:defRPr/>
            </a:pPr>
            <a:endParaRPr lang="en-US" sz="3200" b="1" dirty="0">
              <a:solidFill>
                <a:srgbClr val="000000"/>
              </a:solidFill>
              <a:latin typeface="Arial" charset="0"/>
              <a:cs typeface="David" pitchFamily="2" charset="-79"/>
            </a:endParaRPr>
          </a:p>
          <a:p>
            <a:pPr algn="r" rtl="1">
              <a:spcBef>
                <a:spcPct val="50000"/>
              </a:spcBef>
              <a:defRPr/>
            </a:pPr>
            <a:r>
              <a:rPr lang="he-IL" sz="3200" b="1" dirty="0">
                <a:solidFill>
                  <a:srgbClr val="000000"/>
                </a:solidFill>
                <a:latin typeface="Arial" charset="0"/>
                <a:cs typeface="David" pitchFamily="2" charset="-79"/>
              </a:rPr>
              <a:t>טו</a:t>
            </a:r>
            <a:r>
              <a:rPr lang="en-US" sz="3200" b="1" dirty="0">
                <a:solidFill>
                  <a:srgbClr val="000000"/>
                </a:solidFill>
                <a:latin typeface="Arial" charset="0"/>
                <a:cs typeface="David" pitchFamily="2" charset="-79"/>
              </a:rPr>
              <a:t>.</a:t>
            </a:r>
            <a:r>
              <a:rPr lang="he-IL" sz="3200" dirty="0">
                <a:solidFill>
                  <a:srgbClr val="000000"/>
                </a:solidFill>
                <a:latin typeface="Arial" charset="0"/>
                <a:cs typeface="David" pitchFamily="2" charset="-79"/>
              </a:rPr>
              <a:t> וַיִּקָּהֲלוּ הַיְּהוּדִיים </a:t>
            </a:r>
            <a:r>
              <a:rPr lang="en-US" sz="3200" dirty="0">
                <a:solidFill>
                  <a:srgbClr val="000000"/>
                </a:solidFill>
                <a:latin typeface="Arial" charset="0"/>
                <a:cs typeface="David" pitchFamily="2" charset="-79"/>
              </a:rPr>
              <a:t>               </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(הַיְּהוּדִים) אֲשֶׁר בְּשׁוּשָׁן, </a:t>
            </a:r>
            <a:r>
              <a:rPr lang="en-US" sz="3200" dirty="0">
                <a:solidFill>
                  <a:srgbClr val="000000"/>
                </a:solidFill>
                <a:latin typeface="Arial" charset="0"/>
                <a:cs typeface="David" pitchFamily="2" charset="-79"/>
              </a:rPr>
              <a:t>        </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גַּם </a:t>
            </a:r>
            <a:r>
              <a:rPr lang="he-IL" sz="3200" dirty="0">
                <a:solidFill>
                  <a:srgbClr val="000000"/>
                </a:solidFill>
                <a:latin typeface="Arial" charset="0"/>
                <a:cs typeface="David" pitchFamily="2" charset="-79"/>
              </a:rPr>
              <a:t>בְּיוֹם אַרְבָּעָה עָשָׂר </a:t>
            </a:r>
            <a:r>
              <a:rPr lang="en-US" sz="3200" dirty="0">
                <a:solidFill>
                  <a:srgbClr val="000000"/>
                </a:solidFill>
                <a:latin typeface="Arial" charset="0"/>
                <a:cs typeface="David" pitchFamily="2" charset="-79"/>
              </a:rPr>
              <a:t>           </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לְחֹדֶשׁ </a:t>
            </a:r>
            <a:r>
              <a:rPr lang="he-IL" sz="3200" dirty="0">
                <a:solidFill>
                  <a:srgbClr val="000000"/>
                </a:solidFill>
                <a:latin typeface="Arial" charset="0"/>
                <a:cs typeface="David" pitchFamily="2" charset="-79"/>
              </a:rPr>
              <a:t>אֲדָר, וַיַּהַרְגוּ בְשׁוּשָׁן, </a:t>
            </a:r>
            <a:r>
              <a:rPr lang="en-US" sz="3200" dirty="0">
                <a:solidFill>
                  <a:srgbClr val="000000"/>
                </a:solidFill>
                <a:latin typeface="Arial" charset="0"/>
                <a:cs typeface="David" pitchFamily="2" charset="-79"/>
              </a:rPr>
              <a:t>    </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שְׁלֹשׁ מֵאוֹת אִישׁ; וּבַבִּזָּה--</a:t>
            </a:r>
            <a:r>
              <a:rPr lang="en-US" sz="3200" dirty="0">
                <a:solidFill>
                  <a:srgbClr val="000000"/>
                </a:solidFill>
                <a:latin typeface="Arial" charset="0"/>
                <a:cs typeface="David" pitchFamily="2" charset="-79"/>
              </a:rPr>
              <a:t>      </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לֹא </a:t>
            </a:r>
            <a:r>
              <a:rPr lang="he-IL" sz="3200" dirty="0">
                <a:solidFill>
                  <a:srgbClr val="000000"/>
                </a:solidFill>
                <a:latin typeface="Arial" charset="0"/>
                <a:cs typeface="David" pitchFamily="2" charset="-79"/>
              </a:rPr>
              <a:t>שָׁלְחוּ, אֶת יָדָם.</a:t>
            </a:r>
            <a:r>
              <a:rPr lang="he-IL" sz="3200" dirty="0">
                <a:solidFill>
                  <a:srgbClr val="000000"/>
                </a:solidFill>
                <a:latin typeface="Times New Roman" pitchFamily="18" charset="0"/>
                <a:cs typeface="Times New Roman" pitchFamily="18" charset="0"/>
              </a:rPr>
              <a:t> </a:t>
            </a:r>
            <a:endParaRPr lang="en-US" sz="3200" dirty="0">
              <a:solidFill>
                <a:srgbClr val="000000"/>
              </a:solidFill>
              <a:latin typeface="Times New Roman" pitchFamily="18" charset="0"/>
              <a:cs typeface="Times New Roman" pitchFamily="18" charset="0"/>
            </a:endParaRPr>
          </a:p>
          <a:p>
            <a:pPr algn="r" rtl="1">
              <a:spcBef>
                <a:spcPct val="50000"/>
              </a:spcBef>
              <a:defRPr/>
            </a:pPr>
            <a:endParaRPr lang="en-US" sz="3200" dirty="0">
              <a:solidFill>
                <a:srgbClr val="000000"/>
              </a:solidFill>
              <a:latin typeface="Times New Roman" pitchFamily="18" charset="0"/>
              <a:cs typeface="Times New Roman" pitchFamily="18" charset="0"/>
            </a:endParaRPr>
          </a:p>
        </p:txBody>
      </p:sp>
      <p:pic>
        <p:nvPicPr>
          <p:cNvPr id="4" name="Picture 3" descr="256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92488" y="2041525"/>
            <a:ext cx="2254250" cy="408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G00489_.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46525" y="-935038"/>
            <a:ext cx="2466975"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00489_.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57425" y="-930275"/>
            <a:ext cx="24669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G00489_.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71838" y="-209550"/>
            <a:ext cx="24669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par>
                          <p:cTn id="15" fill="hold" nodeType="afterGroup">
                            <p:stCondLst>
                              <p:cond delay="500"/>
                            </p:stCondLst>
                            <p:childTnLst>
                              <p:par>
                                <p:cTn id="16" presetID="1" presetClass="exit" presetSubtype="0" fill="hold" nodeType="afterEffect">
                                  <p:stCondLst>
                                    <p:cond delay="6000"/>
                                  </p:stCondLst>
                                  <p:childTnLst>
                                    <p:set>
                                      <p:cBhvr>
                                        <p:cTn id="17" dur="1" fill="hold">
                                          <p:stCondLst>
                                            <p:cond delay="0"/>
                                          </p:stCondLst>
                                        </p:cTn>
                                        <p:tgtEl>
                                          <p:spTgt spid="4"/>
                                        </p:tgtEl>
                                        <p:attrNameLst>
                                          <p:attrName>style.visibility</p:attrName>
                                        </p:attrNameLst>
                                      </p:cBhvr>
                                      <p:to>
                                        <p:strVal val="hidden"/>
                                      </p:to>
                                    </p:set>
                                  </p:childTnLst>
                                </p:cTn>
                              </p:par>
                            </p:childTnLst>
                          </p:cTn>
                        </p:par>
                        <p:par>
                          <p:cTn id="18" fill="hold" nodeType="afterGroup">
                            <p:stCondLst>
                              <p:cond delay="6500"/>
                            </p:stCondLst>
                            <p:childTnLst>
                              <p:par>
                                <p:cTn id="19" presetID="1" presetClass="exit" presetSubtype="0" fill="hold" nodeType="afterEffect">
                                  <p:stCondLst>
                                    <p:cond delay="0"/>
                                  </p:stCondLst>
                                  <p:childTnLst>
                                    <p:set>
                                      <p:cBhvr>
                                        <p:cTn id="20" dur="1" fill="hold">
                                          <p:stCondLst>
                                            <p:cond delay="0"/>
                                          </p:stCondLst>
                                        </p:cTn>
                                        <p:tgtEl>
                                          <p:spTgt spid="6"/>
                                        </p:tgtEl>
                                        <p:attrNameLst>
                                          <p:attrName>style.visibility</p:attrName>
                                        </p:attrNameLst>
                                      </p:cBhvr>
                                      <p:to>
                                        <p:strVal val="hidden"/>
                                      </p:to>
                                    </p:set>
                                  </p:childTnLst>
                                </p:cTn>
                              </p:par>
                            </p:childTnLst>
                          </p:cTn>
                        </p:par>
                        <p:par>
                          <p:cTn id="21" fill="hold" nodeType="afterGroup">
                            <p:stCondLst>
                              <p:cond delay="6500"/>
                            </p:stCondLst>
                            <p:childTnLst>
                              <p:par>
                                <p:cTn id="22" presetID="1" presetClass="exit" presetSubtype="0" fill="hold" nodeType="afterEffect">
                                  <p:stCondLst>
                                    <p:cond delay="0"/>
                                  </p:stCondLst>
                                  <p:childTnLst>
                                    <p:set>
                                      <p:cBhvr>
                                        <p:cTn id="23" dur="1" fill="hold">
                                          <p:stCondLst>
                                            <p:cond delay="0"/>
                                          </p:stCondLst>
                                        </p:cTn>
                                        <p:tgtEl>
                                          <p:spTgt spid="5"/>
                                        </p:tgtEl>
                                        <p:attrNameLst>
                                          <p:attrName>style.visibility</p:attrName>
                                        </p:attrNameLst>
                                      </p:cBhvr>
                                      <p:to>
                                        <p:strVal val="hidden"/>
                                      </p:to>
                                    </p:set>
                                  </p:childTnLst>
                                </p:cTn>
                              </p:par>
                            </p:childTnLst>
                          </p:cTn>
                        </p:par>
                        <p:par>
                          <p:cTn id="24" fill="hold" nodeType="afterGroup">
                            <p:stCondLst>
                              <p:cond delay="6500"/>
                            </p:stCondLst>
                            <p:childTnLst>
                              <p:par>
                                <p:cTn id="25" presetID="1" presetClass="exit" presetSubtype="0" fill="hold" nodeType="afterEffect">
                                  <p:stCondLst>
                                    <p:cond delay="0"/>
                                  </p:stCondLst>
                                  <p:childTnLst>
                                    <p:set>
                                      <p:cBhvr>
                                        <p:cTn id="2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2"/>
          <p:cNvSpPr txBox="1">
            <a:spLocks noChangeArrowheads="1"/>
          </p:cNvSpPr>
          <p:nvPr/>
        </p:nvSpPr>
        <p:spPr bwMode="auto">
          <a:xfrm>
            <a:off x="0" y="0"/>
            <a:ext cx="4572000" cy="612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50000"/>
              </a:spcBef>
              <a:defRPr sz="800">
                <a:solidFill>
                  <a:srgbClr val="FFFF00"/>
                </a:solidFill>
                <a:latin typeface="Arial" pitchFamily="34" charset="0"/>
              </a:defRPr>
            </a:lvl1pPr>
            <a:lvl2pPr marL="742950" indent="-285750" eaLnBrk="0" hangingPunct="0">
              <a:spcBef>
                <a:spcPct val="50000"/>
              </a:spcBef>
              <a:defRPr sz="800">
                <a:solidFill>
                  <a:srgbClr val="FFFF00"/>
                </a:solidFill>
                <a:latin typeface="Arial" pitchFamily="34" charset="0"/>
              </a:defRPr>
            </a:lvl2pPr>
            <a:lvl3pPr marL="1143000" indent="-228600" eaLnBrk="0" hangingPunct="0">
              <a:spcBef>
                <a:spcPct val="50000"/>
              </a:spcBef>
              <a:defRPr sz="800">
                <a:solidFill>
                  <a:srgbClr val="FFFF00"/>
                </a:solidFill>
                <a:latin typeface="Arial" pitchFamily="34" charset="0"/>
              </a:defRPr>
            </a:lvl3pPr>
            <a:lvl4pPr marL="1600200" indent="-228600" eaLnBrk="0" hangingPunct="0">
              <a:spcBef>
                <a:spcPct val="50000"/>
              </a:spcBef>
              <a:defRPr sz="800">
                <a:solidFill>
                  <a:srgbClr val="FFFF00"/>
                </a:solidFill>
                <a:latin typeface="Arial" pitchFamily="34" charset="0"/>
              </a:defRPr>
            </a:lvl4pPr>
            <a:lvl5pPr marL="2057400" indent="-228600" eaLnBrk="0" hangingPunct="0">
              <a:spcBef>
                <a:spcPct val="50000"/>
              </a:spcBef>
              <a:defRPr sz="800">
                <a:solidFill>
                  <a:srgbClr val="FFFF00"/>
                </a:solidFill>
                <a:latin typeface="Arial" pitchFamily="34" charset="0"/>
              </a:defRPr>
            </a:lvl5pPr>
            <a:lvl6pPr marL="2514600" indent="-228600" eaLnBrk="0" fontAlgn="base" hangingPunct="0">
              <a:spcBef>
                <a:spcPct val="50000"/>
              </a:spcBef>
              <a:spcAft>
                <a:spcPct val="0"/>
              </a:spcAft>
              <a:defRPr sz="800">
                <a:solidFill>
                  <a:srgbClr val="FFFF00"/>
                </a:solidFill>
                <a:latin typeface="Arial" pitchFamily="34" charset="0"/>
              </a:defRPr>
            </a:lvl6pPr>
            <a:lvl7pPr marL="2971800" indent="-228600" eaLnBrk="0" fontAlgn="base" hangingPunct="0">
              <a:spcBef>
                <a:spcPct val="50000"/>
              </a:spcBef>
              <a:spcAft>
                <a:spcPct val="0"/>
              </a:spcAft>
              <a:defRPr sz="800">
                <a:solidFill>
                  <a:srgbClr val="FFFF00"/>
                </a:solidFill>
                <a:latin typeface="Arial" pitchFamily="34" charset="0"/>
              </a:defRPr>
            </a:lvl7pPr>
            <a:lvl8pPr marL="3429000" indent="-228600" eaLnBrk="0" fontAlgn="base" hangingPunct="0">
              <a:spcBef>
                <a:spcPct val="50000"/>
              </a:spcBef>
              <a:spcAft>
                <a:spcPct val="0"/>
              </a:spcAft>
              <a:defRPr sz="800">
                <a:solidFill>
                  <a:srgbClr val="FFFF00"/>
                </a:solidFill>
                <a:latin typeface="Arial" pitchFamily="34" charset="0"/>
              </a:defRPr>
            </a:lvl8pPr>
            <a:lvl9pPr marL="3886200" indent="-228600" eaLnBrk="0" fontAlgn="base" hangingPunct="0">
              <a:spcBef>
                <a:spcPct val="50000"/>
              </a:spcBef>
              <a:spcAft>
                <a:spcPct val="0"/>
              </a:spcAft>
              <a:defRPr sz="800">
                <a:solidFill>
                  <a:srgbClr val="FFFF00"/>
                </a:solidFill>
                <a:latin typeface="Arial" pitchFamily="34" charset="0"/>
              </a:defRPr>
            </a:lvl9pPr>
          </a:lstStyle>
          <a:p>
            <a:pPr eaLnBrk="1" hangingPunct="1">
              <a:buFontTx/>
              <a:buAutoNum type="arabicPeriod" startAt="16"/>
            </a:pPr>
            <a:r>
              <a:rPr lang="en-US" altLang="en-US" sz="2400">
                <a:solidFill>
                  <a:srgbClr val="000000"/>
                </a:solidFill>
                <a:latin typeface="Times New Roman" pitchFamily="18" charset="0"/>
                <a:cs typeface="Times New Roman" pitchFamily="18" charset="0"/>
              </a:rPr>
              <a:t>And the rest of the Jews of the king's provinces gathered and stood up for their lives to relieve themselves of their enemies and killed seventy-five thousand of their foes, but took none of the spoils.</a:t>
            </a:r>
          </a:p>
          <a:p>
            <a:pPr eaLnBrk="1" hangingPunct="1">
              <a:buFontTx/>
              <a:buAutoNum type="arabicPeriod" startAt="16"/>
            </a:pPr>
            <a:endParaRPr lang="en-US" altLang="en-US">
              <a:solidFill>
                <a:srgbClr val="000000"/>
              </a:solidFill>
              <a:latin typeface="Times New Roman" pitchFamily="18" charset="0"/>
              <a:cs typeface="Times New Roman" pitchFamily="18" charset="0"/>
            </a:endParaRPr>
          </a:p>
          <a:p>
            <a:pPr eaLnBrk="1" hangingPunct="1">
              <a:buFontTx/>
              <a:buAutoNum type="arabicPeriod" startAt="16"/>
            </a:pPr>
            <a:endParaRPr lang="en-US" altLang="en-US">
              <a:solidFill>
                <a:srgbClr val="000000"/>
              </a:solidFill>
              <a:latin typeface="Times New Roman" pitchFamily="18" charset="0"/>
              <a:cs typeface="Times New Roman" pitchFamily="18" charset="0"/>
            </a:endParaRPr>
          </a:p>
          <a:p>
            <a:pPr eaLnBrk="1" hangingPunct="1">
              <a:buFontTx/>
              <a:buAutoNum type="arabicPeriod" startAt="16"/>
            </a:pPr>
            <a:endParaRPr lang="en-US" altLang="en-US">
              <a:solidFill>
                <a:srgbClr val="000000"/>
              </a:solidFill>
              <a:latin typeface="Times New Roman" pitchFamily="18" charset="0"/>
              <a:cs typeface="Times New Roman" pitchFamily="18" charset="0"/>
            </a:endParaRPr>
          </a:p>
          <a:p>
            <a:pPr eaLnBrk="1" hangingPunct="1">
              <a:buFontTx/>
              <a:buAutoNum type="arabicPeriod" startAt="16"/>
            </a:pPr>
            <a:endParaRPr lang="en-US" altLang="en-US">
              <a:solidFill>
                <a:srgbClr val="000000"/>
              </a:solidFill>
              <a:latin typeface="Times New Roman" pitchFamily="18" charset="0"/>
              <a:cs typeface="Times New Roman" pitchFamily="18" charset="0"/>
            </a:endParaRPr>
          </a:p>
          <a:p>
            <a:pPr eaLnBrk="1" hangingPunct="1">
              <a:buFontTx/>
              <a:buAutoNum type="arabicPeriod" startAt="16"/>
            </a:pPr>
            <a:endParaRPr lang="en-US" altLang="en-US">
              <a:solidFill>
                <a:srgbClr val="000000"/>
              </a:solidFill>
              <a:latin typeface="Times New Roman" pitchFamily="18" charset="0"/>
              <a:cs typeface="Times New Roman" pitchFamily="18" charset="0"/>
            </a:endParaRPr>
          </a:p>
          <a:p>
            <a:pPr eaLnBrk="1" hangingPunct="1">
              <a:buFontTx/>
              <a:buAutoNum type="arabicPeriod" startAt="16"/>
            </a:pPr>
            <a:endParaRPr lang="en-US" altLang="en-US">
              <a:solidFill>
                <a:srgbClr val="000000"/>
              </a:solidFill>
              <a:latin typeface="Times New Roman" pitchFamily="18" charset="0"/>
              <a:cs typeface="Times New Roman" pitchFamily="18" charset="0"/>
            </a:endParaRPr>
          </a:p>
          <a:p>
            <a:pPr eaLnBrk="1" hangingPunct="1">
              <a:buFontTx/>
              <a:buAutoNum type="arabicPeriod" startAt="16"/>
            </a:pPr>
            <a:endParaRPr lang="en-US" altLang="en-US">
              <a:solidFill>
                <a:srgbClr val="000000"/>
              </a:solidFill>
              <a:latin typeface="Times New Roman" pitchFamily="18" charset="0"/>
              <a:cs typeface="Times New Roman" pitchFamily="18" charset="0"/>
            </a:endParaRPr>
          </a:p>
          <a:p>
            <a:pPr eaLnBrk="1" hangingPunct="1">
              <a:buFontTx/>
              <a:buAutoNum type="arabicPeriod" startAt="16"/>
            </a:pPr>
            <a:endParaRPr lang="en-US" altLang="en-US">
              <a:solidFill>
                <a:srgbClr val="000000"/>
              </a:solidFill>
              <a:latin typeface="Times New Roman" pitchFamily="18" charset="0"/>
              <a:cs typeface="Times New Roman" pitchFamily="18" charset="0"/>
            </a:endParaRPr>
          </a:p>
          <a:p>
            <a:pPr eaLnBrk="1" hangingPunct="1">
              <a:buFontTx/>
              <a:buAutoNum type="arabicPeriod" startAt="16"/>
            </a:pPr>
            <a:r>
              <a:rPr lang="en-US" altLang="en-US" sz="2400">
                <a:solidFill>
                  <a:srgbClr val="000000"/>
                </a:solidFill>
                <a:latin typeface="Times New Roman" pitchFamily="18" charset="0"/>
                <a:cs typeface="Times New Roman" pitchFamily="18" charset="0"/>
              </a:rPr>
              <a:t>On the thirteenth day of the month of Adar, and they rested on the fourteenth day and made it a day of feasting and rejoicing. </a:t>
            </a:r>
          </a:p>
        </p:txBody>
      </p:sp>
      <p:sp>
        <p:nvSpPr>
          <p:cNvPr id="83971" name="Text Box 3"/>
          <p:cNvSpPr txBox="1">
            <a:spLocks noChangeArrowheads="1"/>
          </p:cNvSpPr>
          <p:nvPr/>
        </p:nvSpPr>
        <p:spPr bwMode="auto">
          <a:xfrm>
            <a:off x="4572000" y="0"/>
            <a:ext cx="4572000" cy="630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defRPr sz="800">
                <a:solidFill>
                  <a:srgbClr val="FFFF00"/>
                </a:solidFill>
                <a:latin typeface="Arial" pitchFamily="34" charset="0"/>
              </a:defRPr>
            </a:lvl1pPr>
            <a:lvl2pPr marL="742950" indent="-285750" eaLnBrk="0" hangingPunct="0">
              <a:spcBef>
                <a:spcPct val="50000"/>
              </a:spcBef>
              <a:defRPr sz="800">
                <a:solidFill>
                  <a:srgbClr val="FFFF00"/>
                </a:solidFill>
                <a:latin typeface="Arial" pitchFamily="34" charset="0"/>
              </a:defRPr>
            </a:lvl2pPr>
            <a:lvl3pPr marL="1143000" indent="-228600" eaLnBrk="0" hangingPunct="0">
              <a:spcBef>
                <a:spcPct val="50000"/>
              </a:spcBef>
              <a:defRPr sz="800">
                <a:solidFill>
                  <a:srgbClr val="FFFF00"/>
                </a:solidFill>
                <a:latin typeface="Arial" pitchFamily="34" charset="0"/>
              </a:defRPr>
            </a:lvl3pPr>
            <a:lvl4pPr marL="1600200" indent="-228600" eaLnBrk="0" hangingPunct="0">
              <a:spcBef>
                <a:spcPct val="50000"/>
              </a:spcBef>
              <a:defRPr sz="800">
                <a:solidFill>
                  <a:srgbClr val="FFFF00"/>
                </a:solidFill>
                <a:latin typeface="Arial" pitchFamily="34" charset="0"/>
              </a:defRPr>
            </a:lvl4pPr>
            <a:lvl5pPr marL="2057400" indent="-228600" eaLnBrk="0" hangingPunct="0">
              <a:spcBef>
                <a:spcPct val="50000"/>
              </a:spcBef>
              <a:defRPr sz="800">
                <a:solidFill>
                  <a:srgbClr val="FFFF00"/>
                </a:solidFill>
                <a:latin typeface="Arial" pitchFamily="34" charset="0"/>
              </a:defRPr>
            </a:lvl5pPr>
            <a:lvl6pPr marL="2514600" indent="-228600" eaLnBrk="0" fontAlgn="base" hangingPunct="0">
              <a:spcBef>
                <a:spcPct val="50000"/>
              </a:spcBef>
              <a:spcAft>
                <a:spcPct val="0"/>
              </a:spcAft>
              <a:defRPr sz="800">
                <a:solidFill>
                  <a:srgbClr val="FFFF00"/>
                </a:solidFill>
                <a:latin typeface="Arial" pitchFamily="34" charset="0"/>
              </a:defRPr>
            </a:lvl6pPr>
            <a:lvl7pPr marL="2971800" indent="-228600" eaLnBrk="0" fontAlgn="base" hangingPunct="0">
              <a:spcBef>
                <a:spcPct val="50000"/>
              </a:spcBef>
              <a:spcAft>
                <a:spcPct val="0"/>
              </a:spcAft>
              <a:defRPr sz="800">
                <a:solidFill>
                  <a:srgbClr val="FFFF00"/>
                </a:solidFill>
                <a:latin typeface="Arial" pitchFamily="34" charset="0"/>
              </a:defRPr>
            </a:lvl7pPr>
            <a:lvl8pPr marL="3429000" indent="-228600" eaLnBrk="0" fontAlgn="base" hangingPunct="0">
              <a:spcBef>
                <a:spcPct val="50000"/>
              </a:spcBef>
              <a:spcAft>
                <a:spcPct val="0"/>
              </a:spcAft>
              <a:defRPr sz="800">
                <a:solidFill>
                  <a:srgbClr val="FFFF00"/>
                </a:solidFill>
                <a:latin typeface="Arial" pitchFamily="34" charset="0"/>
              </a:defRPr>
            </a:lvl8pPr>
            <a:lvl9pPr marL="3886200" indent="-228600" eaLnBrk="0" fontAlgn="base" hangingPunct="0">
              <a:spcBef>
                <a:spcPct val="50000"/>
              </a:spcBef>
              <a:spcAft>
                <a:spcPct val="0"/>
              </a:spcAft>
              <a:defRPr sz="800">
                <a:solidFill>
                  <a:srgbClr val="FFFF00"/>
                </a:solidFill>
                <a:latin typeface="Arial" pitchFamily="34" charset="0"/>
              </a:defRPr>
            </a:lvl9pPr>
          </a:lstStyle>
          <a:p>
            <a:pPr algn="r" rtl="1" eaLnBrk="1" hangingPunct="1"/>
            <a:r>
              <a:rPr lang="he-IL" altLang="en-US" sz="3200" b="1">
                <a:solidFill>
                  <a:srgbClr val="000000"/>
                </a:solidFill>
                <a:cs typeface="David" pitchFamily="34" charset="-79"/>
              </a:rPr>
              <a:t>טז</a:t>
            </a:r>
            <a:r>
              <a:rPr lang="en-US" altLang="en-US" sz="3200" b="1">
                <a:solidFill>
                  <a:srgbClr val="000000"/>
                </a:solidFill>
                <a:cs typeface="David" pitchFamily="34" charset="-79"/>
              </a:rPr>
              <a:t>.</a:t>
            </a:r>
            <a:r>
              <a:rPr lang="he-IL" altLang="en-US" sz="3200">
                <a:solidFill>
                  <a:srgbClr val="000000"/>
                </a:solidFill>
                <a:cs typeface="David" pitchFamily="34" charset="-79"/>
              </a:rPr>
              <a:t> וּשְׁאָר הַיְּהוּדִים אֲשֶׁר </a:t>
            </a:r>
            <a:r>
              <a:rPr lang="en-US" altLang="en-US" sz="3200">
                <a:solidFill>
                  <a:srgbClr val="000000"/>
                </a:solidFill>
                <a:cs typeface="David" pitchFamily="34" charset="-79"/>
              </a:rPr>
              <a:t>           </a:t>
            </a:r>
            <a:r>
              <a:rPr lang="he-IL" altLang="en-US" sz="3200">
                <a:solidFill>
                  <a:srgbClr val="000000"/>
                </a:solidFill>
                <a:cs typeface="David" pitchFamily="34" charset="-79"/>
              </a:rPr>
              <a:t>בִּמְדִינוֹת הַמֶּלֶךְ נִקְהֲלוּ </a:t>
            </a:r>
            <a:r>
              <a:rPr lang="en-US" altLang="en-US" sz="3200">
                <a:solidFill>
                  <a:srgbClr val="000000"/>
                </a:solidFill>
                <a:cs typeface="David" pitchFamily="34" charset="-79"/>
              </a:rPr>
              <a:t>          </a:t>
            </a:r>
            <a:r>
              <a:rPr lang="he-IL" altLang="en-US" sz="3200">
                <a:solidFill>
                  <a:srgbClr val="000000"/>
                </a:solidFill>
                <a:cs typeface="David" pitchFamily="34" charset="-79"/>
              </a:rPr>
              <a:t>וְעָמֹד עַל נַפְשָׁם, וְנוֹחַ </a:t>
            </a:r>
            <a:r>
              <a:rPr lang="en-US" altLang="en-US" sz="3200">
                <a:solidFill>
                  <a:srgbClr val="000000"/>
                </a:solidFill>
                <a:cs typeface="David" pitchFamily="34" charset="-79"/>
              </a:rPr>
              <a:t>            </a:t>
            </a:r>
            <a:r>
              <a:rPr lang="he-IL" altLang="en-US" sz="3200">
                <a:solidFill>
                  <a:srgbClr val="000000"/>
                </a:solidFill>
                <a:cs typeface="David" pitchFamily="34" charset="-79"/>
              </a:rPr>
              <a:t>מֵאֹיְבֵיהֶם, וְהָרוֹג </a:t>
            </a:r>
            <a:r>
              <a:rPr lang="en-US" altLang="en-US" sz="3200">
                <a:solidFill>
                  <a:srgbClr val="000000"/>
                </a:solidFill>
                <a:cs typeface="David" pitchFamily="34" charset="-79"/>
              </a:rPr>
              <a:t>                </a:t>
            </a:r>
            <a:r>
              <a:rPr lang="he-IL" altLang="en-US" sz="3200">
                <a:solidFill>
                  <a:srgbClr val="000000"/>
                </a:solidFill>
                <a:cs typeface="David" pitchFamily="34" charset="-79"/>
              </a:rPr>
              <a:t>בְּשֹׂנְאֵיהֶם, חֲמִשָּׁה וְשִׁבְעִים </a:t>
            </a:r>
            <a:r>
              <a:rPr lang="en-US" altLang="en-US" sz="3200">
                <a:solidFill>
                  <a:srgbClr val="000000"/>
                </a:solidFill>
                <a:cs typeface="David" pitchFamily="34" charset="-79"/>
              </a:rPr>
              <a:t>     </a:t>
            </a:r>
            <a:r>
              <a:rPr lang="he-IL" altLang="en-US" sz="3200">
                <a:solidFill>
                  <a:srgbClr val="000000"/>
                </a:solidFill>
                <a:cs typeface="David" pitchFamily="34" charset="-79"/>
              </a:rPr>
              <a:t>אָלֶף; וּבַבִּזָּה--לֹא שָׁלְחוּ, </a:t>
            </a:r>
            <a:r>
              <a:rPr lang="en-US" altLang="en-US" sz="3200">
                <a:solidFill>
                  <a:srgbClr val="000000"/>
                </a:solidFill>
                <a:cs typeface="David" pitchFamily="34" charset="-79"/>
              </a:rPr>
              <a:t>       </a:t>
            </a:r>
            <a:r>
              <a:rPr lang="he-IL" altLang="en-US" sz="3200">
                <a:solidFill>
                  <a:srgbClr val="000000"/>
                </a:solidFill>
                <a:cs typeface="David" pitchFamily="34" charset="-79"/>
              </a:rPr>
              <a:t>אֶת יָדָם.</a:t>
            </a:r>
            <a:endParaRPr lang="en-US" altLang="en-US" sz="3200">
              <a:solidFill>
                <a:srgbClr val="000000"/>
              </a:solidFill>
              <a:cs typeface="David" pitchFamily="34" charset="-79"/>
            </a:endParaRPr>
          </a:p>
          <a:p>
            <a:pPr algn="r" rtl="1" eaLnBrk="1" hangingPunct="1"/>
            <a:endParaRPr lang="en-US" altLang="en-US" sz="2400">
              <a:solidFill>
                <a:srgbClr val="000000"/>
              </a:solidFill>
              <a:cs typeface="David" pitchFamily="34" charset="-79"/>
            </a:endParaRPr>
          </a:p>
          <a:p>
            <a:pPr algn="r" rtl="1" eaLnBrk="1" hangingPunct="1"/>
            <a:r>
              <a:rPr lang="he-IL" altLang="en-US" sz="3200" b="1">
                <a:solidFill>
                  <a:srgbClr val="000000"/>
                </a:solidFill>
                <a:cs typeface="David" pitchFamily="34" charset="-79"/>
              </a:rPr>
              <a:t>יז</a:t>
            </a:r>
            <a:r>
              <a:rPr lang="en-US" altLang="en-US" sz="3200" b="1">
                <a:solidFill>
                  <a:srgbClr val="000000"/>
                </a:solidFill>
                <a:cs typeface="David" pitchFamily="34" charset="-79"/>
              </a:rPr>
              <a:t>.</a:t>
            </a:r>
            <a:r>
              <a:rPr lang="he-IL" altLang="en-US" sz="3200">
                <a:solidFill>
                  <a:srgbClr val="000000"/>
                </a:solidFill>
                <a:cs typeface="David" pitchFamily="34" charset="-79"/>
              </a:rPr>
              <a:t> בְּיוֹם שְׁלוֹשָׁה עָשָׂר, לְחֹדֶשׁ </a:t>
            </a:r>
            <a:r>
              <a:rPr lang="en-US" altLang="en-US" sz="3200">
                <a:solidFill>
                  <a:srgbClr val="000000"/>
                </a:solidFill>
                <a:cs typeface="David" pitchFamily="34" charset="-79"/>
              </a:rPr>
              <a:t>      </a:t>
            </a:r>
            <a:r>
              <a:rPr lang="he-IL" altLang="en-US" sz="3200">
                <a:solidFill>
                  <a:srgbClr val="000000"/>
                </a:solidFill>
                <a:cs typeface="David" pitchFamily="34" charset="-79"/>
              </a:rPr>
              <a:t>אֲדָר; וְנוֹחַ, בְּאַרְבָּעָה עָשָׂר </a:t>
            </a:r>
            <a:r>
              <a:rPr lang="en-US" altLang="en-US" sz="3200">
                <a:solidFill>
                  <a:srgbClr val="000000"/>
                </a:solidFill>
                <a:cs typeface="David" pitchFamily="34" charset="-79"/>
              </a:rPr>
              <a:t>      </a:t>
            </a:r>
            <a:r>
              <a:rPr lang="he-IL" altLang="en-US" sz="3200">
                <a:solidFill>
                  <a:srgbClr val="000000"/>
                </a:solidFill>
                <a:cs typeface="David" pitchFamily="34" charset="-79"/>
              </a:rPr>
              <a:t>בּוֹ, וְעָשֹׂה אֹתוֹ, יוֹם מִשְׁתֶּה </a:t>
            </a:r>
            <a:r>
              <a:rPr lang="en-US" altLang="en-US" sz="3200">
                <a:solidFill>
                  <a:srgbClr val="000000"/>
                </a:solidFill>
                <a:cs typeface="David" pitchFamily="34" charset="-79"/>
              </a:rPr>
              <a:t>     </a:t>
            </a:r>
            <a:r>
              <a:rPr lang="he-IL" altLang="en-US" sz="3200">
                <a:solidFill>
                  <a:srgbClr val="000000"/>
                </a:solidFill>
                <a:cs typeface="David" pitchFamily="34" charset="-79"/>
              </a:rPr>
              <a:t>וְשִׂמְחָה. </a:t>
            </a:r>
            <a:endParaRPr lang="en-US" altLang="en-US" sz="3200">
              <a:solidFill>
                <a:srgbClr val="000000"/>
              </a:solidFill>
              <a:cs typeface="David" pitchFamily="34" charset="-79"/>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2"/>
          <p:cNvSpPr txBox="1">
            <a:spLocks noChangeArrowheads="1"/>
          </p:cNvSpPr>
          <p:nvPr/>
        </p:nvSpPr>
        <p:spPr bwMode="auto">
          <a:xfrm>
            <a:off x="0" y="0"/>
            <a:ext cx="4572000" cy="577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50000"/>
              </a:spcBef>
              <a:defRPr sz="800">
                <a:solidFill>
                  <a:srgbClr val="FFFF00"/>
                </a:solidFill>
                <a:latin typeface="Arial" pitchFamily="34" charset="0"/>
              </a:defRPr>
            </a:lvl1pPr>
            <a:lvl2pPr marL="742950" indent="-285750" eaLnBrk="0" hangingPunct="0">
              <a:spcBef>
                <a:spcPct val="50000"/>
              </a:spcBef>
              <a:defRPr sz="800">
                <a:solidFill>
                  <a:srgbClr val="FFFF00"/>
                </a:solidFill>
                <a:latin typeface="Arial" pitchFamily="34" charset="0"/>
              </a:defRPr>
            </a:lvl2pPr>
            <a:lvl3pPr marL="1143000" indent="-228600" eaLnBrk="0" hangingPunct="0">
              <a:spcBef>
                <a:spcPct val="50000"/>
              </a:spcBef>
              <a:defRPr sz="800">
                <a:solidFill>
                  <a:srgbClr val="FFFF00"/>
                </a:solidFill>
                <a:latin typeface="Arial" pitchFamily="34" charset="0"/>
              </a:defRPr>
            </a:lvl3pPr>
            <a:lvl4pPr marL="1600200" indent="-228600" eaLnBrk="0" hangingPunct="0">
              <a:spcBef>
                <a:spcPct val="50000"/>
              </a:spcBef>
              <a:defRPr sz="800">
                <a:solidFill>
                  <a:srgbClr val="FFFF00"/>
                </a:solidFill>
                <a:latin typeface="Arial" pitchFamily="34" charset="0"/>
              </a:defRPr>
            </a:lvl4pPr>
            <a:lvl5pPr marL="2057400" indent="-228600" eaLnBrk="0" hangingPunct="0">
              <a:spcBef>
                <a:spcPct val="50000"/>
              </a:spcBef>
              <a:defRPr sz="800">
                <a:solidFill>
                  <a:srgbClr val="FFFF00"/>
                </a:solidFill>
                <a:latin typeface="Arial" pitchFamily="34" charset="0"/>
              </a:defRPr>
            </a:lvl5pPr>
            <a:lvl6pPr marL="2514600" indent="-228600" eaLnBrk="0" fontAlgn="base" hangingPunct="0">
              <a:spcBef>
                <a:spcPct val="50000"/>
              </a:spcBef>
              <a:spcAft>
                <a:spcPct val="0"/>
              </a:spcAft>
              <a:defRPr sz="800">
                <a:solidFill>
                  <a:srgbClr val="FFFF00"/>
                </a:solidFill>
                <a:latin typeface="Arial" pitchFamily="34" charset="0"/>
              </a:defRPr>
            </a:lvl6pPr>
            <a:lvl7pPr marL="2971800" indent="-228600" eaLnBrk="0" fontAlgn="base" hangingPunct="0">
              <a:spcBef>
                <a:spcPct val="50000"/>
              </a:spcBef>
              <a:spcAft>
                <a:spcPct val="0"/>
              </a:spcAft>
              <a:defRPr sz="800">
                <a:solidFill>
                  <a:srgbClr val="FFFF00"/>
                </a:solidFill>
                <a:latin typeface="Arial" pitchFamily="34" charset="0"/>
              </a:defRPr>
            </a:lvl7pPr>
            <a:lvl8pPr marL="3429000" indent="-228600" eaLnBrk="0" fontAlgn="base" hangingPunct="0">
              <a:spcBef>
                <a:spcPct val="50000"/>
              </a:spcBef>
              <a:spcAft>
                <a:spcPct val="0"/>
              </a:spcAft>
              <a:defRPr sz="800">
                <a:solidFill>
                  <a:srgbClr val="FFFF00"/>
                </a:solidFill>
                <a:latin typeface="Arial" pitchFamily="34" charset="0"/>
              </a:defRPr>
            </a:lvl8pPr>
            <a:lvl9pPr marL="3886200" indent="-228600" eaLnBrk="0" fontAlgn="base" hangingPunct="0">
              <a:spcBef>
                <a:spcPct val="50000"/>
              </a:spcBef>
              <a:spcAft>
                <a:spcPct val="0"/>
              </a:spcAft>
              <a:defRPr sz="800">
                <a:solidFill>
                  <a:srgbClr val="FFFF00"/>
                </a:solidFill>
                <a:latin typeface="Arial" pitchFamily="34" charset="0"/>
              </a:defRPr>
            </a:lvl9pPr>
          </a:lstStyle>
          <a:p>
            <a:pPr eaLnBrk="1" hangingPunct="1">
              <a:buFontTx/>
              <a:buAutoNum type="arabicPeriod" startAt="18"/>
            </a:pPr>
            <a:r>
              <a:rPr lang="en-US" altLang="en-US" sz="2400">
                <a:solidFill>
                  <a:srgbClr val="000000"/>
                </a:solidFill>
                <a:latin typeface="Times New Roman" pitchFamily="18" charset="0"/>
                <a:cs typeface="Times New Roman" pitchFamily="18" charset="0"/>
              </a:rPr>
              <a:t>And the Jews of Shushan gathered on the thirteenth and fourteenth [of Adar], and rested on the fifteenth and made it a day of feasting and rejoicing.</a:t>
            </a:r>
          </a:p>
          <a:p>
            <a:pPr eaLnBrk="1" hangingPunct="1"/>
            <a:endParaRPr lang="en-US" altLang="en-US" sz="2400">
              <a:solidFill>
                <a:srgbClr val="000000"/>
              </a:solidFill>
              <a:latin typeface="Times New Roman" pitchFamily="18" charset="0"/>
              <a:cs typeface="Times New Roman" pitchFamily="18" charset="0"/>
            </a:endParaRPr>
          </a:p>
          <a:p>
            <a:pPr eaLnBrk="1" hangingPunct="1"/>
            <a:endParaRPr lang="en-US" altLang="en-US" sz="2400">
              <a:solidFill>
                <a:srgbClr val="000000"/>
              </a:solidFill>
              <a:latin typeface="Times New Roman" pitchFamily="18" charset="0"/>
              <a:cs typeface="Times New Roman" pitchFamily="18" charset="0"/>
            </a:endParaRPr>
          </a:p>
          <a:p>
            <a:pPr eaLnBrk="1" hangingPunct="1"/>
            <a:endParaRPr lang="en-US" altLang="en-US" sz="1400">
              <a:solidFill>
                <a:srgbClr val="000000"/>
              </a:solidFill>
              <a:latin typeface="Times New Roman" pitchFamily="18" charset="0"/>
              <a:cs typeface="Times New Roman" pitchFamily="18" charset="0"/>
            </a:endParaRPr>
          </a:p>
          <a:p>
            <a:pPr eaLnBrk="1" hangingPunct="1"/>
            <a:r>
              <a:rPr lang="en-US" altLang="en-US" sz="2400">
                <a:solidFill>
                  <a:srgbClr val="000000"/>
                </a:solidFill>
                <a:latin typeface="Times New Roman" pitchFamily="18" charset="0"/>
                <a:cs typeface="Times New Roman" pitchFamily="18" charset="0"/>
              </a:rPr>
              <a:t>19. Thus the </a:t>
            </a:r>
            <a:r>
              <a:rPr lang="en-US" altLang="en-US" sz="2400" i="1">
                <a:solidFill>
                  <a:srgbClr val="000000"/>
                </a:solidFill>
                <a:latin typeface="Times New Roman" pitchFamily="18" charset="0"/>
                <a:cs typeface="Times New Roman" pitchFamily="18" charset="0"/>
              </a:rPr>
              <a:t>prazi</a:t>
            </a:r>
            <a:r>
              <a:rPr lang="en-US" altLang="en-US" sz="2400">
                <a:solidFill>
                  <a:srgbClr val="000000"/>
                </a:solidFill>
                <a:latin typeface="Times New Roman" pitchFamily="18" charset="0"/>
                <a:cs typeface="Times New Roman" pitchFamily="18" charset="0"/>
              </a:rPr>
              <a:t> Jews, those who live in unwalled cities, make the fourteenth day of the month of Adar a holiday, a day of feasting, rejoicing and sending portions of food one to another.</a:t>
            </a:r>
          </a:p>
        </p:txBody>
      </p:sp>
      <p:sp>
        <p:nvSpPr>
          <p:cNvPr id="84995" name="Text Box 3"/>
          <p:cNvSpPr txBox="1">
            <a:spLocks noChangeArrowheads="1"/>
          </p:cNvSpPr>
          <p:nvPr/>
        </p:nvSpPr>
        <p:spPr bwMode="auto">
          <a:xfrm>
            <a:off x="4343400" y="0"/>
            <a:ext cx="4800600" cy="649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defRPr sz="800">
                <a:solidFill>
                  <a:srgbClr val="FFFF00"/>
                </a:solidFill>
                <a:latin typeface="Arial" pitchFamily="34" charset="0"/>
              </a:defRPr>
            </a:lvl1pPr>
            <a:lvl2pPr marL="742950" indent="-285750" eaLnBrk="0" hangingPunct="0">
              <a:spcBef>
                <a:spcPct val="50000"/>
              </a:spcBef>
              <a:defRPr sz="800">
                <a:solidFill>
                  <a:srgbClr val="FFFF00"/>
                </a:solidFill>
                <a:latin typeface="Arial" pitchFamily="34" charset="0"/>
              </a:defRPr>
            </a:lvl2pPr>
            <a:lvl3pPr marL="1143000" indent="-228600" eaLnBrk="0" hangingPunct="0">
              <a:spcBef>
                <a:spcPct val="50000"/>
              </a:spcBef>
              <a:defRPr sz="800">
                <a:solidFill>
                  <a:srgbClr val="FFFF00"/>
                </a:solidFill>
                <a:latin typeface="Arial" pitchFamily="34" charset="0"/>
              </a:defRPr>
            </a:lvl3pPr>
            <a:lvl4pPr marL="1600200" indent="-228600" eaLnBrk="0" hangingPunct="0">
              <a:spcBef>
                <a:spcPct val="50000"/>
              </a:spcBef>
              <a:defRPr sz="800">
                <a:solidFill>
                  <a:srgbClr val="FFFF00"/>
                </a:solidFill>
                <a:latin typeface="Arial" pitchFamily="34" charset="0"/>
              </a:defRPr>
            </a:lvl4pPr>
            <a:lvl5pPr marL="2057400" indent="-228600" eaLnBrk="0" hangingPunct="0">
              <a:spcBef>
                <a:spcPct val="50000"/>
              </a:spcBef>
              <a:defRPr sz="800">
                <a:solidFill>
                  <a:srgbClr val="FFFF00"/>
                </a:solidFill>
                <a:latin typeface="Arial" pitchFamily="34" charset="0"/>
              </a:defRPr>
            </a:lvl5pPr>
            <a:lvl6pPr marL="2514600" indent="-228600" eaLnBrk="0" fontAlgn="base" hangingPunct="0">
              <a:spcBef>
                <a:spcPct val="50000"/>
              </a:spcBef>
              <a:spcAft>
                <a:spcPct val="0"/>
              </a:spcAft>
              <a:defRPr sz="800">
                <a:solidFill>
                  <a:srgbClr val="FFFF00"/>
                </a:solidFill>
                <a:latin typeface="Arial" pitchFamily="34" charset="0"/>
              </a:defRPr>
            </a:lvl6pPr>
            <a:lvl7pPr marL="2971800" indent="-228600" eaLnBrk="0" fontAlgn="base" hangingPunct="0">
              <a:spcBef>
                <a:spcPct val="50000"/>
              </a:spcBef>
              <a:spcAft>
                <a:spcPct val="0"/>
              </a:spcAft>
              <a:defRPr sz="800">
                <a:solidFill>
                  <a:srgbClr val="FFFF00"/>
                </a:solidFill>
                <a:latin typeface="Arial" pitchFamily="34" charset="0"/>
              </a:defRPr>
            </a:lvl7pPr>
            <a:lvl8pPr marL="3429000" indent="-228600" eaLnBrk="0" fontAlgn="base" hangingPunct="0">
              <a:spcBef>
                <a:spcPct val="50000"/>
              </a:spcBef>
              <a:spcAft>
                <a:spcPct val="0"/>
              </a:spcAft>
              <a:defRPr sz="800">
                <a:solidFill>
                  <a:srgbClr val="FFFF00"/>
                </a:solidFill>
                <a:latin typeface="Arial" pitchFamily="34" charset="0"/>
              </a:defRPr>
            </a:lvl8pPr>
            <a:lvl9pPr marL="3886200" indent="-228600" eaLnBrk="0" fontAlgn="base" hangingPunct="0">
              <a:spcBef>
                <a:spcPct val="50000"/>
              </a:spcBef>
              <a:spcAft>
                <a:spcPct val="0"/>
              </a:spcAft>
              <a:defRPr sz="800">
                <a:solidFill>
                  <a:srgbClr val="FFFF00"/>
                </a:solidFill>
                <a:latin typeface="Arial" pitchFamily="34" charset="0"/>
              </a:defRPr>
            </a:lvl9pPr>
          </a:lstStyle>
          <a:p>
            <a:pPr algn="r" rtl="1" eaLnBrk="1" hangingPunct="1"/>
            <a:r>
              <a:rPr lang="he-IL" altLang="en-US" sz="3200" b="1">
                <a:solidFill>
                  <a:srgbClr val="000000"/>
                </a:solidFill>
                <a:cs typeface="David" pitchFamily="34" charset="-79"/>
              </a:rPr>
              <a:t>יח</a:t>
            </a:r>
            <a:r>
              <a:rPr lang="en-US" altLang="en-US" sz="3200" b="1">
                <a:solidFill>
                  <a:srgbClr val="000000"/>
                </a:solidFill>
                <a:cs typeface="David" pitchFamily="34" charset="-79"/>
              </a:rPr>
              <a:t>.</a:t>
            </a:r>
            <a:r>
              <a:rPr lang="he-IL" altLang="en-US" sz="3200">
                <a:solidFill>
                  <a:srgbClr val="000000"/>
                </a:solidFill>
                <a:cs typeface="David" pitchFamily="34" charset="-79"/>
              </a:rPr>
              <a:t> וְהַיְּהוּדִיים (וְהַיְּהוּדִים) אֲשֶׁר </a:t>
            </a:r>
            <a:r>
              <a:rPr lang="en-US" altLang="en-US" sz="3200">
                <a:solidFill>
                  <a:srgbClr val="000000"/>
                </a:solidFill>
                <a:cs typeface="David" pitchFamily="34" charset="-79"/>
              </a:rPr>
              <a:t>     </a:t>
            </a:r>
            <a:r>
              <a:rPr lang="he-IL" altLang="en-US" sz="3200">
                <a:solidFill>
                  <a:srgbClr val="000000"/>
                </a:solidFill>
                <a:cs typeface="David" pitchFamily="34" charset="-79"/>
              </a:rPr>
              <a:t>בְּשׁוּשָׁן, נִקְהֲלוּ בִּשְׁלוֹשָׁה עָשָׂר </a:t>
            </a:r>
            <a:r>
              <a:rPr lang="en-US" altLang="en-US" sz="3200">
                <a:solidFill>
                  <a:srgbClr val="000000"/>
                </a:solidFill>
                <a:cs typeface="David" pitchFamily="34" charset="-79"/>
              </a:rPr>
              <a:t>     </a:t>
            </a:r>
            <a:r>
              <a:rPr lang="he-IL" altLang="en-US" sz="3200">
                <a:solidFill>
                  <a:srgbClr val="000000"/>
                </a:solidFill>
                <a:cs typeface="David" pitchFamily="34" charset="-79"/>
              </a:rPr>
              <a:t>בּוֹ, וּבְאַרְבָּעָה עָשָׂר, בּוֹ; וְנוֹחַ, </a:t>
            </a:r>
            <a:r>
              <a:rPr lang="en-US" altLang="en-US" sz="3200">
                <a:solidFill>
                  <a:srgbClr val="000000"/>
                </a:solidFill>
                <a:cs typeface="David" pitchFamily="34" charset="-79"/>
              </a:rPr>
              <a:t>     </a:t>
            </a:r>
            <a:r>
              <a:rPr lang="he-IL" altLang="en-US" sz="3200">
                <a:solidFill>
                  <a:srgbClr val="000000"/>
                </a:solidFill>
                <a:cs typeface="David" pitchFamily="34" charset="-79"/>
              </a:rPr>
              <a:t>בַּחֲמִשָּׁה עָשָׂר בּוֹ, וְעָשֹׂה אֹתוֹ, </a:t>
            </a:r>
            <a:r>
              <a:rPr lang="en-US" altLang="en-US" sz="3200">
                <a:solidFill>
                  <a:srgbClr val="000000"/>
                </a:solidFill>
                <a:cs typeface="David" pitchFamily="34" charset="-79"/>
              </a:rPr>
              <a:t>     </a:t>
            </a:r>
            <a:r>
              <a:rPr lang="he-IL" altLang="en-US" sz="3200">
                <a:solidFill>
                  <a:srgbClr val="000000"/>
                </a:solidFill>
                <a:cs typeface="David" pitchFamily="34" charset="-79"/>
              </a:rPr>
              <a:t>יוֹם מִשְׁתֶּה וְשִׂמְחָה.</a:t>
            </a:r>
            <a:endParaRPr lang="en-US" altLang="en-US" sz="3200">
              <a:solidFill>
                <a:srgbClr val="000000"/>
              </a:solidFill>
              <a:cs typeface="David" pitchFamily="34" charset="-79"/>
            </a:endParaRPr>
          </a:p>
          <a:p>
            <a:pPr algn="r" rtl="1" eaLnBrk="1" hangingPunct="1"/>
            <a:endParaRPr lang="en-US" altLang="en-US" sz="3200">
              <a:solidFill>
                <a:srgbClr val="000000"/>
              </a:solidFill>
              <a:cs typeface="David" pitchFamily="34" charset="-79"/>
            </a:endParaRPr>
          </a:p>
          <a:p>
            <a:pPr algn="r" rtl="1" eaLnBrk="1" hangingPunct="1"/>
            <a:r>
              <a:rPr lang="he-IL" altLang="en-US" sz="3200" b="1">
                <a:solidFill>
                  <a:srgbClr val="000000"/>
                </a:solidFill>
                <a:cs typeface="David" pitchFamily="34" charset="-79"/>
              </a:rPr>
              <a:t>יט</a:t>
            </a:r>
            <a:r>
              <a:rPr lang="en-US" altLang="en-US" sz="3200" b="1">
                <a:solidFill>
                  <a:srgbClr val="000000"/>
                </a:solidFill>
                <a:cs typeface="David" pitchFamily="34" charset="-79"/>
              </a:rPr>
              <a:t>.</a:t>
            </a:r>
            <a:r>
              <a:rPr lang="he-IL" altLang="en-US" sz="3200">
                <a:solidFill>
                  <a:srgbClr val="000000"/>
                </a:solidFill>
                <a:cs typeface="David" pitchFamily="34" charset="-79"/>
              </a:rPr>
              <a:t> עַל כֵּן הַיְּהוּדִים הַפְּרָוזִים </a:t>
            </a:r>
            <a:r>
              <a:rPr lang="en-US" altLang="en-US" sz="3200">
                <a:solidFill>
                  <a:srgbClr val="000000"/>
                </a:solidFill>
                <a:cs typeface="David" pitchFamily="34" charset="-79"/>
              </a:rPr>
              <a:t>         </a:t>
            </a:r>
            <a:r>
              <a:rPr lang="he-IL" altLang="en-US" sz="3200">
                <a:solidFill>
                  <a:srgbClr val="000000"/>
                </a:solidFill>
                <a:cs typeface="David" pitchFamily="34" charset="-79"/>
              </a:rPr>
              <a:t>(הַפְּרָזִים), הַיֹּשְׁבִים בְּעָרֵי </a:t>
            </a:r>
            <a:r>
              <a:rPr lang="en-US" altLang="en-US" sz="3200">
                <a:solidFill>
                  <a:srgbClr val="000000"/>
                </a:solidFill>
                <a:cs typeface="David" pitchFamily="34" charset="-79"/>
              </a:rPr>
              <a:t>         </a:t>
            </a:r>
            <a:r>
              <a:rPr lang="he-IL" altLang="en-US" sz="3200">
                <a:solidFill>
                  <a:srgbClr val="000000"/>
                </a:solidFill>
                <a:cs typeface="David" pitchFamily="34" charset="-79"/>
              </a:rPr>
              <a:t>הַפְּרָזוֹת--עֹשִׂים אֵת יוֹם </a:t>
            </a:r>
            <a:r>
              <a:rPr lang="en-US" altLang="en-US" sz="3200">
                <a:solidFill>
                  <a:srgbClr val="000000"/>
                </a:solidFill>
                <a:cs typeface="David" pitchFamily="34" charset="-79"/>
              </a:rPr>
              <a:t>          </a:t>
            </a:r>
            <a:r>
              <a:rPr lang="he-IL" altLang="en-US" sz="3200">
                <a:solidFill>
                  <a:srgbClr val="000000"/>
                </a:solidFill>
                <a:cs typeface="David" pitchFamily="34" charset="-79"/>
              </a:rPr>
              <a:t>אַרְבָּעָה עָשָׂר לְחֹדֶשׁ אֲדָר, </a:t>
            </a:r>
            <a:r>
              <a:rPr lang="en-US" altLang="en-US" sz="3200">
                <a:solidFill>
                  <a:srgbClr val="000000"/>
                </a:solidFill>
                <a:cs typeface="David" pitchFamily="34" charset="-79"/>
              </a:rPr>
              <a:t>         </a:t>
            </a:r>
            <a:r>
              <a:rPr lang="he-IL" altLang="en-US" sz="3200">
                <a:solidFill>
                  <a:srgbClr val="000000"/>
                </a:solidFill>
                <a:cs typeface="David" pitchFamily="34" charset="-79"/>
              </a:rPr>
              <a:t>שִׂמְחָה וּמִשְׁתֶּה וְיוֹם טוֹב; </a:t>
            </a:r>
            <a:r>
              <a:rPr lang="en-US" altLang="en-US" sz="3200">
                <a:solidFill>
                  <a:srgbClr val="000000"/>
                </a:solidFill>
                <a:cs typeface="David" pitchFamily="34" charset="-79"/>
              </a:rPr>
              <a:t>        </a:t>
            </a:r>
            <a:r>
              <a:rPr lang="he-IL" altLang="en-US" sz="3200">
                <a:solidFill>
                  <a:srgbClr val="000000"/>
                </a:solidFill>
                <a:cs typeface="David" pitchFamily="34" charset="-79"/>
              </a:rPr>
              <a:t>וּמִשְׁלֹחַ מָנוֹת, אִישׁ לְרֵעֵהוּ. </a:t>
            </a:r>
            <a:endParaRPr lang="en-US" altLang="en-US" sz="3200">
              <a:solidFill>
                <a:srgbClr val="000000"/>
              </a:solidFill>
              <a:cs typeface="David" pitchFamily="34" charset="-79"/>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2"/>
          <p:cNvSpPr txBox="1">
            <a:spLocks noChangeArrowheads="1"/>
          </p:cNvSpPr>
          <p:nvPr/>
        </p:nvSpPr>
        <p:spPr bwMode="auto">
          <a:xfrm>
            <a:off x="0" y="0"/>
            <a:ext cx="45720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50000"/>
              </a:spcBef>
              <a:defRPr sz="800">
                <a:solidFill>
                  <a:srgbClr val="FFFF00"/>
                </a:solidFill>
                <a:latin typeface="Arial" pitchFamily="34" charset="0"/>
              </a:defRPr>
            </a:lvl1pPr>
            <a:lvl2pPr marL="742950" indent="-285750" eaLnBrk="0" hangingPunct="0">
              <a:spcBef>
                <a:spcPct val="50000"/>
              </a:spcBef>
              <a:defRPr sz="800">
                <a:solidFill>
                  <a:srgbClr val="FFFF00"/>
                </a:solidFill>
                <a:latin typeface="Arial" pitchFamily="34" charset="0"/>
              </a:defRPr>
            </a:lvl2pPr>
            <a:lvl3pPr marL="1143000" indent="-228600" eaLnBrk="0" hangingPunct="0">
              <a:spcBef>
                <a:spcPct val="50000"/>
              </a:spcBef>
              <a:defRPr sz="800">
                <a:solidFill>
                  <a:srgbClr val="FFFF00"/>
                </a:solidFill>
                <a:latin typeface="Arial" pitchFamily="34" charset="0"/>
              </a:defRPr>
            </a:lvl3pPr>
            <a:lvl4pPr marL="1600200" indent="-228600" eaLnBrk="0" hangingPunct="0">
              <a:spcBef>
                <a:spcPct val="50000"/>
              </a:spcBef>
              <a:defRPr sz="800">
                <a:solidFill>
                  <a:srgbClr val="FFFF00"/>
                </a:solidFill>
                <a:latin typeface="Arial" pitchFamily="34" charset="0"/>
              </a:defRPr>
            </a:lvl4pPr>
            <a:lvl5pPr marL="2057400" indent="-228600" eaLnBrk="0" hangingPunct="0">
              <a:spcBef>
                <a:spcPct val="50000"/>
              </a:spcBef>
              <a:defRPr sz="800">
                <a:solidFill>
                  <a:srgbClr val="FFFF00"/>
                </a:solidFill>
                <a:latin typeface="Arial" pitchFamily="34" charset="0"/>
              </a:defRPr>
            </a:lvl5pPr>
            <a:lvl6pPr marL="2514600" indent="-228600" eaLnBrk="0" fontAlgn="base" hangingPunct="0">
              <a:spcBef>
                <a:spcPct val="50000"/>
              </a:spcBef>
              <a:spcAft>
                <a:spcPct val="0"/>
              </a:spcAft>
              <a:defRPr sz="800">
                <a:solidFill>
                  <a:srgbClr val="FFFF00"/>
                </a:solidFill>
                <a:latin typeface="Arial" pitchFamily="34" charset="0"/>
              </a:defRPr>
            </a:lvl6pPr>
            <a:lvl7pPr marL="2971800" indent="-228600" eaLnBrk="0" fontAlgn="base" hangingPunct="0">
              <a:spcBef>
                <a:spcPct val="50000"/>
              </a:spcBef>
              <a:spcAft>
                <a:spcPct val="0"/>
              </a:spcAft>
              <a:defRPr sz="800">
                <a:solidFill>
                  <a:srgbClr val="FFFF00"/>
                </a:solidFill>
                <a:latin typeface="Arial" pitchFamily="34" charset="0"/>
              </a:defRPr>
            </a:lvl7pPr>
            <a:lvl8pPr marL="3429000" indent="-228600" eaLnBrk="0" fontAlgn="base" hangingPunct="0">
              <a:spcBef>
                <a:spcPct val="50000"/>
              </a:spcBef>
              <a:spcAft>
                <a:spcPct val="0"/>
              </a:spcAft>
              <a:defRPr sz="800">
                <a:solidFill>
                  <a:srgbClr val="FFFF00"/>
                </a:solidFill>
                <a:latin typeface="Arial" pitchFamily="34" charset="0"/>
              </a:defRPr>
            </a:lvl8pPr>
            <a:lvl9pPr marL="3886200" indent="-228600" eaLnBrk="0" fontAlgn="base" hangingPunct="0">
              <a:spcBef>
                <a:spcPct val="50000"/>
              </a:spcBef>
              <a:spcAft>
                <a:spcPct val="0"/>
              </a:spcAft>
              <a:defRPr sz="800">
                <a:solidFill>
                  <a:srgbClr val="FFFF00"/>
                </a:solidFill>
                <a:latin typeface="Arial" pitchFamily="34" charset="0"/>
              </a:defRPr>
            </a:lvl9pPr>
          </a:lstStyle>
          <a:p>
            <a:pPr eaLnBrk="1" hangingPunct="1">
              <a:buFontTx/>
              <a:buAutoNum type="arabicPeriod" startAt="20"/>
            </a:pPr>
            <a:r>
              <a:rPr lang="en-US" altLang="en-US" sz="2400">
                <a:solidFill>
                  <a:srgbClr val="000000"/>
                </a:solidFill>
                <a:latin typeface="Times New Roman" pitchFamily="18" charset="0"/>
                <a:cs typeface="Times New Roman" pitchFamily="18" charset="0"/>
              </a:rPr>
              <a:t>Now Mordechai recorded these events and sent letters to all the Jews living throughout the provinces of King Achashverosh, near and far</a:t>
            </a:r>
          </a:p>
          <a:p>
            <a:pPr eaLnBrk="1" hangingPunct="1">
              <a:buFontTx/>
              <a:buAutoNum type="arabicPeriod" startAt="20"/>
            </a:pPr>
            <a:endParaRPr lang="en-US" altLang="en-US" sz="2400">
              <a:solidFill>
                <a:srgbClr val="000000"/>
              </a:solidFill>
              <a:latin typeface="Times New Roman" pitchFamily="18" charset="0"/>
              <a:cs typeface="Times New Roman" pitchFamily="18" charset="0"/>
            </a:endParaRPr>
          </a:p>
          <a:p>
            <a:pPr eaLnBrk="1" hangingPunct="1">
              <a:buFontTx/>
              <a:buAutoNum type="arabicPeriod" startAt="20"/>
            </a:pPr>
            <a:endParaRPr lang="en-US" altLang="en-US" sz="2400">
              <a:solidFill>
                <a:srgbClr val="000000"/>
              </a:solidFill>
              <a:latin typeface="Times New Roman" pitchFamily="18" charset="0"/>
              <a:cs typeface="Times New Roman" pitchFamily="18" charset="0"/>
            </a:endParaRPr>
          </a:p>
          <a:p>
            <a:pPr eaLnBrk="1" hangingPunct="1"/>
            <a:endParaRPr lang="en-US" altLang="en-US" sz="2400">
              <a:solidFill>
                <a:srgbClr val="000000"/>
              </a:solidFill>
              <a:latin typeface="Times New Roman" pitchFamily="18" charset="0"/>
              <a:cs typeface="Times New Roman" pitchFamily="18" charset="0"/>
            </a:endParaRPr>
          </a:p>
          <a:p>
            <a:pPr eaLnBrk="1" hangingPunct="1"/>
            <a:r>
              <a:rPr lang="en-US" altLang="en-US" sz="2400">
                <a:solidFill>
                  <a:srgbClr val="000000"/>
                </a:solidFill>
                <a:latin typeface="Times New Roman" pitchFamily="18" charset="0"/>
                <a:cs typeface="Times New Roman" pitchFamily="18" charset="0"/>
              </a:rPr>
              <a:t>21. [instructing them] to obligate themselves to celebrate annually the fourteenth and fifteenth days of the month of Adar,</a:t>
            </a:r>
          </a:p>
        </p:txBody>
      </p:sp>
      <p:sp>
        <p:nvSpPr>
          <p:cNvPr id="86019" name="Text Box 3"/>
          <p:cNvSpPr txBox="1">
            <a:spLocks noChangeArrowheads="1"/>
          </p:cNvSpPr>
          <p:nvPr/>
        </p:nvSpPr>
        <p:spPr bwMode="auto">
          <a:xfrm>
            <a:off x="4191000" y="0"/>
            <a:ext cx="4953000" cy="61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defRPr sz="800">
                <a:solidFill>
                  <a:srgbClr val="FFFF00"/>
                </a:solidFill>
                <a:latin typeface="Arial" pitchFamily="34" charset="0"/>
              </a:defRPr>
            </a:lvl1pPr>
            <a:lvl2pPr marL="742950" indent="-285750" eaLnBrk="0" hangingPunct="0">
              <a:spcBef>
                <a:spcPct val="50000"/>
              </a:spcBef>
              <a:defRPr sz="800">
                <a:solidFill>
                  <a:srgbClr val="FFFF00"/>
                </a:solidFill>
                <a:latin typeface="Arial" pitchFamily="34" charset="0"/>
              </a:defRPr>
            </a:lvl2pPr>
            <a:lvl3pPr marL="1143000" indent="-228600" eaLnBrk="0" hangingPunct="0">
              <a:spcBef>
                <a:spcPct val="50000"/>
              </a:spcBef>
              <a:defRPr sz="800">
                <a:solidFill>
                  <a:srgbClr val="FFFF00"/>
                </a:solidFill>
                <a:latin typeface="Arial" pitchFamily="34" charset="0"/>
              </a:defRPr>
            </a:lvl3pPr>
            <a:lvl4pPr marL="1600200" indent="-228600" eaLnBrk="0" hangingPunct="0">
              <a:spcBef>
                <a:spcPct val="50000"/>
              </a:spcBef>
              <a:defRPr sz="800">
                <a:solidFill>
                  <a:srgbClr val="FFFF00"/>
                </a:solidFill>
                <a:latin typeface="Arial" pitchFamily="34" charset="0"/>
              </a:defRPr>
            </a:lvl4pPr>
            <a:lvl5pPr marL="2057400" indent="-228600" eaLnBrk="0" hangingPunct="0">
              <a:spcBef>
                <a:spcPct val="50000"/>
              </a:spcBef>
              <a:defRPr sz="800">
                <a:solidFill>
                  <a:srgbClr val="FFFF00"/>
                </a:solidFill>
                <a:latin typeface="Arial" pitchFamily="34" charset="0"/>
              </a:defRPr>
            </a:lvl5pPr>
            <a:lvl6pPr marL="2514600" indent="-228600" eaLnBrk="0" fontAlgn="base" hangingPunct="0">
              <a:spcBef>
                <a:spcPct val="50000"/>
              </a:spcBef>
              <a:spcAft>
                <a:spcPct val="0"/>
              </a:spcAft>
              <a:defRPr sz="800">
                <a:solidFill>
                  <a:srgbClr val="FFFF00"/>
                </a:solidFill>
                <a:latin typeface="Arial" pitchFamily="34" charset="0"/>
              </a:defRPr>
            </a:lvl6pPr>
            <a:lvl7pPr marL="2971800" indent="-228600" eaLnBrk="0" fontAlgn="base" hangingPunct="0">
              <a:spcBef>
                <a:spcPct val="50000"/>
              </a:spcBef>
              <a:spcAft>
                <a:spcPct val="0"/>
              </a:spcAft>
              <a:defRPr sz="800">
                <a:solidFill>
                  <a:srgbClr val="FFFF00"/>
                </a:solidFill>
                <a:latin typeface="Arial" pitchFamily="34" charset="0"/>
              </a:defRPr>
            </a:lvl7pPr>
            <a:lvl8pPr marL="3429000" indent="-228600" eaLnBrk="0" fontAlgn="base" hangingPunct="0">
              <a:spcBef>
                <a:spcPct val="50000"/>
              </a:spcBef>
              <a:spcAft>
                <a:spcPct val="0"/>
              </a:spcAft>
              <a:defRPr sz="800">
                <a:solidFill>
                  <a:srgbClr val="FFFF00"/>
                </a:solidFill>
                <a:latin typeface="Arial" pitchFamily="34" charset="0"/>
              </a:defRPr>
            </a:lvl8pPr>
            <a:lvl9pPr marL="3886200" indent="-228600" eaLnBrk="0" fontAlgn="base" hangingPunct="0">
              <a:spcBef>
                <a:spcPct val="50000"/>
              </a:spcBef>
              <a:spcAft>
                <a:spcPct val="0"/>
              </a:spcAft>
              <a:defRPr sz="800">
                <a:solidFill>
                  <a:srgbClr val="FFFF00"/>
                </a:solidFill>
                <a:latin typeface="Arial" pitchFamily="34" charset="0"/>
              </a:defRPr>
            </a:lvl9pPr>
          </a:lstStyle>
          <a:p>
            <a:pPr algn="r" rtl="1" eaLnBrk="1" hangingPunct="1"/>
            <a:r>
              <a:rPr lang="he-IL" altLang="en-US" sz="3200" b="1">
                <a:solidFill>
                  <a:srgbClr val="000000"/>
                </a:solidFill>
                <a:cs typeface="David" pitchFamily="34" charset="-79"/>
              </a:rPr>
              <a:t>כ</a:t>
            </a:r>
            <a:r>
              <a:rPr lang="en-US" altLang="en-US" sz="3200" b="1">
                <a:solidFill>
                  <a:srgbClr val="000000"/>
                </a:solidFill>
                <a:cs typeface="David" pitchFamily="34" charset="-79"/>
              </a:rPr>
              <a:t>.</a:t>
            </a:r>
            <a:r>
              <a:rPr lang="he-IL" altLang="en-US" sz="3200">
                <a:solidFill>
                  <a:srgbClr val="000000"/>
                </a:solidFill>
                <a:cs typeface="David" pitchFamily="34" charset="-79"/>
              </a:rPr>
              <a:t> וַיִּכְתֹּב מָרְדֳּכַי, אֶת הַדְּבָרִים </a:t>
            </a:r>
            <a:r>
              <a:rPr lang="en-US" altLang="en-US" sz="3200">
                <a:solidFill>
                  <a:srgbClr val="000000"/>
                </a:solidFill>
                <a:cs typeface="David" pitchFamily="34" charset="-79"/>
              </a:rPr>
              <a:t>       </a:t>
            </a:r>
            <a:r>
              <a:rPr lang="he-IL" altLang="en-US" sz="3200">
                <a:solidFill>
                  <a:srgbClr val="000000"/>
                </a:solidFill>
                <a:cs typeface="David" pitchFamily="34" charset="-79"/>
              </a:rPr>
              <a:t>הָאֵלֶּה; וַיִּשְׁלַח סְפָרִים אֶל כָּל </a:t>
            </a:r>
            <a:r>
              <a:rPr lang="en-US" altLang="en-US" sz="3200">
                <a:solidFill>
                  <a:srgbClr val="000000"/>
                </a:solidFill>
                <a:cs typeface="David" pitchFamily="34" charset="-79"/>
              </a:rPr>
              <a:t>     </a:t>
            </a:r>
            <a:r>
              <a:rPr lang="he-IL" altLang="en-US" sz="3200">
                <a:solidFill>
                  <a:srgbClr val="000000"/>
                </a:solidFill>
                <a:cs typeface="David" pitchFamily="34" charset="-79"/>
              </a:rPr>
              <a:t>הַיְּהוּדִים, אֲשֶׁר בְּכָל מְדִינוֹת </a:t>
            </a:r>
            <a:r>
              <a:rPr lang="en-US" altLang="en-US" sz="3200">
                <a:solidFill>
                  <a:srgbClr val="000000"/>
                </a:solidFill>
                <a:cs typeface="David" pitchFamily="34" charset="-79"/>
              </a:rPr>
              <a:t>      </a:t>
            </a:r>
            <a:r>
              <a:rPr lang="he-IL" altLang="en-US" sz="3200">
                <a:solidFill>
                  <a:srgbClr val="000000"/>
                </a:solidFill>
                <a:cs typeface="David" pitchFamily="34" charset="-79"/>
              </a:rPr>
              <a:t>הַמֶּלֶךְ אֲחַשְׁוֵרוֹשׁ--הַקְּרוֹבִים, </a:t>
            </a:r>
            <a:r>
              <a:rPr lang="en-US" altLang="en-US" sz="3200">
                <a:solidFill>
                  <a:srgbClr val="000000"/>
                </a:solidFill>
                <a:cs typeface="David" pitchFamily="34" charset="-79"/>
              </a:rPr>
              <a:t>     </a:t>
            </a:r>
            <a:r>
              <a:rPr lang="he-IL" altLang="en-US" sz="3200">
                <a:solidFill>
                  <a:srgbClr val="000000"/>
                </a:solidFill>
                <a:cs typeface="David" pitchFamily="34" charset="-79"/>
              </a:rPr>
              <a:t>וְהָרְחוֹקִים.  </a:t>
            </a:r>
            <a:endParaRPr lang="en-US" altLang="en-US" sz="3200">
              <a:solidFill>
                <a:srgbClr val="000000"/>
              </a:solidFill>
              <a:cs typeface="David" pitchFamily="34" charset="-79"/>
            </a:endParaRPr>
          </a:p>
          <a:p>
            <a:pPr algn="r" rtl="1" eaLnBrk="1" hangingPunct="1"/>
            <a:endParaRPr lang="en-US" altLang="en-US" sz="4000">
              <a:solidFill>
                <a:srgbClr val="000000"/>
              </a:solidFill>
              <a:cs typeface="David" pitchFamily="34" charset="-79"/>
            </a:endParaRPr>
          </a:p>
          <a:p>
            <a:pPr algn="r" rtl="1" eaLnBrk="1" hangingPunct="1"/>
            <a:r>
              <a:rPr lang="he-IL" altLang="en-US" sz="3200" b="1">
                <a:solidFill>
                  <a:srgbClr val="000000"/>
                </a:solidFill>
                <a:cs typeface="David" pitchFamily="34" charset="-79"/>
              </a:rPr>
              <a:t>כא</a:t>
            </a:r>
            <a:r>
              <a:rPr lang="en-US" altLang="en-US" sz="3200" b="1">
                <a:solidFill>
                  <a:srgbClr val="000000"/>
                </a:solidFill>
                <a:cs typeface="David" pitchFamily="34" charset="-79"/>
              </a:rPr>
              <a:t>.</a:t>
            </a:r>
            <a:r>
              <a:rPr lang="he-IL" altLang="en-US" sz="3200">
                <a:solidFill>
                  <a:srgbClr val="000000"/>
                </a:solidFill>
                <a:cs typeface="David" pitchFamily="34" charset="-79"/>
              </a:rPr>
              <a:t> לְקַיֵּם, עֲלֵיהֶם--לִהְיוֹת </a:t>
            </a:r>
            <a:r>
              <a:rPr lang="en-US" altLang="en-US" sz="3200">
                <a:solidFill>
                  <a:srgbClr val="000000"/>
                </a:solidFill>
                <a:cs typeface="David" pitchFamily="34" charset="-79"/>
              </a:rPr>
              <a:t>             </a:t>
            </a:r>
            <a:r>
              <a:rPr lang="he-IL" altLang="en-US" sz="3200">
                <a:solidFill>
                  <a:srgbClr val="000000"/>
                </a:solidFill>
                <a:cs typeface="David" pitchFamily="34" charset="-79"/>
              </a:rPr>
              <a:t>עֹשִׂים אֵת יוֹם אַרְבָּעָה עָשָׂר </a:t>
            </a:r>
            <a:r>
              <a:rPr lang="en-US" altLang="en-US" sz="3200">
                <a:solidFill>
                  <a:srgbClr val="000000"/>
                </a:solidFill>
                <a:cs typeface="David" pitchFamily="34" charset="-79"/>
              </a:rPr>
              <a:t>       </a:t>
            </a:r>
            <a:r>
              <a:rPr lang="he-IL" altLang="en-US" sz="3200">
                <a:solidFill>
                  <a:srgbClr val="000000"/>
                </a:solidFill>
                <a:cs typeface="David" pitchFamily="34" charset="-79"/>
              </a:rPr>
              <a:t>לְחֹדֶשׁ אֲדָר, וְאֵת יוֹם </a:t>
            </a:r>
            <a:r>
              <a:rPr lang="en-US" altLang="en-US" sz="3200">
                <a:solidFill>
                  <a:srgbClr val="000000"/>
                </a:solidFill>
                <a:cs typeface="David" pitchFamily="34" charset="-79"/>
              </a:rPr>
              <a:t>              </a:t>
            </a:r>
            <a:r>
              <a:rPr lang="he-IL" altLang="en-US" sz="3200">
                <a:solidFill>
                  <a:srgbClr val="000000"/>
                </a:solidFill>
                <a:cs typeface="David" pitchFamily="34" charset="-79"/>
              </a:rPr>
              <a:t>חֲמִשָּׁה עָשָׂר בּוֹ:  בְּכָל שָׁנָה, </a:t>
            </a:r>
            <a:r>
              <a:rPr lang="en-US" altLang="en-US" sz="3200">
                <a:solidFill>
                  <a:srgbClr val="000000"/>
                </a:solidFill>
                <a:cs typeface="David" pitchFamily="34" charset="-79"/>
              </a:rPr>
              <a:t>        </a:t>
            </a:r>
            <a:r>
              <a:rPr lang="he-IL" altLang="en-US" sz="3200">
                <a:solidFill>
                  <a:srgbClr val="000000"/>
                </a:solidFill>
                <a:cs typeface="David" pitchFamily="34" charset="-79"/>
              </a:rPr>
              <a:t>וְשָׁנָה.</a:t>
            </a:r>
            <a:endParaRPr lang="en-US" altLang="en-US" sz="3200">
              <a:solidFill>
                <a:srgbClr val="000000"/>
              </a:solidFill>
              <a:cs typeface="David" pitchFamily="34" charset="-79"/>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2"/>
          <p:cNvSpPr txBox="1">
            <a:spLocks noChangeArrowheads="1"/>
          </p:cNvSpPr>
          <p:nvPr/>
        </p:nvSpPr>
        <p:spPr bwMode="auto">
          <a:xfrm>
            <a:off x="0" y="0"/>
            <a:ext cx="4572000"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50000"/>
              </a:spcBef>
              <a:defRPr sz="800">
                <a:solidFill>
                  <a:srgbClr val="FFFF00"/>
                </a:solidFill>
                <a:latin typeface="Arial" pitchFamily="34" charset="0"/>
              </a:defRPr>
            </a:lvl1pPr>
            <a:lvl2pPr marL="742950" indent="-285750" eaLnBrk="0" hangingPunct="0">
              <a:spcBef>
                <a:spcPct val="50000"/>
              </a:spcBef>
              <a:defRPr sz="800">
                <a:solidFill>
                  <a:srgbClr val="FFFF00"/>
                </a:solidFill>
                <a:latin typeface="Arial" pitchFamily="34" charset="0"/>
              </a:defRPr>
            </a:lvl2pPr>
            <a:lvl3pPr marL="1143000" indent="-228600" eaLnBrk="0" hangingPunct="0">
              <a:spcBef>
                <a:spcPct val="50000"/>
              </a:spcBef>
              <a:defRPr sz="800">
                <a:solidFill>
                  <a:srgbClr val="FFFF00"/>
                </a:solidFill>
                <a:latin typeface="Arial" pitchFamily="34" charset="0"/>
              </a:defRPr>
            </a:lvl3pPr>
            <a:lvl4pPr marL="1600200" indent="-228600" eaLnBrk="0" hangingPunct="0">
              <a:spcBef>
                <a:spcPct val="50000"/>
              </a:spcBef>
              <a:defRPr sz="800">
                <a:solidFill>
                  <a:srgbClr val="FFFF00"/>
                </a:solidFill>
                <a:latin typeface="Arial" pitchFamily="34" charset="0"/>
              </a:defRPr>
            </a:lvl4pPr>
            <a:lvl5pPr marL="2057400" indent="-228600" eaLnBrk="0" hangingPunct="0">
              <a:spcBef>
                <a:spcPct val="50000"/>
              </a:spcBef>
              <a:defRPr sz="800">
                <a:solidFill>
                  <a:srgbClr val="FFFF00"/>
                </a:solidFill>
                <a:latin typeface="Arial" pitchFamily="34" charset="0"/>
              </a:defRPr>
            </a:lvl5pPr>
            <a:lvl6pPr marL="2514600" indent="-228600" eaLnBrk="0" fontAlgn="base" hangingPunct="0">
              <a:spcBef>
                <a:spcPct val="50000"/>
              </a:spcBef>
              <a:spcAft>
                <a:spcPct val="0"/>
              </a:spcAft>
              <a:defRPr sz="800">
                <a:solidFill>
                  <a:srgbClr val="FFFF00"/>
                </a:solidFill>
                <a:latin typeface="Arial" pitchFamily="34" charset="0"/>
              </a:defRPr>
            </a:lvl6pPr>
            <a:lvl7pPr marL="2971800" indent="-228600" eaLnBrk="0" fontAlgn="base" hangingPunct="0">
              <a:spcBef>
                <a:spcPct val="50000"/>
              </a:spcBef>
              <a:spcAft>
                <a:spcPct val="0"/>
              </a:spcAft>
              <a:defRPr sz="800">
                <a:solidFill>
                  <a:srgbClr val="FFFF00"/>
                </a:solidFill>
                <a:latin typeface="Arial" pitchFamily="34" charset="0"/>
              </a:defRPr>
            </a:lvl7pPr>
            <a:lvl8pPr marL="3429000" indent="-228600" eaLnBrk="0" fontAlgn="base" hangingPunct="0">
              <a:spcBef>
                <a:spcPct val="50000"/>
              </a:spcBef>
              <a:spcAft>
                <a:spcPct val="0"/>
              </a:spcAft>
              <a:defRPr sz="800">
                <a:solidFill>
                  <a:srgbClr val="FFFF00"/>
                </a:solidFill>
                <a:latin typeface="Arial" pitchFamily="34" charset="0"/>
              </a:defRPr>
            </a:lvl8pPr>
            <a:lvl9pPr marL="3886200" indent="-228600" eaLnBrk="0" fontAlgn="base" hangingPunct="0">
              <a:spcBef>
                <a:spcPct val="50000"/>
              </a:spcBef>
              <a:spcAft>
                <a:spcPct val="0"/>
              </a:spcAft>
              <a:defRPr sz="800">
                <a:solidFill>
                  <a:srgbClr val="FFFF00"/>
                </a:solidFill>
                <a:latin typeface="Arial" pitchFamily="34" charset="0"/>
              </a:defRPr>
            </a:lvl9pPr>
          </a:lstStyle>
          <a:p>
            <a:pPr eaLnBrk="1" hangingPunct="1">
              <a:buFontTx/>
              <a:buAutoNum type="arabicPeriod" startAt="22"/>
            </a:pPr>
            <a:r>
              <a:rPr lang="en-US" altLang="en-US" sz="2400">
                <a:solidFill>
                  <a:srgbClr val="000000"/>
                </a:solidFill>
                <a:latin typeface="Times New Roman" pitchFamily="18" charset="0"/>
                <a:cs typeface="Times New Roman" pitchFamily="18" charset="0"/>
              </a:rPr>
              <a:t>like the days upon which the Jews were relieved of their enemies, and the month which had been transformed for them from one of sorrow to joy, from mourning to festivity to make them days of feasting, rejoicing, sending food portions one to another and giving gifts to the poor. </a:t>
            </a:r>
          </a:p>
          <a:p>
            <a:pPr eaLnBrk="1" hangingPunct="1"/>
            <a:endParaRPr lang="en-US" altLang="en-US" sz="1600">
              <a:solidFill>
                <a:srgbClr val="000000"/>
              </a:solidFill>
              <a:latin typeface="Times New Roman" pitchFamily="18" charset="0"/>
              <a:cs typeface="Times New Roman" pitchFamily="18" charset="0"/>
            </a:endParaRPr>
          </a:p>
          <a:p>
            <a:pPr eaLnBrk="1" hangingPunct="1"/>
            <a:endParaRPr lang="en-US" altLang="en-US" sz="1600">
              <a:solidFill>
                <a:srgbClr val="000000"/>
              </a:solidFill>
              <a:latin typeface="Times New Roman" pitchFamily="18" charset="0"/>
              <a:cs typeface="Times New Roman" pitchFamily="18" charset="0"/>
            </a:endParaRPr>
          </a:p>
          <a:p>
            <a:pPr eaLnBrk="1" hangingPunct="1"/>
            <a:r>
              <a:rPr lang="en-US" altLang="en-US" sz="2400">
                <a:solidFill>
                  <a:srgbClr val="000000"/>
                </a:solidFill>
                <a:latin typeface="Times New Roman" pitchFamily="18" charset="0"/>
                <a:cs typeface="Times New Roman" pitchFamily="18" charset="0"/>
              </a:rPr>
              <a:t>23. And the Jews accepted [as an obligation] that which they had begun to observe, and that which Mordechai had written to them.</a:t>
            </a:r>
          </a:p>
        </p:txBody>
      </p:sp>
      <p:sp>
        <p:nvSpPr>
          <p:cNvPr id="87043" name="Text Box 3"/>
          <p:cNvSpPr txBox="1">
            <a:spLocks noChangeArrowheads="1"/>
          </p:cNvSpPr>
          <p:nvPr/>
        </p:nvSpPr>
        <p:spPr bwMode="auto">
          <a:xfrm>
            <a:off x="4572000" y="0"/>
            <a:ext cx="4572000" cy="621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defRPr sz="800">
                <a:solidFill>
                  <a:srgbClr val="FFFF00"/>
                </a:solidFill>
                <a:latin typeface="Arial" pitchFamily="34" charset="0"/>
              </a:defRPr>
            </a:lvl1pPr>
            <a:lvl2pPr marL="742950" indent="-285750" eaLnBrk="0" hangingPunct="0">
              <a:spcBef>
                <a:spcPct val="50000"/>
              </a:spcBef>
              <a:defRPr sz="800">
                <a:solidFill>
                  <a:srgbClr val="FFFF00"/>
                </a:solidFill>
                <a:latin typeface="Arial" pitchFamily="34" charset="0"/>
              </a:defRPr>
            </a:lvl2pPr>
            <a:lvl3pPr marL="1143000" indent="-228600" eaLnBrk="0" hangingPunct="0">
              <a:spcBef>
                <a:spcPct val="50000"/>
              </a:spcBef>
              <a:defRPr sz="800">
                <a:solidFill>
                  <a:srgbClr val="FFFF00"/>
                </a:solidFill>
                <a:latin typeface="Arial" pitchFamily="34" charset="0"/>
              </a:defRPr>
            </a:lvl3pPr>
            <a:lvl4pPr marL="1600200" indent="-228600" eaLnBrk="0" hangingPunct="0">
              <a:spcBef>
                <a:spcPct val="50000"/>
              </a:spcBef>
              <a:defRPr sz="800">
                <a:solidFill>
                  <a:srgbClr val="FFFF00"/>
                </a:solidFill>
                <a:latin typeface="Arial" pitchFamily="34" charset="0"/>
              </a:defRPr>
            </a:lvl4pPr>
            <a:lvl5pPr marL="2057400" indent="-228600" eaLnBrk="0" hangingPunct="0">
              <a:spcBef>
                <a:spcPct val="50000"/>
              </a:spcBef>
              <a:defRPr sz="800">
                <a:solidFill>
                  <a:srgbClr val="FFFF00"/>
                </a:solidFill>
                <a:latin typeface="Arial" pitchFamily="34" charset="0"/>
              </a:defRPr>
            </a:lvl5pPr>
            <a:lvl6pPr marL="2514600" indent="-228600" eaLnBrk="0" fontAlgn="base" hangingPunct="0">
              <a:spcBef>
                <a:spcPct val="50000"/>
              </a:spcBef>
              <a:spcAft>
                <a:spcPct val="0"/>
              </a:spcAft>
              <a:defRPr sz="800">
                <a:solidFill>
                  <a:srgbClr val="FFFF00"/>
                </a:solidFill>
                <a:latin typeface="Arial" pitchFamily="34" charset="0"/>
              </a:defRPr>
            </a:lvl6pPr>
            <a:lvl7pPr marL="2971800" indent="-228600" eaLnBrk="0" fontAlgn="base" hangingPunct="0">
              <a:spcBef>
                <a:spcPct val="50000"/>
              </a:spcBef>
              <a:spcAft>
                <a:spcPct val="0"/>
              </a:spcAft>
              <a:defRPr sz="800">
                <a:solidFill>
                  <a:srgbClr val="FFFF00"/>
                </a:solidFill>
                <a:latin typeface="Arial" pitchFamily="34" charset="0"/>
              </a:defRPr>
            </a:lvl7pPr>
            <a:lvl8pPr marL="3429000" indent="-228600" eaLnBrk="0" fontAlgn="base" hangingPunct="0">
              <a:spcBef>
                <a:spcPct val="50000"/>
              </a:spcBef>
              <a:spcAft>
                <a:spcPct val="0"/>
              </a:spcAft>
              <a:defRPr sz="800">
                <a:solidFill>
                  <a:srgbClr val="FFFF00"/>
                </a:solidFill>
                <a:latin typeface="Arial" pitchFamily="34" charset="0"/>
              </a:defRPr>
            </a:lvl8pPr>
            <a:lvl9pPr marL="3886200" indent="-228600" eaLnBrk="0" fontAlgn="base" hangingPunct="0">
              <a:spcBef>
                <a:spcPct val="50000"/>
              </a:spcBef>
              <a:spcAft>
                <a:spcPct val="0"/>
              </a:spcAft>
              <a:defRPr sz="800">
                <a:solidFill>
                  <a:srgbClr val="FFFF00"/>
                </a:solidFill>
                <a:latin typeface="Arial" pitchFamily="34" charset="0"/>
              </a:defRPr>
            </a:lvl9pPr>
          </a:lstStyle>
          <a:p>
            <a:pPr algn="r" rtl="1" eaLnBrk="1" hangingPunct="1"/>
            <a:r>
              <a:rPr lang="he-IL" altLang="en-US" sz="3200" b="1">
                <a:solidFill>
                  <a:srgbClr val="000000"/>
                </a:solidFill>
                <a:cs typeface="David" pitchFamily="34" charset="-79"/>
              </a:rPr>
              <a:t>כב</a:t>
            </a:r>
            <a:r>
              <a:rPr lang="en-US" altLang="en-US" sz="3200" b="1">
                <a:solidFill>
                  <a:srgbClr val="000000"/>
                </a:solidFill>
                <a:cs typeface="David" pitchFamily="34" charset="-79"/>
              </a:rPr>
              <a:t>.</a:t>
            </a:r>
            <a:r>
              <a:rPr lang="he-IL" altLang="en-US" sz="3200">
                <a:solidFill>
                  <a:srgbClr val="000000"/>
                </a:solidFill>
                <a:cs typeface="David" pitchFamily="34" charset="-79"/>
              </a:rPr>
              <a:t> כַּיָּמִים, אֲשֶׁר נָחוּ בָהֶם </a:t>
            </a:r>
            <a:r>
              <a:rPr lang="en-US" altLang="en-US" sz="3200">
                <a:solidFill>
                  <a:srgbClr val="000000"/>
                </a:solidFill>
                <a:cs typeface="David" pitchFamily="34" charset="-79"/>
              </a:rPr>
              <a:t>          </a:t>
            </a:r>
            <a:r>
              <a:rPr lang="he-IL" altLang="en-US" sz="3200">
                <a:solidFill>
                  <a:srgbClr val="000000"/>
                </a:solidFill>
                <a:cs typeface="David" pitchFamily="34" charset="-79"/>
              </a:rPr>
              <a:t>הַיְּהוּדִים מֵאֹיְבֵיהֶם, </a:t>
            </a:r>
            <a:r>
              <a:rPr lang="en-US" altLang="en-US" sz="3200">
                <a:solidFill>
                  <a:srgbClr val="000000"/>
                </a:solidFill>
                <a:cs typeface="David" pitchFamily="34" charset="-79"/>
              </a:rPr>
              <a:t>            </a:t>
            </a:r>
            <a:r>
              <a:rPr lang="he-IL" altLang="en-US" sz="3200">
                <a:solidFill>
                  <a:srgbClr val="000000"/>
                </a:solidFill>
                <a:cs typeface="David" pitchFamily="34" charset="-79"/>
              </a:rPr>
              <a:t>וְהַחֹדֶשׁ אֲשֶׁר נֶהְפַּךְ לָהֶם </a:t>
            </a:r>
            <a:r>
              <a:rPr lang="en-US" altLang="en-US" sz="3200">
                <a:solidFill>
                  <a:srgbClr val="000000"/>
                </a:solidFill>
                <a:cs typeface="David" pitchFamily="34" charset="-79"/>
              </a:rPr>
              <a:t>        </a:t>
            </a:r>
            <a:r>
              <a:rPr lang="he-IL" altLang="en-US" sz="3200">
                <a:solidFill>
                  <a:srgbClr val="000000"/>
                </a:solidFill>
                <a:cs typeface="David" pitchFamily="34" charset="-79"/>
              </a:rPr>
              <a:t>מִיָּגוֹן לְשִׂמְחָה, וּמֵאֵבֶל </a:t>
            </a:r>
            <a:r>
              <a:rPr lang="en-US" altLang="en-US" sz="3200">
                <a:solidFill>
                  <a:srgbClr val="000000"/>
                </a:solidFill>
                <a:cs typeface="David" pitchFamily="34" charset="-79"/>
              </a:rPr>
              <a:t>          </a:t>
            </a:r>
            <a:r>
              <a:rPr lang="he-IL" altLang="en-US" sz="3200">
                <a:solidFill>
                  <a:srgbClr val="000000"/>
                </a:solidFill>
                <a:cs typeface="David" pitchFamily="34" charset="-79"/>
              </a:rPr>
              <a:t>לְיוֹם טוֹב; לַעֲשׂוֹת אוֹתָם, </a:t>
            </a:r>
            <a:r>
              <a:rPr lang="en-US" altLang="en-US" sz="3200">
                <a:solidFill>
                  <a:srgbClr val="000000"/>
                </a:solidFill>
                <a:cs typeface="David" pitchFamily="34" charset="-79"/>
              </a:rPr>
              <a:t>      </a:t>
            </a:r>
            <a:r>
              <a:rPr lang="he-IL" altLang="en-US" sz="3200">
                <a:solidFill>
                  <a:srgbClr val="000000"/>
                </a:solidFill>
                <a:cs typeface="David" pitchFamily="34" charset="-79"/>
              </a:rPr>
              <a:t>יְמֵי מִשְׁתֶּה וְשִׂמְחָה, </a:t>
            </a:r>
            <a:r>
              <a:rPr lang="en-US" altLang="en-US" sz="3200">
                <a:solidFill>
                  <a:srgbClr val="000000"/>
                </a:solidFill>
                <a:cs typeface="David" pitchFamily="34" charset="-79"/>
              </a:rPr>
              <a:t>             </a:t>
            </a:r>
            <a:r>
              <a:rPr lang="he-IL" altLang="en-US" sz="3200">
                <a:solidFill>
                  <a:srgbClr val="000000"/>
                </a:solidFill>
                <a:cs typeface="David" pitchFamily="34" charset="-79"/>
              </a:rPr>
              <a:t>וּמִשְׁלֹחַ מָנוֹת אִישׁ לְרֵעֵהוּ, </a:t>
            </a:r>
            <a:r>
              <a:rPr lang="en-US" altLang="en-US" sz="3200">
                <a:solidFill>
                  <a:srgbClr val="000000"/>
                </a:solidFill>
                <a:cs typeface="David" pitchFamily="34" charset="-79"/>
              </a:rPr>
              <a:t>      </a:t>
            </a:r>
            <a:r>
              <a:rPr lang="he-IL" altLang="en-US" sz="3200">
                <a:solidFill>
                  <a:srgbClr val="000000"/>
                </a:solidFill>
                <a:cs typeface="David" pitchFamily="34" charset="-79"/>
              </a:rPr>
              <a:t>וּמַתָּנוֹת לָאֶבְיֹנִים. </a:t>
            </a:r>
            <a:endParaRPr lang="en-US" altLang="en-US" sz="3200">
              <a:solidFill>
                <a:srgbClr val="000000"/>
              </a:solidFill>
              <a:cs typeface="David" pitchFamily="34" charset="-79"/>
            </a:endParaRPr>
          </a:p>
          <a:p>
            <a:pPr algn="r" rtl="1" eaLnBrk="1" hangingPunct="1"/>
            <a:endParaRPr lang="en-US" altLang="en-US" sz="2000">
              <a:solidFill>
                <a:srgbClr val="000000"/>
              </a:solidFill>
              <a:cs typeface="David" pitchFamily="34" charset="-79"/>
            </a:endParaRPr>
          </a:p>
          <a:p>
            <a:pPr algn="r" rtl="1" eaLnBrk="1" hangingPunct="1"/>
            <a:r>
              <a:rPr lang="he-IL" altLang="en-US" sz="3200" b="1">
                <a:solidFill>
                  <a:srgbClr val="000000"/>
                </a:solidFill>
                <a:cs typeface="David" pitchFamily="34" charset="-79"/>
              </a:rPr>
              <a:t>כג</a:t>
            </a:r>
            <a:r>
              <a:rPr lang="en-US" altLang="en-US" sz="3200" b="1">
                <a:solidFill>
                  <a:srgbClr val="000000"/>
                </a:solidFill>
                <a:cs typeface="David" pitchFamily="34" charset="-79"/>
              </a:rPr>
              <a:t>.</a:t>
            </a:r>
            <a:r>
              <a:rPr lang="he-IL" altLang="en-US" sz="3200">
                <a:solidFill>
                  <a:srgbClr val="000000"/>
                </a:solidFill>
                <a:cs typeface="David" pitchFamily="34" charset="-79"/>
              </a:rPr>
              <a:t> וְקִבֵּל, הַיְּהוּדִים, אֵת אֲשֶׁר </a:t>
            </a:r>
            <a:r>
              <a:rPr lang="en-US" altLang="en-US" sz="3200">
                <a:solidFill>
                  <a:srgbClr val="000000"/>
                </a:solidFill>
                <a:cs typeface="David" pitchFamily="34" charset="-79"/>
              </a:rPr>
              <a:t>     </a:t>
            </a:r>
            <a:r>
              <a:rPr lang="he-IL" altLang="en-US" sz="3200">
                <a:solidFill>
                  <a:srgbClr val="000000"/>
                </a:solidFill>
                <a:cs typeface="David" pitchFamily="34" charset="-79"/>
              </a:rPr>
              <a:t>הֵחֵלּוּ, לַעֲשׂוֹת; וְאֵת אֲשֶׁר </a:t>
            </a:r>
            <a:r>
              <a:rPr lang="en-US" altLang="en-US" sz="3200">
                <a:solidFill>
                  <a:srgbClr val="000000"/>
                </a:solidFill>
                <a:cs typeface="David" pitchFamily="34" charset="-79"/>
              </a:rPr>
              <a:t>      </a:t>
            </a:r>
            <a:r>
              <a:rPr lang="he-IL" altLang="en-US" sz="3200">
                <a:solidFill>
                  <a:srgbClr val="000000"/>
                </a:solidFill>
                <a:cs typeface="David" pitchFamily="34" charset="-79"/>
              </a:rPr>
              <a:t>כָּתַב מָרְדֳּכַי, אֲלֵיהֶם.</a:t>
            </a:r>
            <a:endParaRPr lang="en-US" altLang="en-US" sz="3200">
              <a:solidFill>
                <a:srgbClr val="000000"/>
              </a:solidFill>
              <a:cs typeface="David" pitchFamily="34" charset="-79"/>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2"/>
          <p:cNvSpPr txBox="1">
            <a:spLocks noChangeArrowheads="1"/>
          </p:cNvSpPr>
          <p:nvPr/>
        </p:nvSpPr>
        <p:spPr bwMode="auto">
          <a:xfrm>
            <a:off x="0" y="0"/>
            <a:ext cx="4572000" cy="6740525"/>
          </a:xfrm>
          <a:prstGeom prst="rect">
            <a:avLst/>
          </a:prstGeom>
          <a:noFill/>
          <a:ln w="9525">
            <a:noFill/>
            <a:miter lim="800000"/>
            <a:headEnd/>
            <a:tailEnd/>
          </a:ln>
          <a:effectLst/>
        </p:spPr>
        <p:txBody>
          <a:bodyPr>
            <a:spAutoFit/>
          </a:bodyPr>
          <a:lstStyle/>
          <a:p>
            <a:pPr marL="457200" indent="-457200">
              <a:spcBef>
                <a:spcPct val="50000"/>
              </a:spcBef>
              <a:buFontTx/>
              <a:buAutoNum type="arabicPeriod" startAt="24"/>
              <a:defRPr/>
            </a:pPr>
            <a:r>
              <a:rPr lang="en-US" sz="2400">
                <a:solidFill>
                  <a:srgbClr val="000000"/>
                </a:solidFill>
                <a:latin typeface="Times New Roman" pitchFamily="18" charset="0"/>
                <a:cs typeface="Times New Roman" pitchFamily="18" charset="0"/>
              </a:rPr>
              <a:t>For </a:t>
            </a:r>
            <a:r>
              <a:rPr lang="en-US" sz="2400" b="1" i="1" u="sng">
                <a:solidFill>
                  <a:srgbClr val="000000"/>
                </a:solidFill>
                <a:effectLst>
                  <a:outerShdw blurRad="38100" dist="38100" dir="2700000" algn="tl">
                    <a:srgbClr val="FFFFFF"/>
                  </a:outerShdw>
                </a:effectLst>
                <a:latin typeface="Times New Roman" pitchFamily="18" charset="0"/>
                <a:cs typeface="Times New Roman" pitchFamily="18" charset="0"/>
              </a:rPr>
              <a:t>Haman</a:t>
            </a:r>
            <a:r>
              <a:rPr lang="en-US" sz="2400">
                <a:solidFill>
                  <a:srgbClr val="000000"/>
                </a:solidFill>
                <a:latin typeface="Times New Roman" pitchFamily="18" charset="0"/>
                <a:cs typeface="Times New Roman" pitchFamily="18" charset="0"/>
              </a:rPr>
              <a:t>, son of Hamdata, the Agagite, persecutor of all the Jews, plotted against the Jews to destroy them, and he cast a </a:t>
            </a:r>
            <a:r>
              <a:rPr lang="en-US" sz="2400" i="1">
                <a:solidFill>
                  <a:srgbClr val="000000"/>
                </a:solidFill>
                <a:latin typeface="Times New Roman" pitchFamily="18" charset="0"/>
                <a:cs typeface="Times New Roman" pitchFamily="18" charset="0"/>
              </a:rPr>
              <a:t>pur</a:t>
            </a:r>
            <a:r>
              <a:rPr lang="en-US" sz="2400">
                <a:solidFill>
                  <a:srgbClr val="000000"/>
                </a:solidFill>
                <a:latin typeface="Times New Roman" pitchFamily="18" charset="0"/>
                <a:cs typeface="Times New Roman" pitchFamily="18" charset="0"/>
              </a:rPr>
              <a:t>, which is a lot, to shatter them and destroy them. </a:t>
            </a:r>
          </a:p>
          <a:p>
            <a:pPr marL="457200" indent="-457200">
              <a:spcBef>
                <a:spcPct val="50000"/>
              </a:spcBef>
              <a:defRPr/>
            </a:pPr>
            <a:endParaRPr lang="en-US" sz="1400">
              <a:solidFill>
                <a:srgbClr val="000000"/>
              </a:solidFill>
              <a:latin typeface="Times New Roman" pitchFamily="18" charset="0"/>
              <a:cs typeface="Times New Roman" pitchFamily="18" charset="0"/>
            </a:endParaRPr>
          </a:p>
          <a:p>
            <a:pPr marL="457200" indent="-457200">
              <a:spcBef>
                <a:spcPct val="50000"/>
              </a:spcBef>
              <a:defRPr/>
            </a:pPr>
            <a:endParaRPr lang="en-US" sz="1400">
              <a:solidFill>
                <a:srgbClr val="000000"/>
              </a:solidFill>
              <a:latin typeface="Times New Roman" pitchFamily="18" charset="0"/>
              <a:cs typeface="Times New Roman" pitchFamily="18" charset="0"/>
            </a:endParaRPr>
          </a:p>
          <a:p>
            <a:pPr marL="457200" indent="-457200">
              <a:spcBef>
                <a:spcPct val="50000"/>
              </a:spcBef>
              <a:defRPr/>
            </a:pPr>
            <a:endParaRPr lang="en-US" sz="1400">
              <a:solidFill>
                <a:srgbClr val="000000"/>
              </a:solidFill>
              <a:latin typeface="Times New Roman" pitchFamily="18" charset="0"/>
              <a:cs typeface="Times New Roman" pitchFamily="18" charset="0"/>
            </a:endParaRPr>
          </a:p>
          <a:p>
            <a:pPr marL="457200" indent="-457200">
              <a:spcBef>
                <a:spcPct val="50000"/>
              </a:spcBef>
              <a:defRPr/>
            </a:pPr>
            <a:endParaRPr lang="en-US" sz="1400">
              <a:solidFill>
                <a:srgbClr val="000000"/>
              </a:solidFill>
              <a:latin typeface="Times New Roman" pitchFamily="18" charset="0"/>
              <a:cs typeface="Times New Roman" pitchFamily="18" charset="0"/>
            </a:endParaRPr>
          </a:p>
          <a:p>
            <a:pPr marL="457200" indent="-457200">
              <a:spcBef>
                <a:spcPct val="50000"/>
              </a:spcBef>
              <a:defRPr/>
            </a:pPr>
            <a:r>
              <a:rPr lang="en-US" sz="2400">
                <a:solidFill>
                  <a:srgbClr val="000000"/>
                </a:solidFill>
                <a:latin typeface="Times New Roman" pitchFamily="18" charset="0"/>
                <a:cs typeface="Times New Roman" pitchFamily="18" charset="0"/>
              </a:rPr>
              <a:t>25. But when she came before the king, [the king] said and ordered letters to be written to the effect that [</a:t>
            </a:r>
            <a:r>
              <a:rPr lang="en-US" sz="2400" b="1">
                <a:solidFill>
                  <a:srgbClr val="000000"/>
                </a:solidFill>
                <a:latin typeface="Times New Roman" pitchFamily="18" charset="0"/>
                <a:cs typeface="Times New Roman" pitchFamily="18" charset="0"/>
              </a:rPr>
              <a:t>Haman</a:t>
            </a:r>
            <a:r>
              <a:rPr lang="en-US" sz="2400">
                <a:solidFill>
                  <a:srgbClr val="000000"/>
                </a:solidFill>
                <a:latin typeface="Times New Roman" pitchFamily="18" charset="0"/>
                <a:cs typeface="Times New Roman" pitchFamily="18" charset="0"/>
              </a:rPr>
              <a:t>'s] evil plot against the Jews be returned upon his own head, and he and his sons were hanged upon the gallows.</a:t>
            </a:r>
          </a:p>
        </p:txBody>
      </p:sp>
      <p:sp>
        <p:nvSpPr>
          <p:cNvPr id="88067" name="Text Box 3"/>
          <p:cNvSpPr txBox="1">
            <a:spLocks noChangeArrowheads="1"/>
          </p:cNvSpPr>
          <p:nvPr/>
        </p:nvSpPr>
        <p:spPr bwMode="auto">
          <a:xfrm>
            <a:off x="4191000" y="0"/>
            <a:ext cx="4953000" cy="6278563"/>
          </a:xfrm>
          <a:prstGeom prst="rect">
            <a:avLst/>
          </a:prstGeom>
          <a:noFill/>
          <a:ln w="9525">
            <a:noFill/>
            <a:miter lim="800000"/>
            <a:headEnd/>
            <a:tailEnd/>
          </a:ln>
          <a:effectLst/>
        </p:spPr>
        <p:txBody>
          <a:bodyPr>
            <a:spAutoFit/>
          </a:bodyPr>
          <a:lstStyle/>
          <a:p>
            <a:pPr algn="r" rtl="1">
              <a:spcBef>
                <a:spcPct val="50000"/>
              </a:spcBef>
              <a:defRPr/>
            </a:pPr>
            <a:r>
              <a:rPr lang="he-IL" sz="3200" b="1" dirty="0">
                <a:solidFill>
                  <a:srgbClr val="000000"/>
                </a:solidFill>
                <a:latin typeface="Arial" charset="0"/>
                <a:cs typeface="David" pitchFamily="2" charset="-79"/>
              </a:rPr>
              <a:t>כד</a:t>
            </a:r>
            <a:r>
              <a:rPr lang="en-US" sz="3200" b="1" dirty="0">
                <a:solidFill>
                  <a:srgbClr val="000000"/>
                </a:solidFill>
                <a:latin typeface="Arial" charset="0"/>
                <a:cs typeface="David" pitchFamily="2" charset="-79"/>
              </a:rPr>
              <a:t>.</a:t>
            </a:r>
            <a:r>
              <a:rPr lang="he-IL" sz="3200" dirty="0">
                <a:solidFill>
                  <a:srgbClr val="000000"/>
                </a:solidFill>
                <a:latin typeface="Arial" charset="0"/>
                <a:cs typeface="David" pitchFamily="2" charset="-79"/>
              </a:rPr>
              <a:t> כִּי </a:t>
            </a:r>
            <a:r>
              <a:rPr lang="he-IL" sz="3200" b="1" u="sng" dirty="0">
                <a:solidFill>
                  <a:srgbClr val="000000"/>
                </a:solidFill>
                <a:effectLst>
                  <a:outerShdw blurRad="38100" dist="38100" dir="2700000" algn="tl">
                    <a:srgbClr val="FFFFFF"/>
                  </a:outerShdw>
                </a:effectLst>
                <a:latin typeface="Arial" charset="0"/>
                <a:cs typeface="David" pitchFamily="2" charset="-79"/>
              </a:rPr>
              <a:t>הָמָן</a:t>
            </a:r>
            <a:r>
              <a:rPr lang="he-IL" sz="3200" dirty="0">
                <a:solidFill>
                  <a:srgbClr val="000000"/>
                </a:solidFill>
                <a:latin typeface="Arial" charset="0"/>
                <a:cs typeface="David" pitchFamily="2" charset="-79"/>
              </a:rPr>
              <a:t> בֶּן הַמְּדָתָא הָאֲגָגִי, </a:t>
            </a:r>
            <a:r>
              <a:rPr lang="en-US" sz="3200" dirty="0">
                <a:solidFill>
                  <a:srgbClr val="000000"/>
                </a:solidFill>
                <a:latin typeface="Arial" charset="0"/>
                <a:cs typeface="David" pitchFamily="2" charset="-79"/>
              </a:rPr>
              <a:t>   </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צֹרֵר כָּל הַיְּהוּדִים--חָשַׁב עַל </a:t>
            </a:r>
            <a:r>
              <a:rPr lang="en-US" sz="3200" dirty="0">
                <a:solidFill>
                  <a:srgbClr val="000000"/>
                </a:solidFill>
                <a:latin typeface="Arial" charset="0"/>
                <a:cs typeface="David" pitchFamily="2" charset="-79"/>
              </a:rPr>
              <a:t>     </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הַיְּהוּדִים</a:t>
            </a:r>
            <a:r>
              <a:rPr lang="he-IL" sz="3200" dirty="0">
                <a:solidFill>
                  <a:srgbClr val="000000"/>
                </a:solidFill>
                <a:latin typeface="Arial" charset="0"/>
                <a:cs typeface="David" pitchFamily="2" charset="-79"/>
              </a:rPr>
              <a:t>, לְאַבְּדָם; וְהִפִּל </a:t>
            </a:r>
            <a:r>
              <a:rPr lang="en-US" sz="3200" dirty="0">
                <a:solidFill>
                  <a:srgbClr val="000000"/>
                </a:solidFill>
                <a:latin typeface="Arial" charset="0"/>
                <a:cs typeface="David" pitchFamily="2" charset="-79"/>
              </a:rPr>
              <a:t>     </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פּוּר הוּא הַגּוֹרָל, לְהֻמָּם </a:t>
            </a:r>
            <a:r>
              <a:rPr lang="en-US" sz="3200" dirty="0">
                <a:solidFill>
                  <a:srgbClr val="000000"/>
                </a:solidFill>
                <a:latin typeface="Arial" charset="0"/>
                <a:cs typeface="David" pitchFamily="2" charset="-79"/>
              </a:rPr>
              <a:t>         </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וּלְאַבְּדָם</a:t>
            </a:r>
            <a:r>
              <a:rPr lang="he-IL" sz="3200" dirty="0">
                <a:solidFill>
                  <a:srgbClr val="000000"/>
                </a:solidFill>
                <a:latin typeface="Arial" charset="0"/>
                <a:cs typeface="David" pitchFamily="2" charset="-79"/>
              </a:rPr>
              <a:t>.  </a:t>
            </a:r>
            <a:endParaRPr lang="en-US" sz="3200" dirty="0">
              <a:solidFill>
                <a:srgbClr val="000000"/>
              </a:solidFill>
              <a:latin typeface="Arial" charset="0"/>
              <a:cs typeface="David" pitchFamily="2" charset="-79"/>
            </a:endParaRPr>
          </a:p>
          <a:p>
            <a:pPr algn="r" rtl="1">
              <a:spcBef>
                <a:spcPct val="50000"/>
              </a:spcBef>
              <a:defRPr/>
            </a:pPr>
            <a:endParaRPr lang="en-US" sz="2000" dirty="0">
              <a:solidFill>
                <a:srgbClr val="000000"/>
              </a:solidFill>
              <a:latin typeface="Arial" charset="0"/>
              <a:cs typeface="David" pitchFamily="2" charset="-79"/>
            </a:endParaRPr>
          </a:p>
          <a:p>
            <a:pPr algn="r" rtl="1">
              <a:spcBef>
                <a:spcPct val="50000"/>
              </a:spcBef>
              <a:defRPr/>
            </a:pPr>
            <a:endParaRPr lang="en-US" sz="2400" dirty="0">
              <a:solidFill>
                <a:srgbClr val="000000"/>
              </a:solidFill>
              <a:latin typeface="Arial" charset="0"/>
              <a:cs typeface="David" pitchFamily="2" charset="-79"/>
            </a:endParaRPr>
          </a:p>
          <a:p>
            <a:pPr algn="r" rtl="1">
              <a:spcBef>
                <a:spcPct val="50000"/>
              </a:spcBef>
              <a:defRPr/>
            </a:pPr>
            <a:r>
              <a:rPr lang="he-IL" sz="3200" b="1" dirty="0">
                <a:solidFill>
                  <a:srgbClr val="000000"/>
                </a:solidFill>
                <a:latin typeface="Arial" charset="0"/>
                <a:cs typeface="David" pitchFamily="2" charset="-79"/>
              </a:rPr>
              <a:t>כה</a:t>
            </a:r>
            <a:r>
              <a:rPr lang="en-US" sz="3200" b="1" dirty="0">
                <a:solidFill>
                  <a:srgbClr val="000000"/>
                </a:solidFill>
                <a:latin typeface="Arial" charset="0"/>
                <a:cs typeface="David" pitchFamily="2" charset="-79"/>
              </a:rPr>
              <a:t>.</a:t>
            </a:r>
            <a:r>
              <a:rPr lang="he-IL" sz="3200" dirty="0">
                <a:solidFill>
                  <a:srgbClr val="000000"/>
                </a:solidFill>
                <a:latin typeface="Arial" charset="0"/>
                <a:cs typeface="David" pitchFamily="2" charset="-79"/>
              </a:rPr>
              <a:t> וּבְבֹאָהּ, לִפְנֵי הַמֶּלֶךְ, אָמַר </a:t>
            </a:r>
            <a:r>
              <a:rPr lang="en-US" sz="3200" dirty="0">
                <a:solidFill>
                  <a:srgbClr val="000000"/>
                </a:solidFill>
                <a:latin typeface="Arial" charset="0"/>
                <a:cs typeface="David" pitchFamily="2" charset="-79"/>
              </a:rPr>
              <a:t>      </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עִם </a:t>
            </a:r>
            <a:r>
              <a:rPr lang="he-IL" sz="3200" dirty="0">
                <a:solidFill>
                  <a:srgbClr val="000000"/>
                </a:solidFill>
                <a:latin typeface="Arial" charset="0"/>
                <a:cs typeface="David" pitchFamily="2" charset="-79"/>
              </a:rPr>
              <a:t>הַסֵּפֶר, יָשׁוּב מַחֲשַׁבְתּוֹ </a:t>
            </a:r>
            <a:r>
              <a:rPr lang="en-US" sz="3200" dirty="0">
                <a:solidFill>
                  <a:srgbClr val="000000"/>
                </a:solidFill>
                <a:latin typeface="Arial" charset="0"/>
                <a:cs typeface="David" pitchFamily="2" charset="-79"/>
              </a:rPr>
              <a:t>      </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הָרָעָה </a:t>
            </a:r>
            <a:r>
              <a:rPr lang="he-IL" sz="3200" dirty="0">
                <a:solidFill>
                  <a:srgbClr val="000000"/>
                </a:solidFill>
                <a:latin typeface="Arial" charset="0"/>
                <a:cs typeface="David" pitchFamily="2" charset="-79"/>
              </a:rPr>
              <a:t>אֲשֶׁר חָשַׁב עַל </a:t>
            </a:r>
            <a:r>
              <a:rPr lang="en-US" sz="3200" dirty="0">
                <a:solidFill>
                  <a:srgbClr val="000000"/>
                </a:solidFill>
                <a:latin typeface="Arial" charset="0"/>
                <a:cs typeface="David" pitchFamily="2" charset="-79"/>
              </a:rPr>
              <a:t>             </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הַיְּהוּדִים </a:t>
            </a:r>
            <a:r>
              <a:rPr lang="he-IL" sz="3200" dirty="0">
                <a:solidFill>
                  <a:srgbClr val="000000"/>
                </a:solidFill>
                <a:latin typeface="Arial" charset="0"/>
                <a:cs typeface="David" pitchFamily="2" charset="-79"/>
              </a:rPr>
              <a:t>עַל רֹאשׁוֹ; וְתָלוּ </a:t>
            </a:r>
            <a:r>
              <a:rPr lang="en-US" sz="3200" dirty="0">
                <a:solidFill>
                  <a:srgbClr val="000000"/>
                </a:solidFill>
                <a:latin typeface="Arial" charset="0"/>
                <a:cs typeface="David" pitchFamily="2" charset="-79"/>
              </a:rPr>
              <a:t>      </a:t>
            </a:r>
            <a:r>
              <a:rPr lang="en-US" sz="3200" dirty="0">
                <a:solidFill>
                  <a:srgbClr val="000000"/>
                </a:solidFill>
                <a:latin typeface="Arial" charset="0"/>
                <a:cs typeface="David" pitchFamily="2" charset="-79"/>
              </a:rPr>
              <a:t>    </a:t>
            </a:r>
            <a:r>
              <a:rPr lang="he-IL" sz="3200" dirty="0">
                <a:solidFill>
                  <a:srgbClr val="000000"/>
                </a:solidFill>
                <a:latin typeface="Arial" charset="0"/>
                <a:cs typeface="David" pitchFamily="2" charset="-79"/>
              </a:rPr>
              <a:t>אֹתוֹ </a:t>
            </a:r>
            <a:r>
              <a:rPr lang="he-IL" sz="3200" dirty="0">
                <a:solidFill>
                  <a:srgbClr val="000000"/>
                </a:solidFill>
                <a:latin typeface="Arial" charset="0"/>
                <a:cs typeface="David" pitchFamily="2" charset="-79"/>
              </a:rPr>
              <a:t>וְאֶת בָּנָיו, עַל הָעֵץ. </a:t>
            </a:r>
            <a:endParaRPr lang="en-US" sz="3200" dirty="0">
              <a:solidFill>
                <a:srgbClr val="000000"/>
              </a:solidFill>
              <a:latin typeface="Arial" charset="0"/>
              <a:cs typeface="David" pitchFamily="2" charset="-79"/>
            </a:endParaRPr>
          </a:p>
        </p:txBody>
      </p:sp>
      <p:pic>
        <p:nvPicPr>
          <p:cNvPr id="9" name="Picture 8" descr="256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3263" y="4727575"/>
            <a:ext cx="3717925"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256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17625" y="2155825"/>
            <a:ext cx="2254250" cy="407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yachad-naim-1.new.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9024" y="1108174"/>
            <a:ext cx="5506986" cy="5398668"/>
          </a:xfrm>
          <a:prstGeom prst="ellipse">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par>
                          <p:cTn id="8" fill="hold" nodeType="afterGroup">
                            <p:stCondLst>
                              <p:cond delay="500"/>
                            </p:stCondLst>
                            <p:childTnLst>
                              <p:par>
                                <p:cTn id="9" presetID="2" presetClass="entr" presetSubtype="2"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0" fill="hold"/>
                                        <p:tgtEl>
                                          <p:spTgt spid="11"/>
                                        </p:tgtEl>
                                        <p:attrNameLst>
                                          <p:attrName>ppt_x</p:attrName>
                                        </p:attrNameLst>
                                      </p:cBhvr>
                                      <p:tavLst>
                                        <p:tav tm="0">
                                          <p:val>
                                            <p:strVal val="1+#ppt_w/2"/>
                                          </p:val>
                                        </p:tav>
                                        <p:tav tm="100000">
                                          <p:val>
                                            <p:strVal val="#ppt_x"/>
                                          </p:val>
                                        </p:tav>
                                      </p:tavLst>
                                    </p:anim>
                                    <p:anim calcmode="lin" valueType="num">
                                      <p:cBhvr additive="base">
                                        <p:cTn id="12" dur="5000" fill="hold"/>
                                        <p:tgtEl>
                                          <p:spTgt spid="11"/>
                                        </p:tgtEl>
                                        <p:attrNameLst>
                                          <p:attrName>ppt_y</p:attrName>
                                        </p:attrNameLst>
                                      </p:cBhvr>
                                      <p:tavLst>
                                        <p:tav tm="0">
                                          <p:val>
                                            <p:strVal val="#ppt_y"/>
                                          </p:val>
                                        </p:tav>
                                        <p:tav tm="100000">
                                          <p:val>
                                            <p:strVal val="#ppt_y"/>
                                          </p:val>
                                        </p:tav>
                                      </p:tavLst>
                                    </p:anim>
                                  </p:childTnLst>
                                </p:cTn>
                              </p:par>
                              <p:par>
                                <p:cTn id="13" presetID="8" presetClass="emph" presetSubtype="0" fill="hold" nodeType="withEffect">
                                  <p:stCondLst>
                                    <p:cond delay="0"/>
                                  </p:stCondLst>
                                  <p:childTnLst>
                                    <p:animRot by="-43200000">
                                      <p:cBhvr>
                                        <p:cTn id="14" dur="5000" fill="hold"/>
                                        <p:tgtEl>
                                          <p:spTgt spid="11"/>
                                        </p:tgtEl>
                                        <p:attrNameLst>
                                          <p:attrName>r</p:attrName>
                                        </p:attrNameLst>
                                      </p:cBhvr>
                                    </p:animRot>
                                  </p:childTnLst>
                                </p:cTn>
                              </p:par>
                              <p:par>
                                <p:cTn id="15" presetID="1" presetClass="exit" presetSubtype="0" fill="hold" nodeType="withEffect">
                                  <p:stCondLst>
                                    <p:cond delay="3000"/>
                                  </p:stCondLst>
                                  <p:childTnLst>
                                    <p:set>
                                      <p:cBhvr>
                                        <p:cTn id="16" dur="1" fill="hold">
                                          <p:stCondLst>
                                            <p:cond delay="0"/>
                                          </p:stCondLst>
                                        </p:cTn>
                                        <p:tgtEl>
                                          <p:spTgt spid="10"/>
                                        </p:tgtEl>
                                        <p:attrNameLst>
                                          <p:attrName>style.visibility</p:attrName>
                                        </p:attrNameLst>
                                      </p:cBhvr>
                                      <p:to>
                                        <p:strVal val="hidden"/>
                                      </p:to>
                                    </p:set>
                                  </p:childTnLst>
                                </p:cTn>
                              </p:par>
                              <p:par>
                                <p:cTn id="17" presetID="55" presetClass="entr" presetSubtype="0" fill="hold" nodeType="withEffect">
                                  <p:stCondLst>
                                    <p:cond delay="300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strVal val="#ppt_w*0.70"/>
                                          </p:val>
                                        </p:tav>
                                        <p:tav tm="100000">
                                          <p:val>
                                            <p:strVal val="#ppt_w"/>
                                          </p:val>
                                        </p:tav>
                                      </p:tavLst>
                                    </p:anim>
                                    <p:anim calcmode="lin" valueType="num">
                                      <p:cBhvr>
                                        <p:cTn id="20" dur="500" fill="hold"/>
                                        <p:tgtEl>
                                          <p:spTgt spid="9"/>
                                        </p:tgtEl>
                                        <p:attrNameLst>
                                          <p:attrName>ppt_h</p:attrName>
                                        </p:attrNameLst>
                                      </p:cBhvr>
                                      <p:tavLst>
                                        <p:tav tm="0">
                                          <p:val>
                                            <p:strVal val="#ppt_h"/>
                                          </p:val>
                                        </p:tav>
                                        <p:tav tm="100000">
                                          <p:val>
                                            <p:strVal val="#ppt_h"/>
                                          </p:val>
                                        </p:tav>
                                      </p:tavLst>
                                    </p:anim>
                                    <p:animEffect transition="in" filter="fade">
                                      <p:cBhvr>
                                        <p:cTn id="21" dur="500"/>
                                        <p:tgtEl>
                                          <p:spTgt spid="9"/>
                                        </p:tgtEl>
                                      </p:cBhvr>
                                    </p:animEffect>
                                  </p:childTnLst>
                                </p:cTn>
                              </p:par>
                            </p:childTnLst>
                          </p:cTn>
                        </p:par>
                        <p:par>
                          <p:cTn id="22" fill="hold" nodeType="afterGroup">
                            <p:stCondLst>
                              <p:cond delay="5500"/>
                            </p:stCondLst>
                            <p:childTnLst>
                              <p:par>
                                <p:cTn id="23" presetID="37" presetClass="exit" presetSubtype="0" fill="hold" nodeType="afterEffect">
                                  <p:stCondLst>
                                    <p:cond delay="0"/>
                                  </p:stCondLst>
                                  <p:childTnLst>
                                    <p:animEffect transition="out" filter="fade">
                                      <p:cBhvr>
                                        <p:cTn id="24" dur="1000"/>
                                        <p:tgtEl>
                                          <p:spTgt spid="9"/>
                                        </p:tgtEl>
                                      </p:cBhvr>
                                    </p:animEffect>
                                    <p:anim calcmode="lin" valueType="num">
                                      <p:cBhvr>
                                        <p:cTn id="25" dur="1000"/>
                                        <p:tgtEl>
                                          <p:spTgt spid="9"/>
                                        </p:tgtEl>
                                        <p:attrNameLst>
                                          <p:attrName>ppt_x</p:attrName>
                                        </p:attrNameLst>
                                      </p:cBhvr>
                                      <p:tavLst>
                                        <p:tav tm="0">
                                          <p:val>
                                            <p:strVal val="ppt_x"/>
                                          </p:val>
                                        </p:tav>
                                        <p:tav tm="100000">
                                          <p:val>
                                            <p:strVal val="ppt_x"/>
                                          </p:val>
                                        </p:tav>
                                      </p:tavLst>
                                    </p:anim>
                                    <p:anim calcmode="lin" valueType="num">
                                      <p:cBhvr>
                                        <p:cTn id="26" dur="100" decel="100000"/>
                                        <p:tgtEl>
                                          <p:spTgt spid="9"/>
                                        </p:tgtEl>
                                        <p:attrNameLst>
                                          <p:attrName>ppt_y</p:attrName>
                                        </p:attrNameLst>
                                      </p:cBhvr>
                                      <p:tavLst>
                                        <p:tav tm="0">
                                          <p:val>
                                            <p:strVal val="ppt_y"/>
                                          </p:val>
                                        </p:tav>
                                        <p:tav tm="100000">
                                          <p:val>
                                            <p:strVal val="ppt_y-.03"/>
                                          </p:val>
                                        </p:tav>
                                      </p:tavLst>
                                    </p:anim>
                                    <p:anim calcmode="lin" valueType="num">
                                      <p:cBhvr>
                                        <p:cTn id="27" dur="900" accel="100000">
                                          <p:stCondLst>
                                            <p:cond delay="100"/>
                                          </p:stCondLst>
                                        </p:cTn>
                                        <p:tgtEl>
                                          <p:spTgt spid="9"/>
                                        </p:tgtEl>
                                        <p:attrNameLst>
                                          <p:attrName>ppt_y</p:attrName>
                                        </p:attrNameLst>
                                      </p:cBhvr>
                                      <p:tavLst>
                                        <p:tav tm="0">
                                          <p:val>
                                            <p:strVal val="ppt_y"/>
                                          </p:val>
                                        </p:tav>
                                        <p:tav tm="100000">
                                          <p:val>
                                            <p:strVal val="ppt_y+1"/>
                                          </p:val>
                                        </p:tav>
                                      </p:tavLst>
                                    </p:anim>
                                    <p:set>
                                      <p:cBhvr>
                                        <p:cTn id="28" dur="1" fill="hold">
                                          <p:stCondLst>
                                            <p:cond delay="999"/>
                                          </p:stCondLst>
                                        </p:cTn>
                                        <p:tgtEl>
                                          <p:spTgt spid="9"/>
                                        </p:tgtEl>
                                        <p:attrNameLst>
                                          <p:attrName>style.visibility</p:attrName>
                                        </p:attrNameLst>
                                      </p:cBhvr>
                                      <p:to>
                                        <p:strVal val="hidden"/>
                                      </p:to>
                                    </p:set>
                                  </p:childTnLst>
                                </p:cTn>
                              </p:par>
                            </p:childTnLst>
                          </p:cTn>
                        </p:par>
                        <p:par>
                          <p:cTn id="29" fill="hold" nodeType="afterGroup">
                            <p:stCondLst>
                              <p:cond delay="6500"/>
                            </p:stCondLst>
                            <p:childTnLst>
                              <p:par>
                                <p:cTn id="30" presetID="1" presetClass="exit" presetSubtype="0" fill="hold" nodeType="afterEffect">
                                  <p:stCondLst>
                                    <p:cond delay="0"/>
                                  </p:stCondLst>
                                  <p:childTnLst>
                                    <p:set>
                                      <p:cBhvr>
                                        <p:cTn id="31"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2"/>
          <p:cNvSpPr txBox="1">
            <a:spLocks noChangeArrowheads="1"/>
          </p:cNvSpPr>
          <p:nvPr/>
        </p:nvSpPr>
        <p:spPr bwMode="auto">
          <a:xfrm>
            <a:off x="0" y="0"/>
            <a:ext cx="4572000" cy="623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50000"/>
              </a:spcBef>
              <a:defRPr sz="800">
                <a:solidFill>
                  <a:srgbClr val="FFFF00"/>
                </a:solidFill>
                <a:latin typeface="Arial" pitchFamily="34" charset="0"/>
              </a:defRPr>
            </a:lvl1pPr>
            <a:lvl2pPr marL="742950" indent="-285750" eaLnBrk="0" hangingPunct="0">
              <a:spcBef>
                <a:spcPct val="50000"/>
              </a:spcBef>
              <a:defRPr sz="800">
                <a:solidFill>
                  <a:srgbClr val="FFFF00"/>
                </a:solidFill>
                <a:latin typeface="Arial" pitchFamily="34" charset="0"/>
              </a:defRPr>
            </a:lvl2pPr>
            <a:lvl3pPr marL="1143000" indent="-228600" eaLnBrk="0" hangingPunct="0">
              <a:spcBef>
                <a:spcPct val="50000"/>
              </a:spcBef>
              <a:defRPr sz="800">
                <a:solidFill>
                  <a:srgbClr val="FFFF00"/>
                </a:solidFill>
                <a:latin typeface="Arial" pitchFamily="34" charset="0"/>
              </a:defRPr>
            </a:lvl3pPr>
            <a:lvl4pPr marL="1600200" indent="-228600" eaLnBrk="0" hangingPunct="0">
              <a:spcBef>
                <a:spcPct val="50000"/>
              </a:spcBef>
              <a:defRPr sz="800">
                <a:solidFill>
                  <a:srgbClr val="FFFF00"/>
                </a:solidFill>
                <a:latin typeface="Arial" pitchFamily="34" charset="0"/>
              </a:defRPr>
            </a:lvl4pPr>
            <a:lvl5pPr marL="2057400" indent="-228600" eaLnBrk="0" hangingPunct="0">
              <a:spcBef>
                <a:spcPct val="50000"/>
              </a:spcBef>
              <a:defRPr sz="800">
                <a:solidFill>
                  <a:srgbClr val="FFFF00"/>
                </a:solidFill>
                <a:latin typeface="Arial" pitchFamily="34" charset="0"/>
              </a:defRPr>
            </a:lvl5pPr>
            <a:lvl6pPr marL="2514600" indent="-228600" eaLnBrk="0" fontAlgn="base" hangingPunct="0">
              <a:spcBef>
                <a:spcPct val="50000"/>
              </a:spcBef>
              <a:spcAft>
                <a:spcPct val="0"/>
              </a:spcAft>
              <a:defRPr sz="800">
                <a:solidFill>
                  <a:srgbClr val="FFFF00"/>
                </a:solidFill>
                <a:latin typeface="Arial" pitchFamily="34" charset="0"/>
              </a:defRPr>
            </a:lvl6pPr>
            <a:lvl7pPr marL="2971800" indent="-228600" eaLnBrk="0" fontAlgn="base" hangingPunct="0">
              <a:spcBef>
                <a:spcPct val="50000"/>
              </a:spcBef>
              <a:spcAft>
                <a:spcPct val="0"/>
              </a:spcAft>
              <a:defRPr sz="800">
                <a:solidFill>
                  <a:srgbClr val="FFFF00"/>
                </a:solidFill>
                <a:latin typeface="Arial" pitchFamily="34" charset="0"/>
              </a:defRPr>
            </a:lvl7pPr>
            <a:lvl8pPr marL="3429000" indent="-228600" eaLnBrk="0" fontAlgn="base" hangingPunct="0">
              <a:spcBef>
                <a:spcPct val="50000"/>
              </a:spcBef>
              <a:spcAft>
                <a:spcPct val="0"/>
              </a:spcAft>
              <a:defRPr sz="800">
                <a:solidFill>
                  <a:srgbClr val="FFFF00"/>
                </a:solidFill>
                <a:latin typeface="Arial" pitchFamily="34" charset="0"/>
              </a:defRPr>
            </a:lvl8pPr>
            <a:lvl9pPr marL="3886200" indent="-228600" eaLnBrk="0" fontAlgn="base" hangingPunct="0">
              <a:spcBef>
                <a:spcPct val="50000"/>
              </a:spcBef>
              <a:spcAft>
                <a:spcPct val="0"/>
              </a:spcAft>
              <a:defRPr sz="800">
                <a:solidFill>
                  <a:srgbClr val="FFFF00"/>
                </a:solidFill>
                <a:latin typeface="Arial" pitchFamily="34" charset="0"/>
              </a:defRPr>
            </a:lvl9pPr>
          </a:lstStyle>
          <a:p>
            <a:pPr eaLnBrk="1" hangingPunct="1">
              <a:buFontTx/>
              <a:buAutoNum type="arabicPeriod" startAt="26"/>
            </a:pPr>
            <a:r>
              <a:rPr lang="en-US" altLang="en-US" sz="2400">
                <a:solidFill>
                  <a:srgbClr val="000000"/>
                </a:solidFill>
                <a:latin typeface="Times New Roman" pitchFamily="18" charset="0"/>
                <a:cs typeface="Times New Roman" pitchFamily="18" charset="0"/>
              </a:rPr>
              <a:t>For this did they call these days "Purim," after the </a:t>
            </a:r>
            <a:r>
              <a:rPr lang="en-US" altLang="en-US" sz="2400" i="1">
                <a:solidFill>
                  <a:srgbClr val="000000"/>
                </a:solidFill>
                <a:latin typeface="Times New Roman" pitchFamily="18" charset="0"/>
                <a:cs typeface="Times New Roman" pitchFamily="18" charset="0"/>
              </a:rPr>
              <a:t>pur</a:t>
            </a:r>
            <a:r>
              <a:rPr lang="en-US" altLang="en-US" sz="2400">
                <a:solidFill>
                  <a:srgbClr val="000000"/>
                </a:solidFill>
                <a:latin typeface="Times New Roman" pitchFamily="18" charset="0"/>
                <a:cs typeface="Times New Roman" pitchFamily="18" charset="0"/>
              </a:rPr>
              <a:t>, because of all of the events of this epistle, [which explains] what happened to them and why they saw fit to [establish the holiday]. </a:t>
            </a:r>
          </a:p>
          <a:p>
            <a:pPr eaLnBrk="1" hangingPunct="1"/>
            <a:endParaRPr lang="en-US" altLang="en-US" sz="1800">
              <a:solidFill>
                <a:srgbClr val="000000"/>
              </a:solidFill>
              <a:latin typeface="Times New Roman" pitchFamily="18" charset="0"/>
              <a:cs typeface="Times New Roman" pitchFamily="18" charset="0"/>
            </a:endParaRPr>
          </a:p>
          <a:p>
            <a:pPr eaLnBrk="1" hangingPunct="1"/>
            <a:r>
              <a:rPr lang="en-US" altLang="en-US" sz="2400">
                <a:solidFill>
                  <a:srgbClr val="000000"/>
                </a:solidFill>
                <a:latin typeface="Times New Roman" pitchFamily="18" charset="0"/>
                <a:cs typeface="Times New Roman" pitchFamily="18" charset="0"/>
              </a:rPr>
              <a:t>27.The Jews established and accepted upon themselves, and upon their descendants, and upon all who might convert to their faith, to annually celebrate these two days in the manner described [here], on their proper dates never to be abolished.</a:t>
            </a:r>
          </a:p>
        </p:txBody>
      </p:sp>
      <p:sp>
        <p:nvSpPr>
          <p:cNvPr id="89091" name="Text Box 3"/>
          <p:cNvSpPr txBox="1">
            <a:spLocks noChangeArrowheads="1"/>
          </p:cNvSpPr>
          <p:nvPr/>
        </p:nvSpPr>
        <p:spPr bwMode="auto">
          <a:xfrm>
            <a:off x="4572000" y="0"/>
            <a:ext cx="4572000" cy="670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defRPr sz="800">
                <a:solidFill>
                  <a:srgbClr val="FFFF00"/>
                </a:solidFill>
                <a:latin typeface="Arial" pitchFamily="34" charset="0"/>
              </a:defRPr>
            </a:lvl1pPr>
            <a:lvl2pPr marL="742950" indent="-285750" eaLnBrk="0" hangingPunct="0">
              <a:spcBef>
                <a:spcPct val="50000"/>
              </a:spcBef>
              <a:defRPr sz="800">
                <a:solidFill>
                  <a:srgbClr val="FFFF00"/>
                </a:solidFill>
                <a:latin typeface="Arial" pitchFamily="34" charset="0"/>
              </a:defRPr>
            </a:lvl2pPr>
            <a:lvl3pPr marL="1143000" indent="-228600" eaLnBrk="0" hangingPunct="0">
              <a:spcBef>
                <a:spcPct val="50000"/>
              </a:spcBef>
              <a:defRPr sz="800">
                <a:solidFill>
                  <a:srgbClr val="FFFF00"/>
                </a:solidFill>
                <a:latin typeface="Arial" pitchFamily="34" charset="0"/>
              </a:defRPr>
            </a:lvl3pPr>
            <a:lvl4pPr marL="1600200" indent="-228600" eaLnBrk="0" hangingPunct="0">
              <a:spcBef>
                <a:spcPct val="50000"/>
              </a:spcBef>
              <a:defRPr sz="800">
                <a:solidFill>
                  <a:srgbClr val="FFFF00"/>
                </a:solidFill>
                <a:latin typeface="Arial" pitchFamily="34" charset="0"/>
              </a:defRPr>
            </a:lvl4pPr>
            <a:lvl5pPr marL="2057400" indent="-228600" eaLnBrk="0" hangingPunct="0">
              <a:spcBef>
                <a:spcPct val="50000"/>
              </a:spcBef>
              <a:defRPr sz="800">
                <a:solidFill>
                  <a:srgbClr val="FFFF00"/>
                </a:solidFill>
                <a:latin typeface="Arial" pitchFamily="34" charset="0"/>
              </a:defRPr>
            </a:lvl5pPr>
            <a:lvl6pPr marL="2514600" indent="-228600" eaLnBrk="0" fontAlgn="base" hangingPunct="0">
              <a:spcBef>
                <a:spcPct val="50000"/>
              </a:spcBef>
              <a:spcAft>
                <a:spcPct val="0"/>
              </a:spcAft>
              <a:defRPr sz="800">
                <a:solidFill>
                  <a:srgbClr val="FFFF00"/>
                </a:solidFill>
                <a:latin typeface="Arial" pitchFamily="34" charset="0"/>
              </a:defRPr>
            </a:lvl6pPr>
            <a:lvl7pPr marL="2971800" indent="-228600" eaLnBrk="0" fontAlgn="base" hangingPunct="0">
              <a:spcBef>
                <a:spcPct val="50000"/>
              </a:spcBef>
              <a:spcAft>
                <a:spcPct val="0"/>
              </a:spcAft>
              <a:defRPr sz="800">
                <a:solidFill>
                  <a:srgbClr val="FFFF00"/>
                </a:solidFill>
                <a:latin typeface="Arial" pitchFamily="34" charset="0"/>
              </a:defRPr>
            </a:lvl7pPr>
            <a:lvl8pPr marL="3429000" indent="-228600" eaLnBrk="0" fontAlgn="base" hangingPunct="0">
              <a:spcBef>
                <a:spcPct val="50000"/>
              </a:spcBef>
              <a:spcAft>
                <a:spcPct val="0"/>
              </a:spcAft>
              <a:defRPr sz="800">
                <a:solidFill>
                  <a:srgbClr val="FFFF00"/>
                </a:solidFill>
                <a:latin typeface="Arial" pitchFamily="34" charset="0"/>
              </a:defRPr>
            </a:lvl8pPr>
            <a:lvl9pPr marL="3886200" indent="-228600" eaLnBrk="0" fontAlgn="base" hangingPunct="0">
              <a:spcBef>
                <a:spcPct val="50000"/>
              </a:spcBef>
              <a:spcAft>
                <a:spcPct val="0"/>
              </a:spcAft>
              <a:defRPr sz="800">
                <a:solidFill>
                  <a:srgbClr val="FFFF00"/>
                </a:solidFill>
                <a:latin typeface="Arial" pitchFamily="34" charset="0"/>
              </a:defRPr>
            </a:lvl9pPr>
          </a:lstStyle>
          <a:p>
            <a:pPr algn="r" rtl="1" eaLnBrk="1" hangingPunct="1"/>
            <a:r>
              <a:rPr lang="he-IL" altLang="en-US" sz="3200" b="1">
                <a:solidFill>
                  <a:srgbClr val="000000"/>
                </a:solidFill>
                <a:cs typeface="David" pitchFamily="34" charset="-79"/>
              </a:rPr>
              <a:t>כו</a:t>
            </a:r>
            <a:r>
              <a:rPr lang="en-US" altLang="en-US" sz="3200" b="1">
                <a:solidFill>
                  <a:srgbClr val="000000"/>
                </a:solidFill>
                <a:cs typeface="David" pitchFamily="34" charset="-79"/>
              </a:rPr>
              <a:t>.</a:t>
            </a:r>
            <a:r>
              <a:rPr lang="he-IL" altLang="en-US" sz="3200">
                <a:solidFill>
                  <a:srgbClr val="000000"/>
                </a:solidFill>
                <a:cs typeface="David" pitchFamily="34" charset="-79"/>
              </a:rPr>
              <a:t> עַל כֵּן קָרְאוּ לַיָּמִים הָאֵלֶּה </a:t>
            </a:r>
            <a:r>
              <a:rPr lang="en-US" altLang="en-US" sz="3200">
                <a:solidFill>
                  <a:srgbClr val="000000"/>
                </a:solidFill>
                <a:cs typeface="David" pitchFamily="34" charset="-79"/>
              </a:rPr>
              <a:t>     </a:t>
            </a:r>
            <a:r>
              <a:rPr lang="he-IL" altLang="en-US" sz="3200">
                <a:solidFill>
                  <a:srgbClr val="000000"/>
                </a:solidFill>
                <a:cs typeface="David" pitchFamily="34" charset="-79"/>
              </a:rPr>
              <a:t>פוּרִים, עַל שֵׁם הַפּוּר--עַל </a:t>
            </a:r>
            <a:r>
              <a:rPr lang="en-US" altLang="en-US" sz="3200">
                <a:solidFill>
                  <a:srgbClr val="000000"/>
                </a:solidFill>
                <a:cs typeface="David" pitchFamily="34" charset="-79"/>
              </a:rPr>
              <a:t>       </a:t>
            </a:r>
            <a:r>
              <a:rPr lang="he-IL" altLang="en-US" sz="3200">
                <a:solidFill>
                  <a:srgbClr val="000000"/>
                </a:solidFill>
                <a:cs typeface="David" pitchFamily="34" charset="-79"/>
              </a:rPr>
              <a:t>כֵּן, עַל כָּל דִּבְרֵי הָאִגֶּרֶת </a:t>
            </a:r>
            <a:r>
              <a:rPr lang="en-US" altLang="en-US" sz="3200">
                <a:solidFill>
                  <a:srgbClr val="000000"/>
                </a:solidFill>
                <a:cs typeface="David" pitchFamily="34" charset="-79"/>
              </a:rPr>
              <a:t>         </a:t>
            </a:r>
            <a:r>
              <a:rPr lang="he-IL" altLang="en-US" sz="3200">
                <a:solidFill>
                  <a:srgbClr val="000000"/>
                </a:solidFill>
                <a:cs typeface="David" pitchFamily="34" charset="-79"/>
              </a:rPr>
              <a:t>הַזֹּאת; וּמָה רָאוּ עַל כָּכָה, </a:t>
            </a:r>
            <a:r>
              <a:rPr lang="en-US" altLang="en-US" sz="3200">
                <a:solidFill>
                  <a:srgbClr val="000000"/>
                </a:solidFill>
                <a:cs typeface="David" pitchFamily="34" charset="-79"/>
              </a:rPr>
              <a:t>      </a:t>
            </a:r>
            <a:r>
              <a:rPr lang="he-IL" altLang="en-US" sz="3200">
                <a:solidFill>
                  <a:srgbClr val="000000"/>
                </a:solidFill>
                <a:cs typeface="David" pitchFamily="34" charset="-79"/>
              </a:rPr>
              <a:t>וּמָה הִגִּיעַ אֲלֵיהֶם. </a:t>
            </a:r>
            <a:endParaRPr lang="en-US" altLang="en-US" sz="3200">
              <a:solidFill>
                <a:srgbClr val="000000"/>
              </a:solidFill>
              <a:cs typeface="David" pitchFamily="34" charset="-79"/>
            </a:endParaRPr>
          </a:p>
          <a:p>
            <a:pPr algn="r" rtl="1" eaLnBrk="1" hangingPunct="1"/>
            <a:endParaRPr lang="en-US" altLang="en-US" sz="2000">
              <a:solidFill>
                <a:srgbClr val="000000"/>
              </a:solidFill>
              <a:cs typeface="David" pitchFamily="34" charset="-79"/>
            </a:endParaRPr>
          </a:p>
          <a:p>
            <a:pPr algn="r" rtl="1" eaLnBrk="1" hangingPunct="1"/>
            <a:r>
              <a:rPr lang="he-IL" altLang="en-US" sz="3200" b="1">
                <a:solidFill>
                  <a:srgbClr val="000000"/>
                </a:solidFill>
                <a:cs typeface="David" pitchFamily="34" charset="-79"/>
              </a:rPr>
              <a:t>כז</a:t>
            </a:r>
            <a:r>
              <a:rPr lang="en-US" altLang="en-US" sz="3200" b="1">
                <a:solidFill>
                  <a:srgbClr val="000000"/>
                </a:solidFill>
                <a:cs typeface="David" pitchFamily="34" charset="-79"/>
              </a:rPr>
              <a:t>.</a:t>
            </a:r>
            <a:r>
              <a:rPr lang="he-IL" altLang="en-US" sz="3200">
                <a:solidFill>
                  <a:srgbClr val="000000"/>
                </a:solidFill>
                <a:cs typeface="David" pitchFamily="34" charset="-79"/>
              </a:rPr>
              <a:t> קִיְּמוּ וְקִבְּלֻ (וְקִבְּלוּ) </a:t>
            </a:r>
            <a:r>
              <a:rPr lang="en-US" altLang="en-US" sz="3200">
                <a:solidFill>
                  <a:srgbClr val="000000"/>
                </a:solidFill>
                <a:cs typeface="David" pitchFamily="34" charset="-79"/>
              </a:rPr>
              <a:t>              </a:t>
            </a:r>
            <a:r>
              <a:rPr lang="he-IL" altLang="en-US" sz="3200">
                <a:solidFill>
                  <a:srgbClr val="000000"/>
                </a:solidFill>
                <a:cs typeface="David" pitchFamily="34" charset="-79"/>
              </a:rPr>
              <a:t>הַיְּהוּדִים עֲלֵיהֶם וְעַל זַרְעָם </a:t>
            </a:r>
            <a:r>
              <a:rPr lang="en-US" altLang="en-US" sz="3200">
                <a:solidFill>
                  <a:srgbClr val="000000"/>
                </a:solidFill>
                <a:cs typeface="David" pitchFamily="34" charset="-79"/>
              </a:rPr>
              <a:t>      </a:t>
            </a:r>
            <a:r>
              <a:rPr lang="he-IL" altLang="en-US" sz="3200">
                <a:solidFill>
                  <a:srgbClr val="000000"/>
                </a:solidFill>
                <a:cs typeface="David" pitchFamily="34" charset="-79"/>
              </a:rPr>
              <a:t>וְעַל כָּל הַנִּלְוִים עֲלֵיהֶם, </a:t>
            </a:r>
            <a:r>
              <a:rPr lang="en-US" altLang="en-US" sz="3200">
                <a:solidFill>
                  <a:srgbClr val="000000"/>
                </a:solidFill>
                <a:cs typeface="David" pitchFamily="34" charset="-79"/>
              </a:rPr>
              <a:t>         </a:t>
            </a:r>
            <a:r>
              <a:rPr lang="he-IL" altLang="en-US" sz="3200">
                <a:solidFill>
                  <a:srgbClr val="000000"/>
                </a:solidFill>
                <a:cs typeface="David" pitchFamily="34" charset="-79"/>
              </a:rPr>
              <a:t>וְלֹא יַעֲבוֹר--לִהְיוֹת עֹשִׂים </a:t>
            </a:r>
            <a:r>
              <a:rPr lang="en-US" altLang="en-US" sz="3200">
                <a:solidFill>
                  <a:srgbClr val="000000"/>
                </a:solidFill>
                <a:cs typeface="David" pitchFamily="34" charset="-79"/>
              </a:rPr>
              <a:t>      </a:t>
            </a:r>
            <a:r>
              <a:rPr lang="he-IL" altLang="en-US" sz="3200">
                <a:solidFill>
                  <a:srgbClr val="000000"/>
                </a:solidFill>
                <a:cs typeface="David" pitchFamily="34" charset="-79"/>
              </a:rPr>
              <a:t>אֵת שְׁנֵי הַיָּמִים הָאֵלֶּה, </a:t>
            </a:r>
            <a:r>
              <a:rPr lang="en-US" altLang="en-US" sz="3200">
                <a:solidFill>
                  <a:srgbClr val="000000"/>
                </a:solidFill>
                <a:cs typeface="David" pitchFamily="34" charset="-79"/>
              </a:rPr>
              <a:t>          </a:t>
            </a:r>
            <a:r>
              <a:rPr lang="he-IL" altLang="en-US" sz="3200">
                <a:solidFill>
                  <a:srgbClr val="000000"/>
                </a:solidFill>
                <a:cs typeface="David" pitchFamily="34" charset="-79"/>
              </a:rPr>
              <a:t>כִּכְתָבָם וְכִזְמַנָּם:  בְּכָל </a:t>
            </a:r>
            <a:r>
              <a:rPr lang="en-US" altLang="en-US" sz="3200">
                <a:solidFill>
                  <a:srgbClr val="000000"/>
                </a:solidFill>
                <a:cs typeface="David" pitchFamily="34" charset="-79"/>
              </a:rPr>
              <a:t>          </a:t>
            </a:r>
            <a:r>
              <a:rPr lang="he-IL" altLang="en-US" sz="3200">
                <a:solidFill>
                  <a:srgbClr val="000000"/>
                </a:solidFill>
                <a:cs typeface="David" pitchFamily="34" charset="-79"/>
              </a:rPr>
              <a:t>שָׁנָה, וְשָׁנָה.</a:t>
            </a:r>
            <a:endParaRPr lang="en-US" altLang="en-US" sz="3200">
              <a:solidFill>
                <a:srgbClr val="000000"/>
              </a:solidFill>
              <a:cs typeface="David" pitchFamily="34" charset="-79"/>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2"/>
          <p:cNvSpPr txBox="1">
            <a:spLocks noChangeArrowheads="1"/>
          </p:cNvSpPr>
          <p:nvPr/>
        </p:nvSpPr>
        <p:spPr bwMode="auto">
          <a:xfrm>
            <a:off x="0" y="0"/>
            <a:ext cx="4572000"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50000"/>
              </a:spcBef>
              <a:defRPr sz="800">
                <a:solidFill>
                  <a:srgbClr val="FFFF00"/>
                </a:solidFill>
                <a:latin typeface="Arial" pitchFamily="34" charset="0"/>
              </a:defRPr>
            </a:lvl1pPr>
            <a:lvl2pPr marL="742950" indent="-285750" eaLnBrk="0" hangingPunct="0">
              <a:spcBef>
                <a:spcPct val="50000"/>
              </a:spcBef>
              <a:defRPr sz="800">
                <a:solidFill>
                  <a:srgbClr val="FFFF00"/>
                </a:solidFill>
                <a:latin typeface="Arial" pitchFamily="34" charset="0"/>
              </a:defRPr>
            </a:lvl2pPr>
            <a:lvl3pPr marL="1143000" indent="-228600" eaLnBrk="0" hangingPunct="0">
              <a:spcBef>
                <a:spcPct val="50000"/>
              </a:spcBef>
              <a:defRPr sz="800">
                <a:solidFill>
                  <a:srgbClr val="FFFF00"/>
                </a:solidFill>
                <a:latin typeface="Arial" pitchFamily="34" charset="0"/>
              </a:defRPr>
            </a:lvl3pPr>
            <a:lvl4pPr marL="1600200" indent="-228600" eaLnBrk="0" hangingPunct="0">
              <a:spcBef>
                <a:spcPct val="50000"/>
              </a:spcBef>
              <a:defRPr sz="800">
                <a:solidFill>
                  <a:srgbClr val="FFFF00"/>
                </a:solidFill>
                <a:latin typeface="Arial" pitchFamily="34" charset="0"/>
              </a:defRPr>
            </a:lvl4pPr>
            <a:lvl5pPr marL="2057400" indent="-228600" eaLnBrk="0" hangingPunct="0">
              <a:spcBef>
                <a:spcPct val="50000"/>
              </a:spcBef>
              <a:defRPr sz="800">
                <a:solidFill>
                  <a:srgbClr val="FFFF00"/>
                </a:solidFill>
                <a:latin typeface="Arial" pitchFamily="34" charset="0"/>
              </a:defRPr>
            </a:lvl5pPr>
            <a:lvl6pPr marL="2514600" indent="-228600" eaLnBrk="0" fontAlgn="base" hangingPunct="0">
              <a:spcBef>
                <a:spcPct val="50000"/>
              </a:spcBef>
              <a:spcAft>
                <a:spcPct val="0"/>
              </a:spcAft>
              <a:defRPr sz="800">
                <a:solidFill>
                  <a:srgbClr val="FFFF00"/>
                </a:solidFill>
                <a:latin typeface="Arial" pitchFamily="34" charset="0"/>
              </a:defRPr>
            </a:lvl6pPr>
            <a:lvl7pPr marL="2971800" indent="-228600" eaLnBrk="0" fontAlgn="base" hangingPunct="0">
              <a:spcBef>
                <a:spcPct val="50000"/>
              </a:spcBef>
              <a:spcAft>
                <a:spcPct val="0"/>
              </a:spcAft>
              <a:defRPr sz="800">
                <a:solidFill>
                  <a:srgbClr val="FFFF00"/>
                </a:solidFill>
                <a:latin typeface="Arial" pitchFamily="34" charset="0"/>
              </a:defRPr>
            </a:lvl7pPr>
            <a:lvl8pPr marL="3429000" indent="-228600" eaLnBrk="0" fontAlgn="base" hangingPunct="0">
              <a:spcBef>
                <a:spcPct val="50000"/>
              </a:spcBef>
              <a:spcAft>
                <a:spcPct val="0"/>
              </a:spcAft>
              <a:defRPr sz="800">
                <a:solidFill>
                  <a:srgbClr val="FFFF00"/>
                </a:solidFill>
                <a:latin typeface="Arial" pitchFamily="34" charset="0"/>
              </a:defRPr>
            </a:lvl8pPr>
            <a:lvl9pPr marL="3886200" indent="-228600" eaLnBrk="0" fontAlgn="base" hangingPunct="0">
              <a:spcBef>
                <a:spcPct val="50000"/>
              </a:spcBef>
              <a:spcAft>
                <a:spcPct val="0"/>
              </a:spcAft>
              <a:defRPr sz="800">
                <a:solidFill>
                  <a:srgbClr val="FFFF00"/>
                </a:solidFill>
                <a:latin typeface="Arial" pitchFamily="34" charset="0"/>
              </a:defRPr>
            </a:lvl9pPr>
          </a:lstStyle>
          <a:p>
            <a:pPr eaLnBrk="1" hangingPunct="1">
              <a:buFontTx/>
              <a:buAutoNum type="arabicPeriod" startAt="28"/>
            </a:pPr>
            <a:r>
              <a:rPr lang="en-US" altLang="en-US" sz="2400">
                <a:solidFill>
                  <a:srgbClr val="000000"/>
                </a:solidFill>
                <a:latin typeface="Times New Roman" pitchFamily="18" charset="0"/>
                <a:cs typeface="Times New Roman" pitchFamily="18" charset="0"/>
              </a:rPr>
              <a:t>And these days are commemorated and celebrated in every generation, by every family, in every province and every city. And these days of Purim will never pass from among the Jews nor shall their memory depart from their descendants.</a:t>
            </a:r>
          </a:p>
          <a:p>
            <a:pPr eaLnBrk="1" hangingPunct="1"/>
            <a:endParaRPr lang="en-US" altLang="en-US" sz="3200" b="1">
              <a:solidFill>
                <a:srgbClr val="000000"/>
              </a:solidFill>
              <a:latin typeface="Times New Roman" pitchFamily="18" charset="0"/>
              <a:cs typeface="Times New Roman" pitchFamily="18" charset="0"/>
            </a:endParaRPr>
          </a:p>
          <a:p>
            <a:pPr eaLnBrk="1" hangingPunct="1"/>
            <a:r>
              <a:rPr lang="en-US" altLang="en-US" sz="2400">
                <a:solidFill>
                  <a:srgbClr val="000000"/>
                </a:solidFill>
                <a:latin typeface="Times New Roman" pitchFamily="18" charset="0"/>
                <a:cs typeface="Times New Roman" pitchFamily="18" charset="0"/>
              </a:rPr>
              <a:t>29. Queen Esther, daughter of Avichayil, and Mordechai the Jew, wrote about the enormity of all [the miracles], to establish [the holiday] with this second Purim epistle.</a:t>
            </a:r>
          </a:p>
        </p:txBody>
      </p:sp>
      <p:sp>
        <p:nvSpPr>
          <p:cNvPr id="90115" name="Text Box 3"/>
          <p:cNvSpPr txBox="1">
            <a:spLocks noChangeArrowheads="1"/>
          </p:cNvSpPr>
          <p:nvPr/>
        </p:nvSpPr>
        <p:spPr bwMode="auto">
          <a:xfrm>
            <a:off x="4267200" y="0"/>
            <a:ext cx="4876800" cy="670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defRPr sz="800">
                <a:solidFill>
                  <a:srgbClr val="FFFF00"/>
                </a:solidFill>
                <a:latin typeface="Arial" pitchFamily="34" charset="0"/>
              </a:defRPr>
            </a:lvl1pPr>
            <a:lvl2pPr marL="742950" indent="-285750" eaLnBrk="0" hangingPunct="0">
              <a:spcBef>
                <a:spcPct val="50000"/>
              </a:spcBef>
              <a:defRPr sz="800">
                <a:solidFill>
                  <a:srgbClr val="FFFF00"/>
                </a:solidFill>
                <a:latin typeface="Arial" pitchFamily="34" charset="0"/>
              </a:defRPr>
            </a:lvl2pPr>
            <a:lvl3pPr marL="1143000" indent="-228600" eaLnBrk="0" hangingPunct="0">
              <a:spcBef>
                <a:spcPct val="50000"/>
              </a:spcBef>
              <a:defRPr sz="800">
                <a:solidFill>
                  <a:srgbClr val="FFFF00"/>
                </a:solidFill>
                <a:latin typeface="Arial" pitchFamily="34" charset="0"/>
              </a:defRPr>
            </a:lvl3pPr>
            <a:lvl4pPr marL="1600200" indent="-228600" eaLnBrk="0" hangingPunct="0">
              <a:spcBef>
                <a:spcPct val="50000"/>
              </a:spcBef>
              <a:defRPr sz="800">
                <a:solidFill>
                  <a:srgbClr val="FFFF00"/>
                </a:solidFill>
                <a:latin typeface="Arial" pitchFamily="34" charset="0"/>
              </a:defRPr>
            </a:lvl4pPr>
            <a:lvl5pPr marL="2057400" indent="-228600" eaLnBrk="0" hangingPunct="0">
              <a:spcBef>
                <a:spcPct val="50000"/>
              </a:spcBef>
              <a:defRPr sz="800">
                <a:solidFill>
                  <a:srgbClr val="FFFF00"/>
                </a:solidFill>
                <a:latin typeface="Arial" pitchFamily="34" charset="0"/>
              </a:defRPr>
            </a:lvl5pPr>
            <a:lvl6pPr marL="2514600" indent="-228600" eaLnBrk="0" fontAlgn="base" hangingPunct="0">
              <a:spcBef>
                <a:spcPct val="50000"/>
              </a:spcBef>
              <a:spcAft>
                <a:spcPct val="0"/>
              </a:spcAft>
              <a:defRPr sz="800">
                <a:solidFill>
                  <a:srgbClr val="FFFF00"/>
                </a:solidFill>
                <a:latin typeface="Arial" pitchFamily="34" charset="0"/>
              </a:defRPr>
            </a:lvl6pPr>
            <a:lvl7pPr marL="2971800" indent="-228600" eaLnBrk="0" fontAlgn="base" hangingPunct="0">
              <a:spcBef>
                <a:spcPct val="50000"/>
              </a:spcBef>
              <a:spcAft>
                <a:spcPct val="0"/>
              </a:spcAft>
              <a:defRPr sz="800">
                <a:solidFill>
                  <a:srgbClr val="FFFF00"/>
                </a:solidFill>
                <a:latin typeface="Arial" pitchFamily="34" charset="0"/>
              </a:defRPr>
            </a:lvl7pPr>
            <a:lvl8pPr marL="3429000" indent="-228600" eaLnBrk="0" fontAlgn="base" hangingPunct="0">
              <a:spcBef>
                <a:spcPct val="50000"/>
              </a:spcBef>
              <a:spcAft>
                <a:spcPct val="0"/>
              </a:spcAft>
              <a:defRPr sz="800">
                <a:solidFill>
                  <a:srgbClr val="FFFF00"/>
                </a:solidFill>
                <a:latin typeface="Arial" pitchFamily="34" charset="0"/>
              </a:defRPr>
            </a:lvl8pPr>
            <a:lvl9pPr marL="3886200" indent="-228600" eaLnBrk="0" fontAlgn="base" hangingPunct="0">
              <a:spcBef>
                <a:spcPct val="50000"/>
              </a:spcBef>
              <a:spcAft>
                <a:spcPct val="0"/>
              </a:spcAft>
              <a:defRPr sz="800">
                <a:solidFill>
                  <a:srgbClr val="FFFF00"/>
                </a:solidFill>
                <a:latin typeface="Arial" pitchFamily="34" charset="0"/>
              </a:defRPr>
            </a:lvl9pPr>
          </a:lstStyle>
          <a:p>
            <a:pPr algn="r" rtl="1" eaLnBrk="1" hangingPunct="1"/>
            <a:r>
              <a:rPr lang="he-IL" altLang="en-US" sz="3200" b="1">
                <a:solidFill>
                  <a:srgbClr val="000000"/>
                </a:solidFill>
                <a:cs typeface="David" pitchFamily="34" charset="-79"/>
              </a:rPr>
              <a:t>כח</a:t>
            </a:r>
            <a:r>
              <a:rPr lang="en-US" altLang="en-US" sz="3200" b="1">
                <a:solidFill>
                  <a:srgbClr val="000000"/>
                </a:solidFill>
                <a:cs typeface="David" pitchFamily="34" charset="-79"/>
              </a:rPr>
              <a:t>.</a:t>
            </a:r>
            <a:r>
              <a:rPr lang="he-IL" altLang="en-US" sz="3200">
                <a:solidFill>
                  <a:srgbClr val="000000"/>
                </a:solidFill>
                <a:cs typeface="David" pitchFamily="34" charset="-79"/>
              </a:rPr>
              <a:t> וְהַיָּמִים הָאֵלֶּה נִזְכָּרִים </a:t>
            </a:r>
            <a:r>
              <a:rPr lang="en-US" altLang="en-US" sz="3200">
                <a:solidFill>
                  <a:srgbClr val="000000"/>
                </a:solidFill>
                <a:cs typeface="David" pitchFamily="34" charset="-79"/>
              </a:rPr>
              <a:t>            </a:t>
            </a:r>
            <a:r>
              <a:rPr lang="he-IL" altLang="en-US" sz="3200">
                <a:solidFill>
                  <a:srgbClr val="000000"/>
                </a:solidFill>
                <a:cs typeface="David" pitchFamily="34" charset="-79"/>
              </a:rPr>
              <a:t>וְנַעֲשִׂים בְּכָל דּוֹר וָדוֹר, </a:t>
            </a:r>
            <a:r>
              <a:rPr lang="en-US" altLang="en-US" sz="3200">
                <a:solidFill>
                  <a:srgbClr val="000000"/>
                </a:solidFill>
                <a:cs typeface="David" pitchFamily="34" charset="-79"/>
              </a:rPr>
              <a:t>             </a:t>
            </a:r>
            <a:r>
              <a:rPr lang="he-IL" altLang="en-US" sz="3200">
                <a:solidFill>
                  <a:srgbClr val="000000"/>
                </a:solidFill>
                <a:cs typeface="David" pitchFamily="34" charset="-79"/>
              </a:rPr>
              <a:t>מִשְׁפָּחָה וּמִשְׁפָּחָה, מְדִינָה </a:t>
            </a:r>
            <a:r>
              <a:rPr lang="en-US" altLang="en-US" sz="3200">
                <a:solidFill>
                  <a:srgbClr val="000000"/>
                </a:solidFill>
                <a:cs typeface="David" pitchFamily="34" charset="-79"/>
              </a:rPr>
              <a:t>         </a:t>
            </a:r>
            <a:r>
              <a:rPr lang="he-IL" altLang="en-US" sz="3200">
                <a:solidFill>
                  <a:srgbClr val="000000"/>
                </a:solidFill>
                <a:cs typeface="David" pitchFamily="34" charset="-79"/>
              </a:rPr>
              <a:t>וּמְדִינָה, וְעִיר וָעִיר; וִימֵי </a:t>
            </a:r>
            <a:r>
              <a:rPr lang="en-US" altLang="en-US" sz="3200">
                <a:solidFill>
                  <a:srgbClr val="000000"/>
                </a:solidFill>
                <a:cs typeface="David" pitchFamily="34" charset="-79"/>
              </a:rPr>
              <a:t>          </a:t>
            </a:r>
            <a:r>
              <a:rPr lang="he-IL" altLang="en-US" sz="3200">
                <a:solidFill>
                  <a:srgbClr val="000000"/>
                </a:solidFill>
                <a:cs typeface="David" pitchFamily="34" charset="-79"/>
              </a:rPr>
              <a:t>הַפּוּרִים הָאֵלֶּה, לֹא יַעַבְרוּ </a:t>
            </a:r>
            <a:r>
              <a:rPr lang="en-US" altLang="en-US" sz="3200">
                <a:solidFill>
                  <a:srgbClr val="000000"/>
                </a:solidFill>
                <a:cs typeface="David" pitchFamily="34" charset="-79"/>
              </a:rPr>
              <a:t>         </a:t>
            </a:r>
            <a:r>
              <a:rPr lang="he-IL" altLang="en-US" sz="3200">
                <a:solidFill>
                  <a:srgbClr val="000000"/>
                </a:solidFill>
                <a:cs typeface="David" pitchFamily="34" charset="-79"/>
              </a:rPr>
              <a:t>מִתּוֹךְ הַיְּהוּדִים, וְזִכְרָם, לֹא </a:t>
            </a:r>
            <a:r>
              <a:rPr lang="en-US" altLang="en-US" sz="3200">
                <a:solidFill>
                  <a:srgbClr val="000000"/>
                </a:solidFill>
                <a:cs typeface="David" pitchFamily="34" charset="-79"/>
              </a:rPr>
              <a:t>      </a:t>
            </a:r>
            <a:r>
              <a:rPr lang="he-IL" altLang="en-US" sz="3200">
                <a:solidFill>
                  <a:srgbClr val="000000"/>
                </a:solidFill>
                <a:cs typeface="David" pitchFamily="34" charset="-79"/>
              </a:rPr>
              <a:t>יָסוּף מִזַּרְעָם.  {ס}</a:t>
            </a:r>
            <a:endParaRPr lang="en-US" altLang="en-US" sz="3200">
              <a:solidFill>
                <a:srgbClr val="000000"/>
              </a:solidFill>
              <a:cs typeface="David" pitchFamily="34" charset="-79"/>
            </a:endParaRPr>
          </a:p>
          <a:p>
            <a:pPr algn="r" rtl="1" eaLnBrk="1" hangingPunct="1"/>
            <a:endParaRPr lang="he-IL" altLang="en-US" sz="2000">
              <a:solidFill>
                <a:srgbClr val="000000"/>
              </a:solidFill>
              <a:cs typeface="David" pitchFamily="34" charset="-79"/>
            </a:endParaRPr>
          </a:p>
          <a:p>
            <a:pPr algn="r" rtl="1" eaLnBrk="1" hangingPunct="1"/>
            <a:r>
              <a:rPr lang="he-IL" altLang="en-US" sz="3200" b="1">
                <a:solidFill>
                  <a:srgbClr val="000000"/>
                </a:solidFill>
                <a:cs typeface="David" pitchFamily="34" charset="-79"/>
              </a:rPr>
              <a:t>כט</a:t>
            </a:r>
            <a:r>
              <a:rPr lang="en-US" altLang="en-US" sz="3200" b="1">
                <a:solidFill>
                  <a:srgbClr val="000000"/>
                </a:solidFill>
                <a:cs typeface="David" pitchFamily="34" charset="-79"/>
              </a:rPr>
              <a:t>.</a:t>
            </a:r>
            <a:r>
              <a:rPr lang="he-IL" altLang="en-US" sz="3200">
                <a:solidFill>
                  <a:srgbClr val="000000"/>
                </a:solidFill>
                <a:cs typeface="David" pitchFamily="34" charset="-79"/>
              </a:rPr>
              <a:t> וַתִּכְתֹּב אֶסְתֵּר הַמַּלְכָּה בַת </a:t>
            </a:r>
            <a:r>
              <a:rPr lang="en-US" altLang="en-US" sz="3200">
                <a:solidFill>
                  <a:srgbClr val="000000"/>
                </a:solidFill>
                <a:cs typeface="David" pitchFamily="34" charset="-79"/>
              </a:rPr>
              <a:t>       </a:t>
            </a:r>
            <a:r>
              <a:rPr lang="he-IL" altLang="en-US" sz="3200">
                <a:solidFill>
                  <a:srgbClr val="000000"/>
                </a:solidFill>
                <a:cs typeface="David" pitchFamily="34" charset="-79"/>
              </a:rPr>
              <a:t>אֲבִיחַיִל, וּמָרְדֳּכַי הַיְּהוּדִי--</a:t>
            </a:r>
            <a:r>
              <a:rPr lang="en-US" altLang="en-US" sz="3200">
                <a:solidFill>
                  <a:srgbClr val="000000"/>
                </a:solidFill>
                <a:cs typeface="David" pitchFamily="34" charset="-79"/>
              </a:rPr>
              <a:t>        </a:t>
            </a:r>
            <a:r>
              <a:rPr lang="he-IL" altLang="en-US" sz="3200">
                <a:solidFill>
                  <a:srgbClr val="000000"/>
                </a:solidFill>
                <a:cs typeface="David" pitchFamily="34" charset="-79"/>
              </a:rPr>
              <a:t>אֶת כָּל תֹּקֶף:  לְקַיֵּם, אֵת </a:t>
            </a:r>
            <a:r>
              <a:rPr lang="en-US" altLang="en-US" sz="3200">
                <a:solidFill>
                  <a:srgbClr val="000000"/>
                </a:solidFill>
                <a:cs typeface="David" pitchFamily="34" charset="-79"/>
              </a:rPr>
              <a:t>         </a:t>
            </a:r>
            <a:r>
              <a:rPr lang="he-IL" altLang="en-US" sz="3200">
                <a:solidFill>
                  <a:srgbClr val="000000"/>
                </a:solidFill>
                <a:cs typeface="David" pitchFamily="34" charset="-79"/>
              </a:rPr>
              <a:t>אִגֶּרֶת הַפֻּרִים הַזֹּאת--</a:t>
            </a:r>
            <a:r>
              <a:rPr lang="en-US" altLang="en-US" sz="3200">
                <a:solidFill>
                  <a:srgbClr val="000000"/>
                </a:solidFill>
                <a:cs typeface="David" pitchFamily="34" charset="-79"/>
              </a:rPr>
              <a:t>              </a:t>
            </a:r>
            <a:r>
              <a:rPr lang="he-IL" altLang="en-US" sz="3200">
                <a:solidFill>
                  <a:srgbClr val="000000"/>
                </a:solidFill>
                <a:cs typeface="David" pitchFamily="34" charset="-79"/>
              </a:rPr>
              <a:t>הַשֵּׁנִית.</a:t>
            </a:r>
            <a:endParaRPr lang="en-US" altLang="en-US" sz="3200">
              <a:solidFill>
                <a:srgbClr val="000000"/>
              </a:solidFill>
              <a:cs typeface="David" pitchFamily="34" charset="-79"/>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2"/>
          <p:cNvSpPr txBox="1">
            <a:spLocks noChangeArrowheads="1"/>
          </p:cNvSpPr>
          <p:nvPr/>
        </p:nvSpPr>
        <p:spPr bwMode="auto">
          <a:xfrm>
            <a:off x="0" y="0"/>
            <a:ext cx="4572000"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50000"/>
              </a:spcBef>
              <a:defRPr sz="800">
                <a:solidFill>
                  <a:srgbClr val="FFFF00"/>
                </a:solidFill>
                <a:latin typeface="Arial" pitchFamily="34" charset="0"/>
              </a:defRPr>
            </a:lvl1pPr>
            <a:lvl2pPr marL="742950" indent="-285750" eaLnBrk="0" hangingPunct="0">
              <a:spcBef>
                <a:spcPct val="50000"/>
              </a:spcBef>
              <a:defRPr sz="800">
                <a:solidFill>
                  <a:srgbClr val="FFFF00"/>
                </a:solidFill>
                <a:latin typeface="Arial" pitchFamily="34" charset="0"/>
              </a:defRPr>
            </a:lvl2pPr>
            <a:lvl3pPr marL="1143000" indent="-228600" eaLnBrk="0" hangingPunct="0">
              <a:spcBef>
                <a:spcPct val="50000"/>
              </a:spcBef>
              <a:defRPr sz="800">
                <a:solidFill>
                  <a:srgbClr val="FFFF00"/>
                </a:solidFill>
                <a:latin typeface="Arial" pitchFamily="34" charset="0"/>
              </a:defRPr>
            </a:lvl3pPr>
            <a:lvl4pPr marL="1600200" indent="-228600" eaLnBrk="0" hangingPunct="0">
              <a:spcBef>
                <a:spcPct val="50000"/>
              </a:spcBef>
              <a:defRPr sz="800">
                <a:solidFill>
                  <a:srgbClr val="FFFF00"/>
                </a:solidFill>
                <a:latin typeface="Arial" pitchFamily="34" charset="0"/>
              </a:defRPr>
            </a:lvl4pPr>
            <a:lvl5pPr marL="2057400" indent="-228600" eaLnBrk="0" hangingPunct="0">
              <a:spcBef>
                <a:spcPct val="50000"/>
              </a:spcBef>
              <a:defRPr sz="800">
                <a:solidFill>
                  <a:srgbClr val="FFFF00"/>
                </a:solidFill>
                <a:latin typeface="Arial" pitchFamily="34" charset="0"/>
              </a:defRPr>
            </a:lvl5pPr>
            <a:lvl6pPr marL="2514600" indent="-228600" eaLnBrk="0" fontAlgn="base" hangingPunct="0">
              <a:spcBef>
                <a:spcPct val="50000"/>
              </a:spcBef>
              <a:spcAft>
                <a:spcPct val="0"/>
              </a:spcAft>
              <a:defRPr sz="800">
                <a:solidFill>
                  <a:srgbClr val="FFFF00"/>
                </a:solidFill>
                <a:latin typeface="Arial" pitchFamily="34" charset="0"/>
              </a:defRPr>
            </a:lvl6pPr>
            <a:lvl7pPr marL="2971800" indent="-228600" eaLnBrk="0" fontAlgn="base" hangingPunct="0">
              <a:spcBef>
                <a:spcPct val="50000"/>
              </a:spcBef>
              <a:spcAft>
                <a:spcPct val="0"/>
              </a:spcAft>
              <a:defRPr sz="800">
                <a:solidFill>
                  <a:srgbClr val="FFFF00"/>
                </a:solidFill>
                <a:latin typeface="Arial" pitchFamily="34" charset="0"/>
              </a:defRPr>
            </a:lvl7pPr>
            <a:lvl8pPr marL="3429000" indent="-228600" eaLnBrk="0" fontAlgn="base" hangingPunct="0">
              <a:spcBef>
                <a:spcPct val="50000"/>
              </a:spcBef>
              <a:spcAft>
                <a:spcPct val="0"/>
              </a:spcAft>
              <a:defRPr sz="800">
                <a:solidFill>
                  <a:srgbClr val="FFFF00"/>
                </a:solidFill>
                <a:latin typeface="Arial" pitchFamily="34" charset="0"/>
              </a:defRPr>
            </a:lvl8pPr>
            <a:lvl9pPr marL="3886200" indent="-228600" eaLnBrk="0" fontAlgn="base" hangingPunct="0">
              <a:spcBef>
                <a:spcPct val="50000"/>
              </a:spcBef>
              <a:spcAft>
                <a:spcPct val="0"/>
              </a:spcAft>
              <a:defRPr sz="800">
                <a:solidFill>
                  <a:srgbClr val="FFFF00"/>
                </a:solidFill>
                <a:latin typeface="Arial" pitchFamily="34" charset="0"/>
              </a:defRPr>
            </a:lvl9pPr>
          </a:lstStyle>
          <a:p>
            <a:pPr eaLnBrk="1" hangingPunct="1">
              <a:buFontTx/>
              <a:buAutoNum type="arabicPeriod" startAt="30"/>
            </a:pPr>
            <a:r>
              <a:rPr lang="en-US" altLang="en-US" sz="2400">
                <a:solidFill>
                  <a:srgbClr val="000000"/>
                </a:solidFill>
                <a:latin typeface="Times New Roman" pitchFamily="18" charset="0"/>
                <a:cs typeface="Times New Roman" pitchFamily="18" charset="0"/>
              </a:rPr>
              <a:t>And he sent letters to all the Jews, to the one hundred and twenty-seven provinces of Achashveirosh's kingdom, words of peace and truth, </a:t>
            </a:r>
          </a:p>
          <a:p>
            <a:pPr eaLnBrk="1" hangingPunct="1">
              <a:buFontTx/>
              <a:buAutoNum type="arabicPeriod" startAt="30"/>
            </a:pPr>
            <a:endParaRPr lang="en-US" altLang="en-US" b="1">
              <a:solidFill>
                <a:srgbClr val="000000"/>
              </a:solidFill>
              <a:latin typeface="Times New Roman" pitchFamily="18" charset="0"/>
              <a:cs typeface="Times New Roman" pitchFamily="18" charset="0"/>
            </a:endParaRPr>
          </a:p>
          <a:p>
            <a:pPr eaLnBrk="1" hangingPunct="1">
              <a:buFontTx/>
              <a:buAutoNum type="arabicPeriod" startAt="30"/>
            </a:pPr>
            <a:endParaRPr lang="en-US" altLang="en-US" b="1">
              <a:solidFill>
                <a:srgbClr val="000000"/>
              </a:solidFill>
              <a:latin typeface="Times New Roman" pitchFamily="18" charset="0"/>
              <a:cs typeface="Times New Roman" pitchFamily="18" charset="0"/>
            </a:endParaRPr>
          </a:p>
          <a:p>
            <a:pPr eaLnBrk="1" hangingPunct="1">
              <a:buFontTx/>
              <a:buAutoNum type="arabicPeriod" startAt="30"/>
            </a:pPr>
            <a:endParaRPr lang="en-US" altLang="en-US" b="1">
              <a:solidFill>
                <a:srgbClr val="000000"/>
              </a:solidFill>
              <a:latin typeface="Times New Roman" pitchFamily="18" charset="0"/>
              <a:cs typeface="Times New Roman" pitchFamily="18" charset="0"/>
            </a:endParaRPr>
          </a:p>
          <a:p>
            <a:pPr eaLnBrk="1" hangingPunct="1">
              <a:buFontTx/>
              <a:buAutoNum type="arabicPeriod" startAt="30"/>
            </a:pPr>
            <a:endParaRPr lang="en-US" altLang="en-US" b="1">
              <a:solidFill>
                <a:srgbClr val="000000"/>
              </a:solidFill>
              <a:latin typeface="Times New Roman" pitchFamily="18" charset="0"/>
              <a:cs typeface="Times New Roman" pitchFamily="18" charset="0"/>
            </a:endParaRPr>
          </a:p>
          <a:p>
            <a:pPr eaLnBrk="1" hangingPunct="1"/>
            <a:endParaRPr lang="en-US" altLang="en-US" b="1">
              <a:solidFill>
                <a:srgbClr val="000000"/>
              </a:solidFill>
              <a:latin typeface="Times New Roman" pitchFamily="18" charset="0"/>
              <a:cs typeface="Times New Roman" pitchFamily="18" charset="0"/>
            </a:endParaRPr>
          </a:p>
          <a:p>
            <a:pPr eaLnBrk="1" hangingPunct="1"/>
            <a:r>
              <a:rPr lang="en-US" altLang="en-US" sz="2400">
                <a:solidFill>
                  <a:srgbClr val="000000"/>
                </a:solidFill>
                <a:latin typeface="Times New Roman" pitchFamily="18" charset="0"/>
                <a:cs typeface="Times New Roman" pitchFamily="18" charset="0"/>
              </a:rPr>
              <a:t>31. [instructing them] to observe these days of Purim on their proper dates, in the manner established for them by Mordechai the Jew and Queen Esther, just as they had accepted upon themselves and upon their descendants the observance of the fasts and their lamentations. </a:t>
            </a:r>
          </a:p>
        </p:txBody>
      </p:sp>
      <p:sp>
        <p:nvSpPr>
          <p:cNvPr id="91139" name="Text Box 3"/>
          <p:cNvSpPr txBox="1">
            <a:spLocks noChangeArrowheads="1"/>
          </p:cNvSpPr>
          <p:nvPr/>
        </p:nvSpPr>
        <p:spPr bwMode="auto">
          <a:xfrm>
            <a:off x="4191000" y="0"/>
            <a:ext cx="4953000" cy="661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defRPr sz="800">
                <a:solidFill>
                  <a:srgbClr val="FFFF00"/>
                </a:solidFill>
                <a:latin typeface="Arial" pitchFamily="34" charset="0"/>
              </a:defRPr>
            </a:lvl1pPr>
            <a:lvl2pPr marL="742950" indent="-285750" eaLnBrk="0" hangingPunct="0">
              <a:spcBef>
                <a:spcPct val="50000"/>
              </a:spcBef>
              <a:defRPr sz="800">
                <a:solidFill>
                  <a:srgbClr val="FFFF00"/>
                </a:solidFill>
                <a:latin typeface="Arial" pitchFamily="34" charset="0"/>
              </a:defRPr>
            </a:lvl2pPr>
            <a:lvl3pPr marL="1143000" indent="-228600" eaLnBrk="0" hangingPunct="0">
              <a:spcBef>
                <a:spcPct val="50000"/>
              </a:spcBef>
              <a:defRPr sz="800">
                <a:solidFill>
                  <a:srgbClr val="FFFF00"/>
                </a:solidFill>
                <a:latin typeface="Arial" pitchFamily="34" charset="0"/>
              </a:defRPr>
            </a:lvl3pPr>
            <a:lvl4pPr marL="1600200" indent="-228600" eaLnBrk="0" hangingPunct="0">
              <a:spcBef>
                <a:spcPct val="50000"/>
              </a:spcBef>
              <a:defRPr sz="800">
                <a:solidFill>
                  <a:srgbClr val="FFFF00"/>
                </a:solidFill>
                <a:latin typeface="Arial" pitchFamily="34" charset="0"/>
              </a:defRPr>
            </a:lvl4pPr>
            <a:lvl5pPr marL="2057400" indent="-228600" eaLnBrk="0" hangingPunct="0">
              <a:spcBef>
                <a:spcPct val="50000"/>
              </a:spcBef>
              <a:defRPr sz="800">
                <a:solidFill>
                  <a:srgbClr val="FFFF00"/>
                </a:solidFill>
                <a:latin typeface="Arial" pitchFamily="34" charset="0"/>
              </a:defRPr>
            </a:lvl5pPr>
            <a:lvl6pPr marL="2514600" indent="-228600" eaLnBrk="0" fontAlgn="base" hangingPunct="0">
              <a:spcBef>
                <a:spcPct val="50000"/>
              </a:spcBef>
              <a:spcAft>
                <a:spcPct val="0"/>
              </a:spcAft>
              <a:defRPr sz="800">
                <a:solidFill>
                  <a:srgbClr val="FFFF00"/>
                </a:solidFill>
                <a:latin typeface="Arial" pitchFamily="34" charset="0"/>
              </a:defRPr>
            </a:lvl6pPr>
            <a:lvl7pPr marL="2971800" indent="-228600" eaLnBrk="0" fontAlgn="base" hangingPunct="0">
              <a:spcBef>
                <a:spcPct val="50000"/>
              </a:spcBef>
              <a:spcAft>
                <a:spcPct val="0"/>
              </a:spcAft>
              <a:defRPr sz="800">
                <a:solidFill>
                  <a:srgbClr val="FFFF00"/>
                </a:solidFill>
                <a:latin typeface="Arial" pitchFamily="34" charset="0"/>
              </a:defRPr>
            </a:lvl7pPr>
            <a:lvl8pPr marL="3429000" indent="-228600" eaLnBrk="0" fontAlgn="base" hangingPunct="0">
              <a:spcBef>
                <a:spcPct val="50000"/>
              </a:spcBef>
              <a:spcAft>
                <a:spcPct val="0"/>
              </a:spcAft>
              <a:defRPr sz="800">
                <a:solidFill>
                  <a:srgbClr val="FFFF00"/>
                </a:solidFill>
                <a:latin typeface="Arial" pitchFamily="34" charset="0"/>
              </a:defRPr>
            </a:lvl8pPr>
            <a:lvl9pPr marL="3886200" indent="-228600" eaLnBrk="0" fontAlgn="base" hangingPunct="0">
              <a:spcBef>
                <a:spcPct val="50000"/>
              </a:spcBef>
              <a:spcAft>
                <a:spcPct val="0"/>
              </a:spcAft>
              <a:defRPr sz="800">
                <a:solidFill>
                  <a:srgbClr val="FFFF00"/>
                </a:solidFill>
                <a:latin typeface="Arial" pitchFamily="34" charset="0"/>
              </a:defRPr>
            </a:lvl9pPr>
          </a:lstStyle>
          <a:p>
            <a:pPr algn="r" rtl="1" eaLnBrk="1" hangingPunct="1"/>
            <a:r>
              <a:rPr lang="he-IL" altLang="en-US" sz="3200" b="1">
                <a:solidFill>
                  <a:srgbClr val="000000"/>
                </a:solidFill>
                <a:cs typeface="David" pitchFamily="34" charset="-79"/>
              </a:rPr>
              <a:t>ל</a:t>
            </a:r>
            <a:r>
              <a:rPr lang="en-US" altLang="en-US" sz="3200" b="1">
                <a:solidFill>
                  <a:srgbClr val="000000"/>
                </a:solidFill>
                <a:cs typeface="David" pitchFamily="34" charset="-79"/>
              </a:rPr>
              <a:t>.</a:t>
            </a:r>
            <a:r>
              <a:rPr lang="he-IL" altLang="en-US" sz="3200">
                <a:solidFill>
                  <a:srgbClr val="000000"/>
                </a:solidFill>
                <a:cs typeface="David" pitchFamily="34" charset="-79"/>
              </a:rPr>
              <a:t> וַיִּשְׁלַח סְפָרִים אֶל כָּל </a:t>
            </a:r>
            <a:r>
              <a:rPr lang="en-US" altLang="en-US" sz="3200">
                <a:solidFill>
                  <a:srgbClr val="000000"/>
                </a:solidFill>
                <a:cs typeface="David" pitchFamily="34" charset="-79"/>
              </a:rPr>
              <a:t>               </a:t>
            </a:r>
            <a:r>
              <a:rPr lang="he-IL" altLang="en-US" sz="3200">
                <a:solidFill>
                  <a:srgbClr val="000000"/>
                </a:solidFill>
                <a:cs typeface="David" pitchFamily="34" charset="-79"/>
              </a:rPr>
              <a:t>הַיְּהוּדִים, אֶל שֶׁבַע וְעֶשְׂרִים </a:t>
            </a:r>
            <a:r>
              <a:rPr lang="en-US" altLang="en-US" sz="3200">
                <a:solidFill>
                  <a:srgbClr val="000000"/>
                </a:solidFill>
                <a:cs typeface="David" pitchFamily="34" charset="-79"/>
              </a:rPr>
              <a:t>       </a:t>
            </a:r>
            <a:r>
              <a:rPr lang="he-IL" altLang="en-US" sz="3200">
                <a:solidFill>
                  <a:srgbClr val="000000"/>
                </a:solidFill>
                <a:cs typeface="David" pitchFamily="34" charset="-79"/>
              </a:rPr>
              <a:t>וּמֵאָה מְדִינָה--מַלְכוּת, </a:t>
            </a:r>
            <a:r>
              <a:rPr lang="en-US" altLang="en-US" sz="3200">
                <a:solidFill>
                  <a:srgbClr val="000000"/>
                </a:solidFill>
                <a:cs typeface="David" pitchFamily="34" charset="-79"/>
              </a:rPr>
              <a:t>            </a:t>
            </a:r>
            <a:r>
              <a:rPr lang="he-IL" altLang="en-US" sz="3200">
                <a:solidFill>
                  <a:srgbClr val="000000"/>
                </a:solidFill>
                <a:cs typeface="David" pitchFamily="34" charset="-79"/>
              </a:rPr>
              <a:t>אֲחַשְׁוֵרוֹשׁ:  דִּבְרֵי שָׁלוֹם, </a:t>
            </a:r>
            <a:r>
              <a:rPr lang="en-US" altLang="en-US" sz="3200">
                <a:solidFill>
                  <a:srgbClr val="000000"/>
                </a:solidFill>
                <a:cs typeface="David" pitchFamily="34" charset="-79"/>
              </a:rPr>
              <a:t>           </a:t>
            </a:r>
            <a:r>
              <a:rPr lang="he-IL" altLang="en-US" sz="3200">
                <a:solidFill>
                  <a:srgbClr val="000000"/>
                </a:solidFill>
                <a:cs typeface="David" pitchFamily="34" charset="-79"/>
              </a:rPr>
              <a:t>וֶאֱמֶת.  </a:t>
            </a:r>
            <a:endParaRPr lang="en-US" altLang="en-US" sz="3200">
              <a:solidFill>
                <a:srgbClr val="000000"/>
              </a:solidFill>
              <a:cs typeface="David" pitchFamily="34" charset="-79"/>
            </a:endParaRPr>
          </a:p>
          <a:p>
            <a:pPr algn="r" rtl="1" eaLnBrk="1" hangingPunct="1"/>
            <a:endParaRPr lang="en-US" altLang="en-US" sz="1600">
              <a:solidFill>
                <a:srgbClr val="000000"/>
              </a:solidFill>
              <a:cs typeface="David" pitchFamily="34" charset="-79"/>
            </a:endParaRPr>
          </a:p>
          <a:p>
            <a:pPr algn="r" rtl="1" eaLnBrk="1" hangingPunct="1"/>
            <a:r>
              <a:rPr lang="he-IL" altLang="en-US" sz="3200" b="1">
                <a:solidFill>
                  <a:srgbClr val="000000"/>
                </a:solidFill>
                <a:cs typeface="David" pitchFamily="34" charset="-79"/>
              </a:rPr>
              <a:t>לא</a:t>
            </a:r>
            <a:r>
              <a:rPr lang="en-US" altLang="en-US" sz="3200" b="1">
                <a:solidFill>
                  <a:srgbClr val="000000"/>
                </a:solidFill>
                <a:cs typeface="David" pitchFamily="34" charset="-79"/>
              </a:rPr>
              <a:t>.</a:t>
            </a:r>
            <a:r>
              <a:rPr lang="he-IL" altLang="en-US" sz="3200">
                <a:solidFill>
                  <a:srgbClr val="000000"/>
                </a:solidFill>
                <a:cs typeface="David" pitchFamily="34" charset="-79"/>
              </a:rPr>
              <a:t> לְקַיֵּם אֶת יְמֵי הַפֻּרִים </a:t>
            </a:r>
            <a:r>
              <a:rPr lang="en-US" altLang="en-US" sz="3200">
                <a:solidFill>
                  <a:srgbClr val="000000"/>
                </a:solidFill>
                <a:cs typeface="David" pitchFamily="34" charset="-79"/>
              </a:rPr>
              <a:t>               </a:t>
            </a:r>
            <a:r>
              <a:rPr lang="he-IL" altLang="en-US" sz="3200">
                <a:solidFill>
                  <a:srgbClr val="000000"/>
                </a:solidFill>
                <a:cs typeface="David" pitchFamily="34" charset="-79"/>
              </a:rPr>
              <a:t>הָאֵלֶּה בִּזְמַנֵּיהֶם, כַּאֲשֶׁר </a:t>
            </a:r>
            <a:r>
              <a:rPr lang="en-US" altLang="en-US" sz="3200">
                <a:solidFill>
                  <a:srgbClr val="000000"/>
                </a:solidFill>
                <a:cs typeface="David" pitchFamily="34" charset="-79"/>
              </a:rPr>
              <a:t>            </a:t>
            </a:r>
            <a:r>
              <a:rPr lang="he-IL" altLang="en-US" sz="3200">
                <a:solidFill>
                  <a:srgbClr val="000000"/>
                </a:solidFill>
                <a:cs typeface="David" pitchFamily="34" charset="-79"/>
              </a:rPr>
              <a:t>קִיַּם עֲלֵיהֶם מָרְדֳּכַי הַיְּהוּדִי </a:t>
            </a:r>
            <a:r>
              <a:rPr lang="en-US" altLang="en-US" sz="3200">
                <a:solidFill>
                  <a:srgbClr val="000000"/>
                </a:solidFill>
                <a:cs typeface="David" pitchFamily="34" charset="-79"/>
              </a:rPr>
              <a:t>      </a:t>
            </a:r>
            <a:r>
              <a:rPr lang="he-IL" altLang="en-US" sz="3200">
                <a:solidFill>
                  <a:srgbClr val="000000"/>
                </a:solidFill>
                <a:cs typeface="David" pitchFamily="34" charset="-79"/>
              </a:rPr>
              <a:t>וְאֶסְתֵּר הַמַּלְכָּה, וְכַאֲשֶׁר </a:t>
            </a:r>
            <a:r>
              <a:rPr lang="en-US" altLang="en-US" sz="3200">
                <a:solidFill>
                  <a:srgbClr val="000000"/>
                </a:solidFill>
                <a:cs typeface="David" pitchFamily="34" charset="-79"/>
              </a:rPr>
              <a:t>          </a:t>
            </a:r>
            <a:r>
              <a:rPr lang="he-IL" altLang="en-US" sz="3200">
                <a:solidFill>
                  <a:srgbClr val="000000"/>
                </a:solidFill>
                <a:cs typeface="David" pitchFamily="34" charset="-79"/>
              </a:rPr>
              <a:t>קִיְּמוּ עַל נַפְשָׁם, וְעַל </a:t>
            </a:r>
            <a:r>
              <a:rPr lang="en-US" altLang="en-US" sz="3200">
                <a:solidFill>
                  <a:srgbClr val="000000"/>
                </a:solidFill>
                <a:cs typeface="David" pitchFamily="34" charset="-79"/>
              </a:rPr>
              <a:t>                 </a:t>
            </a:r>
            <a:r>
              <a:rPr lang="he-IL" altLang="en-US" sz="3200">
                <a:solidFill>
                  <a:srgbClr val="000000"/>
                </a:solidFill>
                <a:cs typeface="David" pitchFamily="34" charset="-79"/>
              </a:rPr>
              <a:t>זַרְעָם:  דִּבְרֵי הַצּוֹמוֹת, </a:t>
            </a:r>
            <a:r>
              <a:rPr lang="en-US" altLang="en-US" sz="3200">
                <a:solidFill>
                  <a:srgbClr val="000000"/>
                </a:solidFill>
                <a:cs typeface="David" pitchFamily="34" charset="-79"/>
              </a:rPr>
              <a:t>             </a:t>
            </a:r>
            <a:r>
              <a:rPr lang="he-IL" altLang="en-US" sz="3200">
                <a:solidFill>
                  <a:srgbClr val="000000"/>
                </a:solidFill>
                <a:cs typeface="David" pitchFamily="34" charset="-79"/>
              </a:rPr>
              <a:t>וְזַעֲקָתָם. </a:t>
            </a:r>
            <a:r>
              <a:rPr lang="he-IL" altLang="en-US" sz="3200">
                <a:solidFill>
                  <a:srgbClr val="000000"/>
                </a:solidFill>
                <a:latin typeface="Times New Roman" pitchFamily="18" charset="0"/>
                <a:cs typeface="Times New Roman" pitchFamily="18" charset="0"/>
              </a:rPr>
              <a:t> </a:t>
            </a:r>
            <a:endParaRPr lang="en-US" altLang="en-US" sz="3200">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2"/>
          <p:cNvSpPr txBox="1">
            <a:spLocks noChangeArrowheads="1"/>
          </p:cNvSpPr>
          <p:nvPr/>
        </p:nvSpPr>
        <p:spPr bwMode="auto">
          <a:xfrm>
            <a:off x="0" y="304800"/>
            <a:ext cx="4572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50000"/>
              </a:spcBef>
              <a:defRPr sz="800">
                <a:solidFill>
                  <a:srgbClr val="FFFF00"/>
                </a:solidFill>
                <a:latin typeface="Arial" pitchFamily="34" charset="0"/>
              </a:defRPr>
            </a:lvl1pPr>
            <a:lvl2pPr marL="742950" indent="-285750" eaLnBrk="0" hangingPunct="0">
              <a:spcBef>
                <a:spcPct val="50000"/>
              </a:spcBef>
              <a:defRPr sz="800">
                <a:solidFill>
                  <a:srgbClr val="FFFF00"/>
                </a:solidFill>
                <a:latin typeface="Arial" pitchFamily="34" charset="0"/>
              </a:defRPr>
            </a:lvl2pPr>
            <a:lvl3pPr marL="1143000" indent="-228600" eaLnBrk="0" hangingPunct="0">
              <a:spcBef>
                <a:spcPct val="50000"/>
              </a:spcBef>
              <a:defRPr sz="800">
                <a:solidFill>
                  <a:srgbClr val="FFFF00"/>
                </a:solidFill>
                <a:latin typeface="Arial" pitchFamily="34" charset="0"/>
              </a:defRPr>
            </a:lvl3pPr>
            <a:lvl4pPr marL="1600200" indent="-228600" eaLnBrk="0" hangingPunct="0">
              <a:spcBef>
                <a:spcPct val="50000"/>
              </a:spcBef>
              <a:defRPr sz="800">
                <a:solidFill>
                  <a:srgbClr val="FFFF00"/>
                </a:solidFill>
                <a:latin typeface="Arial" pitchFamily="34" charset="0"/>
              </a:defRPr>
            </a:lvl4pPr>
            <a:lvl5pPr marL="2057400" indent="-228600" eaLnBrk="0" hangingPunct="0">
              <a:spcBef>
                <a:spcPct val="50000"/>
              </a:spcBef>
              <a:defRPr sz="800">
                <a:solidFill>
                  <a:srgbClr val="FFFF00"/>
                </a:solidFill>
                <a:latin typeface="Arial" pitchFamily="34" charset="0"/>
              </a:defRPr>
            </a:lvl5pPr>
            <a:lvl6pPr marL="2514600" indent="-228600" eaLnBrk="0" fontAlgn="base" hangingPunct="0">
              <a:spcBef>
                <a:spcPct val="50000"/>
              </a:spcBef>
              <a:spcAft>
                <a:spcPct val="0"/>
              </a:spcAft>
              <a:defRPr sz="800">
                <a:solidFill>
                  <a:srgbClr val="FFFF00"/>
                </a:solidFill>
                <a:latin typeface="Arial" pitchFamily="34" charset="0"/>
              </a:defRPr>
            </a:lvl6pPr>
            <a:lvl7pPr marL="2971800" indent="-228600" eaLnBrk="0" fontAlgn="base" hangingPunct="0">
              <a:spcBef>
                <a:spcPct val="50000"/>
              </a:spcBef>
              <a:spcAft>
                <a:spcPct val="0"/>
              </a:spcAft>
              <a:defRPr sz="800">
                <a:solidFill>
                  <a:srgbClr val="FFFF00"/>
                </a:solidFill>
                <a:latin typeface="Arial" pitchFamily="34" charset="0"/>
              </a:defRPr>
            </a:lvl7pPr>
            <a:lvl8pPr marL="3429000" indent="-228600" eaLnBrk="0" fontAlgn="base" hangingPunct="0">
              <a:spcBef>
                <a:spcPct val="50000"/>
              </a:spcBef>
              <a:spcAft>
                <a:spcPct val="0"/>
              </a:spcAft>
              <a:defRPr sz="800">
                <a:solidFill>
                  <a:srgbClr val="FFFF00"/>
                </a:solidFill>
                <a:latin typeface="Arial" pitchFamily="34" charset="0"/>
              </a:defRPr>
            </a:lvl8pPr>
            <a:lvl9pPr marL="3886200" indent="-228600" eaLnBrk="0" fontAlgn="base" hangingPunct="0">
              <a:spcBef>
                <a:spcPct val="50000"/>
              </a:spcBef>
              <a:spcAft>
                <a:spcPct val="0"/>
              </a:spcAft>
              <a:defRPr sz="800">
                <a:solidFill>
                  <a:srgbClr val="FFFF00"/>
                </a:solidFill>
                <a:latin typeface="Arial" pitchFamily="34" charset="0"/>
              </a:defRPr>
            </a:lvl9pPr>
          </a:lstStyle>
          <a:p>
            <a:pPr eaLnBrk="1" hangingPunct="1">
              <a:buFontTx/>
              <a:buAutoNum type="arabicPeriod" startAt="32"/>
            </a:pPr>
            <a:r>
              <a:rPr lang="en-US" altLang="en-US" sz="2400">
                <a:solidFill>
                  <a:srgbClr val="000000"/>
                </a:solidFill>
                <a:latin typeface="Times New Roman" pitchFamily="18" charset="0"/>
                <a:cs typeface="Times New Roman" pitchFamily="18" charset="0"/>
              </a:rPr>
              <a:t>And the behest of Esther confirmed the observances of these Purim days, and [the story] was included in Scripture.</a:t>
            </a:r>
          </a:p>
        </p:txBody>
      </p:sp>
      <p:sp>
        <p:nvSpPr>
          <p:cNvPr id="92163" name="Text Box 3"/>
          <p:cNvSpPr txBox="1">
            <a:spLocks noChangeArrowheads="1"/>
          </p:cNvSpPr>
          <p:nvPr/>
        </p:nvSpPr>
        <p:spPr bwMode="auto">
          <a:xfrm>
            <a:off x="4343400" y="304800"/>
            <a:ext cx="4800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defRPr sz="800">
                <a:solidFill>
                  <a:srgbClr val="FFFF00"/>
                </a:solidFill>
                <a:latin typeface="Arial" pitchFamily="34" charset="0"/>
              </a:defRPr>
            </a:lvl1pPr>
            <a:lvl2pPr marL="742950" indent="-285750" eaLnBrk="0" hangingPunct="0">
              <a:spcBef>
                <a:spcPct val="50000"/>
              </a:spcBef>
              <a:defRPr sz="800">
                <a:solidFill>
                  <a:srgbClr val="FFFF00"/>
                </a:solidFill>
                <a:latin typeface="Arial" pitchFamily="34" charset="0"/>
              </a:defRPr>
            </a:lvl2pPr>
            <a:lvl3pPr marL="1143000" indent="-228600" eaLnBrk="0" hangingPunct="0">
              <a:spcBef>
                <a:spcPct val="50000"/>
              </a:spcBef>
              <a:defRPr sz="800">
                <a:solidFill>
                  <a:srgbClr val="FFFF00"/>
                </a:solidFill>
                <a:latin typeface="Arial" pitchFamily="34" charset="0"/>
              </a:defRPr>
            </a:lvl3pPr>
            <a:lvl4pPr marL="1600200" indent="-228600" eaLnBrk="0" hangingPunct="0">
              <a:spcBef>
                <a:spcPct val="50000"/>
              </a:spcBef>
              <a:defRPr sz="800">
                <a:solidFill>
                  <a:srgbClr val="FFFF00"/>
                </a:solidFill>
                <a:latin typeface="Arial" pitchFamily="34" charset="0"/>
              </a:defRPr>
            </a:lvl4pPr>
            <a:lvl5pPr marL="2057400" indent="-228600" eaLnBrk="0" hangingPunct="0">
              <a:spcBef>
                <a:spcPct val="50000"/>
              </a:spcBef>
              <a:defRPr sz="800">
                <a:solidFill>
                  <a:srgbClr val="FFFF00"/>
                </a:solidFill>
                <a:latin typeface="Arial" pitchFamily="34" charset="0"/>
              </a:defRPr>
            </a:lvl5pPr>
            <a:lvl6pPr marL="2514600" indent="-228600" eaLnBrk="0" fontAlgn="base" hangingPunct="0">
              <a:spcBef>
                <a:spcPct val="50000"/>
              </a:spcBef>
              <a:spcAft>
                <a:spcPct val="0"/>
              </a:spcAft>
              <a:defRPr sz="800">
                <a:solidFill>
                  <a:srgbClr val="FFFF00"/>
                </a:solidFill>
                <a:latin typeface="Arial" pitchFamily="34" charset="0"/>
              </a:defRPr>
            </a:lvl6pPr>
            <a:lvl7pPr marL="2971800" indent="-228600" eaLnBrk="0" fontAlgn="base" hangingPunct="0">
              <a:spcBef>
                <a:spcPct val="50000"/>
              </a:spcBef>
              <a:spcAft>
                <a:spcPct val="0"/>
              </a:spcAft>
              <a:defRPr sz="800">
                <a:solidFill>
                  <a:srgbClr val="FFFF00"/>
                </a:solidFill>
                <a:latin typeface="Arial" pitchFamily="34" charset="0"/>
              </a:defRPr>
            </a:lvl7pPr>
            <a:lvl8pPr marL="3429000" indent="-228600" eaLnBrk="0" fontAlgn="base" hangingPunct="0">
              <a:spcBef>
                <a:spcPct val="50000"/>
              </a:spcBef>
              <a:spcAft>
                <a:spcPct val="0"/>
              </a:spcAft>
              <a:defRPr sz="800">
                <a:solidFill>
                  <a:srgbClr val="FFFF00"/>
                </a:solidFill>
                <a:latin typeface="Arial" pitchFamily="34" charset="0"/>
              </a:defRPr>
            </a:lvl8pPr>
            <a:lvl9pPr marL="3886200" indent="-228600" eaLnBrk="0" fontAlgn="base" hangingPunct="0">
              <a:spcBef>
                <a:spcPct val="50000"/>
              </a:spcBef>
              <a:spcAft>
                <a:spcPct val="0"/>
              </a:spcAft>
              <a:defRPr sz="800">
                <a:solidFill>
                  <a:srgbClr val="FFFF00"/>
                </a:solidFill>
                <a:latin typeface="Arial" pitchFamily="34" charset="0"/>
              </a:defRPr>
            </a:lvl9pPr>
          </a:lstStyle>
          <a:p>
            <a:pPr algn="r" rtl="1" eaLnBrk="1" hangingPunct="1"/>
            <a:r>
              <a:rPr lang="he-IL" altLang="en-US" sz="3200" b="1">
                <a:solidFill>
                  <a:srgbClr val="000000"/>
                </a:solidFill>
                <a:cs typeface="David" pitchFamily="34" charset="-79"/>
              </a:rPr>
              <a:t>לב</a:t>
            </a:r>
            <a:r>
              <a:rPr lang="en-US" altLang="en-US" sz="3200" b="1">
                <a:solidFill>
                  <a:srgbClr val="000000"/>
                </a:solidFill>
                <a:cs typeface="David" pitchFamily="34" charset="-79"/>
              </a:rPr>
              <a:t>.</a:t>
            </a:r>
            <a:r>
              <a:rPr lang="he-IL" altLang="en-US" sz="3200">
                <a:solidFill>
                  <a:srgbClr val="000000"/>
                </a:solidFill>
                <a:cs typeface="David" pitchFamily="34" charset="-79"/>
              </a:rPr>
              <a:t> וּמַאֲמַר אֶסְתֵּר--קִיַּם, דִּבְרֵי </a:t>
            </a:r>
            <a:r>
              <a:rPr lang="en-US" altLang="en-US" sz="3200">
                <a:solidFill>
                  <a:srgbClr val="000000"/>
                </a:solidFill>
                <a:cs typeface="David" pitchFamily="34" charset="-79"/>
              </a:rPr>
              <a:t>       </a:t>
            </a:r>
            <a:r>
              <a:rPr lang="he-IL" altLang="en-US" sz="3200">
                <a:solidFill>
                  <a:srgbClr val="000000"/>
                </a:solidFill>
                <a:cs typeface="David" pitchFamily="34" charset="-79"/>
              </a:rPr>
              <a:t>הַפֻּרִים הָאֵלֶּה; וְנִכְתָּב, </a:t>
            </a:r>
            <a:r>
              <a:rPr lang="en-US" altLang="en-US" sz="3200">
                <a:solidFill>
                  <a:srgbClr val="000000"/>
                </a:solidFill>
                <a:cs typeface="David" pitchFamily="34" charset="-79"/>
              </a:rPr>
              <a:t>            </a:t>
            </a:r>
            <a:r>
              <a:rPr lang="he-IL" altLang="en-US" sz="3200">
                <a:solidFill>
                  <a:srgbClr val="000000"/>
                </a:solidFill>
                <a:cs typeface="David" pitchFamily="34" charset="-79"/>
              </a:rPr>
              <a:t>בַּסֵּפֶר. </a:t>
            </a:r>
            <a:endParaRPr lang="en-US" altLang="en-US" sz="3200">
              <a:solidFill>
                <a:srgbClr val="000000"/>
              </a:solidFill>
              <a:cs typeface="David" pitchFamily="34" charset="-79"/>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0" y="0"/>
            <a:ext cx="4343400" cy="627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50000"/>
              </a:spcBef>
              <a:defRPr sz="800">
                <a:solidFill>
                  <a:srgbClr val="FFFF00"/>
                </a:solidFill>
                <a:latin typeface="Arial" pitchFamily="34" charset="0"/>
              </a:defRPr>
            </a:lvl1pPr>
            <a:lvl2pPr marL="742950" indent="-285750" eaLnBrk="0" hangingPunct="0">
              <a:spcBef>
                <a:spcPct val="50000"/>
              </a:spcBef>
              <a:defRPr sz="800">
                <a:solidFill>
                  <a:srgbClr val="FFFF00"/>
                </a:solidFill>
                <a:latin typeface="Arial" pitchFamily="34" charset="0"/>
              </a:defRPr>
            </a:lvl2pPr>
            <a:lvl3pPr marL="1143000" indent="-228600" eaLnBrk="0" hangingPunct="0">
              <a:spcBef>
                <a:spcPct val="50000"/>
              </a:spcBef>
              <a:defRPr sz="800">
                <a:solidFill>
                  <a:srgbClr val="FFFF00"/>
                </a:solidFill>
                <a:latin typeface="Arial" pitchFamily="34" charset="0"/>
              </a:defRPr>
            </a:lvl3pPr>
            <a:lvl4pPr marL="1600200" indent="-228600" eaLnBrk="0" hangingPunct="0">
              <a:spcBef>
                <a:spcPct val="50000"/>
              </a:spcBef>
              <a:defRPr sz="800">
                <a:solidFill>
                  <a:srgbClr val="FFFF00"/>
                </a:solidFill>
                <a:latin typeface="Arial" pitchFamily="34" charset="0"/>
              </a:defRPr>
            </a:lvl4pPr>
            <a:lvl5pPr marL="2057400" indent="-228600" eaLnBrk="0" hangingPunct="0">
              <a:spcBef>
                <a:spcPct val="50000"/>
              </a:spcBef>
              <a:defRPr sz="800">
                <a:solidFill>
                  <a:srgbClr val="FFFF00"/>
                </a:solidFill>
                <a:latin typeface="Arial" pitchFamily="34" charset="0"/>
              </a:defRPr>
            </a:lvl5pPr>
            <a:lvl6pPr marL="2514600" indent="-228600" eaLnBrk="0" fontAlgn="base" hangingPunct="0">
              <a:spcBef>
                <a:spcPct val="50000"/>
              </a:spcBef>
              <a:spcAft>
                <a:spcPct val="0"/>
              </a:spcAft>
              <a:defRPr sz="800">
                <a:solidFill>
                  <a:srgbClr val="FFFF00"/>
                </a:solidFill>
                <a:latin typeface="Arial" pitchFamily="34" charset="0"/>
              </a:defRPr>
            </a:lvl6pPr>
            <a:lvl7pPr marL="2971800" indent="-228600" eaLnBrk="0" fontAlgn="base" hangingPunct="0">
              <a:spcBef>
                <a:spcPct val="50000"/>
              </a:spcBef>
              <a:spcAft>
                <a:spcPct val="0"/>
              </a:spcAft>
              <a:defRPr sz="800">
                <a:solidFill>
                  <a:srgbClr val="FFFF00"/>
                </a:solidFill>
                <a:latin typeface="Arial" pitchFamily="34" charset="0"/>
              </a:defRPr>
            </a:lvl7pPr>
            <a:lvl8pPr marL="3429000" indent="-228600" eaLnBrk="0" fontAlgn="base" hangingPunct="0">
              <a:spcBef>
                <a:spcPct val="50000"/>
              </a:spcBef>
              <a:spcAft>
                <a:spcPct val="0"/>
              </a:spcAft>
              <a:defRPr sz="800">
                <a:solidFill>
                  <a:srgbClr val="FFFF00"/>
                </a:solidFill>
                <a:latin typeface="Arial" pitchFamily="34" charset="0"/>
              </a:defRPr>
            </a:lvl8pPr>
            <a:lvl9pPr marL="3886200" indent="-228600" eaLnBrk="0" fontAlgn="base" hangingPunct="0">
              <a:spcBef>
                <a:spcPct val="50000"/>
              </a:spcBef>
              <a:spcAft>
                <a:spcPct val="0"/>
              </a:spcAft>
              <a:defRPr sz="800">
                <a:solidFill>
                  <a:srgbClr val="FFFF00"/>
                </a:solidFill>
                <a:latin typeface="Arial" pitchFamily="34" charset="0"/>
              </a:defRPr>
            </a:lvl9pPr>
          </a:lstStyle>
          <a:p>
            <a:pPr eaLnBrk="1" hangingPunct="1">
              <a:buFontTx/>
              <a:buAutoNum type="arabicPeriod" startAt="13"/>
            </a:pPr>
            <a:r>
              <a:rPr lang="en-US" altLang="en-US" sz="2400">
                <a:solidFill>
                  <a:srgbClr val="0D0D0D"/>
                </a:solidFill>
                <a:latin typeface="Times New Roman" pitchFamily="18" charset="0"/>
                <a:cs typeface="Times New Roman" pitchFamily="18" charset="0"/>
              </a:rPr>
              <a:t>So the king conferred with the sages, those knowledgeable of the times for this was the king's custom, to [bring such matters] before those who were versed in every law and statute. </a:t>
            </a:r>
          </a:p>
          <a:p>
            <a:pPr eaLnBrk="1" hangingPunct="1"/>
            <a:endParaRPr lang="en-US" altLang="en-US" sz="1000">
              <a:solidFill>
                <a:srgbClr val="0D0D0D"/>
              </a:solidFill>
              <a:latin typeface="Times New Roman" pitchFamily="18" charset="0"/>
              <a:cs typeface="Times New Roman" pitchFamily="18" charset="0"/>
            </a:endParaRPr>
          </a:p>
          <a:p>
            <a:pPr eaLnBrk="1" hangingPunct="1"/>
            <a:endParaRPr lang="en-US" altLang="en-US" sz="1000">
              <a:solidFill>
                <a:srgbClr val="0D0D0D"/>
              </a:solidFill>
              <a:latin typeface="Times New Roman" pitchFamily="18" charset="0"/>
              <a:cs typeface="Times New Roman" pitchFamily="18" charset="0"/>
            </a:endParaRPr>
          </a:p>
          <a:p>
            <a:pPr eaLnBrk="1" hangingPunct="1"/>
            <a:r>
              <a:rPr lang="en-US" altLang="en-US" sz="2400">
                <a:solidFill>
                  <a:srgbClr val="0D0D0D"/>
                </a:solidFill>
                <a:latin typeface="Times New Roman" pitchFamily="18" charset="0"/>
                <a:cs typeface="Times New Roman" pitchFamily="18" charset="0"/>
              </a:rPr>
              <a:t>14. Those closest to him were Carshina, Sheitar, Admata, Tarshish, Meress, Marsina and Memuchan. These were the seven ministers of Persia and Media, who had access to the king and ranked highest in the kingdom.</a:t>
            </a:r>
          </a:p>
        </p:txBody>
      </p:sp>
      <p:sp>
        <p:nvSpPr>
          <p:cNvPr id="10243" name="Text Box 3"/>
          <p:cNvSpPr txBox="1">
            <a:spLocks noChangeArrowheads="1"/>
          </p:cNvSpPr>
          <p:nvPr/>
        </p:nvSpPr>
        <p:spPr bwMode="auto">
          <a:xfrm>
            <a:off x="4419600" y="0"/>
            <a:ext cx="4724400" cy="570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defRPr sz="800">
                <a:solidFill>
                  <a:srgbClr val="FFFF00"/>
                </a:solidFill>
                <a:latin typeface="Arial" pitchFamily="34" charset="0"/>
              </a:defRPr>
            </a:lvl1pPr>
            <a:lvl2pPr marL="742950" indent="-285750" eaLnBrk="0" hangingPunct="0">
              <a:spcBef>
                <a:spcPct val="50000"/>
              </a:spcBef>
              <a:defRPr sz="800">
                <a:solidFill>
                  <a:srgbClr val="FFFF00"/>
                </a:solidFill>
                <a:latin typeface="Arial" pitchFamily="34" charset="0"/>
              </a:defRPr>
            </a:lvl2pPr>
            <a:lvl3pPr marL="1143000" indent="-228600" eaLnBrk="0" hangingPunct="0">
              <a:spcBef>
                <a:spcPct val="50000"/>
              </a:spcBef>
              <a:defRPr sz="800">
                <a:solidFill>
                  <a:srgbClr val="FFFF00"/>
                </a:solidFill>
                <a:latin typeface="Arial" pitchFamily="34" charset="0"/>
              </a:defRPr>
            </a:lvl3pPr>
            <a:lvl4pPr marL="1600200" indent="-228600" eaLnBrk="0" hangingPunct="0">
              <a:spcBef>
                <a:spcPct val="50000"/>
              </a:spcBef>
              <a:defRPr sz="800">
                <a:solidFill>
                  <a:srgbClr val="FFFF00"/>
                </a:solidFill>
                <a:latin typeface="Arial" pitchFamily="34" charset="0"/>
              </a:defRPr>
            </a:lvl4pPr>
            <a:lvl5pPr marL="2057400" indent="-228600" eaLnBrk="0" hangingPunct="0">
              <a:spcBef>
                <a:spcPct val="50000"/>
              </a:spcBef>
              <a:defRPr sz="800">
                <a:solidFill>
                  <a:srgbClr val="FFFF00"/>
                </a:solidFill>
                <a:latin typeface="Arial" pitchFamily="34" charset="0"/>
              </a:defRPr>
            </a:lvl5pPr>
            <a:lvl6pPr marL="2514600" indent="-228600" eaLnBrk="0" fontAlgn="base" hangingPunct="0">
              <a:spcBef>
                <a:spcPct val="50000"/>
              </a:spcBef>
              <a:spcAft>
                <a:spcPct val="0"/>
              </a:spcAft>
              <a:defRPr sz="800">
                <a:solidFill>
                  <a:srgbClr val="FFFF00"/>
                </a:solidFill>
                <a:latin typeface="Arial" pitchFamily="34" charset="0"/>
              </a:defRPr>
            </a:lvl6pPr>
            <a:lvl7pPr marL="2971800" indent="-228600" eaLnBrk="0" fontAlgn="base" hangingPunct="0">
              <a:spcBef>
                <a:spcPct val="50000"/>
              </a:spcBef>
              <a:spcAft>
                <a:spcPct val="0"/>
              </a:spcAft>
              <a:defRPr sz="800">
                <a:solidFill>
                  <a:srgbClr val="FFFF00"/>
                </a:solidFill>
                <a:latin typeface="Arial" pitchFamily="34" charset="0"/>
              </a:defRPr>
            </a:lvl7pPr>
            <a:lvl8pPr marL="3429000" indent="-228600" eaLnBrk="0" fontAlgn="base" hangingPunct="0">
              <a:spcBef>
                <a:spcPct val="50000"/>
              </a:spcBef>
              <a:spcAft>
                <a:spcPct val="0"/>
              </a:spcAft>
              <a:defRPr sz="800">
                <a:solidFill>
                  <a:srgbClr val="FFFF00"/>
                </a:solidFill>
                <a:latin typeface="Arial" pitchFamily="34" charset="0"/>
              </a:defRPr>
            </a:lvl8pPr>
            <a:lvl9pPr marL="3886200" indent="-228600" eaLnBrk="0" fontAlgn="base" hangingPunct="0">
              <a:spcBef>
                <a:spcPct val="50000"/>
              </a:spcBef>
              <a:spcAft>
                <a:spcPct val="0"/>
              </a:spcAft>
              <a:defRPr sz="800">
                <a:solidFill>
                  <a:srgbClr val="FFFF00"/>
                </a:solidFill>
                <a:latin typeface="Arial" pitchFamily="34" charset="0"/>
              </a:defRPr>
            </a:lvl9pPr>
          </a:lstStyle>
          <a:p>
            <a:pPr rtl="1" eaLnBrk="1" hangingPunct="1"/>
            <a:r>
              <a:rPr lang="he-IL" altLang="en-US" sz="3200" b="1">
                <a:solidFill>
                  <a:srgbClr val="0D0D0D"/>
                </a:solidFill>
                <a:latin typeface="Times New Roman" pitchFamily="18" charset="0"/>
                <a:cs typeface="David" pitchFamily="34" charset="-79"/>
              </a:rPr>
              <a:t>יג</a:t>
            </a:r>
            <a:r>
              <a:rPr lang="en-US" altLang="en-US" sz="3200" b="1">
                <a:solidFill>
                  <a:srgbClr val="0D0D0D"/>
                </a:solidFill>
                <a:latin typeface="Times New Roman" pitchFamily="18" charset="0"/>
                <a:cs typeface="David" pitchFamily="34" charset="-79"/>
              </a:rPr>
              <a:t>.</a:t>
            </a:r>
            <a:r>
              <a:rPr lang="he-IL" altLang="en-US" sz="3200">
                <a:solidFill>
                  <a:srgbClr val="0D0D0D"/>
                </a:solidFill>
                <a:latin typeface="Times New Roman" pitchFamily="18" charset="0"/>
                <a:cs typeface="David" pitchFamily="34" charset="-79"/>
              </a:rPr>
              <a:t> וַיֹּאמֶר הַמֶּלֶךְ, לַחֲכָמִים יֹדְעֵי</a:t>
            </a:r>
            <a:r>
              <a:rPr lang="en-US" altLang="en-US" sz="3200">
                <a:solidFill>
                  <a:srgbClr val="0D0D0D"/>
                </a:solidFill>
                <a:latin typeface="Times New Roman" pitchFamily="18" charset="0"/>
                <a:cs typeface="David" pitchFamily="34" charset="-79"/>
              </a:rPr>
              <a:t> </a:t>
            </a:r>
            <a:r>
              <a:rPr lang="he-IL" altLang="en-US" sz="3200">
                <a:solidFill>
                  <a:srgbClr val="0D0D0D"/>
                </a:solidFill>
                <a:latin typeface="Times New Roman" pitchFamily="18" charset="0"/>
                <a:cs typeface="David" pitchFamily="34" charset="-79"/>
              </a:rPr>
              <a:t>הָעִתִּים:  כִּי כֵן, דְּבַר הַמֶּלֶךְ</a:t>
            </a:r>
            <a:r>
              <a:rPr lang="en-US" altLang="en-US" sz="3200">
                <a:solidFill>
                  <a:srgbClr val="0D0D0D"/>
                </a:solidFill>
                <a:latin typeface="Times New Roman" pitchFamily="18" charset="0"/>
                <a:cs typeface="David" pitchFamily="34" charset="-79"/>
              </a:rPr>
              <a:t>   </a:t>
            </a:r>
            <a:r>
              <a:rPr lang="he-IL" altLang="en-US" sz="3200">
                <a:solidFill>
                  <a:srgbClr val="0D0D0D"/>
                </a:solidFill>
                <a:latin typeface="Times New Roman" pitchFamily="18" charset="0"/>
                <a:cs typeface="David" pitchFamily="34" charset="-79"/>
              </a:rPr>
              <a:t>לִפְנֵי, כָּל יֹדְעֵי דָּת וָדִין.</a:t>
            </a:r>
            <a:r>
              <a:rPr lang="en-US" altLang="en-US" sz="3200">
                <a:solidFill>
                  <a:srgbClr val="0D0D0D"/>
                </a:solidFill>
                <a:latin typeface="Times New Roman" pitchFamily="18" charset="0"/>
                <a:cs typeface="David" pitchFamily="34" charset="-79"/>
              </a:rPr>
              <a:t>        </a:t>
            </a:r>
            <a:r>
              <a:rPr lang="he-IL" altLang="en-US" sz="3200">
                <a:solidFill>
                  <a:srgbClr val="0D0D0D"/>
                </a:solidFill>
                <a:latin typeface="Times New Roman" pitchFamily="18" charset="0"/>
                <a:cs typeface="David" pitchFamily="34" charset="-79"/>
              </a:rPr>
              <a:t> </a:t>
            </a:r>
            <a:endParaRPr lang="en-US" altLang="en-US" sz="3200">
              <a:solidFill>
                <a:srgbClr val="0D0D0D"/>
              </a:solidFill>
              <a:latin typeface="Times New Roman" pitchFamily="18" charset="0"/>
              <a:cs typeface="David" pitchFamily="34" charset="-79"/>
            </a:endParaRPr>
          </a:p>
          <a:p>
            <a:pPr algn="r" rtl="1" eaLnBrk="1" hangingPunct="1"/>
            <a:endParaRPr lang="en-US" altLang="en-US">
              <a:solidFill>
                <a:srgbClr val="0D0D0D"/>
              </a:solidFill>
              <a:latin typeface="Times New Roman" pitchFamily="18" charset="0"/>
            </a:endParaRPr>
          </a:p>
          <a:p>
            <a:pPr algn="r" rtl="1" eaLnBrk="1" hangingPunct="1"/>
            <a:endParaRPr lang="en-US" altLang="en-US">
              <a:solidFill>
                <a:srgbClr val="0D0D0D"/>
              </a:solidFill>
              <a:latin typeface="Times New Roman" pitchFamily="18" charset="0"/>
            </a:endParaRPr>
          </a:p>
          <a:p>
            <a:pPr algn="r" rtl="1" eaLnBrk="1" hangingPunct="1"/>
            <a:endParaRPr lang="en-US" altLang="en-US">
              <a:solidFill>
                <a:srgbClr val="0D0D0D"/>
              </a:solidFill>
              <a:latin typeface="Times New Roman" pitchFamily="18" charset="0"/>
            </a:endParaRPr>
          </a:p>
          <a:p>
            <a:pPr algn="r" rtl="1" eaLnBrk="1" hangingPunct="1"/>
            <a:endParaRPr lang="en-US" altLang="en-US">
              <a:solidFill>
                <a:srgbClr val="0D0D0D"/>
              </a:solidFill>
              <a:latin typeface="Times New Roman" pitchFamily="18" charset="0"/>
            </a:endParaRPr>
          </a:p>
          <a:p>
            <a:pPr algn="r" rtl="1" eaLnBrk="1" hangingPunct="1"/>
            <a:endParaRPr lang="en-US" altLang="en-US">
              <a:solidFill>
                <a:srgbClr val="0D0D0D"/>
              </a:solidFill>
              <a:latin typeface="Times New Roman" pitchFamily="18" charset="0"/>
            </a:endParaRPr>
          </a:p>
          <a:p>
            <a:pPr algn="r" rtl="1" eaLnBrk="1" hangingPunct="1"/>
            <a:endParaRPr lang="en-US" altLang="en-US">
              <a:solidFill>
                <a:srgbClr val="0D0D0D"/>
              </a:solidFill>
              <a:latin typeface="Times New Roman" pitchFamily="18" charset="0"/>
            </a:endParaRPr>
          </a:p>
          <a:p>
            <a:pPr algn="r" rtl="1" eaLnBrk="1" hangingPunct="1"/>
            <a:endParaRPr lang="en-US" altLang="en-US">
              <a:solidFill>
                <a:srgbClr val="0D0D0D"/>
              </a:solidFill>
              <a:latin typeface="Times New Roman" pitchFamily="18" charset="0"/>
            </a:endParaRPr>
          </a:p>
          <a:p>
            <a:pPr algn="r" rtl="1" eaLnBrk="1" hangingPunct="1"/>
            <a:endParaRPr lang="en-US" altLang="en-US">
              <a:solidFill>
                <a:srgbClr val="0D0D0D"/>
              </a:solidFill>
              <a:latin typeface="Times New Roman" pitchFamily="18" charset="0"/>
            </a:endParaRPr>
          </a:p>
          <a:p>
            <a:pPr rtl="1" eaLnBrk="1" hangingPunct="1"/>
            <a:r>
              <a:rPr lang="he-IL" altLang="en-US" sz="3200">
                <a:solidFill>
                  <a:srgbClr val="0D0D0D"/>
                </a:solidFill>
                <a:latin typeface="Times New Roman" pitchFamily="18" charset="0"/>
                <a:cs typeface="David" pitchFamily="34" charset="-79"/>
              </a:rPr>
              <a:t> </a:t>
            </a:r>
            <a:r>
              <a:rPr lang="he-IL" altLang="en-US" sz="3200" b="1">
                <a:solidFill>
                  <a:srgbClr val="0D0D0D"/>
                </a:solidFill>
                <a:latin typeface="Times New Roman" pitchFamily="18" charset="0"/>
                <a:cs typeface="David" pitchFamily="34" charset="-79"/>
              </a:rPr>
              <a:t>יד</a:t>
            </a:r>
            <a:r>
              <a:rPr lang="en-US" altLang="en-US" sz="3200" b="1">
                <a:solidFill>
                  <a:srgbClr val="0D0D0D"/>
                </a:solidFill>
                <a:latin typeface="Times New Roman" pitchFamily="18" charset="0"/>
                <a:cs typeface="David" pitchFamily="34" charset="-79"/>
              </a:rPr>
              <a:t>.</a:t>
            </a:r>
            <a:r>
              <a:rPr lang="he-IL" altLang="en-US" sz="3200">
                <a:solidFill>
                  <a:srgbClr val="0D0D0D"/>
                </a:solidFill>
                <a:latin typeface="Times New Roman" pitchFamily="18" charset="0"/>
                <a:cs typeface="David" pitchFamily="34" charset="-79"/>
              </a:rPr>
              <a:t> וְהַקָּרֹב אֵלָיו, כַּרְשְׁנָא שֵׁתָר</a:t>
            </a:r>
            <a:r>
              <a:rPr lang="en-US" altLang="en-US" sz="3200">
                <a:solidFill>
                  <a:srgbClr val="0D0D0D"/>
                </a:solidFill>
                <a:latin typeface="Times New Roman" pitchFamily="18" charset="0"/>
                <a:cs typeface="David" pitchFamily="34" charset="-79"/>
              </a:rPr>
              <a:t>    </a:t>
            </a:r>
            <a:r>
              <a:rPr lang="he-IL" altLang="en-US" sz="3200">
                <a:solidFill>
                  <a:srgbClr val="0D0D0D"/>
                </a:solidFill>
                <a:latin typeface="Times New Roman" pitchFamily="18" charset="0"/>
                <a:cs typeface="David" pitchFamily="34" charset="-79"/>
              </a:rPr>
              <a:t> אַדְמָתָא תַרְשִׁישׁ, מֶרֶס</a:t>
            </a:r>
            <a:r>
              <a:rPr lang="en-US" altLang="en-US" sz="3200">
                <a:solidFill>
                  <a:srgbClr val="0D0D0D"/>
                </a:solidFill>
                <a:latin typeface="Times New Roman" pitchFamily="18" charset="0"/>
                <a:cs typeface="David" pitchFamily="34" charset="-79"/>
              </a:rPr>
              <a:t>        </a:t>
            </a:r>
            <a:r>
              <a:rPr lang="he-IL" altLang="en-US" sz="3200">
                <a:solidFill>
                  <a:srgbClr val="0D0D0D"/>
                </a:solidFill>
                <a:latin typeface="Times New Roman" pitchFamily="18" charset="0"/>
                <a:cs typeface="David" pitchFamily="34" charset="-79"/>
              </a:rPr>
              <a:t> מַרְסְנָא,</a:t>
            </a:r>
            <a:r>
              <a:rPr lang="en-US" altLang="en-US" sz="3200">
                <a:solidFill>
                  <a:srgbClr val="0D0D0D"/>
                </a:solidFill>
                <a:latin typeface="Times New Roman" pitchFamily="18" charset="0"/>
                <a:cs typeface="David" pitchFamily="34" charset="-79"/>
              </a:rPr>
              <a:t> </a:t>
            </a:r>
            <a:r>
              <a:rPr lang="he-IL" altLang="en-US" sz="3200">
                <a:solidFill>
                  <a:srgbClr val="0D0D0D"/>
                </a:solidFill>
                <a:latin typeface="Times New Roman" pitchFamily="18" charset="0"/>
                <a:cs typeface="David" pitchFamily="34" charset="-79"/>
              </a:rPr>
              <a:t>מְמוּכָן--שִׁבְעַת שָׂרֵי פָּרַס וּמָדַי,</a:t>
            </a:r>
            <a:r>
              <a:rPr lang="en-US" altLang="en-US" sz="3200">
                <a:solidFill>
                  <a:srgbClr val="0D0D0D"/>
                </a:solidFill>
                <a:latin typeface="Times New Roman" pitchFamily="18" charset="0"/>
                <a:cs typeface="David" pitchFamily="34" charset="-79"/>
              </a:rPr>
              <a:t> </a:t>
            </a:r>
            <a:r>
              <a:rPr lang="he-IL" altLang="en-US" sz="3200">
                <a:solidFill>
                  <a:srgbClr val="0D0D0D"/>
                </a:solidFill>
                <a:latin typeface="Times New Roman" pitchFamily="18" charset="0"/>
                <a:cs typeface="David" pitchFamily="34" charset="-79"/>
              </a:rPr>
              <a:t> רֹאֵי פְּנֵי הַמֶּלֶךְ, </a:t>
            </a:r>
            <a:r>
              <a:rPr lang="en-US" altLang="en-US" sz="3200">
                <a:solidFill>
                  <a:srgbClr val="0D0D0D"/>
                </a:solidFill>
                <a:latin typeface="Times New Roman" pitchFamily="18" charset="0"/>
                <a:cs typeface="David" pitchFamily="34" charset="-79"/>
              </a:rPr>
              <a:t> </a:t>
            </a:r>
            <a:r>
              <a:rPr lang="he-IL" altLang="en-US" sz="3200">
                <a:solidFill>
                  <a:srgbClr val="0D0D0D"/>
                </a:solidFill>
                <a:latin typeface="Times New Roman" pitchFamily="18" charset="0"/>
                <a:cs typeface="David" pitchFamily="34" charset="-79"/>
              </a:rPr>
              <a:t>הַיֹּשְׁבִים</a:t>
            </a:r>
            <a:r>
              <a:rPr lang="en-US" altLang="en-US" sz="3200">
                <a:solidFill>
                  <a:srgbClr val="0D0D0D"/>
                </a:solidFill>
                <a:latin typeface="Times New Roman" pitchFamily="18" charset="0"/>
                <a:cs typeface="David" pitchFamily="34" charset="-79"/>
              </a:rPr>
              <a:t> </a:t>
            </a:r>
            <a:r>
              <a:rPr lang="he-IL" altLang="en-US" sz="3200">
                <a:solidFill>
                  <a:srgbClr val="0D0D0D"/>
                </a:solidFill>
                <a:latin typeface="Times New Roman" pitchFamily="18" charset="0"/>
                <a:cs typeface="David" pitchFamily="34" charset="-79"/>
              </a:rPr>
              <a:t>ראשֹׁנָה, בַּמַּלְכוּת. </a:t>
            </a:r>
            <a:r>
              <a:rPr lang="en-US" altLang="en-US" sz="3200">
                <a:solidFill>
                  <a:srgbClr val="0D0D0D"/>
                </a:solidFill>
                <a:latin typeface="Times New Roman" pitchFamily="18" charset="0"/>
                <a:cs typeface="David" pitchFamily="34" charset="-79"/>
              </a:rPr>
              <a:t> </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2"/>
          <p:cNvSpPr txBox="1">
            <a:spLocks noChangeArrowheads="1"/>
          </p:cNvSpPr>
          <p:nvPr/>
        </p:nvSpPr>
        <p:spPr bwMode="auto">
          <a:xfrm>
            <a:off x="533400" y="533400"/>
            <a:ext cx="7848600" cy="3384550"/>
          </a:xfrm>
          <a:prstGeom prst="rect">
            <a:avLst/>
          </a:prstGeom>
          <a:noFill/>
          <a:ln w="9525">
            <a:noFill/>
            <a:miter lim="800000"/>
            <a:headEnd/>
            <a:tailEnd/>
          </a:ln>
          <a:effectLst/>
        </p:spPr>
        <p:txBody>
          <a:bodyPr>
            <a:spAutoFit/>
          </a:bodyPr>
          <a:lstStyle/>
          <a:p>
            <a:pPr algn="ctr">
              <a:spcBef>
                <a:spcPct val="50000"/>
              </a:spcBef>
              <a:defRPr/>
            </a:pPr>
            <a:endParaRPr lang="en-US" sz="7200">
              <a:ln w="57150" cmpd="sng">
                <a:solidFill>
                  <a:srgbClr val="0066FF"/>
                </a:solidFill>
              </a:ln>
              <a:solidFill>
                <a:srgbClr val="000000"/>
              </a:solidFill>
              <a:effectLst>
                <a:outerShdw blurRad="38100" dist="38100" dir="2700000" algn="tl">
                  <a:srgbClr val="FFFFFF"/>
                </a:outerShdw>
              </a:effectLst>
              <a:latin typeface="Arial Black"/>
              <a:cs typeface="Arial Black"/>
            </a:endParaRPr>
          </a:p>
          <a:p>
            <a:pPr algn="ctr">
              <a:spcBef>
                <a:spcPct val="50000"/>
              </a:spcBef>
              <a:defRPr/>
            </a:pPr>
            <a:r>
              <a:rPr lang="en-US" sz="9600">
                <a:ln w="57150" cmpd="sng">
                  <a:solidFill>
                    <a:srgbClr val="0066FF"/>
                  </a:solidFill>
                </a:ln>
                <a:solidFill>
                  <a:srgbClr val="000000"/>
                </a:solidFill>
                <a:effectLst>
                  <a:outerShdw blurRad="38100" dist="38100" dir="2700000" algn="tl">
                    <a:srgbClr val="FFFFFF"/>
                  </a:outerShdw>
                </a:effectLst>
                <a:latin typeface="Arial Black"/>
                <a:cs typeface="Arial Black"/>
              </a:rPr>
              <a:t>Perek 10</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2"/>
          <p:cNvSpPr txBox="1">
            <a:spLocks noChangeArrowheads="1"/>
          </p:cNvSpPr>
          <p:nvPr/>
        </p:nvSpPr>
        <p:spPr bwMode="auto">
          <a:xfrm>
            <a:off x="4572000" y="0"/>
            <a:ext cx="4572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defRPr sz="800">
                <a:solidFill>
                  <a:srgbClr val="FFFF00"/>
                </a:solidFill>
                <a:latin typeface="Arial" pitchFamily="34" charset="0"/>
              </a:defRPr>
            </a:lvl1pPr>
            <a:lvl2pPr marL="742950" indent="-285750" eaLnBrk="0" hangingPunct="0">
              <a:spcBef>
                <a:spcPct val="50000"/>
              </a:spcBef>
              <a:defRPr sz="800">
                <a:solidFill>
                  <a:srgbClr val="FFFF00"/>
                </a:solidFill>
                <a:latin typeface="Arial" pitchFamily="34" charset="0"/>
              </a:defRPr>
            </a:lvl2pPr>
            <a:lvl3pPr marL="1143000" indent="-228600" eaLnBrk="0" hangingPunct="0">
              <a:spcBef>
                <a:spcPct val="50000"/>
              </a:spcBef>
              <a:defRPr sz="800">
                <a:solidFill>
                  <a:srgbClr val="FFFF00"/>
                </a:solidFill>
                <a:latin typeface="Arial" pitchFamily="34" charset="0"/>
              </a:defRPr>
            </a:lvl3pPr>
            <a:lvl4pPr marL="1600200" indent="-228600" eaLnBrk="0" hangingPunct="0">
              <a:spcBef>
                <a:spcPct val="50000"/>
              </a:spcBef>
              <a:defRPr sz="800">
                <a:solidFill>
                  <a:srgbClr val="FFFF00"/>
                </a:solidFill>
                <a:latin typeface="Arial" pitchFamily="34" charset="0"/>
              </a:defRPr>
            </a:lvl4pPr>
            <a:lvl5pPr marL="2057400" indent="-228600" eaLnBrk="0" hangingPunct="0">
              <a:spcBef>
                <a:spcPct val="50000"/>
              </a:spcBef>
              <a:defRPr sz="800">
                <a:solidFill>
                  <a:srgbClr val="FFFF00"/>
                </a:solidFill>
                <a:latin typeface="Arial" pitchFamily="34" charset="0"/>
              </a:defRPr>
            </a:lvl5pPr>
            <a:lvl6pPr marL="2514600" indent="-228600" eaLnBrk="0" fontAlgn="base" hangingPunct="0">
              <a:spcBef>
                <a:spcPct val="50000"/>
              </a:spcBef>
              <a:spcAft>
                <a:spcPct val="0"/>
              </a:spcAft>
              <a:defRPr sz="800">
                <a:solidFill>
                  <a:srgbClr val="FFFF00"/>
                </a:solidFill>
                <a:latin typeface="Arial" pitchFamily="34" charset="0"/>
              </a:defRPr>
            </a:lvl6pPr>
            <a:lvl7pPr marL="2971800" indent="-228600" eaLnBrk="0" fontAlgn="base" hangingPunct="0">
              <a:spcBef>
                <a:spcPct val="50000"/>
              </a:spcBef>
              <a:spcAft>
                <a:spcPct val="0"/>
              </a:spcAft>
              <a:defRPr sz="800">
                <a:solidFill>
                  <a:srgbClr val="FFFF00"/>
                </a:solidFill>
                <a:latin typeface="Arial" pitchFamily="34" charset="0"/>
              </a:defRPr>
            </a:lvl7pPr>
            <a:lvl8pPr marL="3429000" indent="-228600" eaLnBrk="0" fontAlgn="base" hangingPunct="0">
              <a:spcBef>
                <a:spcPct val="50000"/>
              </a:spcBef>
              <a:spcAft>
                <a:spcPct val="0"/>
              </a:spcAft>
              <a:defRPr sz="800">
                <a:solidFill>
                  <a:srgbClr val="FFFF00"/>
                </a:solidFill>
                <a:latin typeface="Arial" pitchFamily="34" charset="0"/>
              </a:defRPr>
            </a:lvl8pPr>
            <a:lvl9pPr marL="3886200" indent="-228600" eaLnBrk="0" fontAlgn="base" hangingPunct="0">
              <a:spcBef>
                <a:spcPct val="50000"/>
              </a:spcBef>
              <a:spcAft>
                <a:spcPct val="0"/>
              </a:spcAft>
              <a:defRPr sz="800">
                <a:solidFill>
                  <a:srgbClr val="FFFF00"/>
                </a:solidFill>
                <a:latin typeface="Arial" pitchFamily="34" charset="0"/>
              </a:defRPr>
            </a:lvl9pPr>
          </a:lstStyle>
          <a:p>
            <a:pPr algn="r" rtl="1" eaLnBrk="1" hangingPunct="1"/>
            <a:r>
              <a:rPr lang="he-IL" altLang="en-US" sz="3200" b="1">
                <a:solidFill>
                  <a:srgbClr val="000000"/>
                </a:solidFill>
                <a:cs typeface="David" pitchFamily="34" charset="-79"/>
              </a:rPr>
              <a:t>א</a:t>
            </a:r>
            <a:r>
              <a:rPr lang="en-US" altLang="en-US" sz="3200" b="1">
                <a:solidFill>
                  <a:srgbClr val="000000"/>
                </a:solidFill>
                <a:cs typeface="David" pitchFamily="34" charset="-79"/>
              </a:rPr>
              <a:t>.</a:t>
            </a:r>
            <a:r>
              <a:rPr lang="he-IL" altLang="en-US" sz="3200">
                <a:solidFill>
                  <a:srgbClr val="000000"/>
                </a:solidFill>
                <a:cs typeface="David" pitchFamily="34" charset="-79"/>
              </a:rPr>
              <a:t> וַיָּשֶׂם הַמֶּלֶךְ אֲחַשְֵׁרֹשׁ </a:t>
            </a:r>
            <a:r>
              <a:rPr lang="en-US" altLang="en-US" sz="3200">
                <a:solidFill>
                  <a:srgbClr val="000000"/>
                </a:solidFill>
                <a:cs typeface="David" pitchFamily="34" charset="-79"/>
              </a:rPr>
              <a:t>           </a:t>
            </a:r>
            <a:r>
              <a:rPr lang="he-IL" altLang="en-US" sz="3200">
                <a:solidFill>
                  <a:srgbClr val="000000"/>
                </a:solidFill>
                <a:cs typeface="David" pitchFamily="34" charset="-79"/>
              </a:rPr>
              <a:t>(אֲחַשְׁוֵרֹשׁ) מַס עַל הָאָרֶץ, </a:t>
            </a:r>
            <a:r>
              <a:rPr lang="en-US" altLang="en-US" sz="3200">
                <a:solidFill>
                  <a:srgbClr val="000000"/>
                </a:solidFill>
                <a:cs typeface="David" pitchFamily="34" charset="-79"/>
              </a:rPr>
              <a:t>      </a:t>
            </a:r>
            <a:r>
              <a:rPr lang="he-IL" altLang="en-US" sz="3200">
                <a:solidFill>
                  <a:srgbClr val="000000"/>
                </a:solidFill>
                <a:cs typeface="David" pitchFamily="34" charset="-79"/>
              </a:rPr>
              <a:t>וְאִיֵּי הַיָּם. </a:t>
            </a:r>
            <a:endParaRPr lang="en-US" altLang="en-US" sz="3200">
              <a:solidFill>
                <a:srgbClr val="000000"/>
              </a:solidFill>
              <a:cs typeface="David" pitchFamily="34" charset="-79"/>
            </a:endParaRPr>
          </a:p>
          <a:p>
            <a:pPr algn="r" rtl="1" eaLnBrk="1" hangingPunct="1"/>
            <a:endParaRPr lang="en-US" altLang="en-US" sz="3200">
              <a:solidFill>
                <a:srgbClr val="000000"/>
              </a:solidFill>
              <a:cs typeface="David" pitchFamily="34" charset="-79"/>
            </a:endParaRPr>
          </a:p>
          <a:p>
            <a:pPr algn="r" rtl="1" eaLnBrk="1" hangingPunct="1"/>
            <a:endParaRPr lang="en-US" altLang="en-US" sz="3200">
              <a:solidFill>
                <a:srgbClr val="000000"/>
              </a:solidFill>
              <a:cs typeface="David" pitchFamily="34" charset="-79"/>
            </a:endParaRPr>
          </a:p>
          <a:p>
            <a:pPr algn="r" rtl="1" eaLnBrk="1" hangingPunct="1"/>
            <a:r>
              <a:rPr lang="he-IL" altLang="en-US" sz="3200" b="1">
                <a:solidFill>
                  <a:srgbClr val="000000"/>
                </a:solidFill>
                <a:cs typeface="David" pitchFamily="34" charset="-79"/>
              </a:rPr>
              <a:t>ב</a:t>
            </a:r>
            <a:r>
              <a:rPr lang="en-US" altLang="en-US" sz="3200" b="1">
                <a:solidFill>
                  <a:srgbClr val="000000"/>
                </a:solidFill>
                <a:cs typeface="David" pitchFamily="34" charset="-79"/>
              </a:rPr>
              <a:t>.</a:t>
            </a:r>
            <a:r>
              <a:rPr lang="he-IL" altLang="en-US" sz="3200">
                <a:solidFill>
                  <a:srgbClr val="000000"/>
                </a:solidFill>
                <a:cs typeface="David" pitchFamily="34" charset="-79"/>
              </a:rPr>
              <a:t> וְכָל מַעֲשֵׂה תָקְפּוֹ, וּגְבוּרָתוֹ, </a:t>
            </a:r>
            <a:r>
              <a:rPr lang="en-US" altLang="en-US" sz="3200">
                <a:solidFill>
                  <a:srgbClr val="000000"/>
                </a:solidFill>
                <a:cs typeface="David" pitchFamily="34" charset="-79"/>
              </a:rPr>
              <a:t>    </a:t>
            </a:r>
            <a:r>
              <a:rPr lang="he-IL" altLang="en-US" sz="3200">
                <a:solidFill>
                  <a:srgbClr val="000000"/>
                </a:solidFill>
                <a:cs typeface="David" pitchFamily="34" charset="-79"/>
              </a:rPr>
              <a:t>וּפָרָשַׁת גְּדֻלַּת מָרְדֳּכַי, אֲשֶׁר </a:t>
            </a:r>
            <a:r>
              <a:rPr lang="en-US" altLang="en-US" sz="3200">
                <a:solidFill>
                  <a:srgbClr val="000000"/>
                </a:solidFill>
                <a:cs typeface="David" pitchFamily="34" charset="-79"/>
              </a:rPr>
              <a:t>     </a:t>
            </a:r>
            <a:r>
              <a:rPr lang="he-IL" altLang="en-US" sz="3200">
                <a:solidFill>
                  <a:srgbClr val="000000"/>
                </a:solidFill>
                <a:cs typeface="David" pitchFamily="34" charset="-79"/>
              </a:rPr>
              <a:t>גִּדְּלוֹ הַמֶּלֶךְ--הֲלוֹא הֵם </a:t>
            </a:r>
            <a:r>
              <a:rPr lang="en-US" altLang="en-US" sz="3200">
                <a:solidFill>
                  <a:srgbClr val="000000"/>
                </a:solidFill>
                <a:cs typeface="David" pitchFamily="34" charset="-79"/>
              </a:rPr>
              <a:t>          </a:t>
            </a:r>
            <a:r>
              <a:rPr lang="he-IL" altLang="en-US" sz="3200">
                <a:solidFill>
                  <a:srgbClr val="000000"/>
                </a:solidFill>
                <a:cs typeface="David" pitchFamily="34" charset="-79"/>
              </a:rPr>
              <a:t>כְּתוּבִים, עַל סֵפֶר דִּבְרֵי </a:t>
            </a:r>
            <a:r>
              <a:rPr lang="en-US" altLang="en-US" sz="3200">
                <a:solidFill>
                  <a:srgbClr val="000000"/>
                </a:solidFill>
                <a:cs typeface="David" pitchFamily="34" charset="-79"/>
              </a:rPr>
              <a:t>          </a:t>
            </a:r>
            <a:r>
              <a:rPr lang="he-IL" altLang="en-US" sz="3200">
                <a:solidFill>
                  <a:srgbClr val="000000"/>
                </a:solidFill>
                <a:cs typeface="David" pitchFamily="34" charset="-79"/>
              </a:rPr>
              <a:t>הַיָּמִים, לְמַלְכֵי, מָדַי וּפָרָס.</a:t>
            </a:r>
            <a:endParaRPr lang="en-US" altLang="en-US" sz="3200">
              <a:solidFill>
                <a:srgbClr val="000000"/>
              </a:solidFill>
              <a:cs typeface="David" pitchFamily="34" charset="-79"/>
            </a:endParaRPr>
          </a:p>
        </p:txBody>
      </p:sp>
      <p:sp>
        <p:nvSpPr>
          <p:cNvPr id="94211" name="Text Box 3"/>
          <p:cNvSpPr txBox="1">
            <a:spLocks noChangeArrowheads="1"/>
          </p:cNvSpPr>
          <p:nvPr/>
        </p:nvSpPr>
        <p:spPr bwMode="auto">
          <a:xfrm>
            <a:off x="0" y="0"/>
            <a:ext cx="4572000"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50000"/>
              </a:spcBef>
              <a:defRPr sz="800">
                <a:solidFill>
                  <a:srgbClr val="FFFF00"/>
                </a:solidFill>
                <a:latin typeface="Arial" pitchFamily="34" charset="0"/>
              </a:defRPr>
            </a:lvl1pPr>
            <a:lvl2pPr marL="742950" indent="-285750" eaLnBrk="0" hangingPunct="0">
              <a:spcBef>
                <a:spcPct val="50000"/>
              </a:spcBef>
              <a:defRPr sz="800">
                <a:solidFill>
                  <a:srgbClr val="FFFF00"/>
                </a:solidFill>
                <a:latin typeface="Arial" pitchFamily="34" charset="0"/>
              </a:defRPr>
            </a:lvl2pPr>
            <a:lvl3pPr marL="1143000" indent="-228600" eaLnBrk="0" hangingPunct="0">
              <a:spcBef>
                <a:spcPct val="50000"/>
              </a:spcBef>
              <a:defRPr sz="800">
                <a:solidFill>
                  <a:srgbClr val="FFFF00"/>
                </a:solidFill>
                <a:latin typeface="Arial" pitchFamily="34" charset="0"/>
              </a:defRPr>
            </a:lvl3pPr>
            <a:lvl4pPr marL="1600200" indent="-228600" eaLnBrk="0" hangingPunct="0">
              <a:spcBef>
                <a:spcPct val="50000"/>
              </a:spcBef>
              <a:defRPr sz="800">
                <a:solidFill>
                  <a:srgbClr val="FFFF00"/>
                </a:solidFill>
                <a:latin typeface="Arial" pitchFamily="34" charset="0"/>
              </a:defRPr>
            </a:lvl4pPr>
            <a:lvl5pPr marL="2057400" indent="-228600" eaLnBrk="0" hangingPunct="0">
              <a:spcBef>
                <a:spcPct val="50000"/>
              </a:spcBef>
              <a:defRPr sz="800">
                <a:solidFill>
                  <a:srgbClr val="FFFF00"/>
                </a:solidFill>
                <a:latin typeface="Arial" pitchFamily="34" charset="0"/>
              </a:defRPr>
            </a:lvl5pPr>
            <a:lvl6pPr marL="2514600" indent="-228600" eaLnBrk="0" fontAlgn="base" hangingPunct="0">
              <a:spcBef>
                <a:spcPct val="50000"/>
              </a:spcBef>
              <a:spcAft>
                <a:spcPct val="0"/>
              </a:spcAft>
              <a:defRPr sz="800">
                <a:solidFill>
                  <a:srgbClr val="FFFF00"/>
                </a:solidFill>
                <a:latin typeface="Arial" pitchFamily="34" charset="0"/>
              </a:defRPr>
            </a:lvl6pPr>
            <a:lvl7pPr marL="2971800" indent="-228600" eaLnBrk="0" fontAlgn="base" hangingPunct="0">
              <a:spcBef>
                <a:spcPct val="50000"/>
              </a:spcBef>
              <a:spcAft>
                <a:spcPct val="0"/>
              </a:spcAft>
              <a:defRPr sz="800">
                <a:solidFill>
                  <a:srgbClr val="FFFF00"/>
                </a:solidFill>
                <a:latin typeface="Arial" pitchFamily="34" charset="0"/>
              </a:defRPr>
            </a:lvl7pPr>
            <a:lvl8pPr marL="3429000" indent="-228600" eaLnBrk="0" fontAlgn="base" hangingPunct="0">
              <a:spcBef>
                <a:spcPct val="50000"/>
              </a:spcBef>
              <a:spcAft>
                <a:spcPct val="0"/>
              </a:spcAft>
              <a:defRPr sz="800">
                <a:solidFill>
                  <a:srgbClr val="FFFF00"/>
                </a:solidFill>
                <a:latin typeface="Arial" pitchFamily="34" charset="0"/>
              </a:defRPr>
            </a:lvl8pPr>
            <a:lvl9pPr marL="3886200" indent="-228600" eaLnBrk="0" fontAlgn="base" hangingPunct="0">
              <a:spcBef>
                <a:spcPct val="50000"/>
              </a:spcBef>
              <a:spcAft>
                <a:spcPct val="0"/>
              </a:spcAft>
              <a:defRPr sz="800">
                <a:solidFill>
                  <a:srgbClr val="FFFF00"/>
                </a:solidFill>
                <a:latin typeface="Arial" pitchFamily="34" charset="0"/>
              </a:defRPr>
            </a:lvl9pPr>
          </a:lstStyle>
          <a:p>
            <a:pPr eaLnBrk="1" hangingPunct="1">
              <a:buFontTx/>
              <a:buAutoNum type="arabicPeriod"/>
            </a:pPr>
            <a:r>
              <a:rPr lang="en-US" altLang="en-US" sz="2400">
                <a:solidFill>
                  <a:srgbClr val="000000"/>
                </a:solidFill>
                <a:latin typeface="Times New Roman" pitchFamily="18" charset="0"/>
                <a:cs typeface="Times New Roman" pitchFamily="18" charset="0"/>
              </a:rPr>
              <a:t>King Achashverosh levied a tax upon the mainland and the islands of the sea. </a:t>
            </a:r>
          </a:p>
          <a:p>
            <a:pPr eaLnBrk="1" hangingPunct="1"/>
            <a:endParaRPr lang="en-US" altLang="en-US" sz="2400" b="1">
              <a:solidFill>
                <a:srgbClr val="000000"/>
              </a:solidFill>
              <a:latin typeface="Times New Roman" pitchFamily="18" charset="0"/>
              <a:cs typeface="Times New Roman" pitchFamily="18" charset="0"/>
            </a:endParaRPr>
          </a:p>
          <a:p>
            <a:pPr eaLnBrk="1" hangingPunct="1"/>
            <a:endParaRPr lang="en-US" altLang="en-US" sz="2400" b="1">
              <a:solidFill>
                <a:srgbClr val="000000"/>
              </a:solidFill>
              <a:latin typeface="Times New Roman" pitchFamily="18" charset="0"/>
              <a:cs typeface="Times New Roman" pitchFamily="18" charset="0"/>
            </a:endParaRPr>
          </a:p>
          <a:p>
            <a:pPr eaLnBrk="1" hangingPunct="1">
              <a:buFontTx/>
              <a:buAutoNum type="arabicPeriod"/>
            </a:pPr>
            <a:endParaRPr lang="en-US" altLang="en-US" sz="2400" b="1">
              <a:solidFill>
                <a:srgbClr val="000000"/>
              </a:solidFill>
              <a:latin typeface="Times New Roman" pitchFamily="18" charset="0"/>
              <a:cs typeface="Times New Roman" pitchFamily="18" charset="0"/>
            </a:endParaRPr>
          </a:p>
          <a:p>
            <a:pPr eaLnBrk="1" hangingPunct="1">
              <a:buFontTx/>
              <a:buAutoNum type="arabicPeriod"/>
            </a:pPr>
            <a:endParaRPr lang="en-US" altLang="en-US" sz="1200" b="1">
              <a:solidFill>
                <a:srgbClr val="000000"/>
              </a:solidFill>
              <a:latin typeface="Times New Roman" pitchFamily="18" charset="0"/>
              <a:cs typeface="Times New Roman" pitchFamily="18" charset="0"/>
            </a:endParaRPr>
          </a:p>
          <a:p>
            <a:pPr eaLnBrk="1" hangingPunct="1"/>
            <a:r>
              <a:rPr lang="en-US" altLang="en-US" sz="2400">
                <a:solidFill>
                  <a:srgbClr val="000000"/>
                </a:solidFill>
                <a:latin typeface="Times New Roman" pitchFamily="18" charset="0"/>
                <a:cs typeface="Times New Roman" pitchFamily="18" charset="0"/>
              </a:rPr>
              <a:t>2.  And the entire history of his power and strength, and the account of Mordechai's greatness, whom the king had promoted, are recorded in the Book of Chronicles of the kings of Media and Persia. </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hlinkClick r:id="rId2" action="ppaction://hlinksldjump"/>
          </p:cNvPr>
          <p:cNvSpPr>
            <a:spLocks noChangeArrowheads="1"/>
          </p:cNvSpPr>
          <p:nvPr/>
        </p:nvSpPr>
        <p:spPr bwMode="auto">
          <a:xfrm>
            <a:off x="0" y="3321050"/>
            <a:ext cx="184150" cy="215900"/>
          </a:xfrm>
          <a:prstGeom prst="rect">
            <a:avLst/>
          </a:prstGeom>
          <a:noFill/>
          <a:ln w="9525">
            <a:noFill/>
            <a:miter lim="800000"/>
            <a:headEnd/>
            <a:tailEnd/>
          </a:ln>
          <a:effectLst/>
        </p:spPr>
        <p:txBody>
          <a:bodyPr wrap="none" anchor="ctr">
            <a:spAutoFit/>
          </a:bodyPr>
          <a:lstStyle/>
          <a:p>
            <a:pPr>
              <a:spcBef>
                <a:spcPct val="50000"/>
              </a:spcBef>
              <a:defRPr/>
            </a:pPr>
            <a:endParaRPr lang="en-US">
              <a:ln>
                <a:solidFill>
                  <a:schemeClr val="tx1"/>
                </a:solidFill>
              </a:ln>
              <a:solidFill>
                <a:schemeClr val="accent6"/>
              </a:solidFill>
              <a:latin typeface="Arial" charset="0"/>
              <a:cs typeface="+mn-cs"/>
            </a:endParaRPr>
          </a:p>
        </p:txBody>
      </p:sp>
      <p:sp>
        <p:nvSpPr>
          <p:cNvPr id="95235" name="Text Box 3"/>
          <p:cNvSpPr txBox="1">
            <a:spLocks noChangeArrowheads="1"/>
          </p:cNvSpPr>
          <p:nvPr/>
        </p:nvSpPr>
        <p:spPr bwMode="auto">
          <a:xfrm>
            <a:off x="0" y="0"/>
            <a:ext cx="4572000" cy="2677656"/>
          </a:xfrm>
          <a:prstGeom prst="rect">
            <a:avLst/>
          </a:prstGeom>
          <a:noFill/>
          <a:ln w="9525">
            <a:noFill/>
            <a:miter lim="800000"/>
            <a:headEnd/>
            <a:tailEnd/>
          </a:ln>
          <a:effectLst/>
        </p:spPr>
        <p:txBody>
          <a:bodyPr>
            <a:spAutoFit/>
          </a:bodyPr>
          <a:lstStyle/>
          <a:p>
            <a:pPr marL="457200" indent="-457200">
              <a:spcBef>
                <a:spcPct val="50000"/>
              </a:spcBef>
              <a:buFontTx/>
              <a:buAutoNum type="arabicPeriod" startAt="3"/>
              <a:defRPr/>
            </a:pPr>
            <a:r>
              <a:rPr lang="en-US" sz="2400" b="1" dirty="0">
                <a:ln>
                  <a:solidFill>
                    <a:schemeClr val="tx1"/>
                  </a:solidFill>
                </a:ln>
                <a:solidFill>
                  <a:schemeClr val="accent6"/>
                </a:solidFill>
                <a:latin typeface="Times New Roman" pitchFamily="18" charset="0"/>
                <a:cs typeface="Times New Roman" pitchFamily="18" charset="0"/>
              </a:rPr>
              <a:t>For </a:t>
            </a:r>
            <a:r>
              <a:rPr lang="en-US" sz="2400" b="1" dirty="0" err="1">
                <a:ln>
                  <a:solidFill>
                    <a:schemeClr val="tx1"/>
                  </a:solidFill>
                </a:ln>
                <a:solidFill>
                  <a:schemeClr val="accent6"/>
                </a:solidFill>
                <a:latin typeface="Times New Roman" pitchFamily="18" charset="0"/>
                <a:cs typeface="Times New Roman" pitchFamily="18" charset="0"/>
              </a:rPr>
              <a:t>Mordechai</a:t>
            </a:r>
            <a:r>
              <a:rPr lang="en-US" sz="2400" b="1" dirty="0">
                <a:ln>
                  <a:solidFill>
                    <a:schemeClr val="tx1"/>
                  </a:solidFill>
                </a:ln>
                <a:solidFill>
                  <a:schemeClr val="accent6"/>
                </a:solidFill>
                <a:latin typeface="Times New Roman" pitchFamily="18" charset="0"/>
                <a:cs typeface="Times New Roman" pitchFamily="18" charset="0"/>
              </a:rPr>
              <a:t> the Jew was second to King </a:t>
            </a:r>
            <a:r>
              <a:rPr lang="en-US" sz="2400" b="1" dirty="0" err="1">
                <a:ln>
                  <a:solidFill>
                    <a:schemeClr val="tx1"/>
                  </a:solidFill>
                </a:ln>
                <a:solidFill>
                  <a:schemeClr val="accent6"/>
                </a:solidFill>
                <a:latin typeface="Times New Roman" pitchFamily="18" charset="0"/>
                <a:cs typeface="Times New Roman" pitchFamily="18" charset="0"/>
              </a:rPr>
              <a:t>Achashverosh</a:t>
            </a:r>
            <a:r>
              <a:rPr lang="en-US" sz="2400" b="1" dirty="0">
                <a:ln>
                  <a:solidFill>
                    <a:schemeClr val="tx1"/>
                  </a:solidFill>
                </a:ln>
                <a:solidFill>
                  <a:schemeClr val="accent6"/>
                </a:solidFill>
                <a:latin typeface="Times New Roman" pitchFamily="18" charset="0"/>
                <a:cs typeface="Times New Roman" pitchFamily="18" charset="0"/>
              </a:rPr>
              <a:t>, a leader to the Jews, and loved by his many brethren. He sought the welfare of his people and spoke peace for all their descendants.</a:t>
            </a:r>
            <a:r>
              <a:rPr lang="en-US" sz="2400" b="1" dirty="0">
                <a:ln>
                  <a:solidFill>
                    <a:schemeClr val="tx1"/>
                  </a:solidFill>
                </a:ln>
                <a:solidFill>
                  <a:schemeClr val="accent6"/>
                </a:solidFill>
                <a:latin typeface="Arial" charset="0"/>
                <a:cs typeface="Times New Roman" pitchFamily="18" charset="0"/>
              </a:rPr>
              <a:t> </a:t>
            </a:r>
          </a:p>
        </p:txBody>
      </p:sp>
      <p:sp>
        <p:nvSpPr>
          <p:cNvPr id="95236" name="Text Box 4"/>
          <p:cNvSpPr txBox="1">
            <a:spLocks noChangeArrowheads="1"/>
          </p:cNvSpPr>
          <p:nvPr/>
        </p:nvSpPr>
        <p:spPr bwMode="auto">
          <a:xfrm>
            <a:off x="4572000" y="0"/>
            <a:ext cx="4572000" cy="2554545"/>
          </a:xfrm>
          <a:prstGeom prst="rect">
            <a:avLst/>
          </a:prstGeom>
          <a:noFill/>
          <a:ln w="9525">
            <a:noFill/>
            <a:miter lim="800000"/>
            <a:headEnd/>
            <a:tailEnd/>
          </a:ln>
          <a:effectLst/>
        </p:spPr>
        <p:txBody>
          <a:bodyPr>
            <a:spAutoFit/>
          </a:bodyPr>
          <a:lstStyle/>
          <a:p>
            <a:pPr algn="r" rtl="1">
              <a:spcBef>
                <a:spcPct val="50000"/>
              </a:spcBef>
              <a:defRPr/>
            </a:pPr>
            <a:r>
              <a:rPr lang="he-IL" sz="3200" b="1">
                <a:ln>
                  <a:solidFill>
                    <a:schemeClr val="tx1"/>
                  </a:solidFill>
                </a:ln>
                <a:solidFill>
                  <a:schemeClr val="accent6"/>
                </a:solidFill>
                <a:latin typeface="Arial" charset="0"/>
                <a:cs typeface="David" pitchFamily="2" charset="-79"/>
              </a:rPr>
              <a:t>ג</a:t>
            </a:r>
            <a:r>
              <a:rPr lang="en-US" sz="3200" b="1">
                <a:ln>
                  <a:solidFill>
                    <a:schemeClr val="tx1"/>
                  </a:solidFill>
                </a:ln>
                <a:solidFill>
                  <a:schemeClr val="accent6"/>
                </a:solidFill>
                <a:latin typeface="Arial" charset="0"/>
                <a:cs typeface="David" pitchFamily="2" charset="-79"/>
              </a:rPr>
              <a:t>.</a:t>
            </a:r>
            <a:r>
              <a:rPr lang="he-IL" sz="3200" b="1">
                <a:ln>
                  <a:solidFill>
                    <a:schemeClr val="tx1"/>
                  </a:solidFill>
                </a:ln>
                <a:solidFill>
                  <a:schemeClr val="accent6"/>
                </a:solidFill>
                <a:latin typeface="Arial" charset="0"/>
                <a:cs typeface="David" pitchFamily="2" charset="-79"/>
              </a:rPr>
              <a:t> כִּי מָרְדֳּכַי הַיְּהוּדִי, מִשְׁנֶה </a:t>
            </a:r>
            <a:r>
              <a:rPr lang="en-US" sz="3200" b="1">
                <a:ln>
                  <a:solidFill>
                    <a:schemeClr val="tx1"/>
                  </a:solidFill>
                </a:ln>
                <a:solidFill>
                  <a:schemeClr val="accent6"/>
                </a:solidFill>
                <a:latin typeface="Arial" charset="0"/>
                <a:cs typeface="David" pitchFamily="2" charset="-79"/>
              </a:rPr>
              <a:t>       </a:t>
            </a:r>
            <a:r>
              <a:rPr lang="he-IL" sz="3200" b="1">
                <a:ln>
                  <a:solidFill>
                    <a:schemeClr val="tx1"/>
                  </a:solidFill>
                </a:ln>
                <a:solidFill>
                  <a:schemeClr val="accent6"/>
                </a:solidFill>
                <a:latin typeface="Arial" charset="0"/>
                <a:cs typeface="David" pitchFamily="2" charset="-79"/>
              </a:rPr>
              <a:t>לַמֶּלֶךְ אֲחַשְׁוֵרוֹשׁ, וְגָדוֹל </a:t>
            </a:r>
            <a:r>
              <a:rPr lang="en-US" sz="3200" b="1">
                <a:ln>
                  <a:solidFill>
                    <a:schemeClr val="tx1"/>
                  </a:solidFill>
                </a:ln>
                <a:solidFill>
                  <a:schemeClr val="accent6"/>
                </a:solidFill>
                <a:latin typeface="Arial" charset="0"/>
                <a:cs typeface="David" pitchFamily="2" charset="-79"/>
              </a:rPr>
              <a:t>         </a:t>
            </a:r>
            <a:r>
              <a:rPr lang="he-IL" sz="3200" b="1">
                <a:ln>
                  <a:solidFill>
                    <a:schemeClr val="tx1"/>
                  </a:solidFill>
                </a:ln>
                <a:solidFill>
                  <a:schemeClr val="accent6"/>
                </a:solidFill>
                <a:latin typeface="Arial" charset="0"/>
                <a:cs typeface="David" pitchFamily="2" charset="-79"/>
              </a:rPr>
              <a:t>לַיְּהוּדִים, וְרָצוּי לְרֹב אֶחָיו-</a:t>
            </a:r>
            <a:r>
              <a:rPr lang="en-US" sz="3200" b="1">
                <a:ln>
                  <a:solidFill>
                    <a:schemeClr val="tx1"/>
                  </a:solidFill>
                </a:ln>
                <a:solidFill>
                  <a:schemeClr val="accent6"/>
                </a:solidFill>
                <a:latin typeface="Arial" charset="0"/>
                <a:cs typeface="David" pitchFamily="2" charset="-79"/>
              </a:rPr>
              <a:t>     </a:t>
            </a:r>
            <a:r>
              <a:rPr lang="he-IL" sz="3200" b="1">
                <a:ln>
                  <a:solidFill>
                    <a:schemeClr val="tx1"/>
                  </a:solidFill>
                </a:ln>
                <a:solidFill>
                  <a:schemeClr val="accent6"/>
                </a:solidFill>
                <a:latin typeface="Arial" charset="0"/>
                <a:cs typeface="David" pitchFamily="2" charset="-79"/>
              </a:rPr>
              <a:t>דֹּרֵשׁ טוֹב לְעַמּוֹ, וְדֹבֵר </a:t>
            </a:r>
            <a:r>
              <a:rPr lang="en-US" sz="3200" b="1">
                <a:ln>
                  <a:solidFill>
                    <a:schemeClr val="tx1"/>
                  </a:solidFill>
                </a:ln>
                <a:solidFill>
                  <a:schemeClr val="accent6"/>
                </a:solidFill>
                <a:latin typeface="Arial" charset="0"/>
                <a:cs typeface="David" pitchFamily="2" charset="-79"/>
              </a:rPr>
              <a:t>           </a:t>
            </a:r>
            <a:r>
              <a:rPr lang="he-IL" sz="3200" b="1">
                <a:ln>
                  <a:solidFill>
                    <a:schemeClr val="tx1"/>
                  </a:solidFill>
                </a:ln>
                <a:solidFill>
                  <a:schemeClr val="accent6"/>
                </a:solidFill>
                <a:latin typeface="Arial" charset="0"/>
                <a:cs typeface="David" pitchFamily="2" charset="-79"/>
              </a:rPr>
              <a:t>שָׁלוֹם לְכָל זַרְעוֹ.  {ש}</a:t>
            </a:r>
            <a:endParaRPr lang="en-US" sz="3200" b="1">
              <a:ln>
                <a:solidFill>
                  <a:schemeClr val="tx1"/>
                </a:solidFill>
              </a:ln>
              <a:solidFill>
                <a:schemeClr val="accent6"/>
              </a:solidFill>
              <a:latin typeface="Arial" charset="0"/>
              <a:cs typeface="David" pitchFamily="2" charset="-79"/>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Megillah Ending Bracha">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219200"/>
            <a:ext cx="8382000" cy="434816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http://www.chabadonline.com/tgij/images/new/content/shoshanas.jpg">
            <a:hlinkClick r:id="rId2" action="ppaction://hlinksldjump"/>
          </p:cNvPr>
          <p:cNvPicPr>
            <a:picLocks noGrp="1" noChangeAspect="1" noChangeArrowheads="1"/>
          </p:cNvPicPr>
          <p:nvPr>
            <p:ph type="title"/>
          </p:nvPr>
        </p:nvPicPr>
        <p:blipFill>
          <a:blip r:embed="rId3" r:link="rId4">
            <a:extLst>
              <a:ext uri="{28A0092B-C50C-407E-A947-70E740481C1C}">
                <a14:useLocalDpi xmlns:a14="http://schemas.microsoft.com/office/drawing/2010/main" val="0"/>
              </a:ext>
            </a:extLst>
          </a:blip>
          <a:srcRect t="957" b="-418"/>
          <a:stretch>
            <a:fillRect/>
          </a:stretch>
        </p:blipFill>
        <p:spPr>
          <a:xfrm>
            <a:off x="685800" y="342900"/>
            <a:ext cx="7772400" cy="4008438"/>
          </a:xfrm>
          <a:ln w="28575">
            <a:solidFill>
              <a:srgbClr val="000000"/>
            </a:solidFill>
            <a:miter lim="800000"/>
            <a:headEnd/>
            <a:tailEnd/>
          </a:ln>
        </p:spPr>
      </p:pic>
      <p:sp>
        <p:nvSpPr>
          <p:cNvPr id="97283" name="WordArt 3">
            <a:hlinkClick r:id="rId2" action="ppaction://hlinksldjump"/>
          </p:cNvPr>
          <p:cNvSpPr>
            <a:spLocks noChangeArrowheads="1" noChangeShapeType="1" noTextEdit="1"/>
          </p:cNvSpPr>
          <p:nvPr/>
        </p:nvSpPr>
        <p:spPr bwMode="auto">
          <a:xfrm>
            <a:off x="1981200" y="5105400"/>
            <a:ext cx="5715000" cy="990600"/>
          </a:xfrm>
          <a:prstGeom prst="rect">
            <a:avLst/>
          </a:prstGeom>
        </p:spPr>
        <p:txBody>
          <a:bodyPr wrap="none" fromWordArt="1">
            <a:prstTxWarp prst="textPlain">
              <a:avLst>
                <a:gd name="adj" fmla="val 50000"/>
              </a:avLst>
            </a:prstTxWarp>
          </a:bodyPr>
          <a:lstStyle/>
          <a:p>
            <a:pPr algn="ctr"/>
            <a:r>
              <a:rPr lang="en-US" sz="6600" kern="10">
                <a:ln w="57150">
                  <a:solidFill>
                    <a:srgbClr val="0066FF"/>
                  </a:solidFill>
                  <a:round/>
                  <a:headEnd/>
                  <a:tailEnd/>
                </a:ln>
                <a:solidFill>
                  <a:schemeClr val="tx1"/>
                </a:solidFill>
                <a:latin typeface="Arial Black"/>
              </a:rPr>
              <a:t>The End</a:t>
            </a:r>
          </a:p>
        </p:txBody>
      </p:sp>
    </p:spTree>
  </p:cSld>
  <p:clrMapOvr>
    <a:masterClrMapping/>
  </p:clrMapOvr>
  <p:transition advTm="20000"/>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 Box 2"/>
          <p:cNvSpPr txBox="1">
            <a:spLocks noChangeArrowheads="1"/>
          </p:cNvSpPr>
          <p:nvPr/>
        </p:nvSpPr>
        <p:spPr bwMode="auto">
          <a:xfrm>
            <a:off x="304800" y="76200"/>
            <a:ext cx="838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defRPr sz="800">
                <a:solidFill>
                  <a:srgbClr val="FFFF00"/>
                </a:solidFill>
                <a:latin typeface="Arial" pitchFamily="34" charset="0"/>
              </a:defRPr>
            </a:lvl1pPr>
            <a:lvl2pPr marL="742950" indent="-285750" eaLnBrk="0" hangingPunct="0">
              <a:spcBef>
                <a:spcPct val="50000"/>
              </a:spcBef>
              <a:defRPr sz="800">
                <a:solidFill>
                  <a:srgbClr val="FFFF00"/>
                </a:solidFill>
                <a:latin typeface="Arial" pitchFamily="34" charset="0"/>
              </a:defRPr>
            </a:lvl2pPr>
            <a:lvl3pPr marL="1143000" indent="-228600" eaLnBrk="0" hangingPunct="0">
              <a:spcBef>
                <a:spcPct val="50000"/>
              </a:spcBef>
              <a:defRPr sz="800">
                <a:solidFill>
                  <a:srgbClr val="FFFF00"/>
                </a:solidFill>
                <a:latin typeface="Arial" pitchFamily="34" charset="0"/>
              </a:defRPr>
            </a:lvl3pPr>
            <a:lvl4pPr marL="1600200" indent="-228600" eaLnBrk="0" hangingPunct="0">
              <a:spcBef>
                <a:spcPct val="50000"/>
              </a:spcBef>
              <a:defRPr sz="800">
                <a:solidFill>
                  <a:srgbClr val="FFFF00"/>
                </a:solidFill>
                <a:latin typeface="Arial" pitchFamily="34" charset="0"/>
              </a:defRPr>
            </a:lvl4pPr>
            <a:lvl5pPr marL="2057400" indent="-228600" eaLnBrk="0" hangingPunct="0">
              <a:spcBef>
                <a:spcPct val="50000"/>
              </a:spcBef>
              <a:defRPr sz="800">
                <a:solidFill>
                  <a:srgbClr val="FFFF00"/>
                </a:solidFill>
                <a:latin typeface="Arial" pitchFamily="34" charset="0"/>
              </a:defRPr>
            </a:lvl5pPr>
            <a:lvl6pPr marL="2514600" indent="-228600" eaLnBrk="0" fontAlgn="base" hangingPunct="0">
              <a:spcBef>
                <a:spcPct val="50000"/>
              </a:spcBef>
              <a:spcAft>
                <a:spcPct val="0"/>
              </a:spcAft>
              <a:defRPr sz="800">
                <a:solidFill>
                  <a:srgbClr val="FFFF00"/>
                </a:solidFill>
                <a:latin typeface="Arial" pitchFamily="34" charset="0"/>
              </a:defRPr>
            </a:lvl6pPr>
            <a:lvl7pPr marL="2971800" indent="-228600" eaLnBrk="0" fontAlgn="base" hangingPunct="0">
              <a:spcBef>
                <a:spcPct val="50000"/>
              </a:spcBef>
              <a:spcAft>
                <a:spcPct val="0"/>
              </a:spcAft>
              <a:defRPr sz="800">
                <a:solidFill>
                  <a:srgbClr val="FFFF00"/>
                </a:solidFill>
                <a:latin typeface="Arial" pitchFamily="34" charset="0"/>
              </a:defRPr>
            </a:lvl7pPr>
            <a:lvl8pPr marL="3429000" indent="-228600" eaLnBrk="0" fontAlgn="base" hangingPunct="0">
              <a:spcBef>
                <a:spcPct val="50000"/>
              </a:spcBef>
              <a:spcAft>
                <a:spcPct val="0"/>
              </a:spcAft>
              <a:defRPr sz="800">
                <a:solidFill>
                  <a:srgbClr val="FFFF00"/>
                </a:solidFill>
                <a:latin typeface="Arial" pitchFamily="34" charset="0"/>
              </a:defRPr>
            </a:lvl8pPr>
            <a:lvl9pPr marL="3886200" indent="-228600" eaLnBrk="0" fontAlgn="base" hangingPunct="0">
              <a:spcBef>
                <a:spcPct val="50000"/>
              </a:spcBef>
              <a:spcAft>
                <a:spcPct val="0"/>
              </a:spcAft>
              <a:defRPr sz="800">
                <a:solidFill>
                  <a:srgbClr val="FFFF00"/>
                </a:solidFill>
                <a:latin typeface="Arial" pitchFamily="34" charset="0"/>
              </a:defRPr>
            </a:lvl9pPr>
          </a:lstStyle>
          <a:p>
            <a:pPr algn="ctr" eaLnBrk="1" hangingPunct="1"/>
            <a:r>
              <a:rPr lang="en-US" altLang="en-US" sz="3500">
                <a:solidFill>
                  <a:srgbClr val="000000"/>
                </a:solidFill>
                <a:latin typeface="Arial Black" pitchFamily="34" charset="0"/>
                <a:ea typeface="Arial Black" pitchFamily="34" charset="0"/>
                <a:cs typeface="Arial Black" pitchFamily="34" charset="0"/>
              </a:rPr>
              <a:t>This production has been brought to you by:</a:t>
            </a:r>
          </a:p>
        </p:txBody>
      </p:sp>
      <p:sp>
        <p:nvSpPr>
          <p:cNvPr id="98308" name="Text Box 4"/>
          <p:cNvSpPr txBox="1">
            <a:spLocks noChangeArrowheads="1"/>
          </p:cNvSpPr>
          <p:nvPr/>
        </p:nvSpPr>
        <p:spPr bwMode="auto">
          <a:xfrm>
            <a:off x="0" y="1143000"/>
            <a:ext cx="91440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defRPr sz="800">
                <a:solidFill>
                  <a:srgbClr val="FFFF00"/>
                </a:solidFill>
                <a:latin typeface="Arial" pitchFamily="34" charset="0"/>
              </a:defRPr>
            </a:lvl1pPr>
            <a:lvl2pPr marL="742950" indent="-285750" eaLnBrk="0" hangingPunct="0">
              <a:spcBef>
                <a:spcPct val="50000"/>
              </a:spcBef>
              <a:defRPr sz="800">
                <a:solidFill>
                  <a:srgbClr val="FFFF00"/>
                </a:solidFill>
                <a:latin typeface="Arial" pitchFamily="34" charset="0"/>
              </a:defRPr>
            </a:lvl2pPr>
            <a:lvl3pPr marL="1143000" indent="-228600" eaLnBrk="0" hangingPunct="0">
              <a:spcBef>
                <a:spcPct val="50000"/>
              </a:spcBef>
              <a:defRPr sz="800">
                <a:solidFill>
                  <a:srgbClr val="FFFF00"/>
                </a:solidFill>
                <a:latin typeface="Arial" pitchFamily="34" charset="0"/>
              </a:defRPr>
            </a:lvl3pPr>
            <a:lvl4pPr marL="1600200" indent="-228600" eaLnBrk="0" hangingPunct="0">
              <a:spcBef>
                <a:spcPct val="50000"/>
              </a:spcBef>
              <a:defRPr sz="800">
                <a:solidFill>
                  <a:srgbClr val="FFFF00"/>
                </a:solidFill>
                <a:latin typeface="Arial" pitchFamily="34" charset="0"/>
              </a:defRPr>
            </a:lvl4pPr>
            <a:lvl5pPr marL="2057400" indent="-228600" eaLnBrk="0" hangingPunct="0">
              <a:spcBef>
                <a:spcPct val="50000"/>
              </a:spcBef>
              <a:defRPr sz="800">
                <a:solidFill>
                  <a:srgbClr val="FFFF00"/>
                </a:solidFill>
                <a:latin typeface="Arial" pitchFamily="34" charset="0"/>
              </a:defRPr>
            </a:lvl5pPr>
            <a:lvl6pPr marL="2514600" indent="-228600" eaLnBrk="0" fontAlgn="base" hangingPunct="0">
              <a:spcBef>
                <a:spcPct val="50000"/>
              </a:spcBef>
              <a:spcAft>
                <a:spcPct val="0"/>
              </a:spcAft>
              <a:defRPr sz="800">
                <a:solidFill>
                  <a:srgbClr val="FFFF00"/>
                </a:solidFill>
                <a:latin typeface="Arial" pitchFamily="34" charset="0"/>
              </a:defRPr>
            </a:lvl6pPr>
            <a:lvl7pPr marL="2971800" indent="-228600" eaLnBrk="0" fontAlgn="base" hangingPunct="0">
              <a:spcBef>
                <a:spcPct val="50000"/>
              </a:spcBef>
              <a:spcAft>
                <a:spcPct val="0"/>
              </a:spcAft>
              <a:defRPr sz="800">
                <a:solidFill>
                  <a:srgbClr val="FFFF00"/>
                </a:solidFill>
                <a:latin typeface="Arial" pitchFamily="34" charset="0"/>
              </a:defRPr>
            </a:lvl7pPr>
            <a:lvl8pPr marL="3429000" indent="-228600" eaLnBrk="0" fontAlgn="base" hangingPunct="0">
              <a:spcBef>
                <a:spcPct val="50000"/>
              </a:spcBef>
              <a:spcAft>
                <a:spcPct val="0"/>
              </a:spcAft>
              <a:defRPr sz="800">
                <a:solidFill>
                  <a:srgbClr val="FFFF00"/>
                </a:solidFill>
                <a:latin typeface="Arial" pitchFamily="34" charset="0"/>
              </a:defRPr>
            </a:lvl8pPr>
            <a:lvl9pPr marL="3886200" indent="-228600" eaLnBrk="0" fontAlgn="base" hangingPunct="0">
              <a:spcBef>
                <a:spcPct val="50000"/>
              </a:spcBef>
              <a:spcAft>
                <a:spcPct val="0"/>
              </a:spcAft>
              <a:defRPr sz="800">
                <a:solidFill>
                  <a:srgbClr val="FFFF00"/>
                </a:solidFill>
                <a:latin typeface="Arial" pitchFamily="34" charset="0"/>
              </a:defRPr>
            </a:lvl9pPr>
          </a:lstStyle>
          <a:p>
            <a:pPr algn="ctr" eaLnBrk="1" hangingPunct="1">
              <a:spcBef>
                <a:spcPct val="0"/>
              </a:spcBef>
            </a:pPr>
            <a:r>
              <a:rPr lang="en-US" altLang="en-US" sz="4000">
                <a:solidFill>
                  <a:srgbClr val="000000"/>
                </a:solidFill>
                <a:latin typeface="Arial Black" pitchFamily="34" charset="0"/>
                <a:ea typeface="Arial Black" pitchFamily="34" charset="0"/>
                <a:cs typeface="Arial Black" pitchFamily="34" charset="0"/>
              </a:rPr>
              <a:t>Yachad/</a:t>
            </a:r>
          </a:p>
          <a:p>
            <a:pPr algn="ctr" eaLnBrk="1" hangingPunct="1">
              <a:spcBef>
                <a:spcPct val="0"/>
              </a:spcBef>
            </a:pPr>
            <a:r>
              <a:rPr lang="en-US" altLang="en-US" sz="4000">
                <a:solidFill>
                  <a:srgbClr val="000000"/>
                </a:solidFill>
                <a:latin typeface="Arial Black" pitchFamily="34" charset="0"/>
                <a:ea typeface="Arial Black" pitchFamily="34" charset="0"/>
                <a:cs typeface="Arial Black" pitchFamily="34" charset="0"/>
              </a:rPr>
              <a:t>National Jewish Council for Disabilities</a:t>
            </a:r>
          </a:p>
          <a:p>
            <a:pPr algn="ctr" eaLnBrk="1" hangingPunct="1"/>
            <a:endParaRPr lang="en-US" altLang="en-US" sz="4000">
              <a:solidFill>
                <a:srgbClr val="000000"/>
              </a:solidFill>
              <a:latin typeface="Arial Black" pitchFamily="34" charset="0"/>
              <a:ea typeface="Arial Black" pitchFamily="34" charset="0"/>
              <a:cs typeface="Arial Black" pitchFamily="34" charset="0"/>
            </a:endParaRPr>
          </a:p>
        </p:txBody>
      </p:sp>
      <p:pic>
        <p:nvPicPr>
          <p:cNvPr id="2" name="Picture 3" descr="Blue-and-Orange-TRANSPARENT.jpg"/>
          <p:cNvPicPr>
            <a:picLocks noChangeAspect="1"/>
          </p:cNvPicPr>
          <p:nvPr/>
        </p:nvPicPr>
        <p:blipFill>
          <a:blip r:embed="rId2">
            <a:extLst>
              <a:ext uri="{28A0092B-C50C-407E-A947-70E740481C1C}">
                <a14:useLocalDpi xmlns:a14="http://schemas.microsoft.com/office/drawing/2010/main" val="0"/>
              </a:ext>
            </a:extLst>
          </a:blip>
          <a:srcRect l="1454" b="26904"/>
          <a:stretch>
            <a:fillRect/>
          </a:stretch>
        </p:blipFill>
        <p:spPr bwMode="auto">
          <a:xfrm>
            <a:off x="2895600" y="2971800"/>
            <a:ext cx="31877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9" name="TextBox 5"/>
          <p:cNvSpPr txBox="1">
            <a:spLocks noChangeArrowheads="1"/>
          </p:cNvSpPr>
          <p:nvPr/>
        </p:nvSpPr>
        <p:spPr bwMode="auto">
          <a:xfrm>
            <a:off x="1752600" y="5410200"/>
            <a:ext cx="5638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defRPr sz="800">
                <a:solidFill>
                  <a:srgbClr val="FFFF00"/>
                </a:solidFill>
                <a:latin typeface="Arial" pitchFamily="34" charset="0"/>
              </a:defRPr>
            </a:lvl1pPr>
            <a:lvl2pPr marL="742950" indent="-285750" eaLnBrk="0" hangingPunct="0">
              <a:spcBef>
                <a:spcPct val="50000"/>
              </a:spcBef>
              <a:defRPr sz="800">
                <a:solidFill>
                  <a:srgbClr val="FFFF00"/>
                </a:solidFill>
                <a:latin typeface="Arial" pitchFamily="34" charset="0"/>
              </a:defRPr>
            </a:lvl2pPr>
            <a:lvl3pPr marL="1143000" indent="-228600" eaLnBrk="0" hangingPunct="0">
              <a:spcBef>
                <a:spcPct val="50000"/>
              </a:spcBef>
              <a:defRPr sz="800">
                <a:solidFill>
                  <a:srgbClr val="FFFF00"/>
                </a:solidFill>
                <a:latin typeface="Arial" pitchFamily="34" charset="0"/>
              </a:defRPr>
            </a:lvl3pPr>
            <a:lvl4pPr marL="1600200" indent="-228600" eaLnBrk="0" hangingPunct="0">
              <a:spcBef>
                <a:spcPct val="50000"/>
              </a:spcBef>
              <a:defRPr sz="800">
                <a:solidFill>
                  <a:srgbClr val="FFFF00"/>
                </a:solidFill>
                <a:latin typeface="Arial" pitchFamily="34" charset="0"/>
              </a:defRPr>
            </a:lvl4pPr>
            <a:lvl5pPr marL="2057400" indent="-228600" eaLnBrk="0" hangingPunct="0">
              <a:spcBef>
                <a:spcPct val="50000"/>
              </a:spcBef>
              <a:defRPr sz="800">
                <a:solidFill>
                  <a:srgbClr val="FFFF00"/>
                </a:solidFill>
                <a:latin typeface="Arial" pitchFamily="34" charset="0"/>
              </a:defRPr>
            </a:lvl5pPr>
            <a:lvl6pPr marL="2514600" indent="-228600" eaLnBrk="0" fontAlgn="base" hangingPunct="0">
              <a:spcBef>
                <a:spcPct val="50000"/>
              </a:spcBef>
              <a:spcAft>
                <a:spcPct val="0"/>
              </a:spcAft>
              <a:defRPr sz="800">
                <a:solidFill>
                  <a:srgbClr val="FFFF00"/>
                </a:solidFill>
                <a:latin typeface="Arial" pitchFamily="34" charset="0"/>
              </a:defRPr>
            </a:lvl6pPr>
            <a:lvl7pPr marL="2971800" indent="-228600" eaLnBrk="0" fontAlgn="base" hangingPunct="0">
              <a:spcBef>
                <a:spcPct val="50000"/>
              </a:spcBef>
              <a:spcAft>
                <a:spcPct val="0"/>
              </a:spcAft>
              <a:defRPr sz="800">
                <a:solidFill>
                  <a:srgbClr val="FFFF00"/>
                </a:solidFill>
                <a:latin typeface="Arial" pitchFamily="34" charset="0"/>
              </a:defRPr>
            </a:lvl7pPr>
            <a:lvl8pPr marL="3429000" indent="-228600" eaLnBrk="0" fontAlgn="base" hangingPunct="0">
              <a:spcBef>
                <a:spcPct val="50000"/>
              </a:spcBef>
              <a:spcAft>
                <a:spcPct val="0"/>
              </a:spcAft>
              <a:defRPr sz="800">
                <a:solidFill>
                  <a:srgbClr val="FFFF00"/>
                </a:solidFill>
                <a:latin typeface="Arial" pitchFamily="34" charset="0"/>
              </a:defRPr>
            </a:lvl8pPr>
            <a:lvl9pPr marL="3886200" indent="-228600" eaLnBrk="0" fontAlgn="base" hangingPunct="0">
              <a:spcBef>
                <a:spcPct val="50000"/>
              </a:spcBef>
              <a:spcAft>
                <a:spcPct val="0"/>
              </a:spcAft>
              <a:defRPr sz="800">
                <a:solidFill>
                  <a:srgbClr val="FFFF00"/>
                </a:solidFill>
                <a:latin typeface="Arial" pitchFamily="34" charset="0"/>
              </a:defRPr>
            </a:lvl9pPr>
          </a:lstStyle>
          <a:p>
            <a:pPr algn="ctr" eaLnBrk="1" hangingPunct="1"/>
            <a:r>
              <a:rPr lang="en-US" altLang="en-US" sz="4800" b="1">
                <a:solidFill>
                  <a:srgbClr val="272B90"/>
                </a:solidFill>
                <a:latin typeface="Copperplate"/>
                <a:ea typeface="Copperplate"/>
                <a:cs typeface="Copperplate"/>
              </a:rPr>
              <a:t>YACHAD</a:t>
            </a:r>
          </a:p>
          <a:p>
            <a:pPr algn="ctr" eaLnBrk="1" hangingPunct="1"/>
            <a:r>
              <a:rPr lang="en-US" altLang="en-US" sz="2400">
                <a:solidFill>
                  <a:srgbClr val="DA621C"/>
                </a:solidFill>
                <a:latin typeface="Arial Black" pitchFamily="34" charset="0"/>
                <a:ea typeface="Arial Black" pitchFamily="34" charset="0"/>
                <a:cs typeface="Arial Black" pitchFamily="34" charset="0"/>
              </a:rPr>
              <a:t>BECAUSE EVERYONE BELONGS</a:t>
            </a:r>
          </a:p>
        </p:txBody>
      </p:sp>
    </p:spTree>
  </p:cSld>
  <p:clrMapOvr>
    <a:masterClrMapping/>
  </p:clrMapOvr>
  <p:transition advClick="0" advTm="1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98306"/>
                                        </p:tgtEl>
                                        <p:attrNameLst>
                                          <p:attrName>style.visibility</p:attrName>
                                        </p:attrNameLst>
                                      </p:cBhvr>
                                      <p:to>
                                        <p:strVal val="visible"/>
                                      </p:to>
                                    </p:set>
                                  </p:childTnLst>
                                </p:cTn>
                              </p:par>
                            </p:childTnLst>
                          </p:cTn>
                        </p:par>
                        <p:par>
                          <p:cTn id="7" fill="hold" nodeType="afterGroup">
                            <p:stCondLst>
                              <p:cond delay="500"/>
                            </p:stCondLst>
                            <p:childTnLst>
                              <p:par>
                                <p:cTn id="8" presetID="2" presetClass="entr" presetSubtype="8" fill="hold" grpId="0" nodeType="afterEffect">
                                  <p:stCondLst>
                                    <p:cond delay="1000"/>
                                  </p:stCondLst>
                                  <p:childTnLst>
                                    <p:set>
                                      <p:cBhvr>
                                        <p:cTn id="9" dur="1" fill="hold">
                                          <p:stCondLst>
                                            <p:cond delay="0"/>
                                          </p:stCondLst>
                                        </p:cTn>
                                        <p:tgtEl>
                                          <p:spTgt spid="98308"/>
                                        </p:tgtEl>
                                        <p:attrNameLst>
                                          <p:attrName>style.visibility</p:attrName>
                                        </p:attrNameLst>
                                      </p:cBhvr>
                                      <p:to>
                                        <p:strVal val="visible"/>
                                      </p:to>
                                    </p:set>
                                    <p:anim calcmode="lin" valueType="num">
                                      <p:cBhvr additive="base">
                                        <p:cTn id="10" dur="500" fill="hold"/>
                                        <p:tgtEl>
                                          <p:spTgt spid="98308"/>
                                        </p:tgtEl>
                                        <p:attrNameLst>
                                          <p:attrName>ppt_x</p:attrName>
                                        </p:attrNameLst>
                                      </p:cBhvr>
                                      <p:tavLst>
                                        <p:tav tm="0">
                                          <p:val>
                                            <p:strVal val="0-#ppt_w/2"/>
                                          </p:val>
                                        </p:tav>
                                        <p:tav tm="100000">
                                          <p:val>
                                            <p:strVal val="#ppt_x"/>
                                          </p:val>
                                        </p:tav>
                                      </p:tavLst>
                                    </p:anim>
                                    <p:anim calcmode="lin" valueType="num">
                                      <p:cBhvr additive="base">
                                        <p:cTn id="11" dur="500" fill="hold"/>
                                        <p:tgtEl>
                                          <p:spTgt spid="9830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6" grpId="0" autoUpdateAnimBg="0"/>
      <p:bldP spid="98308" grpId="0" autoUpdateAnimBg="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Box 2"/>
          <p:cNvSpPr txBox="1">
            <a:spLocks noChangeArrowheads="1"/>
          </p:cNvSpPr>
          <p:nvPr/>
        </p:nvSpPr>
        <p:spPr bwMode="auto">
          <a:xfrm>
            <a:off x="1066800" y="152400"/>
            <a:ext cx="6705600" cy="612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defRPr sz="800">
                <a:solidFill>
                  <a:srgbClr val="FFFF00"/>
                </a:solidFill>
                <a:latin typeface="Arial" pitchFamily="34" charset="0"/>
              </a:defRPr>
            </a:lvl1pPr>
            <a:lvl2pPr marL="742950" indent="-285750" eaLnBrk="0" hangingPunct="0">
              <a:spcBef>
                <a:spcPct val="50000"/>
              </a:spcBef>
              <a:defRPr sz="800">
                <a:solidFill>
                  <a:srgbClr val="FFFF00"/>
                </a:solidFill>
                <a:latin typeface="Arial" pitchFamily="34" charset="0"/>
              </a:defRPr>
            </a:lvl2pPr>
            <a:lvl3pPr marL="1143000" indent="-228600" eaLnBrk="0" hangingPunct="0">
              <a:spcBef>
                <a:spcPct val="50000"/>
              </a:spcBef>
              <a:defRPr sz="800">
                <a:solidFill>
                  <a:srgbClr val="FFFF00"/>
                </a:solidFill>
                <a:latin typeface="Arial" pitchFamily="34" charset="0"/>
              </a:defRPr>
            </a:lvl3pPr>
            <a:lvl4pPr marL="1600200" indent="-228600" eaLnBrk="0" hangingPunct="0">
              <a:spcBef>
                <a:spcPct val="50000"/>
              </a:spcBef>
              <a:defRPr sz="800">
                <a:solidFill>
                  <a:srgbClr val="FFFF00"/>
                </a:solidFill>
                <a:latin typeface="Arial" pitchFamily="34" charset="0"/>
              </a:defRPr>
            </a:lvl4pPr>
            <a:lvl5pPr marL="2057400" indent="-228600" eaLnBrk="0" hangingPunct="0">
              <a:spcBef>
                <a:spcPct val="50000"/>
              </a:spcBef>
              <a:defRPr sz="800">
                <a:solidFill>
                  <a:srgbClr val="FFFF00"/>
                </a:solidFill>
                <a:latin typeface="Arial" pitchFamily="34" charset="0"/>
              </a:defRPr>
            </a:lvl5pPr>
            <a:lvl6pPr marL="2514600" indent="-228600" eaLnBrk="0" fontAlgn="base" hangingPunct="0">
              <a:spcBef>
                <a:spcPct val="50000"/>
              </a:spcBef>
              <a:spcAft>
                <a:spcPct val="0"/>
              </a:spcAft>
              <a:defRPr sz="800">
                <a:solidFill>
                  <a:srgbClr val="FFFF00"/>
                </a:solidFill>
                <a:latin typeface="Arial" pitchFamily="34" charset="0"/>
              </a:defRPr>
            </a:lvl6pPr>
            <a:lvl7pPr marL="2971800" indent="-228600" eaLnBrk="0" fontAlgn="base" hangingPunct="0">
              <a:spcBef>
                <a:spcPct val="50000"/>
              </a:spcBef>
              <a:spcAft>
                <a:spcPct val="0"/>
              </a:spcAft>
              <a:defRPr sz="800">
                <a:solidFill>
                  <a:srgbClr val="FFFF00"/>
                </a:solidFill>
                <a:latin typeface="Arial" pitchFamily="34" charset="0"/>
              </a:defRPr>
            </a:lvl7pPr>
            <a:lvl8pPr marL="3429000" indent="-228600" eaLnBrk="0" fontAlgn="base" hangingPunct="0">
              <a:spcBef>
                <a:spcPct val="50000"/>
              </a:spcBef>
              <a:spcAft>
                <a:spcPct val="0"/>
              </a:spcAft>
              <a:defRPr sz="800">
                <a:solidFill>
                  <a:srgbClr val="FFFF00"/>
                </a:solidFill>
                <a:latin typeface="Arial" pitchFamily="34" charset="0"/>
              </a:defRPr>
            </a:lvl8pPr>
            <a:lvl9pPr marL="3886200" indent="-228600" eaLnBrk="0" fontAlgn="base" hangingPunct="0">
              <a:spcBef>
                <a:spcPct val="50000"/>
              </a:spcBef>
              <a:spcAft>
                <a:spcPct val="0"/>
              </a:spcAft>
              <a:defRPr sz="800">
                <a:solidFill>
                  <a:srgbClr val="FFFF00"/>
                </a:solidFill>
                <a:latin typeface="Arial" pitchFamily="34" charset="0"/>
              </a:defRPr>
            </a:lvl9pPr>
          </a:lstStyle>
          <a:p>
            <a:pPr algn="ctr" eaLnBrk="1" hangingPunct="1"/>
            <a:r>
              <a:rPr lang="en-US" altLang="en-US" sz="4400">
                <a:solidFill>
                  <a:srgbClr val="000000"/>
                </a:solidFill>
                <a:latin typeface="Baskerville Old Face" pitchFamily="18" charset="0"/>
              </a:rPr>
              <a:t>Produced By:</a:t>
            </a:r>
          </a:p>
          <a:p>
            <a:pPr algn="ctr" eaLnBrk="1" hangingPunct="1"/>
            <a:r>
              <a:rPr lang="en-US" altLang="en-US" sz="4400">
                <a:solidFill>
                  <a:srgbClr val="000000"/>
                </a:solidFill>
                <a:latin typeface="Baskerville Old Face" pitchFamily="18" charset="0"/>
              </a:rPr>
              <a:t>Frank Duchoeny</a:t>
            </a:r>
          </a:p>
          <a:p>
            <a:pPr algn="ctr" eaLnBrk="1" hangingPunct="1"/>
            <a:r>
              <a:rPr lang="en-US" altLang="en-US" sz="2400">
                <a:solidFill>
                  <a:srgbClr val="000000"/>
                </a:solidFill>
                <a:latin typeface="Baskerville Old Face" pitchFamily="18" charset="0"/>
              </a:rPr>
              <a:t>Of</a:t>
            </a:r>
          </a:p>
          <a:p>
            <a:pPr algn="ctr" eaLnBrk="1" hangingPunct="1"/>
            <a:endParaRPr lang="en-US" altLang="en-US" sz="4400">
              <a:solidFill>
                <a:srgbClr val="000000"/>
              </a:solidFill>
              <a:latin typeface="Baskerville Old Face" pitchFamily="18" charset="0"/>
            </a:endParaRPr>
          </a:p>
          <a:p>
            <a:pPr algn="ctr" eaLnBrk="1" hangingPunct="1"/>
            <a:endParaRPr lang="en-US" altLang="en-US" sz="4400">
              <a:solidFill>
                <a:srgbClr val="000000"/>
              </a:solidFill>
              <a:latin typeface="Baskerville Old Face" pitchFamily="18" charset="0"/>
            </a:endParaRPr>
          </a:p>
          <a:p>
            <a:pPr algn="ctr" eaLnBrk="1" hangingPunct="1"/>
            <a:endParaRPr lang="en-US" altLang="en-US" sz="4400">
              <a:solidFill>
                <a:srgbClr val="000000"/>
              </a:solidFill>
              <a:latin typeface="Baskerville Old Face" pitchFamily="18" charset="0"/>
            </a:endParaRPr>
          </a:p>
          <a:p>
            <a:pPr algn="ctr" eaLnBrk="1" hangingPunct="1"/>
            <a:r>
              <a:rPr lang="en-US" altLang="en-US" sz="3200">
                <a:solidFill>
                  <a:srgbClr val="000000"/>
                </a:solidFill>
                <a:latin typeface="Baskerville Old Face" pitchFamily="18" charset="0"/>
              </a:rPr>
              <a:t>© 2002 - 2014</a:t>
            </a:r>
          </a:p>
        </p:txBody>
      </p:sp>
      <p:pic>
        <p:nvPicPr>
          <p:cNvPr id="99331" name="Picture 3" descr="Doctor-Frank-no-ph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514600"/>
            <a:ext cx="2286000"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609600" y="3810000"/>
            <a:ext cx="76200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defRPr sz="800">
                <a:solidFill>
                  <a:srgbClr val="FFFF00"/>
                </a:solidFill>
                <a:latin typeface="Arial" pitchFamily="34" charset="0"/>
              </a:defRPr>
            </a:lvl1pPr>
            <a:lvl2pPr marL="742950" indent="-285750" eaLnBrk="0" hangingPunct="0">
              <a:spcBef>
                <a:spcPct val="50000"/>
              </a:spcBef>
              <a:defRPr sz="800">
                <a:solidFill>
                  <a:srgbClr val="FFFF00"/>
                </a:solidFill>
                <a:latin typeface="Arial" pitchFamily="34" charset="0"/>
              </a:defRPr>
            </a:lvl2pPr>
            <a:lvl3pPr marL="1143000" indent="-228600" eaLnBrk="0" hangingPunct="0">
              <a:spcBef>
                <a:spcPct val="50000"/>
              </a:spcBef>
              <a:defRPr sz="800">
                <a:solidFill>
                  <a:srgbClr val="FFFF00"/>
                </a:solidFill>
                <a:latin typeface="Arial" pitchFamily="34" charset="0"/>
              </a:defRPr>
            </a:lvl3pPr>
            <a:lvl4pPr marL="1600200" indent="-228600" eaLnBrk="0" hangingPunct="0">
              <a:spcBef>
                <a:spcPct val="50000"/>
              </a:spcBef>
              <a:defRPr sz="800">
                <a:solidFill>
                  <a:srgbClr val="FFFF00"/>
                </a:solidFill>
                <a:latin typeface="Arial" pitchFamily="34" charset="0"/>
              </a:defRPr>
            </a:lvl4pPr>
            <a:lvl5pPr marL="2057400" indent="-228600" eaLnBrk="0" hangingPunct="0">
              <a:spcBef>
                <a:spcPct val="50000"/>
              </a:spcBef>
              <a:defRPr sz="800">
                <a:solidFill>
                  <a:srgbClr val="FFFF00"/>
                </a:solidFill>
                <a:latin typeface="Arial" pitchFamily="34" charset="0"/>
              </a:defRPr>
            </a:lvl5pPr>
            <a:lvl6pPr marL="2514600" indent="-228600" eaLnBrk="0" fontAlgn="base" hangingPunct="0">
              <a:spcBef>
                <a:spcPct val="50000"/>
              </a:spcBef>
              <a:spcAft>
                <a:spcPct val="0"/>
              </a:spcAft>
              <a:defRPr sz="800">
                <a:solidFill>
                  <a:srgbClr val="FFFF00"/>
                </a:solidFill>
                <a:latin typeface="Arial" pitchFamily="34" charset="0"/>
              </a:defRPr>
            </a:lvl6pPr>
            <a:lvl7pPr marL="2971800" indent="-228600" eaLnBrk="0" fontAlgn="base" hangingPunct="0">
              <a:spcBef>
                <a:spcPct val="50000"/>
              </a:spcBef>
              <a:spcAft>
                <a:spcPct val="0"/>
              </a:spcAft>
              <a:defRPr sz="800">
                <a:solidFill>
                  <a:srgbClr val="FFFF00"/>
                </a:solidFill>
                <a:latin typeface="Arial" pitchFamily="34" charset="0"/>
              </a:defRPr>
            </a:lvl7pPr>
            <a:lvl8pPr marL="3429000" indent="-228600" eaLnBrk="0" fontAlgn="base" hangingPunct="0">
              <a:spcBef>
                <a:spcPct val="50000"/>
              </a:spcBef>
              <a:spcAft>
                <a:spcPct val="0"/>
              </a:spcAft>
              <a:defRPr sz="800">
                <a:solidFill>
                  <a:srgbClr val="FFFF00"/>
                </a:solidFill>
                <a:latin typeface="Arial" pitchFamily="34" charset="0"/>
              </a:defRPr>
            </a:lvl8pPr>
            <a:lvl9pPr marL="3886200" indent="-228600" eaLnBrk="0" fontAlgn="base" hangingPunct="0">
              <a:spcBef>
                <a:spcPct val="50000"/>
              </a:spcBef>
              <a:spcAft>
                <a:spcPct val="0"/>
              </a:spcAft>
              <a:defRPr sz="800">
                <a:solidFill>
                  <a:srgbClr val="FFFF00"/>
                </a:solidFill>
                <a:latin typeface="Arial" pitchFamily="34" charset="0"/>
              </a:defRPr>
            </a:lvl9pPr>
          </a:lstStyle>
          <a:p>
            <a:pPr algn="ctr" eaLnBrk="1" hangingPunct="1"/>
            <a:r>
              <a:rPr lang="en-US" altLang="en-US" sz="3600">
                <a:solidFill>
                  <a:srgbClr val="000000"/>
                </a:solidFill>
                <a:latin typeface="Baskerville Old Face" pitchFamily="18" charset="0"/>
                <a:ea typeface="Baskerville Old Face" pitchFamily="18" charset="0"/>
                <a:cs typeface="Baskerville Old Face" pitchFamily="18" charset="0"/>
              </a:rPr>
              <a:t>Graphics By:</a:t>
            </a:r>
          </a:p>
          <a:p>
            <a:pPr algn="ctr" eaLnBrk="1" hangingPunct="1"/>
            <a:r>
              <a:rPr lang="en-US" altLang="en-US" sz="3600">
                <a:solidFill>
                  <a:srgbClr val="000000"/>
                </a:solidFill>
                <a:latin typeface="Baskerville Old Face" pitchFamily="18" charset="0"/>
                <a:ea typeface="Baskerville Old Face" pitchFamily="18" charset="0"/>
                <a:cs typeface="Baskerville Old Face" pitchFamily="18" charset="0"/>
              </a:rPr>
              <a:t>Avigail Borah</a:t>
            </a:r>
          </a:p>
        </p:txBody>
      </p:sp>
    </p:spTree>
  </p:cSld>
  <p:clrMapOvr>
    <a:masterClrMapping/>
  </p:clrMapOvr>
  <p:transition advClick="0" advTm="1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99330"/>
                                        </p:tgtEl>
                                        <p:attrNameLst>
                                          <p:attrName>style.visibility</p:attrName>
                                        </p:attrNameLst>
                                      </p:cBhvr>
                                      <p:to>
                                        <p:strVal val="visible"/>
                                      </p:to>
                                    </p:set>
                                    <p:animEffect transition="in" filter="fade">
                                      <p:cBhvr>
                                        <p:cTn id="7" dur="1000"/>
                                        <p:tgtEl>
                                          <p:spTgt spid="99330"/>
                                        </p:tgtEl>
                                      </p:cBhvr>
                                    </p:animEffect>
                                    <p:anim calcmode="lin" valueType="num">
                                      <p:cBhvr>
                                        <p:cTn id="8" dur="1000" fill="hold"/>
                                        <p:tgtEl>
                                          <p:spTgt spid="99330"/>
                                        </p:tgtEl>
                                        <p:attrNameLst>
                                          <p:attrName>ppt_x</p:attrName>
                                        </p:attrNameLst>
                                      </p:cBhvr>
                                      <p:tavLst>
                                        <p:tav tm="0">
                                          <p:val>
                                            <p:strVal val="#ppt_x"/>
                                          </p:val>
                                        </p:tav>
                                        <p:tav tm="100000">
                                          <p:val>
                                            <p:strVal val="#ppt_x"/>
                                          </p:val>
                                        </p:tav>
                                      </p:tavLst>
                                    </p:anim>
                                    <p:anim calcmode="lin" valueType="num">
                                      <p:cBhvr>
                                        <p:cTn id="9" dur="900" decel="100000" fill="hold"/>
                                        <p:tgtEl>
                                          <p:spTgt spid="9933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9330"/>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99331"/>
                                        </p:tgtEl>
                                        <p:attrNameLst>
                                          <p:attrName>style.visibility</p:attrName>
                                        </p:attrNameLst>
                                      </p:cBhvr>
                                      <p:to>
                                        <p:strVal val="visible"/>
                                      </p:to>
                                    </p:set>
                                    <p:animEffect transition="in" filter="fade">
                                      <p:cBhvr>
                                        <p:cTn id="13" dur="1000"/>
                                        <p:tgtEl>
                                          <p:spTgt spid="99331"/>
                                        </p:tgtEl>
                                      </p:cBhvr>
                                    </p:animEffect>
                                    <p:anim calcmode="lin" valueType="num">
                                      <p:cBhvr>
                                        <p:cTn id="14" dur="1000" fill="hold"/>
                                        <p:tgtEl>
                                          <p:spTgt spid="99331"/>
                                        </p:tgtEl>
                                        <p:attrNameLst>
                                          <p:attrName>ppt_x</p:attrName>
                                        </p:attrNameLst>
                                      </p:cBhvr>
                                      <p:tavLst>
                                        <p:tav tm="0">
                                          <p:val>
                                            <p:strVal val="#ppt_x"/>
                                          </p:val>
                                        </p:tav>
                                        <p:tav tm="100000">
                                          <p:val>
                                            <p:strVal val="#ppt_x"/>
                                          </p:val>
                                        </p:tav>
                                      </p:tavLst>
                                    </p:anim>
                                    <p:anim calcmode="lin" valueType="num">
                                      <p:cBhvr>
                                        <p:cTn id="15" dur="900" decel="100000" fill="hold"/>
                                        <p:tgtEl>
                                          <p:spTgt spid="99331"/>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99331"/>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900" decel="100000" fill="hold"/>
                                        <p:tgtEl>
                                          <p:spTgt spid="4"/>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0" grpId="0"/>
      <p:bldP spid="4"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WordArt 2"/>
          <p:cNvSpPr>
            <a:spLocks noChangeArrowheads="1" noChangeShapeType="1" noTextEdit="1"/>
          </p:cNvSpPr>
          <p:nvPr/>
        </p:nvSpPr>
        <p:spPr bwMode="auto">
          <a:xfrm>
            <a:off x="228600" y="1905000"/>
            <a:ext cx="8686800" cy="2667000"/>
          </a:xfrm>
          <a:prstGeom prst="rect">
            <a:avLst/>
          </a:prstGeom>
        </p:spPr>
        <p:txBody>
          <a:bodyPr wrap="none" fromWordArt="1">
            <a:prstTxWarp prst="textWave2">
              <a:avLst>
                <a:gd name="adj1" fmla="val 12500"/>
                <a:gd name="adj2" fmla="val 0"/>
              </a:avLst>
            </a:prstTxWarp>
          </a:bodyPr>
          <a:lstStyle/>
          <a:p>
            <a:pPr algn="ctr"/>
            <a:r>
              <a:rPr lang="en-US" sz="8000" kern="10" spc="-800">
                <a:ln w="57150">
                  <a:solidFill>
                    <a:srgbClr val="0066FF"/>
                  </a:solidFill>
                  <a:round/>
                  <a:headEnd/>
                  <a:tailEnd/>
                </a:ln>
                <a:solidFill>
                  <a:srgbClr val="000000"/>
                </a:solidFill>
                <a:effectLst>
                  <a:outerShdw blurRad="50800" dist="38100" algn="l" rotWithShape="0">
                    <a:srgbClr val="000000">
                      <a:alpha val="39999"/>
                    </a:srgbClr>
                  </a:outerShdw>
                </a:effectLst>
                <a:latin typeface="Arial Black"/>
              </a:rPr>
              <a:t>Happy Purim</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1512888"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4800600"/>
            <a:ext cx="1512888"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nodeType="afterGroup">
                            <p:stCondLst>
                              <p:cond delay="500"/>
                            </p:stCondLst>
                            <p:childTnLst>
                              <p:par>
                                <p:cTn id="16" presetID="56" presetClass="entr" presetSubtype="0" fill="hold" grpId="0" nodeType="afterEffect">
                                  <p:stCondLst>
                                    <p:cond delay="0"/>
                                  </p:stCondLst>
                                  <p:iterate type="lt">
                                    <p:tmPct val="10000"/>
                                  </p:iterate>
                                  <p:childTnLst>
                                    <p:set>
                                      <p:cBhvr>
                                        <p:cTn id="17" dur="1" fill="hold">
                                          <p:stCondLst>
                                            <p:cond delay="0"/>
                                          </p:stCondLst>
                                        </p:cTn>
                                        <p:tgtEl>
                                          <p:spTgt spid="100354"/>
                                        </p:tgtEl>
                                        <p:attrNameLst>
                                          <p:attrName>style.visibility</p:attrName>
                                        </p:attrNameLst>
                                      </p:cBhvr>
                                      <p:to>
                                        <p:strVal val="visible"/>
                                      </p:to>
                                    </p:set>
                                    <p:anim by="(-#ppt_w*2)" calcmode="lin" valueType="num">
                                      <p:cBhvr rctx="PPT">
                                        <p:cTn id="18" dur="500" autoRev="1" fill="hold">
                                          <p:stCondLst>
                                            <p:cond delay="0"/>
                                          </p:stCondLst>
                                        </p:cTn>
                                        <p:tgtEl>
                                          <p:spTgt spid="100354"/>
                                        </p:tgtEl>
                                        <p:attrNameLst>
                                          <p:attrName>ppt_w</p:attrName>
                                        </p:attrNameLst>
                                      </p:cBhvr>
                                    </p:anim>
                                    <p:anim by="(#ppt_w*0.50)" calcmode="lin" valueType="num">
                                      <p:cBhvr>
                                        <p:cTn id="19" dur="500" decel="50000" autoRev="1" fill="hold">
                                          <p:stCondLst>
                                            <p:cond delay="0"/>
                                          </p:stCondLst>
                                        </p:cTn>
                                        <p:tgtEl>
                                          <p:spTgt spid="100354"/>
                                        </p:tgtEl>
                                        <p:attrNameLst>
                                          <p:attrName>ppt_x</p:attrName>
                                        </p:attrNameLst>
                                      </p:cBhvr>
                                    </p:anim>
                                    <p:anim from="(-#ppt_h/2)" to="(#ppt_y)" calcmode="lin" valueType="num">
                                      <p:cBhvr>
                                        <p:cTn id="20" dur="1000" fill="hold">
                                          <p:stCondLst>
                                            <p:cond delay="0"/>
                                          </p:stCondLst>
                                        </p:cTn>
                                        <p:tgtEl>
                                          <p:spTgt spid="100354"/>
                                        </p:tgtEl>
                                        <p:attrNameLst>
                                          <p:attrName>ppt_y</p:attrName>
                                        </p:attrNameLst>
                                      </p:cBhvr>
                                    </p:anim>
                                    <p:animRot by="21600000">
                                      <p:cBhvr>
                                        <p:cTn id="21" dur="1000" fill="hold">
                                          <p:stCondLst>
                                            <p:cond delay="0"/>
                                          </p:stCondLst>
                                        </p:cTn>
                                        <p:tgtEl>
                                          <p:spTgt spid="10035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4" grpId="0" animBg="1"/>
    </p:bld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0000"/>
      </a:hlink>
      <a:folHlink>
        <a:srgbClr val="FF006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800" b="0" i="0" u="none" strike="noStrike" cap="none" normalizeH="0" baseline="0" smtClean="0">
            <a:ln>
              <a:noFill/>
            </a:ln>
            <a:solidFill>
              <a:srgbClr val="FFFF00"/>
            </a:solidFill>
            <a:effectLst/>
            <a:latin typeface="Arial" charset="0"/>
          </a:defRPr>
        </a:defPPr>
      </a:lstStyle>
    </a:spDef>
    <a:lnDef>
      <a:spPr bwMode="auto">
        <a:xfrm>
          <a:off x="0" y="0"/>
          <a:ext cx="1" cy="1"/>
        </a:xfrm>
        <a:custGeom>
          <a:avLst/>
          <a:gdLst/>
          <a:ahLst/>
          <a:cxnLst/>
          <a:rect l="0" t="0" r="0" b="0"/>
          <a:pathLst/>
        </a:custGeom>
        <a:solidFill>
          <a:schemeClr val="tx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800" b="0" i="0" u="none" strike="noStrike" cap="none" normalizeH="0" baseline="0" smtClean="0">
            <a:ln>
              <a:noFill/>
            </a:ln>
            <a:solidFill>
              <a:srgbClr val="FFFF00"/>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0000"/>
        </a:hlink>
        <a:folHlink>
          <a:srgbClr val="FF00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8513</Words>
  <Application>Microsoft Office PowerPoint</Application>
  <PresentationFormat>On-screen Show (4:3)</PresentationFormat>
  <Paragraphs>657</Paragraphs>
  <Slides>97</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97</vt:i4>
      </vt:variant>
    </vt:vector>
  </HeadingPairs>
  <TitlesOfParts>
    <vt:vector size="108" baseType="lpstr">
      <vt:lpstr>Arial</vt:lpstr>
      <vt:lpstr>Times New Roman</vt:lpstr>
      <vt:lpstr>Calibri</vt:lpstr>
      <vt:lpstr>Mead Bold</vt:lpstr>
      <vt:lpstr>Abadi MT Condensed Extra Bold</vt:lpstr>
      <vt:lpstr>Baskerville Old Face</vt:lpstr>
      <vt:lpstr>Arial Black</vt:lpstr>
      <vt:lpstr>David</vt:lpstr>
      <vt:lpstr>Hebrew-Italic</vt:lpstr>
      <vt:lpstr>Copperplate</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2012-02-09T00:30:54Z</dcterms:created>
  <dcterms:modified xsi:type="dcterms:W3CDTF">2014-03-13T14:03:58Z</dcterms:modified>
</cp:coreProperties>
</file>