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 id="2147483677" r:id="rId3"/>
    <p:sldMasterId id="2147483678" r:id="rId4"/>
  </p:sldMasterIdLst>
  <p:notesMasterIdLst>
    <p:notesMasterId r:id="rId3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Libre Baskerville" panose="020B0604020202020204" charset="0"/>
      <p:regular r:id="rId38"/>
      <p:bold r:id="rId39"/>
      <p:italic r:id="rId40"/>
    </p:embeddedFont>
    <p:embeddedFont>
      <p:font typeface="Montserrat" panose="020B0604020202020204" charset="0"/>
      <p:regular r:id="rId41"/>
      <p:bold r:id="rId42"/>
      <p:italic r:id="rId43"/>
      <p:boldItalic r:id="rId44"/>
    </p:embeddedFont>
    <p:embeddedFont>
      <p:font typeface="Montserrat Light" panose="020B0604020202020204" charset="0"/>
      <p:regular r:id="rId45"/>
      <p:bold r:id="rId46"/>
      <p:italic r:id="rId47"/>
      <p:boldItalic r:id="rId48"/>
    </p:embeddedFont>
    <p:embeddedFont>
      <p:font typeface="Montserrat SemiBold" panose="020B0604020202020204" charset="0"/>
      <p:regular r:id="rId49"/>
      <p:bold r:id="rId50"/>
      <p:italic r:id="rId51"/>
      <p:boldItalic r:id="rId52"/>
    </p:embeddedFont>
    <p:embeddedFont>
      <p:font typeface="Verdana" panose="020B060403050404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6" autoAdjust="0"/>
    <p:restoredTop sz="86372" autoAdjust="0"/>
  </p:normalViewPr>
  <p:slideViewPr>
    <p:cSldViewPr snapToGrid="0">
      <p:cViewPr varScale="1">
        <p:scale>
          <a:sx n="41" d="100"/>
          <a:sy n="41" d="100"/>
        </p:scale>
        <p:origin x="48" y="528"/>
      </p:cViewPr>
      <p:guideLst/>
    </p:cSldViewPr>
  </p:slideViewPr>
  <p:outlineViewPr>
    <p:cViewPr>
      <p:scale>
        <a:sx n="33" d="100"/>
        <a:sy n="33" d="100"/>
      </p:scale>
      <p:origin x="0" y="-3521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n.wikipedia.org/wiki/Judith_Heuma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0c6ce34c5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83" name="Google Shape;183;g40c6ce34c5_0_69:notes"/>
          <p:cNvSpPr txBox="1">
            <a:spLocks noGrp="1"/>
          </p:cNvSpPr>
          <p:nvPr>
            <p:ph type="body" idx="1"/>
          </p:nvPr>
        </p:nvSpPr>
        <p:spPr>
          <a:xfrm>
            <a:off x="685801" y="4343400"/>
            <a:ext cx="5486400" cy="4114800"/>
          </a:xfrm>
          <a:prstGeom prst="rect">
            <a:avLst/>
          </a:prstGeom>
          <a:noFill/>
          <a:ln>
            <a:noFill/>
          </a:ln>
        </p:spPr>
        <p:txBody>
          <a:bodyPr spcFirstLastPara="1" wrap="square" lIns="91400" tIns="45675" rIns="91400" bIns="4567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84" name="Google Shape;184;g40c6ce34c5_0_69:notes"/>
          <p:cNvSpPr txBox="1">
            <a:spLocks noGrp="1"/>
          </p:cNvSpPr>
          <p:nvPr>
            <p:ph type="sldNum" idx="12"/>
          </p:nvPr>
        </p:nvSpPr>
        <p:spPr>
          <a:xfrm>
            <a:off x="3884613" y="8685213"/>
            <a:ext cx="2971800" cy="457200"/>
          </a:xfrm>
          <a:prstGeom prst="rect">
            <a:avLst/>
          </a:prstGeom>
          <a:noFill/>
          <a:ln>
            <a:noFill/>
          </a:ln>
        </p:spPr>
        <p:txBody>
          <a:bodyPr spcFirstLastPara="1" wrap="square" lIns="91400" tIns="45675" rIns="91400" bIns="456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40c6ce34c5_4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40c6ce34c5_4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7620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66" name="Google Shape;266;g40c6ce34c5_4_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40985059e4_2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40985059e4_2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82" name="Google Shape;282;g40985059e4_2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500"/>
              <a:buFont typeface="Arial"/>
              <a:buNone/>
            </a:pPr>
            <a:fld id="{00000000-1234-1234-1234-123412341234}" type="slidenum">
              <a:rPr lang="en-US" sz="1500" b="0" i="0" u="none" strike="noStrike" cap="none">
                <a:solidFill>
                  <a:srgbClr val="000000"/>
                </a:solidFill>
                <a:latin typeface="Arial"/>
                <a:ea typeface="Arial"/>
                <a:cs typeface="Arial"/>
                <a:sym typeface="Arial"/>
              </a:rPr>
              <a:t>11</a:t>
            </a:fld>
            <a:endParaRPr sz="15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40985059e4_2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40985059e4_2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95" name="Google Shape;295;g40985059e4_2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500"/>
              <a:buFont typeface="Arial"/>
              <a:buNone/>
            </a:pPr>
            <a:fld id="{00000000-1234-1234-1234-123412341234}" type="slidenum">
              <a:rPr lang="en-US" sz="1500" b="0" i="0" u="none" strike="noStrike" cap="none">
                <a:solidFill>
                  <a:srgbClr val="000000"/>
                </a:solidFill>
                <a:latin typeface="Arial"/>
                <a:ea typeface="Arial"/>
                <a:cs typeface="Arial"/>
                <a:sym typeface="Arial"/>
              </a:rPr>
              <a:t>12</a:t>
            </a:fld>
            <a:endParaRPr sz="15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ef8a55e5d_2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3ef8a55e5d_2_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7620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08" name="Google Shape;308;g3ef8a55e5d_2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40985059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40985059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40985059e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40985059e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40985059e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40985059e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ef8a55e5d_2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3ef8a55e5d_2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rtl="0">
              <a:spcBef>
                <a:spcPts val="0"/>
              </a:spcBef>
              <a:spcAft>
                <a:spcPts val="0"/>
              </a:spcAft>
              <a:buClr>
                <a:schemeClr val="dk1"/>
              </a:buClr>
              <a:buSzPts val="1100"/>
              <a:buFont typeface="Calibri"/>
              <a:buAutoNum type="arabicPeriod"/>
            </a:pPr>
            <a:r>
              <a:rPr lang="en-US" b="1">
                <a:solidFill>
                  <a:schemeClr val="dk1"/>
                </a:solidFill>
                <a:latin typeface="Calibri"/>
                <a:ea typeface="Calibri"/>
                <a:cs typeface="Calibri"/>
                <a:sym typeface="Calibri"/>
              </a:rPr>
              <a:t>Recognize girls and boys with disabilities are capable and can change the world</a:t>
            </a:r>
            <a:endParaRPr b="1">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It’s important to have high expectations of your daughter or son. All children have the ability to learn and grow. Don’t let the negative views of others define them. We must recognize their talents and potential to contribute to their communities.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With a support network, available resources, mentors and the love of their family, your daughter or son can achieve their highest potential.</a:t>
            </a:r>
            <a:endParaRPr sz="1200">
              <a:solidFill>
                <a:schemeClr val="dk1"/>
              </a:solidFill>
              <a:latin typeface="Calibri"/>
              <a:ea typeface="Calibri"/>
              <a:cs typeface="Calibri"/>
              <a:sym typeface="Calibri"/>
            </a:endParaRPr>
          </a:p>
        </p:txBody>
      </p:sp>
      <p:sp>
        <p:nvSpPr>
          <p:cNvPr id="337" name="Google Shape;337;g3ef8a55e5d_2_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ef8a55e5d_2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3ef8a55e5d_2_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1000" b="1">
                <a:solidFill>
                  <a:schemeClr val="dk1"/>
                </a:solidFill>
                <a:latin typeface="Calibri"/>
                <a:ea typeface="Calibri"/>
                <a:cs typeface="Calibri"/>
                <a:sym typeface="Calibri"/>
              </a:rPr>
              <a:t>2. Create a network of support</a:t>
            </a:r>
            <a:endParaRPr sz="1000" b="1">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endParaRPr sz="1000" b="1">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 is common to feel alone when you face the educational system. What are the resources at your disposal to ensure that your daughter or son can use his or her potential without barriers?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Create a community around you that can support you as your neighbors, other parents of children with disabilities, and support groups for parents and people with disabilities.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With a strong support network that understands the services present in the community and the accessibility of those services for people with disabilities, you will understand better how to take advantage of the opportunities for your daughter or son.</a:t>
            </a:r>
            <a:endParaRPr sz="1000">
              <a:solidFill>
                <a:schemeClr val="dk1"/>
              </a:solidFill>
              <a:latin typeface="Calibri"/>
              <a:ea typeface="Calibri"/>
              <a:cs typeface="Calibri"/>
              <a:sym typeface="Calibri"/>
            </a:endParaRPr>
          </a:p>
          <a:p>
            <a:pPr marL="7620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345" name="Google Shape;345;g3ef8a55e5d_2_1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ef8a55e5d_2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3ef8a55e5d_2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rgbClr val="000000"/>
              </a:buClr>
              <a:buSzPts val="1100"/>
              <a:buFont typeface="Arial"/>
              <a:buNone/>
            </a:pPr>
            <a:r>
              <a:rPr lang="en-US" sz="1200" b="1">
                <a:solidFill>
                  <a:srgbClr val="434343"/>
                </a:solidFill>
                <a:latin typeface="Calibri"/>
                <a:ea typeface="Calibri"/>
                <a:cs typeface="Calibri"/>
                <a:sym typeface="Calibri"/>
              </a:rPr>
              <a:t>3. Promote your child’s independence</a:t>
            </a:r>
            <a:endParaRPr sz="1000">
              <a:latin typeface="Calibri"/>
              <a:ea typeface="Calibri"/>
              <a:cs typeface="Calibri"/>
              <a:sym typeface="Calibri"/>
            </a:endParaRPr>
          </a:p>
          <a:p>
            <a:pPr marL="0" lvl="0" indent="0" rtl="0">
              <a:spcBef>
                <a:spcPts val="500"/>
              </a:spcBef>
              <a:spcAft>
                <a:spcPts val="0"/>
              </a:spcAft>
              <a:buClr>
                <a:srgbClr val="000000"/>
              </a:buClr>
              <a:buSzPts val="1100"/>
              <a:buFont typeface="Arial"/>
              <a:buNone/>
            </a:pPr>
            <a:r>
              <a:rPr lang="en-US" sz="1000">
                <a:latin typeface="Calibri"/>
                <a:ea typeface="Calibri"/>
                <a:cs typeface="Calibri"/>
                <a:sym typeface="Calibri"/>
              </a:rPr>
              <a:t>The time will come when your daughter or son will grow up and want to form their own life. By leaning in the community and using technology, you can help strengthen your independence without fully disconnecting from you.</a:t>
            </a:r>
            <a:endParaRPr sz="1000">
              <a:latin typeface="Calibri"/>
              <a:ea typeface="Calibri"/>
              <a:cs typeface="Calibri"/>
              <a:sym typeface="Calibri"/>
            </a:endParaRPr>
          </a:p>
          <a:p>
            <a:pPr marL="0" lvl="0" indent="0" rtl="0">
              <a:spcBef>
                <a:spcPts val="500"/>
              </a:spcBef>
              <a:spcAft>
                <a:spcPts val="0"/>
              </a:spcAft>
              <a:buClr>
                <a:srgbClr val="000000"/>
              </a:buClr>
              <a:buSzPts val="1100"/>
              <a:buFont typeface="Arial"/>
              <a:buNone/>
            </a:pPr>
            <a:r>
              <a:rPr lang="en-US" sz="1000">
                <a:latin typeface="Calibri"/>
                <a:ea typeface="Calibri"/>
                <a:cs typeface="Calibri"/>
                <a:sym typeface="Calibri"/>
              </a:rPr>
              <a:t>To start, talk with your daughter or son to understand their wishes and interests. Support their independence and help them find and form their own identity.</a:t>
            </a:r>
            <a:endParaRPr sz="1000">
              <a:latin typeface="Calibri"/>
              <a:ea typeface="Calibri"/>
              <a:cs typeface="Calibri"/>
              <a:sym typeface="Calibri"/>
            </a:endParaRPr>
          </a:p>
          <a:p>
            <a:pPr marL="0" lvl="0" indent="0" rtl="0">
              <a:spcBef>
                <a:spcPts val="500"/>
              </a:spcBef>
              <a:spcAft>
                <a:spcPts val="0"/>
              </a:spcAft>
              <a:buClr>
                <a:srgbClr val="000000"/>
              </a:buClr>
              <a:buSzPts val="1100"/>
              <a:buFont typeface="Arial"/>
              <a:buNone/>
            </a:pPr>
            <a:r>
              <a:rPr lang="en-US" sz="1000">
                <a:latin typeface="Calibri"/>
                <a:ea typeface="Calibri"/>
                <a:cs typeface="Calibri"/>
                <a:sym typeface="Calibri"/>
              </a:rPr>
              <a:t>If your son or daughter requires personal assistance, talk to your community and other experts to get more information about programs and support services for independent living.</a:t>
            </a:r>
            <a:endParaRPr sz="1000">
              <a:latin typeface="Calibri"/>
              <a:ea typeface="Calibri"/>
              <a:cs typeface="Calibri"/>
              <a:sym typeface="Calibri"/>
            </a:endParaRPr>
          </a:p>
          <a:p>
            <a:pPr marL="0" lvl="0" indent="0" rtl="0">
              <a:spcBef>
                <a:spcPts val="500"/>
              </a:spcBef>
              <a:spcAft>
                <a:spcPts val="0"/>
              </a:spcAft>
              <a:buClr>
                <a:srgbClr val="000000"/>
              </a:buClr>
              <a:buSzPts val="1100"/>
              <a:buFont typeface="Arial"/>
              <a:buNone/>
            </a:pPr>
            <a:r>
              <a:rPr lang="en-US" sz="1000">
                <a:latin typeface="Calibri"/>
                <a:ea typeface="Calibri"/>
                <a:cs typeface="Calibri"/>
                <a:sym typeface="Calibri"/>
              </a:rPr>
              <a:t>It is possible that these programs provide a personal assistant, and the cost of this support is borne by the state where you live. The assistant represents a resource so that your daughter or son can find his own way without feeling overprotected or stifled. For more information about personal assistance, reach out to local organizations or talk to people in your community including the people who know or support your daughter or son at school.</a:t>
            </a:r>
            <a:endParaRPr sz="1000">
              <a:latin typeface="Calibri"/>
              <a:ea typeface="Calibri"/>
              <a:cs typeface="Calibri"/>
              <a:sym typeface="Calibri"/>
            </a:endParaRPr>
          </a:p>
          <a:p>
            <a:pPr marL="7620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353" name="Google Shape;353;g3ef8a55e5d_2_1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40c6ce34c5_4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40c6ce34c5_4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7620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98" name="Google Shape;198;g40c6ce34c5_4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ef8a55e5d_2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3ef8a55e5d_2_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Teachers and student counselors can be great advocates and resources for the success of your daughter or son.</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 is important to create a relationship with the teachers in the school, to support your daughter or son. They should know your child’s skills and interests.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Together, with your daughter or son, you can create a plan for personal growth and academic success. .</a:t>
            </a:r>
            <a:endParaRPr sz="1200">
              <a:solidFill>
                <a:schemeClr val="dk1"/>
              </a:solidFill>
              <a:latin typeface="Calibri"/>
              <a:ea typeface="Calibri"/>
              <a:cs typeface="Calibri"/>
              <a:sym typeface="Calibri"/>
            </a:endParaRPr>
          </a:p>
        </p:txBody>
      </p:sp>
      <p:sp>
        <p:nvSpPr>
          <p:cNvPr id="360" name="Google Shape;360;g3ef8a55e5d_2_1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ef8a55e5d_2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3ef8a55e5d_2_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 is important to keep up with your child's curriculum and school activities to identify opportunities for more school achievements. Talk with your daughter or son about their studies to see if they have any difficulty participating in their class.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  In addition, you should talk to the teachers so that they are aware of the way your daughter or son learns best.</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You can also review your child’s homework or find out if there is a additional free help such as a tutor who can work with your son or daughter to review what they have learned during the day.</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7620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368" name="Google Shape;368;g3ef8a55e5d_2_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ef8a55e5d_2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3ef8a55e5d_2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There are three important laws that protect students with disabilities. 1) The Individuals with Disabilities Education Act (IDEA) 2) The American Rehabilitation Act 3) Americans with Disabilities Act.</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IDEA is a National Law that obliges schools to support certain students with disabilities, and it is a tool that defends the rights of your children in the educational system. The Americans with Disabilities Act and the Rehabilitation Act prohibit discrimination against people with disabilities and create a plan to ensure that students with disabilities will have access to the school environment and its services.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You do not need to read all these documents, just understand what is covered and the rights that are protected. It is important to know that your daughter or son will have to be evaluated by the school to be considered as an individual with a disability. This evaluation is the responsibility of the school, with no expense on your part. Remember to keep a record of all the paperwork about your child organized in a file, this includes their medical and educational records.</a:t>
            </a:r>
            <a:endParaRPr sz="1200">
              <a:solidFill>
                <a:schemeClr val="dk1"/>
              </a:solidFill>
              <a:latin typeface="Calibri"/>
              <a:ea typeface="Calibri"/>
              <a:cs typeface="Calibri"/>
              <a:sym typeface="Calibri"/>
            </a:endParaRPr>
          </a:p>
        </p:txBody>
      </p:sp>
      <p:sp>
        <p:nvSpPr>
          <p:cNvPr id="376" name="Google Shape;376;g3ef8a55e5d_2_1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40c6ce34c5_2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40c6ce34c5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ef8a55e5d_2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3ef8a55e5d_2_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500"/>
              </a:spcBef>
              <a:spcAft>
                <a:spcPts val="0"/>
              </a:spcAft>
              <a:buClr>
                <a:schemeClr val="dk1"/>
              </a:buClr>
              <a:buSzPts val="1100"/>
              <a:buFont typeface="Arial"/>
              <a:buNone/>
            </a:pPr>
            <a:r>
              <a:rPr lang="en-US" sz="1200" b="1">
                <a:solidFill>
                  <a:srgbClr val="434343"/>
                </a:solidFill>
                <a:latin typeface="Calibri"/>
                <a:ea typeface="Calibri"/>
                <a:cs typeface="Calibri"/>
                <a:sym typeface="Calibri"/>
              </a:rPr>
              <a:t>7. Learn more about the resources and experts that can support your daughter or son</a:t>
            </a:r>
            <a:endParaRPr sz="1200" b="1">
              <a:solidFill>
                <a:srgbClr val="434343"/>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 is important to know and look for available resources to support full participation in the community of your daughter or son. These resources include experts such as child psychologists, therapists, and personal assistants. Speak and maintain a relationship with these experts, who can help you identify solutions for the support of your daughter or son in school.</a:t>
            </a:r>
            <a:endParaRPr sz="1000">
              <a:solidFill>
                <a:schemeClr val="dk1"/>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They will know how to advise you about the resources that exist for your daughter or son in the school environment.</a:t>
            </a:r>
            <a:endParaRPr sz="1000">
              <a:solidFill>
                <a:schemeClr val="dk1"/>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Remember the phrase: "Nothing About Us Without Us!" This is the motto of the disability community. Talk to your daughter or son about the resources you have found. Their perspective is the most important.</a:t>
            </a:r>
            <a:endParaRPr sz="1200">
              <a:solidFill>
                <a:schemeClr val="dk1"/>
              </a:solidFill>
              <a:latin typeface="Calibri"/>
              <a:ea typeface="Calibri"/>
              <a:cs typeface="Calibri"/>
              <a:sym typeface="Calibri"/>
            </a:endParaRPr>
          </a:p>
        </p:txBody>
      </p:sp>
      <p:sp>
        <p:nvSpPr>
          <p:cNvPr id="389" name="Google Shape;389;g3ef8a55e5d_2_1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ef8a55e5d_2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3ef8a55e5d_2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School and extracurricular activities make up a large part of your son's or daughter's life. They are critical spaces where they form new experiences including achievements and challenges. It is also where your daughter or son begins to create their own identity and friendships.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 is important that you are present so that you learn more about the interests of your daughter or son and the network of people with whom they have placed their trust.</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Your presence does not have to be and should not be one of constant vigilance. Your daughter or son has to have space to grow and learn without always having you stuck by their side. This space gives you the time to learn and know that you are independent and capable. </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Do not worry - your children, although they may not always tell you, want to feel that you support them unconditionally and that you are present in their life.</a:t>
            </a:r>
            <a:endParaRPr sz="1200">
              <a:solidFill>
                <a:schemeClr val="dk1"/>
              </a:solidFill>
              <a:latin typeface="Calibri"/>
              <a:ea typeface="Calibri"/>
              <a:cs typeface="Calibri"/>
              <a:sym typeface="Calibri"/>
            </a:endParaRPr>
          </a:p>
        </p:txBody>
      </p:sp>
      <p:sp>
        <p:nvSpPr>
          <p:cNvPr id="397" name="Google Shape;397;g3ef8a55e5d_2_2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ef8a55e5d_2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3ef8a55e5d_2_2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There are many people with disabilities who have achieved great success in their personal and professional lives. There are many who have also improved their community. Find mentors, and positive examples in your community who can be role models for your son or daughter.</a:t>
            </a:r>
            <a:endParaRPr sz="1000">
              <a:solidFill>
                <a:schemeClr val="dk1"/>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Examples of Latinos with disabilities that have been successful include actress Salma Hayek and urban planner Dr. Victor Pineda.</a:t>
            </a:r>
            <a:endParaRPr sz="1000">
              <a:solidFill>
                <a:schemeClr val="dk1"/>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Look for positive stories from leaders with disabilities. Your daughter or son can learn that they are part of a strong community and that they could continue to create a better world for everyone, including people with disabilities. Learn more about activists like </a:t>
            </a:r>
            <a:r>
              <a:rPr lang="en-US" sz="1000" u="sng">
                <a:solidFill>
                  <a:srgbClr val="1155CC"/>
                </a:solidFill>
                <a:latin typeface="Calibri"/>
                <a:ea typeface="Calibri"/>
                <a:cs typeface="Calibri"/>
                <a:sym typeface="Calibri"/>
                <a:hlinkClick r:id="rId3"/>
              </a:rPr>
              <a:t>Judy Heumann</a:t>
            </a:r>
            <a:r>
              <a:rPr lang="en-US" sz="1000">
                <a:solidFill>
                  <a:schemeClr val="dk1"/>
                </a:solidFill>
                <a:latin typeface="Calibri"/>
                <a:ea typeface="Calibri"/>
                <a:cs typeface="Calibri"/>
                <a:sym typeface="Calibri"/>
              </a:rPr>
              <a:t> and other activists that fought for the passage of the Americans with Disabilities Act (ADA) in 1990.</a:t>
            </a:r>
            <a:endParaRPr sz="1200" b="1">
              <a:solidFill>
                <a:srgbClr val="434343"/>
              </a:solidFill>
              <a:latin typeface="Calibri"/>
              <a:ea typeface="Calibri"/>
              <a:cs typeface="Calibri"/>
              <a:sym typeface="Calibri"/>
            </a:endParaRPr>
          </a:p>
          <a:p>
            <a:pPr marL="7620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405" name="Google Shape;405;g3ef8a55e5d_2_2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ef8a55e5d_2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g3ef8a55e5d_2_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 is not easy to raise a daughter or a son, and it is more difficult when you try to raise it in an environment that is full of barriers.</a:t>
            </a:r>
            <a:endParaRPr sz="1000">
              <a:solidFill>
                <a:schemeClr val="dk1"/>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We must recognize the challenges not simply as barriers, but rather as opportunities to be creative and to change things. Work with a support team to find solutions and remove barriers that limit or exclude the full participation of your daughter or son in their school, family, or community.</a:t>
            </a:r>
            <a:endParaRPr sz="1000">
              <a:solidFill>
                <a:schemeClr val="dk1"/>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The most beautiful and important thing to remember is that your child will have many experiences and reach new milestones. Each achievement is step forward. </a:t>
            </a:r>
            <a:endParaRPr sz="1200">
              <a:solidFill>
                <a:schemeClr val="dk1"/>
              </a:solidFill>
              <a:latin typeface="Calibri"/>
              <a:ea typeface="Calibri"/>
              <a:cs typeface="Calibri"/>
              <a:sym typeface="Calibri"/>
            </a:endParaRPr>
          </a:p>
        </p:txBody>
      </p:sp>
      <p:sp>
        <p:nvSpPr>
          <p:cNvPr id="413" name="Google Shape;413;g3ef8a55e5d_2_2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40985059e4_2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40985059e4_2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420" name="Google Shape;420;g40985059e4_2_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0c6ce34c5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0c6ce34c5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40c6ce34c5_4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40c6ce34c5_4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40c6ce34c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40c6ce34c5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24" name="Google Shape;224;g40c6ce34c5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40c6ce319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40c6ce319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40c6ce31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40c6ce31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40985059e4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40985059e4_2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51" name="Google Shape;251;g40985059e4_2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0b93c30e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0b93c30e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914400" y="2125998"/>
            <a:ext cx="103632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1pPr>
            <a:lvl2pPr marR="0" lvl="1"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6" name="Google Shape;16;p2"/>
          <p:cNvSpPr txBox="1">
            <a:spLocks noGrp="1"/>
          </p:cNvSpPr>
          <p:nvPr>
            <p:ph type="subTitle" idx="1"/>
          </p:nvPr>
        </p:nvSpPr>
        <p:spPr>
          <a:xfrm>
            <a:off x="1828824" y="3840498"/>
            <a:ext cx="85344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1pPr>
            <a:lvl2pPr marR="0" lvl="1"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7" name="Google Shape;17;p2"/>
          <p:cNvSpPr txBox="1">
            <a:spLocks noGrp="1"/>
          </p:cNvSpPr>
          <p:nvPr>
            <p:ph type="ftr" idx="11"/>
          </p:nvPr>
        </p:nvSpPr>
        <p:spPr>
          <a:xfrm>
            <a:off x="4144821" y="6377554"/>
            <a:ext cx="39024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609991" y="6377554"/>
            <a:ext cx="28036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sldNum" idx="12"/>
          </p:nvPr>
        </p:nvSpPr>
        <p:spPr>
          <a:xfrm>
            <a:off x="8778399" y="6377554"/>
            <a:ext cx="28036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900" b="0" i="0" u="none" strike="noStrike" cap="none">
                <a:solidFill>
                  <a:srgbClr val="898989"/>
                </a:solidFill>
                <a:latin typeface="Calibri"/>
                <a:ea typeface="Calibri"/>
                <a:cs typeface="Calibri"/>
                <a:sym typeface="Calibri"/>
              </a:defRPr>
            </a:lvl1pPr>
            <a:lvl2pPr marL="0" marR="0" lvl="1" indent="0" algn="r" rtl="0">
              <a:spcBef>
                <a:spcPts val="0"/>
              </a:spcBef>
              <a:buNone/>
              <a:defRPr sz="1900" b="0" i="0" u="none" strike="noStrike" cap="none">
                <a:solidFill>
                  <a:srgbClr val="898989"/>
                </a:solidFill>
                <a:latin typeface="Calibri"/>
                <a:ea typeface="Calibri"/>
                <a:cs typeface="Calibri"/>
                <a:sym typeface="Calibri"/>
              </a:defRPr>
            </a:lvl2pPr>
            <a:lvl3pPr marL="0" marR="0" lvl="2" indent="0" algn="r" rtl="0">
              <a:spcBef>
                <a:spcPts val="0"/>
              </a:spcBef>
              <a:buNone/>
              <a:defRPr sz="1900" b="0" i="0" u="none" strike="noStrike" cap="none">
                <a:solidFill>
                  <a:srgbClr val="898989"/>
                </a:solidFill>
                <a:latin typeface="Calibri"/>
                <a:ea typeface="Calibri"/>
                <a:cs typeface="Calibri"/>
                <a:sym typeface="Calibri"/>
              </a:defRPr>
            </a:lvl3pPr>
            <a:lvl4pPr marL="0" marR="0" lvl="3" indent="0" algn="r" rtl="0">
              <a:spcBef>
                <a:spcPts val="0"/>
              </a:spcBef>
              <a:buNone/>
              <a:defRPr sz="1900" b="0" i="0" u="none" strike="noStrike" cap="none">
                <a:solidFill>
                  <a:srgbClr val="898989"/>
                </a:solidFill>
                <a:latin typeface="Calibri"/>
                <a:ea typeface="Calibri"/>
                <a:cs typeface="Calibri"/>
                <a:sym typeface="Calibri"/>
              </a:defRPr>
            </a:lvl4pPr>
            <a:lvl5pPr marL="0" marR="0" lvl="4" indent="0" algn="r" rtl="0">
              <a:spcBef>
                <a:spcPts val="0"/>
              </a:spcBef>
              <a:buNone/>
              <a:defRPr sz="1900" b="0" i="0" u="none" strike="noStrike" cap="none">
                <a:solidFill>
                  <a:srgbClr val="898989"/>
                </a:solidFill>
                <a:latin typeface="Calibri"/>
                <a:ea typeface="Calibri"/>
                <a:cs typeface="Calibri"/>
                <a:sym typeface="Calibri"/>
              </a:defRPr>
            </a:lvl5pPr>
            <a:lvl6pPr marL="0" marR="0" lvl="5" indent="0" algn="r" rtl="0">
              <a:spcBef>
                <a:spcPts val="0"/>
              </a:spcBef>
              <a:buNone/>
              <a:defRPr sz="1900" b="0" i="0" u="none" strike="noStrike" cap="none">
                <a:solidFill>
                  <a:srgbClr val="898989"/>
                </a:solidFill>
                <a:latin typeface="Calibri"/>
                <a:ea typeface="Calibri"/>
                <a:cs typeface="Calibri"/>
                <a:sym typeface="Calibri"/>
              </a:defRPr>
            </a:lvl6pPr>
            <a:lvl7pPr marL="0" marR="0" lvl="6" indent="0" algn="r" rtl="0">
              <a:spcBef>
                <a:spcPts val="0"/>
              </a:spcBef>
              <a:buNone/>
              <a:defRPr sz="1900" b="0" i="0" u="none" strike="noStrike" cap="none">
                <a:solidFill>
                  <a:srgbClr val="898989"/>
                </a:solidFill>
                <a:latin typeface="Calibri"/>
                <a:ea typeface="Calibri"/>
                <a:cs typeface="Calibri"/>
                <a:sym typeface="Calibri"/>
              </a:defRPr>
            </a:lvl7pPr>
            <a:lvl8pPr marL="0" marR="0" lvl="7" indent="0" algn="r" rtl="0">
              <a:spcBef>
                <a:spcPts val="0"/>
              </a:spcBef>
              <a:buNone/>
              <a:defRPr sz="1900" b="0" i="0" u="none" strike="noStrike" cap="none">
                <a:solidFill>
                  <a:srgbClr val="898989"/>
                </a:solidFill>
                <a:latin typeface="Calibri"/>
                <a:ea typeface="Calibri"/>
                <a:cs typeface="Calibri"/>
                <a:sym typeface="Calibri"/>
              </a:defRPr>
            </a:lvl8pPr>
            <a:lvl9pPr marL="0" marR="0" lvl="8" indent="0" algn="r" rtl="0">
              <a:spcBef>
                <a:spcPts val="0"/>
              </a:spcBef>
              <a:buNone/>
              <a:defRPr sz="19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1" type="twoObj">
  <p:cSld name="TWO_OBJECTS">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9pPr>
          </a:lstStyle>
          <a:p>
            <a:endParaRPr/>
          </a:p>
        </p:txBody>
      </p:sp>
      <p:sp>
        <p:nvSpPr>
          <p:cNvPr id="65" name="Google Shape;65;p11"/>
          <p:cNvSpPr txBox="1">
            <a:spLocks noGrp="1"/>
          </p:cNvSpPr>
          <p:nvPr>
            <p:ph type="body" idx="1"/>
          </p:nvPr>
        </p:nvSpPr>
        <p:spPr>
          <a:xfrm>
            <a:off x="609600" y="1600200"/>
            <a:ext cx="53848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11"/>
          <p:cNvSpPr txBox="1">
            <a:spLocks noGrp="1"/>
          </p:cNvSpPr>
          <p:nvPr>
            <p:ph type="body" idx="2"/>
          </p:nvPr>
        </p:nvSpPr>
        <p:spPr>
          <a:xfrm>
            <a:off x="6197600" y="1600200"/>
            <a:ext cx="53848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11"/>
          <p:cNvSpPr txBox="1">
            <a:spLocks noGrp="1"/>
          </p:cNvSpPr>
          <p:nvPr>
            <p:ph type="dt" idx="10"/>
          </p:nvPr>
        </p:nvSpPr>
        <p:spPr>
          <a:xfrm>
            <a:off x="609600" y="6356350"/>
            <a:ext cx="28448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1"/>
          <p:cNvSpPr txBox="1">
            <a:spLocks noGrp="1"/>
          </p:cNvSpPr>
          <p:nvPr>
            <p:ph type="ftr" idx="11"/>
          </p:nvPr>
        </p:nvSpPr>
        <p:spPr>
          <a:xfrm>
            <a:off x="4165600" y="6356350"/>
            <a:ext cx="3860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9pPr>
          </a:lstStyle>
          <a:p>
            <a:endParaRPr/>
          </a:p>
        </p:txBody>
      </p:sp>
      <p:sp>
        <p:nvSpPr>
          <p:cNvPr id="71" name="Google Shape;71;p12"/>
          <p:cNvSpPr txBox="1">
            <a:spLocks noGrp="1"/>
          </p:cNvSpPr>
          <p:nvPr>
            <p:ph type="body" idx="1"/>
          </p:nvPr>
        </p:nvSpPr>
        <p:spPr>
          <a:xfrm>
            <a:off x="609600" y="1535112"/>
            <a:ext cx="53868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2" name="Google Shape;72;p12"/>
          <p:cNvSpPr txBox="1">
            <a:spLocks noGrp="1"/>
          </p:cNvSpPr>
          <p:nvPr>
            <p:ph type="body" idx="2"/>
          </p:nvPr>
        </p:nvSpPr>
        <p:spPr>
          <a:xfrm>
            <a:off x="609600" y="2174875"/>
            <a:ext cx="53868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3" name="Google Shape;73;p12"/>
          <p:cNvSpPr txBox="1">
            <a:spLocks noGrp="1"/>
          </p:cNvSpPr>
          <p:nvPr>
            <p:ph type="body" idx="3"/>
          </p:nvPr>
        </p:nvSpPr>
        <p:spPr>
          <a:xfrm>
            <a:off x="6193367" y="1535112"/>
            <a:ext cx="53892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4" name="Google Shape;74;p12"/>
          <p:cNvSpPr txBox="1">
            <a:spLocks noGrp="1"/>
          </p:cNvSpPr>
          <p:nvPr>
            <p:ph type="body" idx="4"/>
          </p:nvPr>
        </p:nvSpPr>
        <p:spPr>
          <a:xfrm>
            <a:off x="6193367" y="2174875"/>
            <a:ext cx="53892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5" name="Google Shape;75;p12"/>
          <p:cNvSpPr txBox="1">
            <a:spLocks noGrp="1"/>
          </p:cNvSpPr>
          <p:nvPr>
            <p:ph type="dt" idx="10"/>
          </p:nvPr>
        </p:nvSpPr>
        <p:spPr>
          <a:xfrm>
            <a:off x="609600" y="6356350"/>
            <a:ext cx="28448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2"/>
          <p:cNvSpPr txBox="1">
            <a:spLocks noGrp="1"/>
          </p:cNvSpPr>
          <p:nvPr>
            <p:ph type="ftr" idx="11"/>
          </p:nvPr>
        </p:nvSpPr>
        <p:spPr>
          <a:xfrm>
            <a:off x="4165600" y="6356350"/>
            <a:ext cx="3860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a:off x="609628" y="274339"/>
            <a:ext cx="109728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1pPr>
            <a:lvl2pPr marR="0" lvl="1"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9pPr>
          </a:lstStyle>
          <a:p>
            <a:endParaRPr/>
          </a:p>
        </p:txBody>
      </p:sp>
      <p:sp>
        <p:nvSpPr>
          <p:cNvPr id="79" name="Google Shape;79;p13"/>
          <p:cNvSpPr txBox="1">
            <a:spLocks noGrp="1"/>
          </p:cNvSpPr>
          <p:nvPr>
            <p:ph type="body" idx="1"/>
          </p:nvPr>
        </p:nvSpPr>
        <p:spPr>
          <a:xfrm>
            <a:off x="609628" y="1577359"/>
            <a:ext cx="10972800" cy="276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80" name="Google Shape;80;p13"/>
          <p:cNvSpPr txBox="1">
            <a:spLocks noGrp="1"/>
          </p:cNvSpPr>
          <p:nvPr>
            <p:ph type="ftr" idx="11"/>
          </p:nvPr>
        </p:nvSpPr>
        <p:spPr>
          <a:xfrm>
            <a:off x="4145308" y="6377949"/>
            <a:ext cx="39016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81" name="Google Shape;81;p13"/>
          <p:cNvSpPr txBox="1">
            <a:spLocks noGrp="1"/>
          </p:cNvSpPr>
          <p:nvPr>
            <p:ph type="dt" idx="10"/>
          </p:nvPr>
        </p:nvSpPr>
        <p:spPr>
          <a:xfrm>
            <a:off x="609600" y="6377949"/>
            <a:ext cx="28040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82" name="Google Shape;82;p13"/>
          <p:cNvSpPr txBox="1">
            <a:spLocks noGrp="1"/>
          </p:cNvSpPr>
          <p:nvPr>
            <p:ph type="sldNum" idx="12"/>
          </p:nvPr>
        </p:nvSpPr>
        <p:spPr>
          <a:xfrm>
            <a:off x="8778240" y="6377949"/>
            <a:ext cx="28040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900" b="0" i="0" u="none" strike="noStrike" cap="none">
                <a:solidFill>
                  <a:srgbClr val="888888"/>
                </a:solidFill>
                <a:latin typeface="Calibri"/>
                <a:ea typeface="Calibri"/>
                <a:cs typeface="Calibri"/>
                <a:sym typeface="Calibri"/>
              </a:defRPr>
            </a:lvl1pPr>
            <a:lvl2pPr marL="0" marR="0" lvl="1" indent="0" algn="r" rtl="0">
              <a:spcBef>
                <a:spcPts val="0"/>
              </a:spcBef>
              <a:buNone/>
              <a:defRPr sz="1900" b="0" i="0" u="none" strike="noStrike" cap="none">
                <a:solidFill>
                  <a:srgbClr val="888888"/>
                </a:solidFill>
                <a:latin typeface="Calibri"/>
                <a:ea typeface="Calibri"/>
                <a:cs typeface="Calibri"/>
                <a:sym typeface="Calibri"/>
              </a:defRPr>
            </a:lvl2pPr>
            <a:lvl3pPr marL="0" marR="0" lvl="2" indent="0" algn="r" rtl="0">
              <a:spcBef>
                <a:spcPts val="0"/>
              </a:spcBef>
              <a:buNone/>
              <a:defRPr sz="1900" b="0" i="0" u="none" strike="noStrike" cap="none">
                <a:solidFill>
                  <a:srgbClr val="888888"/>
                </a:solidFill>
                <a:latin typeface="Calibri"/>
                <a:ea typeface="Calibri"/>
                <a:cs typeface="Calibri"/>
                <a:sym typeface="Calibri"/>
              </a:defRPr>
            </a:lvl3pPr>
            <a:lvl4pPr marL="0" marR="0" lvl="3" indent="0" algn="r" rtl="0">
              <a:spcBef>
                <a:spcPts val="0"/>
              </a:spcBef>
              <a:buNone/>
              <a:defRPr sz="1900" b="0" i="0" u="none" strike="noStrike" cap="none">
                <a:solidFill>
                  <a:srgbClr val="888888"/>
                </a:solidFill>
                <a:latin typeface="Calibri"/>
                <a:ea typeface="Calibri"/>
                <a:cs typeface="Calibri"/>
                <a:sym typeface="Calibri"/>
              </a:defRPr>
            </a:lvl4pPr>
            <a:lvl5pPr marL="0" marR="0" lvl="4" indent="0" algn="r" rtl="0">
              <a:spcBef>
                <a:spcPts val="0"/>
              </a:spcBef>
              <a:buNone/>
              <a:defRPr sz="1900" b="0" i="0" u="none" strike="noStrike" cap="none">
                <a:solidFill>
                  <a:srgbClr val="888888"/>
                </a:solidFill>
                <a:latin typeface="Calibri"/>
                <a:ea typeface="Calibri"/>
                <a:cs typeface="Calibri"/>
                <a:sym typeface="Calibri"/>
              </a:defRPr>
            </a:lvl5pPr>
            <a:lvl6pPr marL="0" marR="0" lvl="5" indent="0" algn="r" rtl="0">
              <a:spcBef>
                <a:spcPts val="0"/>
              </a:spcBef>
              <a:buNone/>
              <a:defRPr sz="1900" b="0" i="0" u="none" strike="noStrike" cap="none">
                <a:solidFill>
                  <a:srgbClr val="888888"/>
                </a:solidFill>
                <a:latin typeface="Calibri"/>
                <a:ea typeface="Calibri"/>
                <a:cs typeface="Calibri"/>
                <a:sym typeface="Calibri"/>
              </a:defRPr>
            </a:lvl6pPr>
            <a:lvl7pPr marL="0" marR="0" lvl="6" indent="0" algn="r" rtl="0">
              <a:spcBef>
                <a:spcPts val="0"/>
              </a:spcBef>
              <a:buNone/>
              <a:defRPr sz="1900" b="0" i="0" u="none" strike="noStrike" cap="none">
                <a:solidFill>
                  <a:srgbClr val="888888"/>
                </a:solidFill>
                <a:latin typeface="Calibri"/>
                <a:ea typeface="Calibri"/>
                <a:cs typeface="Calibri"/>
                <a:sym typeface="Calibri"/>
              </a:defRPr>
            </a:lvl7pPr>
            <a:lvl8pPr marL="0" marR="0" lvl="7" indent="0" algn="r" rtl="0">
              <a:spcBef>
                <a:spcPts val="0"/>
              </a:spcBef>
              <a:buNone/>
              <a:defRPr sz="1900" b="0" i="0" u="none" strike="noStrike" cap="none">
                <a:solidFill>
                  <a:srgbClr val="888888"/>
                </a:solidFill>
                <a:latin typeface="Calibri"/>
                <a:ea typeface="Calibri"/>
                <a:cs typeface="Calibri"/>
                <a:sym typeface="Calibri"/>
              </a:defRPr>
            </a:lvl8pPr>
            <a:lvl9pPr marL="0" marR="0" lvl="8" indent="0" algn="r" rtl="0">
              <a:spcBef>
                <a:spcPts val="0"/>
              </a:spcBef>
              <a:buNone/>
              <a:defRPr sz="1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83"/>
        <p:cNvGrpSpPr/>
        <p:nvPr/>
      </p:nvGrpSpPr>
      <p:grpSpPr>
        <a:xfrm>
          <a:off x="0" y="0"/>
          <a:ext cx="0" cy="0"/>
          <a:chOff x="0" y="0"/>
          <a:chExt cx="0" cy="0"/>
        </a:xfrm>
      </p:grpSpPr>
      <p:sp>
        <p:nvSpPr>
          <p:cNvPr id="84" name="Google Shape;84;p14"/>
          <p:cNvSpPr txBox="1">
            <a:spLocks noGrp="1"/>
          </p:cNvSpPr>
          <p:nvPr>
            <p:ph type="ftr" idx="11"/>
          </p:nvPr>
        </p:nvSpPr>
        <p:spPr>
          <a:xfrm>
            <a:off x="4145308" y="6377949"/>
            <a:ext cx="39016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85" name="Google Shape;85;p14"/>
          <p:cNvSpPr txBox="1">
            <a:spLocks noGrp="1"/>
          </p:cNvSpPr>
          <p:nvPr>
            <p:ph type="dt" idx="10"/>
          </p:nvPr>
        </p:nvSpPr>
        <p:spPr>
          <a:xfrm>
            <a:off x="609600" y="6377949"/>
            <a:ext cx="28040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86" name="Google Shape;86;p14"/>
          <p:cNvSpPr txBox="1">
            <a:spLocks noGrp="1"/>
          </p:cNvSpPr>
          <p:nvPr>
            <p:ph type="sldNum" idx="12"/>
          </p:nvPr>
        </p:nvSpPr>
        <p:spPr>
          <a:xfrm>
            <a:off x="8778240" y="6377949"/>
            <a:ext cx="28040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900" b="0" i="0" u="none" strike="noStrike" cap="none">
                <a:solidFill>
                  <a:srgbClr val="888888"/>
                </a:solidFill>
                <a:latin typeface="Calibri"/>
                <a:ea typeface="Calibri"/>
                <a:cs typeface="Calibri"/>
                <a:sym typeface="Calibri"/>
              </a:defRPr>
            </a:lvl1pPr>
            <a:lvl2pPr marL="0" marR="0" lvl="1" indent="0" algn="r" rtl="0">
              <a:spcBef>
                <a:spcPts val="0"/>
              </a:spcBef>
              <a:buNone/>
              <a:defRPr sz="1900" b="0" i="0" u="none" strike="noStrike" cap="none">
                <a:solidFill>
                  <a:srgbClr val="888888"/>
                </a:solidFill>
                <a:latin typeface="Calibri"/>
                <a:ea typeface="Calibri"/>
                <a:cs typeface="Calibri"/>
                <a:sym typeface="Calibri"/>
              </a:defRPr>
            </a:lvl2pPr>
            <a:lvl3pPr marL="0" marR="0" lvl="2" indent="0" algn="r" rtl="0">
              <a:spcBef>
                <a:spcPts val="0"/>
              </a:spcBef>
              <a:buNone/>
              <a:defRPr sz="1900" b="0" i="0" u="none" strike="noStrike" cap="none">
                <a:solidFill>
                  <a:srgbClr val="888888"/>
                </a:solidFill>
                <a:latin typeface="Calibri"/>
                <a:ea typeface="Calibri"/>
                <a:cs typeface="Calibri"/>
                <a:sym typeface="Calibri"/>
              </a:defRPr>
            </a:lvl3pPr>
            <a:lvl4pPr marL="0" marR="0" lvl="3" indent="0" algn="r" rtl="0">
              <a:spcBef>
                <a:spcPts val="0"/>
              </a:spcBef>
              <a:buNone/>
              <a:defRPr sz="1900" b="0" i="0" u="none" strike="noStrike" cap="none">
                <a:solidFill>
                  <a:srgbClr val="888888"/>
                </a:solidFill>
                <a:latin typeface="Calibri"/>
                <a:ea typeface="Calibri"/>
                <a:cs typeface="Calibri"/>
                <a:sym typeface="Calibri"/>
              </a:defRPr>
            </a:lvl4pPr>
            <a:lvl5pPr marL="0" marR="0" lvl="4" indent="0" algn="r" rtl="0">
              <a:spcBef>
                <a:spcPts val="0"/>
              </a:spcBef>
              <a:buNone/>
              <a:defRPr sz="1900" b="0" i="0" u="none" strike="noStrike" cap="none">
                <a:solidFill>
                  <a:srgbClr val="888888"/>
                </a:solidFill>
                <a:latin typeface="Calibri"/>
                <a:ea typeface="Calibri"/>
                <a:cs typeface="Calibri"/>
                <a:sym typeface="Calibri"/>
              </a:defRPr>
            </a:lvl5pPr>
            <a:lvl6pPr marL="0" marR="0" lvl="5" indent="0" algn="r" rtl="0">
              <a:spcBef>
                <a:spcPts val="0"/>
              </a:spcBef>
              <a:buNone/>
              <a:defRPr sz="1900" b="0" i="0" u="none" strike="noStrike" cap="none">
                <a:solidFill>
                  <a:srgbClr val="888888"/>
                </a:solidFill>
                <a:latin typeface="Calibri"/>
                <a:ea typeface="Calibri"/>
                <a:cs typeface="Calibri"/>
                <a:sym typeface="Calibri"/>
              </a:defRPr>
            </a:lvl6pPr>
            <a:lvl7pPr marL="0" marR="0" lvl="6" indent="0" algn="r" rtl="0">
              <a:spcBef>
                <a:spcPts val="0"/>
              </a:spcBef>
              <a:buNone/>
              <a:defRPr sz="1900" b="0" i="0" u="none" strike="noStrike" cap="none">
                <a:solidFill>
                  <a:srgbClr val="888888"/>
                </a:solidFill>
                <a:latin typeface="Calibri"/>
                <a:ea typeface="Calibri"/>
                <a:cs typeface="Calibri"/>
                <a:sym typeface="Calibri"/>
              </a:defRPr>
            </a:lvl7pPr>
            <a:lvl8pPr marL="0" marR="0" lvl="7" indent="0" algn="r" rtl="0">
              <a:spcBef>
                <a:spcPts val="0"/>
              </a:spcBef>
              <a:buNone/>
              <a:defRPr sz="1900" b="0" i="0" u="none" strike="noStrike" cap="none">
                <a:solidFill>
                  <a:srgbClr val="888888"/>
                </a:solidFill>
                <a:latin typeface="Calibri"/>
                <a:ea typeface="Calibri"/>
                <a:cs typeface="Calibri"/>
                <a:sym typeface="Calibri"/>
              </a:defRPr>
            </a:lvl8pPr>
            <a:lvl9pPr marL="0" marR="0" lvl="8" indent="0" algn="r" rtl="0">
              <a:spcBef>
                <a:spcPts val="0"/>
              </a:spcBef>
              <a:buNone/>
              <a:defRPr sz="1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87"/>
        <p:cNvGrpSpPr/>
        <p:nvPr/>
      </p:nvGrpSpPr>
      <p:grpSpPr>
        <a:xfrm>
          <a:off x="0" y="0"/>
          <a:ext cx="0" cy="0"/>
          <a:chOff x="0" y="0"/>
          <a:chExt cx="0" cy="0"/>
        </a:xfrm>
      </p:grpSpPr>
      <p:sp>
        <p:nvSpPr>
          <p:cNvPr id="88" name="Google Shape;88;p15"/>
          <p:cNvSpPr txBox="1">
            <a:spLocks noGrp="1"/>
          </p:cNvSpPr>
          <p:nvPr>
            <p:ph type="ctrTitle"/>
          </p:nvPr>
        </p:nvSpPr>
        <p:spPr>
          <a:xfrm>
            <a:off x="914400" y="2125986"/>
            <a:ext cx="10363200" cy="276999"/>
          </a:xfrm>
          <a:prstGeom prst="rect">
            <a:avLst/>
          </a:prstGeom>
          <a:noFill/>
          <a:ln>
            <a:noFill/>
          </a:ln>
        </p:spPr>
        <p:txBody>
          <a:bodyPr spcFirstLastPara="1" wrap="square" lIns="0" tIns="0" rIns="0" bIns="0" anchor="t" anchorCtr="0"/>
          <a:lstStyle>
            <a:lvl1pPr marR="0" lvl="0" algn="ct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R="0" lvl="1"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89" name="Google Shape;89;p15"/>
          <p:cNvSpPr txBox="1">
            <a:spLocks noGrp="1"/>
          </p:cNvSpPr>
          <p:nvPr>
            <p:ph type="subTitle" idx="1"/>
          </p:nvPr>
        </p:nvSpPr>
        <p:spPr>
          <a:xfrm>
            <a:off x="1828807" y="3840485"/>
            <a:ext cx="8534399" cy="276999"/>
          </a:xfrm>
          <a:prstGeom prst="rect">
            <a:avLst/>
          </a:prstGeom>
          <a:noFill/>
          <a:ln>
            <a:noFill/>
          </a:ln>
        </p:spPr>
        <p:txBody>
          <a:bodyPr spcFirstLastPara="1" wrap="square" lIns="0" tIns="0" rIns="0" bIns="0" anchor="t" anchorCtr="0"/>
          <a:lstStyle>
            <a:lvl1pPr marR="0" lvl="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1pPr>
            <a:lvl2pPr marR="0" lvl="1"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R="0" lvl="4"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90" name="Google Shape;90;p15"/>
          <p:cNvSpPr txBox="1">
            <a:spLocks noGrp="1"/>
          </p:cNvSpPr>
          <p:nvPr>
            <p:ph type="ftr" idx="11"/>
          </p:nvPr>
        </p:nvSpPr>
        <p:spPr>
          <a:xfrm>
            <a:off x="4144821" y="6377554"/>
            <a:ext cx="3902400" cy="276900"/>
          </a:xfrm>
          <a:prstGeom prst="rect">
            <a:avLst/>
          </a:prstGeom>
          <a:noFill/>
          <a:ln>
            <a:noFill/>
          </a:ln>
        </p:spPr>
        <p:txBody>
          <a:bodyPr spcFirstLastPara="1" wrap="square" lIns="0" tIns="0" rIns="0" bIns="0"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91" name="Google Shape;91;p15"/>
          <p:cNvSpPr txBox="1">
            <a:spLocks noGrp="1"/>
          </p:cNvSpPr>
          <p:nvPr>
            <p:ph type="dt" idx="10"/>
          </p:nvPr>
        </p:nvSpPr>
        <p:spPr>
          <a:xfrm>
            <a:off x="609991" y="6377554"/>
            <a:ext cx="2803600" cy="2769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92" name="Google Shape;92;p15"/>
          <p:cNvSpPr txBox="1">
            <a:spLocks noGrp="1"/>
          </p:cNvSpPr>
          <p:nvPr>
            <p:ph type="sldNum" idx="12"/>
          </p:nvPr>
        </p:nvSpPr>
        <p:spPr>
          <a:xfrm>
            <a:off x="8778399" y="6377554"/>
            <a:ext cx="28036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b="0" i="0" u="none" strike="noStrike" cap="none">
                <a:solidFill>
                  <a:srgbClr val="888888"/>
                </a:solidFill>
                <a:latin typeface="Arial"/>
                <a:ea typeface="Arial"/>
                <a:cs typeface="Arial"/>
                <a:sym typeface="Arial"/>
              </a:defRPr>
            </a:lvl1pPr>
            <a:lvl2pPr marL="0" marR="0" lvl="1" indent="0" algn="r" rtl="0">
              <a:spcBef>
                <a:spcPts val="0"/>
              </a:spcBef>
              <a:buNone/>
              <a:defRPr sz="1800" b="0" i="0" u="none" strike="noStrike" cap="none">
                <a:solidFill>
                  <a:srgbClr val="888888"/>
                </a:solidFill>
                <a:latin typeface="Arial"/>
                <a:ea typeface="Arial"/>
                <a:cs typeface="Arial"/>
                <a:sym typeface="Arial"/>
              </a:defRPr>
            </a:lvl2pPr>
            <a:lvl3pPr marL="0" marR="0" lvl="2" indent="0" algn="r" rtl="0">
              <a:spcBef>
                <a:spcPts val="0"/>
              </a:spcBef>
              <a:buNone/>
              <a:defRPr sz="1800" b="0" i="0" u="none" strike="noStrike" cap="none">
                <a:solidFill>
                  <a:srgbClr val="888888"/>
                </a:solidFill>
                <a:latin typeface="Arial"/>
                <a:ea typeface="Arial"/>
                <a:cs typeface="Arial"/>
                <a:sym typeface="Arial"/>
              </a:defRPr>
            </a:lvl3pPr>
            <a:lvl4pPr marL="0" marR="0" lvl="3" indent="0" algn="r" rtl="0">
              <a:spcBef>
                <a:spcPts val="0"/>
              </a:spcBef>
              <a:buNone/>
              <a:defRPr sz="1800" b="0" i="0" u="none" strike="noStrike" cap="none">
                <a:solidFill>
                  <a:srgbClr val="888888"/>
                </a:solidFill>
                <a:latin typeface="Arial"/>
                <a:ea typeface="Arial"/>
                <a:cs typeface="Arial"/>
                <a:sym typeface="Arial"/>
              </a:defRPr>
            </a:lvl4pPr>
            <a:lvl5pPr marL="0" marR="0" lvl="4" indent="0" algn="r" rtl="0">
              <a:spcBef>
                <a:spcPts val="0"/>
              </a:spcBef>
              <a:buNone/>
              <a:defRPr sz="1800" b="0" i="0" u="none" strike="noStrike" cap="none">
                <a:solidFill>
                  <a:srgbClr val="888888"/>
                </a:solidFill>
                <a:latin typeface="Arial"/>
                <a:ea typeface="Arial"/>
                <a:cs typeface="Arial"/>
                <a:sym typeface="Arial"/>
              </a:defRPr>
            </a:lvl5pPr>
            <a:lvl6pPr marL="0" marR="0" lvl="5" indent="0" algn="r" rtl="0">
              <a:spcBef>
                <a:spcPts val="0"/>
              </a:spcBef>
              <a:buNone/>
              <a:defRPr sz="1800" b="0" i="0" u="none" strike="noStrike" cap="none">
                <a:solidFill>
                  <a:srgbClr val="888888"/>
                </a:solidFill>
                <a:latin typeface="Arial"/>
                <a:ea typeface="Arial"/>
                <a:cs typeface="Arial"/>
                <a:sym typeface="Arial"/>
              </a:defRPr>
            </a:lvl6pPr>
            <a:lvl7pPr marL="0" marR="0" lvl="6" indent="0" algn="r" rtl="0">
              <a:spcBef>
                <a:spcPts val="0"/>
              </a:spcBef>
              <a:buNone/>
              <a:defRPr sz="1800" b="0" i="0" u="none" strike="noStrike" cap="none">
                <a:solidFill>
                  <a:srgbClr val="888888"/>
                </a:solidFill>
                <a:latin typeface="Arial"/>
                <a:ea typeface="Arial"/>
                <a:cs typeface="Arial"/>
                <a:sym typeface="Arial"/>
              </a:defRPr>
            </a:lvl7pPr>
            <a:lvl8pPr marL="0" marR="0" lvl="7" indent="0" algn="r" rtl="0">
              <a:spcBef>
                <a:spcPts val="0"/>
              </a:spcBef>
              <a:buNone/>
              <a:defRPr sz="1800" b="0" i="0" u="none" strike="noStrike" cap="none">
                <a:solidFill>
                  <a:srgbClr val="888888"/>
                </a:solidFill>
                <a:latin typeface="Arial"/>
                <a:ea typeface="Arial"/>
                <a:cs typeface="Arial"/>
                <a:sym typeface="Arial"/>
              </a:defRPr>
            </a:lvl8pPr>
            <a:lvl9pPr marL="0" marR="0" lvl="8" indent="0" algn="r" rtl="0">
              <a:spcBef>
                <a:spcPts val="0"/>
              </a:spcBef>
              <a:buNone/>
              <a:defRPr sz="18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93"/>
        <p:cNvGrpSpPr/>
        <p:nvPr/>
      </p:nvGrpSpPr>
      <p:grpSpPr>
        <a:xfrm>
          <a:off x="0" y="0"/>
          <a:ext cx="0" cy="0"/>
          <a:chOff x="0" y="0"/>
          <a:chExt cx="0" cy="0"/>
        </a:xfrm>
      </p:grpSpPr>
      <p:sp>
        <p:nvSpPr>
          <p:cNvPr id="94" name="Google Shape;94;p16"/>
          <p:cNvSpPr txBox="1">
            <a:spLocks noGrp="1"/>
          </p:cNvSpPr>
          <p:nvPr>
            <p:ph type="title"/>
          </p:nvPr>
        </p:nvSpPr>
        <p:spPr>
          <a:xfrm>
            <a:off x="610003" y="274558"/>
            <a:ext cx="10972000" cy="276900"/>
          </a:xfrm>
          <a:prstGeom prst="rect">
            <a:avLst/>
          </a:prstGeom>
          <a:noFill/>
          <a:ln>
            <a:noFill/>
          </a:ln>
        </p:spPr>
        <p:txBody>
          <a:bodyPr spcFirstLastPara="1" wrap="square" lIns="0" tIns="0" rIns="0" bIns="0" anchor="t" anchorCtr="0"/>
          <a:lstStyle>
            <a:lvl1pPr marR="0" lvl="0" algn="ct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R="0" lvl="1"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95" name="Google Shape;95;p16"/>
          <p:cNvSpPr txBox="1">
            <a:spLocks noGrp="1"/>
          </p:cNvSpPr>
          <p:nvPr>
            <p:ph type="body" idx="1"/>
          </p:nvPr>
        </p:nvSpPr>
        <p:spPr>
          <a:xfrm>
            <a:off x="609600" y="1577345"/>
            <a:ext cx="5303520" cy="276999"/>
          </a:xfrm>
          <a:prstGeom prst="rect">
            <a:avLst/>
          </a:prstGeom>
          <a:noFill/>
          <a:ln>
            <a:noFill/>
          </a:ln>
        </p:spPr>
        <p:txBody>
          <a:bodyPr spcFirstLastPara="1" wrap="square" lIns="0" tIns="0" rIns="0" bIns="0" anchor="t" anchorCtr="0"/>
          <a:lstStyle>
            <a:lvl1pPr marL="457200" marR="0" lvl="0"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96" name="Google Shape;96;p16"/>
          <p:cNvSpPr txBox="1">
            <a:spLocks noGrp="1"/>
          </p:cNvSpPr>
          <p:nvPr>
            <p:ph type="body" idx="2"/>
          </p:nvPr>
        </p:nvSpPr>
        <p:spPr>
          <a:xfrm>
            <a:off x="6278879" y="1577345"/>
            <a:ext cx="5303520" cy="276999"/>
          </a:xfrm>
          <a:prstGeom prst="rect">
            <a:avLst/>
          </a:prstGeom>
          <a:noFill/>
          <a:ln>
            <a:noFill/>
          </a:ln>
        </p:spPr>
        <p:txBody>
          <a:bodyPr spcFirstLastPara="1" wrap="square" lIns="0" tIns="0" rIns="0" bIns="0" anchor="t" anchorCtr="0"/>
          <a:lstStyle>
            <a:lvl1pPr marL="457200" marR="0" lvl="0"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97" name="Google Shape;97;p16"/>
          <p:cNvSpPr txBox="1">
            <a:spLocks noGrp="1"/>
          </p:cNvSpPr>
          <p:nvPr>
            <p:ph type="ftr" idx="11"/>
          </p:nvPr>
        </p:nvSpPr>
        <p:spPr>
          <a:xfrm>
            <a:off x="4144821" y="6377554"/>
            <a:ext cx="3902400" cy="276900"/>
          </a:xfrm>
          <a:prstGeom prst="rect">
            <a:avLst/>
          </a:prstGeom>
          <a:noFill/>
          <a:ln>
            <a:noFill/>
          </a:ln>
        </p:spPr>
        <p:txBody>
          <a:bodyPr spcFirstLastPara="1" wrap="square" lIns="0" tIns="0" rIns="0" bIns="0"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98" name="Google Shape;98;p16"/>
          <p:cNvSpPr txBox="1">
            <a:spLocks noGrp="1"/>
          </p:cNvSpPr>
          <p:nvPr>
            <p:ph type="dt" idx="10"/>
          </p:nvPr>
        </p:nvSpPr>
        <p:spPr>
          <a:xfrm>
            <a:off x="609991" y="6377554"/>
            <a:ext cx="2803600" cy="2769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99" name="Google Shape;99;p16"/>
          <p:cNvSpPr txBox="1">
            <a:spLocks noGrp="1"/>
          </p:cNvSpPr>
          <p:nvPr>
            <p:ph type="sldNum" idx="12"/>
          </p:nvPr>
        </p:nvSpPr>
        <p:spPr>
          <a:xfrm>
            <a:off x="8778399" y="6377554"/>
            <a:ext cx="28036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b="0" i="0" u="none" strike="noStrike" cap="none">
                <a:solidFill>
                  <a:srgbClr val="888888"/>
                </a:solidFill>
                <a:latin typeface="Arial"/>
                <a:ea typeface="Arial"/>
                <a:cs typeface="Arial"/>
                <a:sym typeface="Arial"/>
              </a:defRPr>
            </a:lvl1pPr>
            <a:lvl2pPr marL="0" marR="0" lvl="1" indent="0" algn="r" rtl="0">
              <a:spcBef>
                <a:spcPts val="0"/>
              </a:spcBef>
              <a:buNone/>
              <a:defRPr sz="1800" b="0" i="0" u="none" strike="noStrike" cap="none">
                <a:solidFill>
                  <a:srgbClr val="888888"/>
                </a:solidFill>
                <a:latin typeface="Arial"/>
                <a:ea typeface="Arial"/>
                <a:cs typeface="Arial"/>
                <a:sym typeface="Arial"/>
              </a:defRPr>
            </a:lvl2pPr>
            <a:lvl3pPr marL="0" marR="0" lvl="2" indent="0" algn="r" rtl="0">
              <a:spcBef>
                <a:spcPts val="0"/>
              </a:spcBef>
              <a:buNone/>
              <a:defRPr sz="1800" b="0" i="0" u="none" strike="noStrike" cap="none">
                <a:solidFill>
                  <a:srgbClr val="888888"/>
                </a:solidFill>
                <a:latin typeface="Arial"/>
                <a:ea typeface="Arial"/>
                <a:cs typeface="Arial"/>
                <a:sym typeface="Arial"/>
              </a:defRPr>
            </a:lvl3pPr>
            <a:lvl4pPr marL="0" marR="0" lvl="3" indent="0" algn="r" rtl="0">
              <a:spcBef>
                <a:spcPts val="0"/>
              </a:spcBef>
              <a:buNone/>
              <a:defRPr sz="1800" b="0" i="0" u="none" strike="noStrike" cap="none">
                <a:solidFill>
                  <a:srgbClr val="888888"/>
                </a:solidFill>
                <a:latin typeface="Arial"/>
                <a:ea typeface="Arial"/>
                <a:cs typeface="Arial"/>
                <a:sym typeface="Arial"/>
              </a:defRPr>
            </a:lvl4pPr>
            <a:lvl5pPr marL="0" marR="0" lvl="4" indent="0" algn="r" rtl="0">
              <a:spcBef>
                <a:spcPts val="0"/>
              </a:spcBef>
              <a:buNone/>
              <a:defRPr sz="1800" b="0" i="0" u="none" strike="noStrike" cap="none">
                <a:solidFill>
                  <a:srgbClr val="888888"/>
                </a:solidFill>
                <a:latin typeface="Arial"/>
                <a:ea typeface="Arial"/>
                <a:cs typeface="Arial"/>
                <a:sym typeface="Arial"/>
              </a:defRPr>
            </a:lvl5pPr>
            <a:lvl6pPr marL="0" marR="0" lvl="5" indent="0" algn="r" rtl="0">
              <a:spcBef>
                <a:spcPts val="0"/>
              </a:spcBef>
              <a:buNone/>
              <a:defRPr sz="1800" b="0" i="0" u="none" strike="noStrike" cap="none">
                <a:solidFill>
                  <a:srgbClr val="888888"/>
                </a:solidFill>
                <a:latin typeface="Arial"/>
                <a:ea typeface="Arial"/>
                <a:cs typeface="Arial"/>
                <a:sym typeface="Arial"/>
              </a:defRPr>
            </a:lvl6pPr>
            <a:lvl7pPr marL="0" marR="0" lvl="6" indent="0" algn="r" rtl="0">
              <a:spcBef>
                <a:spcPts val="0"/>
              </a:spcBef>
              <a:buNone/>
              <a:defRPr sz="1800" b="0" i="0" u="none" strike="noStrike" cap="none">
                <a:solidFill>
                  <a:srgbClr val="888888"/>
                </a:solidFill>
                <a:latin typeface="Arial"/>
                <a:ea typeface="Arial"/>
                <a:cs typeface="Arial"/>
                <a:sym typeface="Arial"/>
              </a:defRPr>
            </a:lvl7pPr>
            <a:lvl8pPr marL="0" marR="0" lvl="7" indent="0" algn="r" rtl="0">
              <a:spcBef>
                <a:spcPts val="0"/>
              </a:spcBef>
              <a:buNone/>
              <a:defRPr sz="1800" b="0" i="0" u="none" strike="noStrike" cap="none">
                <a:solidFill>
                  <a:srgbClr val="888888"/>
                </a:solidFill>
                <a:latin typeface="Arial"/>
                <a:ea typeface="Arial"/>
                <a:cs typeface="Arial"/>
                <a:sym typeface="Arial"/>
              </a:defRPr>
            </a:lvl8pPr>
            <a:lvl9pPr marL="0" marR="0" lvl="8" indent="0" algn="r" rtl="0">
              <a:spcBef>
                <a:spcPts val="0"/>
              </a:spcBef>
              <a:buNone/>
              <a:defRPr sz="18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spectAbility Title Slide">
  <p:cSld name="RespectAbility Title Slide">
    <p:spTree>
      <p:nvGrpSpPr>
        <p:cNvPr id="1" name="Shape 104"/>
        <p:cNvGrpSpPr/>
        <p:nvPr/>
      </p:nvGrpSpPr>
      <p:grpSpPr>
        <a:xfrm>
          <a:off x="0" y="0"/>
          <a:ext cx="0" cy="0"/>
          <a:chOff x="0" y="0"/>
          <a:chExt cx="0" cy="0"/>
        </a:xfrm>
      </p:grpSpPr>
      <p:pic>
        <p:nvPicPr>
          <p:cNvPr id="105" name="Google Shape;105;p18"/>
          <p:cNvPicPr preferRelativeResize="0"/>
          <p:nvPr/>
        </p:nvPicPr>
        <p:blipFill rotWithShape="1">
          <a:blip r:embed="rId2">
            <a:alphaModFix/>
          </a:blip>
          <a:srcRect/>
          <a:stretch/>
        </p:blipFill>
        <p:spPr>
          <a:xfrm>
            <a:off x="-129119" y="6303966"/>
            <a:ext cx="3403083" cy="650767"/>
          </a:xfrm>
          <a:prstGeom prst="rect">
            <a:avLst/>
          </a:prstGeom>
          <a:noFill/>
          <a:ln>
            <a:noFill/>
          </a:ln>
        </p:spPr>
      </p:pic>
      <p:sp>
        <p:nvSpPr>
          <p:cNvPr id="106" name="Google Shape;106;p18"/>
          <p:cNvSpPr/>
          <p:nvPr/>
        </p:nvSpPr>
        <p:spPr>
          <a:xfrm>
            <a:off x="4368800" y="6400800"/>
            <a:ext cx="7823100" cy="457200"/>
          </a:xfrm>
          <a:prstGeom prst="rect">
            <a:avLst/>
          </a:prstGeom>
          <a:solidFill>
            <a:srgbClr val="FF0000"/>
          </a:solidFill>
          <a:ln w="25400" cap="flat" cmpd="sng">
            <a:solidFill>
              <a:srgbClr val="FF0000"/>
            </a:solidFill>
            <a:prstDash val="solid"/>
            <a:round/>
            <a:headEnd type="none" w="sm" len="sm"/>
            <a:tailEnd type="none" w="sm" len="sm"/>
          </a:ln>
        </p:spPr>
        <p:txBody>
          <a:bodyPr spcFirstLastPara="1" wrap="square" lIns="91250" tIns="45600" rIns="91250" bIns="456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Verdana"/>
              <a:ea typeface="Verdana"/>
              <a:cs typeface="Verdana"/>
              <a:sym typeface="Verdana"/>
            </a:endParaRPr>
          </a:p>
        </p:txBody>
      </p:sp>
      <p:sp>
        <p:nvSpPr>
          <p:cNvPr id="107" name="Google Shape;107;p18"/>
          <p:cNvSpPr/>
          <p:nvPr/>
        </p:nvSpPr>
        <p:spPr>
          <a:xfrm>
            <a:off x="11415185" y="6445256"/>
            <a:ext cx="770400" cy="366600"/>
          </a:xfrm>
          <a:prstGeom prst="rect">
            <a:avLst/>
          </a:prstGeom>
          <a:noFill/>
          <a:ln>
            <a:noFill/>
          </a:ln>
        </p:spPr>
        <p:txBody>
          <a:bodyPr spcFirstLastPara="1" wrap="square" lIns="91250" tIns="45600" rIns="91250" bIns="45600" anchor="t" anchorCtr="0">
            <a:noAutofit/>
          </a:bodyPr>
          <a:lstStyle/>
          <a:p>
            <a:pPr marL="0" marR="0" lvl="0" indent="0" algn="l" rtl="0">
              <a:lnSpc>
                <a:spcPct val="100000"/>
              </a:lnSpc>
              <a:spcBef>
                <a:spcPts val="0"/>
              </a:spcBef>
              <a:spcAft>
                <a:spcPts val="0"/>
              </a:spcAft>
              <a:buClr>
                <a:srgbClr val="003399"/>
              </a:buClr>
              <a:buSzPts val="475"/>
              <a:buFont typeface="Verdana"/>
              <a:buNone/>
            </a:pPr>
            <a:fld id="{00000000-1234-1234-1234-123412341234}" type="slidenum">
              <a:rPr lang="en-US" sz="1900" b="0" i="0" u="none" strike="noStrike" cap="none">
                <a:solidFill>
                  <a:srgbClr val="003399"/>
                </a:solidFill>
                <a:latin typeface="Verdana"/>
                <a:ea typeface="Verdana"/>
                <a:cs typeface="Verdana"/>
                <a:sym typeface="Verdana"/>
              </a:rPr>
              <a:t>‹#›</a:t>
            </a:fld>
            <a:endParaRPr sz="1900" b="0" i="0" u="none" strike="noStrike" cap="none">
              <a:solidFill>
                <a:srgbClr val="003399"/>
              </a:solidFill>
              <a:latin typeface="Verdana"/>
              <a:ea typeface="Verdana"/>
              <a:cs typeface="Verdana"/>
              <a:sym typeface="Verdana"/>
            </a:endParaRPr>
          </a:p>
        </p:txBody>
      </p:sp>
      <p:sp>
        <p:nvSpPr>
          <p:cNvPr id="108" name="Google Shape;108;p18"/>
          <p:cNvSpPr/>
          <p:nvPr/>
        </p:nvSpPr>
        <p:spPr>
          <a:xfrm>
            <a:off x="0" y="6324618"/>
            <a:ext cx="12192000" cy="5334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250" tIns="45600" rIns="91250" bIns="456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Verdana"/>
              <a:ea typeface="Verdana"/>
              <a:cs typeface="Verdana"/>
              <a:sym typeface="Verdana"/>
            </a:endParaRPr>
          </a:p>
        </p:txBody>
      </p:sp>
      <p:sp>
        <p:nvSpPr>
          <p:cNvPr id="109" name="Google Shape;109;p18"/>
          <p:cNvSpPr txBox="1">
            <a:spLocks noGrp="1"/>
          </p:cNvSpPr>
          <p:nvPr>
            <p:ph type="subTitle" idx="1"/>
          </p:nvPr>
        </p:nvSpPr>
        <p:spPr>
          <a:xfrm>
            <a:off x="1828824" y="4343418"/>
            <a:ext cx="8534400" cy="1066800"/>
          </a:xfrm>
          <a:prstGeom prst="rect">
            <a:avLst/>
          </a:prstGeom>
          <a:noFill/>
          <a:ln>
            <a:noFill/>
          </a:ln>
        </p:spPr>
        <p:txBody>
          <a:bodyPr spcFirstLastPara="1" wrap="square" lIns="91400" tIns="91400" rIns="91400" bIns="91400" anchor="t" anchorCtr="0"/>
          <a:lstStyle>
            <a:lvl1pPr marR="0" lvl="0" algn="ctr" rtl="0">
              <a:lnSpc>
                <a:spcPct val="100000"/>
              </a:lnSpc>
              <a:spcBef>
                <a:spcPts val="36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
        <p:cNvGrpSpPr/>
        <p:nvPr/>
      </p:nvGrpSpPr>
      <p:grpSpPr>
        <a:xfrm>
          <a:off x="0" y="0"/>
          <a:ext cx="0" cy="0"/>
          <a:chOff x="0" y="0"/>
          <a:chExt cx="0" cy="0"/>
        </a:xfrm>
      </p:grpSpPr>
      <p:sp>
        <p:nvSpPr>
          <p:cNvPr id="111" name="Google Shape;111;p19"/>
          <p:cNvSpPr txBox="1">
            <a:spLocks noGrp="1"/>
          </p:cNvSpPr>
          <p:nvPr>
            <p:ph type="ctrTitle"/>
          </p:nvPr>
        </p:nvSpPr>
        <p:spPr>
          <a:xfrm>
            <a:off x="914400" y="2130430"/>
            <a:ext cx="10363200" cy="1470000"/>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900"/>
              <a:buFont typeface="Arial"/>
              <a:buNone/>
              <a:defRPr sz="1900"/>
            </a:lvl2pPr>
            <a:lvl3pPr lvl="2" rtl="0">
              <a:spcBef>
                <a:spcPts val="0"/>
              </a:spcBef>
              <a:spcAft>
                <a:spcPts val="0"/>
              </a:spcAft>
              <a:buSzPts val="1900"/>
              <a:buFont typeface="Arial"/>
              <a:buNone/>
              <a:defRPr sz="1900"/>
            </a:lvl3pPr>
            <a:lvl4pPr lvl="3" rtl="0">
              <a:spcBef>
                <a:spcPts val="0"/>
              </a:spcBef>
              <a:spcAft>
                <a:spcPts val="0"/>
              </a:spcAft>
              <a:buSzPts val="1900"/>
              <a:buFont typeface="Arial"/>
              <a:buNone/>
              <a:defRPr sz="1900"/>
            </a:lvl4pPr>
            <a:lvl5pPr lvl="4" rtl="0">
              <a:spcBef>
                <a:spcPts val="0"/>
              </a:spcBef>
              <a:spcAft>
                <a:spcPts val="0"/>
              </a:spcAft>
              <a:buSzPts val="1900"/>
              <a:buFont typeface="Arial"/>
              <a:buNone/>
              <a:defRPr sz="1900"/>
            </a:lvl5pPr>
            <a:lvl6pPr lvl="5" rtl="0">
              <a:spcBef>
                <a:spcPts val="0"/>
              </a:spcBef>
              <a:spcAft>
                <a:spcPts val="0"/>
              </a:spcAft>
              <a:buSzPts val="1900"/>
              <a:buFont typeface="Arial"/>
              <a:buNone/>
              <a:defRPr sz="1900"/>
            </a:lvl6pPr>
            <a:lvl7pPr lvl="6" rtl="0">
              <a:spcBef>
                <a:spcPts val="0"/>
              </a:spcBef>
              <a:spcAft>
                <a:spcPts val="0"/>
              </a:spcAft>
              <a:buSzPts val="1900"/>
              <a:buFont typeface="Arial"/>
              <a:buNone/>
              <a:defRPr sz="1900"/>
            </a:lvl7pPr>
            <a:lvl8pPr lvl="7" rtl="0">
              <a:spcBef>
                <a:spcPts val="0"/>
              </a:spcBef>
              <a:spcAft>
                <a:spcPts val="0"/>
              </a:spcAft>
              <a:buSzPts val="1900"/>
              <a:buFont typeface="Arial"/>
              <a:buNone/>
              <a:defRPr sz="1900"/>
            </a:lvl8pPr>
            <a:lvl9pPr lvl="8" rtl="0">
              <a:spcBef>
                <a:spcPts val="0"/>
              </a:spcBef>
              <a:spcAft>
                <a:spcPts val="0"/>
              </a:spcAft>
              <a:buSzPts val="1900"/>
              <a:buFont typeface="Arial"/>
              <a:buNone/>
              <a:defRPr sz="1900"/>
            </a:lvl9pPr>
          </a:lstStyle>
          <a:p>
            <a:endParaRPr/>
          </a:p>
        </p:txBody>
      </p:sp>
      <p:sp>
        <p:nvSpPr>
          <p:cNvPr id="112" name="Google Shape;112;p19"/>
          <p:cNvSpPr txBox="1">
            <a:spLocks noGrp="1"/>
          </p:cNvSpPr>
          <p:nvPr>
            <p:ph type="subTitle" idx="1"/>
          </p:nvPr>
        </p:nvSpPr>
        <p:spPr>
          <a:xfrm>
            <a:off x="1828824" y="3886200"/>
            <a:ext cx="8534400" cy="1752600"/>
          </a:xfrm>
          <a:prstGeom prst="rect">
            <a:avLst/>
          </a:prstGeom>
          <a:noFill/>
          <a:ln>
            <a:noFill/>
          </a:ln>
        </p:spPr>
        <p:txBody>
          <a:bodyPr spcFirstLastPara="1" wrap="square" lIns="91400" tIns="91400" rIns="91400" bIns="91400"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13" name="Google Shape;113;p19"/>
          <p:cNvSpPr txBox="1">
            <a:spLocks noGrp="1"/>
          </p:cNvSpPr>
          <p:nvPr>
            <p:ph type="dt" idx="10"/>
          </p:nvPr>
        </p:nvSpPr>
        <p:spPr>
          <a:xfrm>
            <a:off x="609607" y="6356352"/>
            <a:ext cx="2844900" cy="365100"/>
          </a:xfrm>
          <a:prstGeom prst="rect">
            <a:avLst/>
          </a:prstGeom>
          <a:noFill/>
          <a:ln>
            <a:noFill/>
          </a:ln>
        </p:spPr>
        <p:txBody>
          <a:bodyPr spcFirstLastPara="1" wrap="square" lIns="91400" tIns="91400" rIns="91400" bIns="91400"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14" name="Google Shape;114;p19"/>
          <p:cNvSpPr txBox="1">
            <a:spLocks noGrp="1"/>
          </p:cNvSpPr>
          <p:nvPr>
            <p:ph type="ftr" idx="11"/>
          </p:nvPr>
        </p:nvSpPr>
        <p:spPr>
          <a:xfrm>
            <a:off x="4165600" y="6356352"/>
            <a:ext cx="3860700" cy="365100"/>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sp>
        <p:nvSpPr>
          <p:cNvPr id="116" name="Google Shape;116;p20"/>
          <p:cNvSpPr txBox="1">
            <a:spLocks noGrp="1"/>
          </p:cNvSpPr>
          <p:nvPr>
            <p:ph type="title"/>
          </p:nvPr>
        </p:nvSpPr>
        <p:spPr>
          <a:xfrm>
            <a:off x="609600" y="274637"/>
            <a:ext cx="10972800" cy="1143000"/>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900"/>
              <a:buFont typeface="Arial"/>
              <a:buNone/>
              <a:defRPr sz="1900"/>
            </a:lvl2pPr>
            <a:lvl3pPr lvl="2" rtl="0">
              <a:spcBef>
                <a:spcPts val="0"/>
              </a:spcBef>
              <a:spcAft>
                <a:spcPts val="0"/>
              </a:spcAft>
              <a:buSzPts val="1900"/>
              <a:buFont typeface="Arial"/>
              <a:buNone/>
              <a:defRPr sz="1900"/>
            </a:lvl3pPr>
            <a:lvl4pPr lvl="3" rtl="0">
              <a:spcBef>
                <a:spcPts val="0"/>
              </a:spcBef>
              <a:spcAft>
                <a:spcPts val="0"/>
              </a:spcAft>
              <a:buSzPts val="1900"/>
              <a:buFont typeface="Arial"/>
              <a:buNone/>
              <a:defRPr sz="1900"/>
            </a:lvl4pPr>
            <a:lvl5pPr lvl="4" rtl="0">
              <a:spcBef>
                <a:spcPts val="0"/>
              </a:spcBef>
              <a:spcAft>
                <a:spcPts val="0"/>
              </a:spcAft>
              <a:buSzPts val="1900"/>
              <a:buFont typeface="Arial"/>
              <a:buNone/>
              <a:defRPr sz="1900"/>
            </a:lvl5pPr>
            <a:lvl6pPr lvl="5" rtl="0">
              <a:spcBef>
                <a:spcPts val="0"/>
              </a:spcBef>
              <a:spcAft>
                <a:spcPts val="0"/>
              </a:spcAft>
              <a:buSzPts val="1900"/>
              <a:buFont typeface="Arial"/>
              <a:buNone/>
              <a:defRPr sz="1900"/>
            </a:lvl6pPr>
            <a:lvl7pPr lvl="6" rtl="0">
              <a:spcBef>
                <a:spcPts val="0"/>
              </a:spcBef>
              <a:spcAft>
                <a:spcPts val="0"/>
              </a:spcAft>
              <a:buSzPts val="1900"/>
              <a:buFont typeface="Arial"/>
              <a:buNone/>
              <a:defRPr sz="1900"/>
            </a:lvl7pPr>
            <a:lvl8pPr lvl="7" rtl="0">
              <a:spcBef>
                <a:spcPts val="0"/>
              </a:spcBef>
              <a:spcAft>
                <a:spcPts val="0"/>
              </a:spcAft>
              <a:buSzPts val="1900"/>
              <a:buFont typeface="Arial"/>
              <a:buNone/>
              <a:defRPr sz="1900"/>
            </a:lvl8pPr>
            <a:lvl9pPr lvl="8" rtl="0">
              <a:spcBef>
                <a:spcPts val="0"/>
              </a:spcBef>
              <a:spcAft>
                <a:spcPts val="0"/>
              </a:spcAft>
              <a:buSzPts val="1900"/>
              <a:buFont typeface="Arial"/>
              <a:buNone/>
              <a:defRPr sz="1900"/>
            </a:lvl9pPr>
          </a:lstStyle>
          <a:p>
            <a:endParaRPr/>
          </a:p>
        </p:txBody>
      </p:sp>
      <p:sp>
        <p:nvSpPr>
          <p:cNvPr id="117" name="Google Shape;117;p20"/>
          <p:cNvSpPr txBox="1">
            <a:spLocks noGrp="1"/>
          </p:cNvSpPr>
          <p:nvPr>
            <p:ph type="dt" idx="10"/>
          </p:nvPr>
        </p:nvSpPr>
        <p:spPr>
          <a:xfrm>
            <a:off x="609607" y="6356352"/>
            <a:ext cx="2844900" cy="365100"/>
          </a:xfrm>
          <a:prstGeom prst="rect">
            <a:avLst/>
          </a:prstGeom>
          <a:noFill/>
          <a:ln>
            <a:noFill/>
          </a:ln>
        </p:spPr>
        <p:txBody>
          <a:bodyPr spcFirstLastPara="1" wrap="square" lIns="91400" tIns="91400" rIns="91400" bIns="91400"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18" name="Google Shape;118;p20"/>
          <p:cNvSpPr txBox="1">
            <a:spLocks noGrp="1"/>
          </p:cNvSpPr>
          <p:nvPr>
            <p:ph type="ftr" idx="11"/>
          </p:nvPr>
        </p:nvSpPr>
        <p:spPr>
          <a:xfrm>
            <a:off x="4165600" y="6356352"/>
            <a:ext cx="3860700" cy="365100"/>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
        <p:nvSpPr>
          <p:cNvPr id="120" name="Google Shape;120;p21"/>
          <p:cNvSpPr txBox="1">
            <a:spLocks noGrp="1"/>
          </p:cNvSpPr>
          <p:nvPr>
            <p:ph type="dt" idx="10"/>
          </p:nvPr>
        </p:nvSpPr>
        <p:spPr>
          <a:xfrm>
            <a:off x="609607" y="6356352"/>
            <a:ext cx="2844900" cy="365100"/>
          </a:xfrm>
          <a:prstGeom prst="rect">
            <a:avLst/>
          </a:prstGeom>
          <a:noFill/>
          <a:ln>
            <a:noFill/>
          </a:ln>
        </p:spPr>
        <p:txBody>
          <a:bodyPr spcFirstLastPara="1" wrap="square" lIns="91400" tIns="91400" rIns="91400" bIns="91400"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1" name="Google Shape;121;p21"/>
          <p:cNvSpPr txBox="1">
            <a:spLocks noGrp="1"/>
          </p:cNvSpPr>
          <p:nvPr>
            <p:ph type="ftr" idx="11"/>
          </p:nvPr>
        </p:nvSpPr>
        <p:spPr>
          <a:xfrm>
            <a:off x="4165600" y="6356352"/>
            <a:ext cx="3860700" cy="365100"/>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9pPr>
          </a:lstStyle>
          <a:p>
            <a:endParaRPr/>
          </a:p>
        </p:txBody>
      </p:sp>
      <p:sp>
        <p:nvSpPr>
          <p:cNvPr id="22" name="Google Shape;22;p3"/>
          <p:cNvSpPr txBox="1">
            <a:spLocks noGrp="1"/>
          </p:cNvSpPr>
          <p:nvPr>
            <p:ph type="body" idx="1"/>
          </p:nvPr>
        </p:nvSpPr>
        <p:spPr>
          <a:xfrm>
            <a:off x="609600" y="1600200"/>
            <a:ext cx="109728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dt" idx="10"/>
          </p:nvPr>
        </p:nvSpPr>
        <p:spPr>
          <a:xfrm>
            <a:off x="609600" y="6356350"/>
            <a:ext cx="28448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ftr" idx="11"/>
          </p:nvPr>
        </p:nvSpPr>
        <p:spPr>
          <a:xfrm>
            <a:off x="4165600" y="6356350"/>
            <a:ext cx="3860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609612" y="273051"/>
            <a:ext cx="4011000" cy="1161900"/>
          </a:xfrm>
          <a:prstGeom prst="rect">
            <a:avLst/>
          </a:prstGeom>
          <a:noFill/>
          <a:ln>
            <a:noFill/>
          </a:ln>
        </p:spPr>
        <p:txBody>
          <a:bodyPr spcFirstLastPara="1" wrap="square" lIns="91400" tIns="91400" rIns="91400" bIns="91400" anchor="b" anchorCtr="0"/>
          <a:lstStyle>
            <a:lvl1pPr marR="0" lvl="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rtl="0">
              <a:spcBef>
                <a:spcPts val="0"/>
              </a:spcBef>
              <a:spcAft>
                <a:spcPts val="0"/>
              </a:spcAft>
              <a:buSzPts val="1900"/>
              <a:buFont typeface="Arial"/>
              <a:buNone/>
              <a:defRPr sz="1900"/>
            </a:lvl2pPr>
            <a:lvl3pPr lvl="2" rtl="0">
              <a:spcBef>
                <a:spcPts val="0"/>
              </a:spcBef>
              <a:spcAft>
                <a:spcPts val="0"/>
              </a:spcAft>
              <a:buSzPts val="1900"/>
              <a:buFont typeface="Arial"/>
              <a:buNone/>
              <a:defRPr sz="1900"/>
            </a:lvl3pPr>
            <a:lvl4pPr lvl="3" rtl="0">
              <a:spcBef>
                <a:spcPts val="0"/>
              </a:spcBef>
              <a:spcAft>
                <a:spcPts val="0"/>
              </a:spcAft>
              <a:buSzPts val="1900"/>
              <a:buFont typeface="Arial"/>
              <a:buNone/>
              <a:defRPr sz="1900"/>
            </a:lvl4pPr>
            <a:lvl5pPr lvl="4" rtl="0">
              <a:spcBef>
                <a:spcPts val="0"/>
              </a:spcBef>
              <a:spcAft>
                <a:spcPts val="0"/>
              </a:spcAft>
              <a:buSzPts val="1900"/>
              <a:buFont typeface="Arial"/>
              <a:buNone/>
              <a:defRPr sz="1900"/>
            </a:lvl5pPr>
            <a:lvl6pPr lvl="5" rtl="0">
              <a:spcBef>
                <a:spcPts val="0"/>
              </a:spcBef>
              <a:spcAft>
                <a:spcPts val="0"/>
              </a:spcAft>
              <a:buSzPts val="1900"/>
              <a:buFont typeface="Arial"/>
              <a:buNone/>
              <a:defRPr sz="1900"/>
            </a:lvl6pPr>
            <a:lvl7pPr lvl="6" rtl="0">
              <a:spcBef>
                <a:spcPts val="0"/>
              </a:spcBef>
              <a:spcAft>
                <a:spcPts val="0"/>
              </a:spcAft>
              <a:buSzPts val="1900"/>
              <a:buFont typeface="Arial"/>
              <a:buNone/>
              <a:defRPr sz="1900"/>
            </a:lvl7pPr>
            <a:lvl8pPr lvl="7" rtl="0">
              <a:spcBef>
                <a:spcPts val="0"/>
              </a:spcBef>
              <a:spcAft>
                <a:spcPts val="0"/>
              </a:spcAft>
              <a:buSzPts val="1900"/>
              <a:buFont typeface="Arial"/>
              <a:buNone/>
              <a:defRPr sz="1900"/>
            </a:lvl8pPr>
            <a:lvl9pPr lvl="8" rtl="0">
              <a:spcBef>
                <a:spcPts val="0"/>
              </a:spcBef>
              <a:spcAft>
                <a:spcPts val="0"/>
              </a:spcAft>
              <a:buSzPts val="1900"/>
              <a:buFont typeface="Arial"/>
              <a:buNone/>
              <a:defRPr sz="1900"/>
            </a:lvl9pPr>
          </a:lstStyle>
          <a:p>
            <a:endParaRPr/>
          </a:p>
        </p:txBody>
      </p:sp>
      <p:sp>
        <p:nvSpPr>
          <p:cNvPr id="124" name="Google Shape;124;p22"/>
          <p:cNvSpPr txBox="1">
            <a:spLocks noGrp="1"/>
          </p:cNvSpPr>
          <p:nvPr>
            <p:ph type="body" idx="1"/>
          </p:nvPr>
        </p:nvSpPr>
        <p:spPr>
          <a:xfrm>
            <a:off x="4766739" y="273055"/>
            <a:ext cx="6815700" cy="5853000"/>
          </a:xfrm>
          <a:prstGeom prst="rect">
            <a:avLst/>
          </a:prstGeom>
          <a:noFill/>
          <a:ln>
            <a:noFill/>
          </a:ln>
        </p:spPr>
        <p:txBody>
          <a:bodyPr spcFirstLastPara="1" wrap="square" lIns="91400" tIns="91400" rIns="91400" bIns="914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5" name="Google Shape;125;p22"/>
          <p:cNvSpPr txBox="1">
            <a:spLocks noGrp="1"/>
          </p:cNvSpPr>
          <p:nvPr>
            <p:ph type="body" idx="2"/>
          </p:nvPr>
        </p:nvSpPr>
        <p:spPr>
          <a:xfrm>
            <a:off x="609612" y="1435104"/>
            <a:ext cx="4011000" cy="4691100"/>
          </a:xfrm>
          <a:prstGeom prst="rect">
            <a:avLst/>
          </a:prstGeom>
          <a:noFill/>
          <a:ln>
            <a:noFill/>
          </a:ln>
        </p:spPr>
        <p:txBody>
          <a:bodyPr spcFirstLastPara="1" wrap="square" lIns="91400" tIns="91400" rIns="91400" bIns="91400" anchor="t" anchorCtr="0"/>
          <a:lstStyle>
            <a:lvl1pPr marL="457200" marR="0" lvl="0" indent="-228600" algn="l" rtl="0">
              <a:lnSpc>
                <a:spcPct val="100000"/>
              </a:lnSpc>
              <a:spcBef>
                <a:spcPts val="28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26" name="Google Shape;126;p22"/>
          <p:cNvSpPr txBox="1">
            <a:spLocks noGrp="1"/>
          </p:cNvSpPr>
          <p:nvPr>
            <p:ph type="dt" idx="10"/>
          </p:nvPr>
        </p:nvSpPr>
        <p:spPr>
          <a:xfrm>
            <a:off x="609607" y="6356352"/>
            <a:ext cx="2844900" cy="365100"/>
          </a:xfrm>
          <a:prstGeom prst="rect">
            <a:avLst/>
          </a:prstGeom>
          <a:noFill/>
          <a:ln>
            <a:noFill/>
          </a:ln>
        </p:spPr>
        <p:txBody>
          <a:bodyPr spcFirstLastPara="1" wrap="square" lIns="91400" tIns="91400" rIns="91400" bIns="91400"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7" name="Google Shape;127;p22"/>
          <p:cNvSpPr txBox="1">
            <a:spLocks noGrp="1"/>
          </p:cNvSpPr>
          <p:nvPr>
            <p:ph type="ftr" idx="11"/>
          </p:nvPr>
        </p:nvSpPr>
        <p:spPr>
          <a:xfrm>
            <a:off x="4165600" y="6356352"/>
            <a:ext cx="3860700" cy="365100"/>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2389741" y="4800601"/>
            <a:ext cx="7315200" cy="566700"/>
          </a:xfrm>
          <a:prstGeom prst="rect">
            <a:avLst/>
          </a:prstGeom>
          <a:noFill/>
          <a:ln>
            <a:noFill/>
          </a:ln>
        </p:spPr>
        <p:txBody>
          <a:bodyPr spcFirstLastPara="1" wrap="square" lIns="91400" tIns="91400" rIns="91400" bIns="91400" anchor="b" anchorCtr="0"/>
          <a:lstStyle>
            <a:lvl1pPr marR="0" lvl="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rtl="0">
              <a:spcBef>
                <a:spcPts val="0"/>
              </a:spcBef>
              <a:spcAft>
                <a:spcPts val="0"/>
              </a:spcAft>
              <a:buSzPts val="1900"/>
              <a:buFont typeface="Arial"/>
              <a:buNone/>
              <a:defRPr sz="1900"/>
            </a:lvl2pPr>
            <a:lvl3pPr lvl="2" rtl="0">
              <a:spcBef>
                <a:spcPts val="0"/>
              </a:spcBef>
              <a:spcAft>
                <a:spcPts val="0"/>
              </a:spcAft>
              <a:buSzPts val="1900"/>
              <a:buFont typeface="Arial"/>
              <a:buNone/>
              <a:defRPr sz="1900"/>
            </a:lvl3pPr>
            <a:lvl4pPr lvl="3" rtl="0">
              <a:spcBef>
                <a:spcPts val="0"/>
              </a:spcBef>
              <a:spcAft>
                <a:spcPts val="0"/>
              </a:spcAft>
              <a:buSzPts val="1900"/>
              <a:buFont typeface="Arial"/>
              <a:buNone/>
              <a:defRPr sz="1900"/>
            </a:lvl4pPr>
            <a:lvl5pPr lvl="4" rtl="0">
              <a:spcBef>
                <a:spcPts val="0"/>
              </a:spcBef>
              <a:spcAft>
                <a:spcPts val="0"/>
              </a:spcAft>
              <a:buSzPts val="1900"/>
              <a:buFont typeface="Arial"/>
              <a:buNone/>
              <a:defRPr sz="1900"/>
            </a:lvl5pPr>
            <a:lvl6pPr lvl="5" rtl="0">
              <a:spcBef>
                <a:spcPts val="0"/>
              </a:spcBef>
              <a:spcAft>
                <a:spcPts val="0"/>
              </a:spcAft>
              <a:buSzPts val="1900"/>
              <a:buFont typeface="Arial"/>
              <a:buNone/>
              <a:defRPr sz="1900"/>
            </a:lvl6pPr>
            <a:lvl7pPr lvl="6" rtl="0">
              <a:spcBef>
                <a:spcPts val="0"/>
              </a:spcBef>
              <a:spcAft>
                <a:spcPts val="0"/>
              </a:spcAft>
              <a:buSzPts val="1900"/>
              <a:buFont typeface="Arial"/>
              <a:buNone/>
              <a:defRPr sz="1900"/>
            </a:lvl7pPr>
            <a:lvl8pPr lvl="7" rtl="0">
              <a:spcBef>
                <a:spcPts val="0"/>
              </a:spcBef>
              <a:spcAft>
                <a:spcPts val="0"/>
              </a:spcAft>
              <a:buSzPts val="1900"/>
              <a:buFont typeface="Arial"/>
              <a:buNone/>
              <a:defRPr sz="1900"/>
            </a:lvl8pPr>
            <a:lvl9pPr lvl="8" rtl="0">
              <a:spcBef>
                <a:spcPts val="0"/>
              </a:spcBef>
              <a:spcAft>
                <a:spcPts val="0"/>
              </a:spcAft>
              <a:buSzPts val="1900"/>
              <a:buFont typeface="Arial"/>
              <a:buNone/>
              <a:defRPr sz="1900"/>
            </a:lvl9pPr>
          </a:lstStyle>
          <a:p>
            <a:endParaRPr/>
          </a:p>
        </p:txBody>
      </p:sp>
      <p:sp>
        <p:nvSpPr>
          <p:cNvPr id="130" name="Google Shape;130;p23"/>
          <p:cNvSpPr>
            <a:spLocks noGrp="1"/>
          </p:cNvSpPr>
          <p:nvPr>
            <p:ph type="pic" idx="2"/>
          </p:nvPr>
        </p:nvSpPr>
        <p:spPr>
          <a:xfrm>
            <a:off x="2389741" y="612775"/>
            <a:ext cx="7315200" cy="4114800"/>
          </a:xfrm>
          <a:prstGeom prst="rect">
            <a:avLst/>
          </a:prstGeom>
          <a:noFill/>
          <a:ln>
            <a:noFill/>
          </a:ln>
        </p:spPr>
        <p:txBody>
          <a:bodyPr spcFirstLastPara="1" wrap="square" lIns="91400" tIns="91400" rIns="91400" bIns="91400"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1" name="Google Shape;131;p23"/>
          <p:cNvSpPr txBox="1">
            <a:spLocks noGrp="1"/>
          </p:cNvSpPr>
          <p:nvPr>
            <p:ph type="body" idx="1"/>
          </p:nvPr>
        </p:nvSpPr>
        <p:spPr>
          <a:xfrm>
            <a:off x="2389741" y="5367340"/>
            <a:ext cx="7315200" cy="804900"/>
          </a:xfrm>
          <a:prstGeom prst="rect">
            <a:avLst/>
          </a:prstGeom>
          <a:noFill/>
          <a:ln>
            <a:noFill/>
          </a:ln>
        </p:spPr>
        <p:txBody>
          <a:bodyPr spcFirstLastPara="1" wrap="square" lIns="91400" tIns="91400" rIns="91400" bIns="91400" anchor="t" anchorCtr="0"/>
          <a:lstStyle>
            <a:lvl1pPr marL="457200" marR="0" lvl="0" indent="-228600" algn="l" rtl="0">
              <a:lnSpc>
                <a:spcPct val="100000"/>
              </a:lnSpc>
              <a:spcBef>
                <a:spcPts val="28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2" name="Google Shape;132;p23"/>
          <p:cNvSpPr txBox="1">
            <a:spLocks noGrp="1"/>
          </p:cNvSpPr>
          <p:nvPr>
            <p:ph type="dt" idx="10"/>
          </p:nvPr>
        </p:nvSpPr>
        <p:spPr>
          <a:xfrm>
            <a:off x="609607" y="6356352"/>
            <a:ext cx="2844900" cy="365100"/>
          </a:xfrm>
          <a:prstGeom prst="rect">
            <a:avLst/>
          </a:prstGeom>
          <a:noFill/>
          <a:ln>
            <a:noFill/>
          </a:ln>
        </p:spPr>
        <p:txBody>
          <a:bodyPr spcFirstLastPara="1" wrap="square" lIns="91400" tIns="91400" rIns="91400" bIns="91400"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33" name="Google Shape;133;p23"/>
          <p:cNvSpPr txBox="1">
            <a:spLocks noGrp="1"/>
          </p:cNvSpPr>
          <p:nvPr>
            <p:ph type="ftr" idx="11"/>
          </p:nvPr>
        </p:nvSpPr>
        <p:spPr>
          <a:xfrm>
            <a:off x="4165600" y="6356352"/>
            <a:ext cx="3860700" cy="365100"/>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609600" y="274637"/>
            <a:ext cx="10972800" cy="1143000"/>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900"/>
              <a:buFont typeface="Arial"/>
              <a:buNone/>
              <a:defRPr sz="1900"/>
            </a:lvl2pPr>
            <a:lvl3pPr lvl="2" rtl="0">
              <a:spcBef>
                <a:spcPts val="0"/>
              </a:spcBef>
              <a:spcAft>
                <a:spcPts val="0"/>
              </a:spcAft>
              <a:buSzPts val="1900"/>
              <a:buFont typeface="Arial"/>
              <a:buNone/>
              <a:defRPr sz="1900"/>
            </a:lvl3pPr>
            <a:lvl4pPr lvl="3" rtl="0">
              <a:spcBef>
                <a:spcPts val="0"/>
              </a:spcBef>
              <a:spcAft>
                <a:spcPts val="0"/>
              </a:spcAft>
              <a:buSzPts val="1900"/>
              <a:buFont typeface="Arial"/>
              <a:buNone/>
              <a:defRPr sz="1900"/>
            </a:lvl4pPr>
            <a:lvl5pPr lvl="4" rtl="0">
              <a:spcBef>
                <a:spcPts val="0"/>
              </a:spcBef>
              <a:spcAft>
                <a:spcPts val="0"/>
              </a:spcAft>
              <a:buSzPts val="1900"/>
              <a:buFont typeface="Arial"/>
              <a:buNone/>
              <a:defRPr sz="1900"/>
            </a:lvl5pPr>
            <a:lvl6pPr lvl="5" rtl="0">
              <a:spcBef>
                <a:spcPts val="0"/>
              </a:spcBef>
              <a:spcAft>
                <a:spcPts val="0"/>
              </a:spcAft>
              <a:buSzPts val="1900"/>
              <a:buFont typeface="Arial"/>
              <a:buNone/>
              <a:defRPr sz="1900"/>
            </a:lvl6pPr>
            <a:lvl7pPr lvl="6" rtl="0">
              <a:spcBef>
                <a:spcPts val="0"/>
              </a:spcBef>
              <a:spcAft>
                <a:spcPts val="0"/>
              </a:spcAft>
              <a:buSzPts val="1900"/>
              <a:buFont typeface="Arial"/>
              <a:buNone/>
              <a:defRPr sz="1900"/>
            </a:lvl7pPr>
            <a:lvl8pPr lvl="7" rtl="0">
              <a:spcBef>
                <a:spcPts val="0"/>
              </a:spcBef>
              <a:spcAft>
                <a:spcPts val="0"/>
              </a:spcAft>
              <a:buSzPts val="1900"/>
              <a:buFont typeface="Arial"/>
              <a:buNone/>
              <a:defRPr sz="1900"/>
            </a:lvl8pPr>
            <a:lvl9pPr lvl="8" rtl="0">
              <a:spcBef>
                <a:spcPts val="0"/>
              </a:spcBef>
              <a:spcAft>
                <a:spcPts val="0"/>
              </a:spcAft>
              <a:buSzPts val="1900"/>
              <a:buFont typeface="Arial"/>
              <a:buNone/>
              <a:defRPr sz="1900"/>
            </a:lvl9pPr>
          </a:lstStyle>
          <a:p>
            <a:endParaRPr/>
          </a:p>
        </p:txBody>
      </p:sp>
      <p:sp>
        <p:nvSpPr>
          <p:cNvPr id="136" name="Google Shape;136;p24"/>
          <p:cNvSpPr txBox="1">
            <a:spLocks noGrp="1"/>
          </p:cNvSpPr>
          <p:nvPr>
            <p:ph type="body" idx="1"/>
          </p:nvPr>
        </p:nvSpPr>
        <p:spPr>
          <a:xfrm rot="5400000">
            <a:off x="3832964" y="-1623150"/>
            <a:ext cx="4526100" cy="10972800"/>
          </a:xfrm>
          <a:prstGeom prst="rect">
            <a:avLst/>
          </a:prstGeom>
          <a:noFill/>
          <a:ln>
            <a:noFill/>
          </a:ln>
        </p:spPr>
        <p:txBody>
          <a:bodyPr spcFirstLastPara="1" wrap="square" lIns="91400" tIns="91400" rIns="91400" bIns="914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24"/>
          <p:cNvSpPr txBox="1">
            <a:spLocks noGrp="1"/>
          </p:cNvSpPr>
          <p:nvPr>
            <p:ph type="dt" idx="10"/>
          </p:nvPr>
        </p:nvSpPr>
        <p:spPr>
          <a:xfrm>
            <a:off x="609607" y="6356352"/>
            <a:ext cx="2844900" cy="365100"/>
          </a:xfrm>
          <a:prstGeom prst="rect">
            <a:avLst/>
          </a:prstGeom>
          <a:noFill/>
          <a:ln>
            <a:noFill/>
          </a:ln>
        </p:spPr>
        <p:txBody>
          <a:bodyPr spcFirstLastPara="1" wrap="square" lIns="91400" tIns="91400" rIns="91400" bIns="91400"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38" name="Google Shape;138;p24"/>
          <p:cNvSpPr txBox="1">
            <a:spLocks noGrp="1"/>
          </p:cNvSpPr>
          <p:nvPr>
            <p:ph type="ftr" idx="11"/>
          </p:nvPr>
        </p:nvSpPr>
        <p:spPr>
          <a:xfrm>
            <a:off x="4165600" y="6356352"/>
            <a:ext cx="3860700" cy="365100"/>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9"/>
        <p:cNvGrpSpPr/>
        <p:nvPr/>
      </p:nvGrpSpPr>
      <p:grpSpPr>
        <a:xfrm>
          <a:off x="0" y="0"/>
          <a:ext cx="0" cy="0"/>
          <a:chOff x="0" y="0"/>
          <a:chExt cx="0" cy="0"/>
        </a:xfrm>
      </p:grpSpPr>
      <p:sp>
        <p:nvSpPr>
          <p:cNvPr id="140" name="Google Shape;140;p25"/>
          <p:cNvSpPr txBox="1">
            <a:spLocks noGrp="1"/>
          </p:cNvSpPr>
          <p:nvPr>
            <p:ph type="title"/>
          </p:nvPr>
        </p:nvSpPr>
        <p:spPr>
          <a:xfrm rot="5400000">
            <a:off x="7285053" y="1828788"/>
            <a:ext cx="5851500" cy="2743200"/>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900"/>
              <a:buFont typeface="Arial"/>
              <a:buNone/>
              <a:defRPr sz="1900"/>
            </a:lvl2pPr>
            <a:lvl3pPr lvl="2" rtl="0">
              <a:spcBef>
                <a:spcPts val="0"/>
              </a:spcBef>
              <a:spcAft>
                <a:spcPts val="0"/>
              </a:spcAft>
              <a:buSzPts val="1900"/>
              <a:buFont typeface="Arial"/>
              <a:buNone/>
              <a:defRPr sz="1900"/>
            </a:lvl3pPr>
            <a:lvl4pPr lvl="3" rtl="0">
              <a:spcBef>
                <a:spcPts val="0"/>
              </a:spcBef>
              <a:spcAft>
                <a:spcPts val="0"/>
              </a:spcAft>
              <a:buSzPts val="1900"/>
              <a:buFont typeface="Arial"/>
              <a:buNone/>
              <a:defRPr sz="1900"/>
            </a:lvl4pPr>
            <a:lvl5pPr lvl="4" rtl="0">
              <a:spcBef>
                <a:spcPts val="0"/>
              </a:spcBef>
              <a:spcAft>
                <a:spcPts val="0"/>
              </a:spcAft>
              <a:buSzPts val="1900"/>
              <a:buFont typeface="Arial"/>
              <a:buNone/>
              <a:defRPr sz="1900"/>
            </a:lvl5pPr>
            <a:lvl6pPr lvl="5" rtl="0">
              <a:spcBef>
                <a:spcPts val="0"/>
              </a:spcBef>
              <a:spcAft>
                <a:spcPts val="0"/>
              </a:spcAft>
              <a:buSzPts val="1900"/>
              <a:buFont typeface="Arial"/>
              <a:buNone/>
              <a:defRPr sz="1900"/>
            </a:lvl6pPr>
            <a:lvl7pPr lvl="6" rtl="0">
              <a:spcBef>
                <a:spcPts val="0"/>
              </a:spcBef>
              <a:spcAft>
                <a:spcPts val="0"/>
              </a:spcAft>
              <a:buSzPts val="1900"/>
              <a:buFont typeface="Arial"/>
              <a:buNone/>
              <a:defRPr sz="1900"/>
            </a:lvl7pPr>
            <a:lvl8pPr lvl="7" rtl="0">
              <a:spcBef>
                <a:spcPts val="0"/>
              </a:spcBef>
              <a:spcAft>
                <a:spcPts val="0"/>
              </a:spcAft>
              <a:buSzPts val="1900"/>
              <a:buFont typeface="Arial"/>
              <a:buNone/>
              <a:defRPr sz="1900"/>
            </a:lvl8pPr>
            <a:lvl9pPr lvl="8" rtl="0">
              <a:spcBef>
                <a:spcPts val="0"/>
              </a:spcBef>
              <a:spcAft>
                <a:spcPts val="0"/>
              </a:spcAft>
              <a:buSzPts val="1900"/>
              <a:buFont typeface="Arial"/>
              <a:buNone/>
              <a:defRPr sz="1900"/>
            </a:lvl9pPr>
          </a:lstStyle>
          <a:p>
            <a:endParaRPr/>
          </a:p>
        </p:txBody>
      </p:sp>
      <p:sp>
        <p:nvSpPr>
          <p:cNvPr id="141" name="Google Shape;141;p25"/>
          <p:cNvSpPr txBox="1">
            <a:spLocks noGrp="1"/>
          </p:cNvSpPr>
          <p:nvPr>
            <p:ph type="body" idx="1"/>
          </p:nvPr>
        </p:nvSpPr>
        <p:spPr>
          <a:xfrm rot="5400000">
            <a:off x="1697003" y="-812858"/>
            <a:ext cx="5851500" cy="8026500"/>
          </a:xfrm>
          <a:prstGeom prst="rect">
            <a:avLst/>
          </a:prstGeom>
          <a:noFill/>
          <a:ln>
            <a:noFill/>
          </a:ln>
        </p:spPr>
        <p:txBody>
          <a:bodyPr spcFirstLastPara="1" wrap="square" lIns="91400" tIns="91400" rIns="91400" bIns="914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2" name="Google Shape;142;p25"/>
          <p:cNvSpPr txBox="1">
            <a:spLocks noGrp="1"/>
          </p:cNvSpPr>
          <p:nvPr>
            <p:ph type="dt" idx="10"/>
          </p:nvPr>
        </p:nvSpPr>
        <p:spPr>
          <a:xfrm>
            <a:off x="609607" y="6356352"/>
            <a:ext cx="2844900" cy="365100"/>
          </a:xfrm>
          <a:prstGeom prst="rect">
            <a:avLst/>
          </a:prstGeom>
          <a:noFill/>
          <a:ln>
            <a:noFill/>
          </a:ln>
        </p:spPr>
        <p:txBody>
          <a:bodyPr spcFirstLastPara="1" wrap="square" lIns="91400" tIns="91400" rIns="91400" bIns="91400"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43" name="Google Shape;143;p25"/>
          <p:cNvSpPr txBox="1">
            <a:spLocks noGrp="1"/>
          </p:cNvSpPr>
          <p:nvPr>
            <p:ph type="ftr" idx="11"/>
          </p:nvPr>
        </p:nvSpPr>
        <p:spPr>
          <a:xfrm>
            <a:off x="4165600" y="6356352"/>
            <a:ext cx="3860700" cy="365100"/>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153"/>
        <p:cNvGrpSpPr/>
        <p:nvPr/>
      </p:nvGrpSpPr>
      <p:grpSpPr>
        <a:xfrm>
          <a:off x="0" y="0"/>
          <a:ext cx="0" cy="0"/>
          <a:chOff x="0" y="0"/>
          <a:chExt cx="0" cy="0"/>
        </a:xfrm>
      </p:grpSpPr>
      <p:sp>
        <p:nvSpPr>
          <p:cNvPr id="154" name="Google Shape;154;p27"/>
          <p:cNvSpPr txBox="1">
            <a:spLocks noGrp="1"/>
          </p:cNvSpPr>
          <p:nvPr>
            <p:ph type="ftr" idx="11"/>
          </p:nvPr>
        </p:nvSpPr>
        <p:spPr>
          <a:xfrm>
            <a:off x="4144821" y="6377554"/>
            <a:ext cx="3902400" cy="276900"/>
          </a:xfrm>
          <a:prstGeom prst="rect">
            <a:avLst/>
          </a:prstGeom>
          <a:noFill/>
          <a:ln>
            <a:noFill/>
          </a:ln>
        </p:spPr>
        <p:txBody>
          <a:bodyPr spcFirstLastPara="1" wrap="square" lIns="91400" tIns="91400" rIns="91400" bIns="91400"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55" name="Google Shape;155;p27"/>
          <p:cNvSpPr txBox="1">
            <a:spLocks noGrp="1"/>
          </p:cNvSpPr>
          <p:nvPr>
            <p:ph type="dt" idx="10"/>
          </p:nvPr>
        </p:nvSpPr>
        <p:spPr>
          <a:xfrm>
            <a:off x="609991" y="6377554"/>
            <a:ext cx="2803500" cy="276900"/>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56" name="Google Shape;156;p27"/>
          <p:cNvSpPr txBox="1">
            <a:spLocks noGrp="1"/>
          </p:cNvSpPr>
          <p:nvPr>
            <p:ph type="sldNum" idx="12"/>
          </p:nvPr>
        </p:nvSpPr>
        <p:spPr>
          <a:xfrm>
            <a:off x="8778399" y="6377554"/>
            <a:ext cx="2803500" cy="2769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a:off x="609628" y="274339"/>
            <a:ext cx="10972800" cy="276900"/>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1pPr>
            <a:lvl2pPr marR="0" lvl="1"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9pPr>
          </a:lstStyle>
          <a:p>
            <a:endParaRPr/>
          </a:p>
        </p:txBody>
      </p:sp>
      <p:sp>
        <p:nvSpPr>
          <p:cNvPr id="159" name="Google Shape;159;p28"/>
          <p:cNvSpPr txBox="1">
            <a:spLocks noGrp="1"/>
          </p:cNvSpPr>
          <p:nvPr>
            <p:ph type="body" idx="1"/>
          </p:nvPr>
        </p:nvSpPr>
        <p:spPr>
          <a:xfrm>
            <a:off x="609628" y="1577359"/>
            <a:ext cx="10972800" cy="276900"/>
          </a:xfrm>
          <a:prstGeom prst="rect">
            <a:avLst/>
          </a:prstGeom>
          <a:noFill/>
          <a:ln>
            <a:noFill/>
          </a:ln>
        </p:spPr>
        <p:txBody>
          <a:bodyPr spcFirstLastPara="1" wrap="square" lIns="91400" tIns="91400" rIns="91400" bIns="91400" anchor="t" anchorCtr="0"/>
          <a:lstStyle>
            <a:lvl1pPr marL="457200" marR="0" lvl="0"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60" name="Google Shape;160;p28"/>
          <p:cNvSpPr txBox="1">
            <a:spLocks noGrp="1"/>
          </p:cNvSpPr>
          <p:nvPr>
            <p:ph type="ftr" idx="11"/>
          </p:nvPr>
        </p:nvSpPr>
        <p:spPr>
          <a:xfrm>
            <a:off x="4145308" y="6377949"/>
            <a:ext cx="3901500" cy="276900"/>
          </a:xfrm>
          <a:prstGeom prst="rect">
            <a:avLst/>
          </a:prstGeom>
          <a:noFill/>
          <a:ln>
            <a:noFill/>
          </a:ln>
        </p:spPr>
        <p:txBody>
          <a:bodyPr spcFirstLastPara="1" wrap="square" lIns="91400" tIns="91400" rIns="91400" bIns="91400"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61" name="Google Shape;161;p28"/>
          <p:cNvSpPr txBox="1">
            <a:spLocks noGrp="1"/>
          </p:cNvSpPr>
          <p:nvPr>
            <p:ph type="dt" idx="10"/>
          </p:nvPr>
        </p:nvSpPr>
        <p:spPr>
          <a:xfrm>
            <a:off x="609600" y="6377949"/>
            <a:ext cx="2804100" cy="276900"/>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62" name="Google Shape;162;p28"/>
          <p:cNvSpPr txBox="1">
            <a:spLocks noGrp="1"/>
          </p:cNvSpPr>
          <p:nvPr>
            <p:ph type="sldNum" idx="12"/>
          </p:nvPr>
        </p:nvSpPr>
        <p:spPr>
          <a:xfrm>
            <a:off x="8778240" y="6377949"/>
            <a:ext cx="2804100" cy="2769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1"/>
        <p:cNvGrpSpPr/>
        <p:nvPr/>
      </p:nvGrpSpPr>
      <p:grpSpPr>
        <a:xfrm>
          <a:off x="0" y="0"/>
          <a:ext cx="0" cy="0"/>
          <a:chOff x="0" y="0"/>
          <a:chExt cx="0" cy="0"/>
        </a:xfrm>
      </p:grpSpPr>
      <p:sp>
        <p:nvSpPr>
          <p:cNvPr id="172" name="Google Shape;172;p30"/>
          <p:cNvSpPr txBox="1">
            <a:spLocks noGrp="1"/>
          </p:cNvSpPr>
          <p:nvPr>
            <p:ph type="title"/>
          </p:nvPr>
        </p:nvSpPr>
        <p:spPr>
          <a:xfrm>
            <a:off x="609603" y="507601"/>
            <a:ext cx="10972800" cy="276900"/>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F3F3F3"/>
              </a:buClr>
              <a:buSzPts val="3600"/>
              <a:buNone/>
              <a:defRPr i="0" u="none" strike="noStrike" cap="none">
                <a:solidFill>
                  <a:srgbClr val="F3F3F3"/>
                </a:solidFill>
              </a:defRPr>
            </a:lvl1pPr>
            <a:lvl2pPr lvl="1"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2pPr>
            <a:lvl3pPr lvl="2"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3pPr>
            <a:lvl4pPr lvl="3"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4pPr>
            <a:lvl5pPr lvl="4"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5pPr>
            <a:lvl6pPr lvl="5"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6pPr>
            <a:lvl7pPr lvl="6"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7pPr>
            <a:lvl8pPr lvl="7"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8pPr>
            <a:lvl9pPr lvl="8"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9pPr>
          </a:lstStyle>
          <a:p>
            <a:endParaRPr/>
          </a:p>
        </p:txBody>
      </p:sp>
      <p:sp>
        <p:nvSpPr>
          <p:cNvPr id="173" name="Google Shape;173;p30"/>
          <p:cNvSpPr txBox="1">
            <a:spLocks noGrp="1"/>
          </p:cNvSpPr>
          <p:nvPr>
            <p:ph type="body" idx="1"/>
          </p:nvPr>
        </p:nvSpPr>
        <p:spPr>
          <a:xfrm>
            <a:off x="609628" y="1577359"/>
            <a:ext cx="10972800" cy="276900"/>
          </a:xfrm>
          <a:prstGeom prst="rect">
            <a:avLst/>
          </a:prstGeom>
          <a:noFill/>
          <a:ln>
            <a:noFill/>
          </a:ln>
        </p:spPr>
        <p:txBody>
          <a:bodyPr spcFirstLastPara="1" wrap="square" lIns="91400" tIns="91400" rIns="91400" bIns="91400" anchor="t" anchorCtr="0"/>
          <a:lstStyle>
            <a:lvl1pPr marL="457200" marR="0" lvl="0"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74" name="Google Shape;174;p30"/>
          <p:cNvSpPr txBox="1">
            <a:spLocks noGrp="1"/>
          </p:cNvSpPr>
          <p:nvPr>
            <p:ph type="ftr" idx="11"/>
          </p:nvPr>
        </p:nvSpPr>
        <p:spPr>
          <a:xfrm>
            <a:off x="4145308" y="6377949"/>
            <a:ext cx="3901500" cy="276900"/>
          </a:xfrm>
          <a:prstGeom prst="rect">
            <a:avLst/>
          </a:prstGeom>
          <a:noFill/>
          <a:ln>
            <a:noFill/>
          </a:ln>
        </p:spPr>
        <p:txBody>
          <a:bodyPr spcFirstLastPara="1" wrap="square" lIns="91400" tIns="91400" rIns="91400" bIns="91400"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75" name="Google Shape;175;p30"/>
          <p:cNvSpPr txBox="1">
            <a:spLocks noGrp="1"/>
          </p:cNvSpPr>
          <p:nvPr>
            <p:ph type="dt" idx="10"/>
          </p:nvPr>
        </p:nvSpPr>
        <p:spPr>
          <a:xfrm>
            <a:off x="609600" y="6377949"/>
            <a:ext cx="2804100" cy="276900"/>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76" name="Google Shape;176;p30"/>
          <p:cNvSpPr txBox="1">
            <a:spLocks noGrp="1"/>
          </p:cNvSpPr>
          <p:nvPr>
            <p:ph type="sldNum" idx="12"/>
          </p:nvPr>
        </p:nvSpPr>
        <p:spPr>
          <a:xfrm>
            <a:off x="8778240" y="6377949"/>
            <a:ext cx="2804100" cy="2769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7"/>
        <p:cNvGrpSpPr/>
        <p:nvPr/>
      </p:nvGrpSpPr>
      <p:grpSpPr>
        <a:xfrm>
          <a:off x="0" y="0"/>
          <a:ext cx="0" cy="0"/>
          <a:chOff x="0" y="0"/>
          <a:chExt cx="0" cy="0"/>
        </a:xfrm>
      </p:grpSpPr>
      <p:sp>
        <p:nvSpPr>
          <p:cNvPr id="178" name="Google Shape;178;p31"/>
          <p:cNvSpPr txBox="1">
            <a:spLocks noGrp="1"/>
          </p:cNvSpPr>
          <p:nvPr>
            <p:ph type="ftr" idx="11"/>
          </p:nvPr>
        </p:nvSpPr>
        <p:spPr>
          <a:xfrm>
            <a:off x="4145308" y="6377949"/>
            <a:ext cx="3901500" cy="276900"/>
          </a:xfrm>
          <a:prstGeom prst="rect">
            <a:avLst/>
          </a:prstGeom>
          <a:noFill/>
          <a:ln>
            <a:noFill/>
          </a:ln>
        </p:spPr>
        <p:txBody>
          <a:bodyPr spcFirstLastPara="1" wrap="square" lIns="91400" tIns="91400" rIns="91400" bIns="91400"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79" name="Google Shape;179;p31"/>
          <p:cNvSpPr txBox="1">
            <a:spLocks noGrp="1"/>
          </p:cNvSpPr>
          <p:nvPr>
            <p:ph type="dt" idx="10"/>
          </p:nvPr>
        </p:nvSpPr>
        <p:spPr>
          <a:xfrm>
            <a:off x="609600" y="6377949"/>
            <a:ext cx="2804100" cy="276900"/>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80" name="Google Shape;180;p31"/>
          <p:cNvSpPr txBox="1">
            <a:spLocks noGrp="1"/>
          </p:cNvSpPr>
          <p:nvPr>
            <p:ph type="sldNum" idx="12"/>
          </p:nvPr>
        </p:nvSpPr>
        <p:spPr>
          <a:xfrm>
            <a:off x="8778240" y="6377949"/>
            <a:ext cx="2804100" cy="2769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10003" y="274558"/>
            <a:ext cx="109720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1pPr>
            <a:lvl2pPr marR="0" lvl="1"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27" name="Google Shape;27;p4"/>
          <p:cNvSpPr txBox="1">
            <a:spLocks noGrp="1"/>
          </p:cNvSpPr>
          <p:nvPr>
            <p:ph type="body" idx="1"/>
          </p:nvPr>
        </p:nvSpPr>
        <p:spPr>
          <a:xfrm>
            <a:off x="610003" y="1577242"/>
            <a:ext cx="10972000" cy="276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28" name="Google Shape;28;p4"/>
          <p:cNvSpPr txBox="1">
            <a:spLocks noGrp="1"/>
          </p:cNvSpPr>
          <p:nvPr>
            <p:ph type="ftr" idx="11"/>
          </p:nvPr>
        </p:nvSpPr>
        <p:spPr>
          <a:xfrm>
            <a:off x="4144821" y="6377554"/>
            <a:ext cx="39024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dt" idx="10"/>
          </p:nvPr>
        </p:nvSpPr>
        <p:spPr>
          <a:xfrm>
            <a:off x="609991" y="6377554"/>
            <a:ext cx="28036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8778399" y="6377554"/>
            <a:ext cx="28036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900" b="0" i="0" u="none" strike="noStrike" cap="none">
                <a:solidFill>
                  <a:srgbClr val="898989"/>
                </a:solidFill>
                <a:latin typeface="Calibri"/>
                <a:ea typeface="Calibri"/>
                <a:cs typeface="Calibri"/>
                <a:sym typeface="Calibri"/>
              </a:defRPr>
            </a:lvl1pPr>
            <a:lvl2pPr marL="0" marR="0" lvl="1" indent="0" algn="r" rtl="0">
              <a:spcBef>
                <a:spcPts val="0"/>
              </a:spcBef>
              <a:buNone/>
              <a:defRPr sz="1900" b="0" i="0" u="none" strike="noStrike" cap="none">
                <a:solidFill>
                  <a:srgbClr val="898989"/>
                </a:solidFill>
                <a:latin typeface="Calibri"/>
                <a:ea typeface="Calibri"/>
                <a:cs typeface="Calibri"/>
                <a:sym typeface="Calibri"/>
              </a:defRPr>
            </a:lvl2pPr>
            <a:lvl3pPr marL="0" marR="0" lvl="2" indent="0" algn="r" rtl="0">
              <a:spcBef>
                <a:spcPts val="0"/>
              </a:spcBef>
              <a:buNone/>
              <a:defRPr sz="1900" b="0" i="0" u="none" strike="noStrike" cap="none">
                <a:solidFill>
                  <a:srgbClr val="898989"/>
                </a:solidFill>
                <a:latin typeface="Calibri"/>
                <a:ea typeface="Calibri"/>
                <a:cs typeface="Calibri"/>
                <a:sym typeface="Calibri"/>
              </a:defRPr>
            </a:lvl3pPr>
            <a:lvl4pPr marL="0" marR="0" lvl="3" indent="0" algn="r" rtl="0">
              <a:spcBef>
                <a:spcPts val="0"/>
              </a:spcBef>
              <a:buNone/>
              <a:defRPr sz="1900" b="0" i="0" u="none" strike="noStrike" cap="none">
                <a:solidFill>
                  <a:srgbClr val="898989"/>
                </a:solidFill>
                <a:latin typeface="Calibri"/>
                <a:ea typeface="Calibri"/>
                <a:cs typeface="Calibri"/>
                <a:sym typeface="Calibri"/>
              </a:defRPr>
            </a:lvl4pPr>
            <a:lvl5pPr marL="0" marR="0" lvl="4" indent="0" algn="r" rtl="0">
              <a:spcBef>
                <a:spcPts val="0"/>
              </a:spcBef>
              <a:buNone/>
              <a:defRPr sz="1900" b="0" i="0" u="none" strike="noStrike" cap="none">
                <a:solidFill>
                  <a:srgbClr val="898989"/>
                </a:solidFill>
                <a:latin typeface="Calibri"/>
                <a:ea typeface="Calibri"/>
                <a:cs typeface="Calibri"/>
                <a:sym typeface="Calibri"/>
              </a:defRPr>
            </a:lvl5pPr>
            <a:lvl6pPr marL="0" marR="0" lvl="5" indent="0" algn="r" rtl="0">
              <a:spcBef>
                <a:spcPts val="0"/>
              </a:spcBef>
              <a:buNone/>
              <a:defRPr sz="1900" b="0" i="0" u="none" strike="noStrike" cap="none">
                <a:solidFill>
                  <a:srgbClr val="898989"/>
                </a:solidFill>
                <a:latin typeface="Calibri"/>
                <a:ea typeface="Calibri"/>
                <a:cs typeface="Calibri"/>
                <a:sym typeface="Calibri"/>
              </a:defRPr>
            </a:lvl6pPr>
            <a:lvl7pPr marL="0" marR="0" lvl="6" indent="0" algn="r" rtl="0">
              <a:spcBef>
                <a:spcPts val="0"/>
              </a:spcBef>
              <a:buNone/>
              <a:defRPr sz="1900" b="0" i="0" u="none" strike="noStrike" cap="none">
                <a:solidFill>
                  <a:srgbClr val="898989"/>
                </a:solidFill>
                <a:latin typeface="Calibri"/>
                <a:ea typeface="Calibri"/>
                <a:cs typeface="Calibri"/>
                <a:sym typeface="Calibri"/>
              </a:defRPr>
            </a:lvl7pPr>
            <a:lvl8pPr marL="0" marR="0" lvl="7" indent="0" algn="r" rtl="0">
              <a:spcBef>
                <a:spcPts val="0"/>
              </a:spcBef>
              <a:buNone/>
              <a:defRPr sz="1900" b="0" i="0" u="none" strike="noStrike" cap="none">
                <a:solidFill>
                  <a:srgbClr val="898989"/>
                </a:solidFill>
                <a:latin typeface="Calibri"/>
                <a:ea typeface="Calibri"/>
                <a:cs typeface="Calibri"/>
                <a:sym typeface="Calibri"/>
              </a:defRPr>
            </a:lvl8pPr>
            <a:lvl9pPr marL="0" marR="0" lvl="8" indent="0" algn="r" rtl="0">
              <a:spcBef>
                <a:spcPts val="0"/>
              </a:spcBef>
              <a:buNone/>
              <a:defRPr sz="19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31"/>
        <p:cNvGrpSpPr/>
        <p:nvPr/>
      </p:nvGrpSpPr>
      <p:grpSpPr>
        <a:xfrm>
          <a:off x="0" y="0"/>
          <a:ext cx="0" cy="0"/>
          <a:chOff x="0" y="0"/>
          <a:chExt cx="0" cy="0"/>
        </a:xfrm>
      </p:grpSpPr>
      <p:sp>
        <p:nvSpPr>
          <p:cNvPr id="32" name="Google Shape;32;p5"/>
          <p:cNvSpPr txBox="1">
            <a:spLocks noGrp="1"/>
          </p:cNvSpPr>
          <p:nvPr>
            <p:ph type="ftr" idx="11"/>
          </p:nvPr>
        </p:nvSpPr>
        <p:spPr>
          <a:xfrm>
            <a:off x="4144821" y="6377554"/>
            <a:ext cx="39024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dt" idx="10"/>
          </p:nvPr>
        </p:nvSpPr>
        <p:spPr>
          <a:xfrm>
            <a:off x="609991" y="6377554"/>
            <a:ext cx="28036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sldNum" idx="12"/>
          </p:nvPr>
        </p:nvSpPr>
        <p:spPr>
          <a:xfrm>
            <a:off x="8778399" y="6377554"/>
            <a:ext cx="28036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900" b="0" i="0" u="none" strike="noStrike" cap="none">
                <a:solidFill>
                  <a:srgbClr val="898989"/>
                </a:solidFill>
                <a:latin typeface="Calibri"/>
                <a:ea typeface="Calibri"/>
                <a:cs typeface="Calibri"/>
                <a:sym typeface="Calibri"/>
              </a:defRPr>
            </a:lvl1pPr>
            <a:lvl2pPr marL="0" marR="0" lvl="1" indent="0" algn="r" rtl="0">
              <a:spcBef>
                <a:spcPts val="0"/>
              </a:spcBef>
              <a:buNone/>
              <a:defRPr sz="1900" b="0" i="0" u="none" strike="noStrike" cap="none">
                <a:solidFill>
                  <a:srgbClr val="898989"/>
                </a:solidFill>
                <a:latin typeface="Calibri"/>
                <a:ea typeface="Calibri"/>
                <a:cs typeface="Calibri"/>
                <a:sym typeface="Calibri"/>
              </a:defRPr>
            </a:lvl2pPr>
            <a:lvl3pPr marL="0" marR="0" lvl="2" indent="0" algn="r" rtl="0">
              <a:spcBef>
                <a:spcPts val="0"/>
              </a:spcBef>
              <a:buNone/>
              <a:defRPr sz="1900" b="0" i="0" u="none" strike="noStrike" cap="none">
                <a:solidFill>
                  <a:srgbClr val="898989"/>
                </a:solidFill>
                <a:latin typeface="Calibri"/>
                <a:ea typeface="Calibri"/>
                <a:cs typeface="Calibri"/>
                <a:sym typeface="Calibri"/>
              </a:defRPr>
            </a:lvl3pPr>
            <a:lvl4pPr marL="0" marR="0" lvl="3" indent="0" algn="r" rtl="0">
              <a:spcBef>
                <a:spcPts val="0"/>
              </a:spcBef>
              <a:buNone/>
              <a:defRPr sz="1900" b="0" i="0" u="none" strike="noStrike" cap="none">
                <a:solidFill>
                  <a:srgbClr val="898989"/>
                </a:solidFill>
                <a:latin typeface="Calibri"/>
                <a:ea typeface="Calibri"/>
                <a:cs typeface="Calibri"/>
                <a:sym typeface="Calibri"/>
              </a:defRPr>
            </a:lvl4pPr>
            <a:lvl5pPr marL="0" marR="0" lvl="4" indent="0" algn="r" rtl="0">
              <a:spcBef>
                <a:spcPts val="0"/>
              </a:spcBef>
              <a:buNone/>
              <a:defRPr sz="1900" b="0" i="0" u="none" strike="noStrike" cap="none">
                <a:solidFill>
                  <a:srgbClr val="898989"/>
                </a:solidFill>
                <a:latin typeface="Calibri"/>
                <a:ea typeface="Calibri"/>
                <a:cs typeface="Calibri"/>
                <a:sym typeface="Calibri"/>
              </a:defRPr>
            </a:lvl5pPr>
            <a:lvl6pPr marL="0" marR="0" lvl="5" indent="0" algn="r" rtl="0">
              <a:spcBef>
                <a:spcPts val="0"/>
              </a:spcBef>
              <a:buNone/>
              <a:defRPr sz="1900" b="0" i="0" u="none" strike="noStrike" cap="none">
                <a:solidFill>
                  <a:srgbClr val="898989"/>
                </a:solidFill>
                <a:latin typeface="Calibri"/>
                <a:ea typeface="Calibri"/>
                <a:cs typeface="Calibri"/>
                <a:sym typeface="Calibri"/>
              </a:defRPr>
            </a:lvl6pPr>
            <a:lvl7pPr marL="0" marR="0" lvl="6" indent="0" algn="r" rtl="0">
              <a:spcBef>
                <a:spcPts val="0"/>
              </a:spcBef>
              <a:buNone/>
              <a:defRPr sz="1900" b="0" i="0" u="none" strike="noStrike" cap="none">
                <a:solidFill>
                  <a:srgbClr val="898989"/>
                </a:solidFill>
                <a:latin typeface="Calibri"/>
                <a:ea typeface="Calibri"/>
                <a:cs typeface="Calibri"/>
                <a:sym typeface="Calibri"/>
              </a:defRPr>
            </a:lvl7pPr>
            <a:lvl8pPr marL="0" marR="0" lvl="7" indent="0" algn="r" rtl="0">
              <a:spcBef>
                <a:spcPts val="0"/>
              </a:spcBef>
              <a:buNone/>
              <a:defRPr sz="1900" b="0" i="0" u="none" strike="noStrike" cap="none">
                <a:solidFill>
                  <a:srgbClr val="898989"/>
                </a:solidFill>
                <a:latin typeface="Calibri"/>
                <a:ea typeface="Calibri"/>
                <a:cs typeface="Calibri"/>
                <a:sym typeface="Calibri"/>
              </a:defRPr>
            </a:lvl8pPr>
            <a:lvl9pPr marL="0" marR="0" lvl="8" indent="0" algn="r" rtl="0">
              <a:spcBef>
                <a:spcPts val="0"/>
              </a:spcBef>
              <a:buNone/>
              <a:defRPr sz="19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610003" y="274558"/>
            <a:ext cx="109720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1pPr>
            <a:lvl2pPr marR="0" lvl="1"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37" name="Google Shape;37;p6"/>
          <p:cNvSpPr txBox="1">
            <a:spLocks noGrp="1"/>
          </p:cNvSpPr>
          <p:nvPr>
            <p:ph type="body" idx="1"/>
          </p:nvPr>
        </p:nvSpPr>
        <p:spPr>
          <a:xfrm>
            <a:off x="609600" y="1577358"/>
            <a:ext cx="5303600" cy="276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38" name="Google Shape;38;p6"/>
          <p:cNvSpPr txBox="1">
            <a:spLocks noGrp="1"/>
          </p:cNvSpPr>
          <p:nvPr>
            <p:ph type="body" idx="2"/>
          </p:nvPr>
        </p:nvSpPr>
        <p:spPr>
          <a:xfrm>
            <a:off x="6278879" y="1577358"/>
            <a:ext cx="5303600" cy="276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39" name="Google Shape;39;p6"/>
          <p:cNvSpPr txBox="1">
            <a:spLocks noGrp="1"/>
          </p:cNvSpPr>
          <p:nvPr>
            <p:ph type="ftr" idx="11"/>
          </p:nvPr>
        </p:nvSpPr>
        <p:spPr>
          <a:xfrm>
            <a:off x="4144821" y="6377554"/>
            <a:ext cx="39024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dt" idx="10"/>
          </p:nvPr>
        </p:nvSpPr>
        <p:spPr>
          <a:xfrm>
            <a:off x="609991" y="6377554"/>
            <a:ext cx="28036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8778399" y="6377554"/>
            <a:ext cx="28036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900" b="0" i="0" u="none" strike="noStrike" cap="none">
                <a:solidFill>
                  <a:srgbClr val="898989"/>
                </a:solidFill>
                <a:latin typeface="Calibri"/>
                <a:ea typeface="Calibri"/>
                <a:cs typeface="Calibri"/>
                <a:sym typeface="Calibri"/>
              </a:defRPr>
            </a:lvl1pPr>
            <a:lvl2pPr marL="0" marR="0" lvl="1" indent="0" algn="r" rtl="0">
              <a:spcBef>
                <a:spcPts val="0"/>
              </a:spcBef>
              <a:buNone/>
              <a:defRPr sz="1900" b="0" i="0" u="none" strike="noStrike" cap="none">
                <a:solidFill>
                  <a:srgbClr val="898989"/>
                </a:solidFill>
                <a:latin typeface="Calibri"/>
                <a:ea typeface="Calibri"/>
                <a:cs typeface="Calibri"/>
                <a:sym typeface="Calibri"/>
              </a:defRPr>
            </a:lvl2pPr>
            <a:lvl3pPr marL="0" marR="0" lvl="2" indent="0" algn="r" rtl="0">
              <a:spcBef>
                <a:spcPts val="0"/>
              </a:spcBef>
              <a:buNone/>
              <a:defRPr sz="1900" b="0" i="0" u="none" strike="noStrike" cap="none">
                <a:solidFill>
                  <a:srgbClr val="898989"/>
                </a:solidFill>
                <a:latin typeface="Calibri"/>
                <a:ea typeface="Calibri"/>
                <a:cs typeface="Calibri"/>
                <a:sym typeface="Calibri"/>
              </a:defRPr>
            </a:lvl3pPr>
            <a:lvl4pPr marL="0" marR="0" lvl="3" indent="0" algn="r" rtl="0">
              <a:spcBef>
                <a:spcPts val="0"/>
              </a:spcBef>
              <a:buNone/>
              <a:defRPr sz="1900" b="0" i="0" u="none" strike="noStrike" cap="none">
                <a:solidFill>
                  <a:srgbClr val="898989"/>
                </a:solidFill>
                <a:latin typeface="Calibri"/>
                <a:ea typeface="Calibri"/>
                <a:cs typeface="Calibri"/>
                <a:sym typeface="Calibri"/>
              </a:defRPr>
            </a:lvl4pPr>
            <a:lvl5pPr marL="0" marR="0" lvl="4" indent="0" algn="r" rtl="0">
              <a:spcBef>
                <a:spcPts val="0"/>
              </a:spcBef>
              <a:buNone/>
              <a:defRPr sz="1900" b="0" i="0" u="none" strike="noStrike" cap="none">
                <a:solidFill>
                  <a:srgbClr val="898989"/>
                </a:solidFill>
                <a:latin typeface="Calibri"/>
                <a:ea typeface="Calibri"/>
                <a:cs typeface="Calibri"/>
                <a:sym typeface="Calibri"/>
              </a:defRPr>
            </a:lvl5pPr>
            <a:lvl6pPr marL="0" marR="0" lvl="5" indent="0" algn="r" rtl="0">
              <a:spcBef>
                <a:spcPts val="0"/>
              </a:spcBef>
              <a:buNone/>
              <a:defRPr sz="1900" b="0" i="0" u="none" strike="noStrike" cap="none">
                <a:solidFill>
                  <a:srgbClr val="898989"/>
                </a:solidFill>
                <a:latin typeface="Calibri"/>
                <a:ea typeface="Calibri"/>
                <a:cs typeface="Calibri"/>
                <a:sym typeface="Calibri"/>
              </a:defRPr>
            </a:lvl6pPr>
            <a:lvl7pPr marL="0" marR="0" lvl="6" indent="0" algn="r" rtl="0">
              <a:spcBef>
                <a:spcPts val="0"/>
              </a:spcBef>
              <a:buNone/>
              <a:defRPr sz="1900" b="0" i="0" u="none" strike="noStrike" cap="none">
                <a:solidFill>
                  <a:srgbClr val="898989"/>
                </a:solidFill>
                <a:latin typeface="Calibri"/>
                <a:ea typeface="Calibri"/>
                <a:cs typeface="Calibri"/>
                <a:sym typeface="Calibri"/>
              </a:defRPr>
            </a:lvl7pPr>
            <a:lvl8pPr marL="0" marR="0" lvl="7" indent="0" algn="r" rtl="0">
              <a:spcBef>
                <a:spcPts val="0"/>
              </a:spcBef>
              <a:buNone/>
              <a:defRPr sz="1900" b="0" i="0" u="none" strike="noStrike" cap="none">
                <a:solidFill>
                  <a:srgbClr val="898989"/>
                </a:solidFill>
                <a:latin typeface="Calibri"/>
                <a:ea typeface="Calibri"/>
                <a:cs typeface="Calibri"/>
                <a:sym typeface="Calibri"/>
              </a:defRPr>
            </a:lvl8pPr>
            <a:lvl9pPr marL="0" marR="0" lvl="8" indent="0" algn="r" rtl="0">
              <a:spcBef>
                <a:spcPts val="0"/>
              </a:spcBef>
              <a:buNone/>
              <a:defRPr sz="19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610003" y="274558"/>
            <a:ext cx="109720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1pPr>
            <a:lvl2pPr marR="0" lvl="1"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44" name="Google Shape;44;p7"/>
          <p:cNvSpPr txBox="1">
            <a:spLocks noGrp="1"/>
          </p:cNvSpPr>
          <p:nvPr>
            <p:ph type="ftr" idx="11"/>
          </p:nvPr>
        </p:nvSpPr>
        <p:spPr>
          <a:xfrm>
            <a:off x="4144821" y="6377554"/>
            <a:ext cx="39024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dt" idx="10"/>
          </p:nvPr>
        </p:nvSpPr>
        <p:spPr>
          <a:xfrm>
            <a:off x="609991" y="6377554"/>
            <a:ext cx="28036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sldNum" idx="12"/>
          </p:nvPr>
        </p:nvSpPr>
        <p:spPr>
          <a:xfrm>
            <a:off x="8778399" y="6377554"/>
            <a:ext cx="28036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900" b="0" i="0" u="none" strike="noStrike" cap="none">
                <a:solidFill>
                  <a:srgbClr val="898989"/>
                </a:solidFill>
                <a:latin typeface="Calibri"/>
                <a:ea typeface="Calibri"/>
                <a:cs typeface="Calibri"/>
                <a:sym typeface="Calibri"/>
              </a:defRPr>
            </a:lvl1pPr>
            <a:lvl2pPr marL="0" marR="0" lvl="1" indent="0" algn="r" rtl="0">
              <a:spcBef>
                <a:spcPts val="0"/>
              </a:spcBef>
              <a:buNone/>
              <a:defRPr sz="1900" b="0" i="0" u="none" strike="noStrike" cap="none">
                <a:solidFill>
                  <a:srgbClr val="898989"/>
                </a:solidFill>
                <a:latin typeface="Calibri"/>
                <a:ea typeface="Calibri"/>
                <a:cs typeface="Calibri"/>
                <a:sym typeface="Calibri"/>
              </a:defRPr>
            </a:lvl2pPr>
            <a:lvl3pPr marL="0" marR="0" lvl="2" indent="0" algn="r" rtl="0">
              <a:spcBef>
                <a:spcPts val="0"/>
              </a:spcBef>
              <a:buNone/>
              <a:defRPr sz="1900" b="0" i="0" u="none" strike="noStrike" cap="none">
                <a:solidFill>
                  <a:srgbClr val="898989"/>
                </a:solidFill>
                <a:latin typeface="Calibri"/>
                <a:ea typeface="Calibri"/>
                <a:cs typeface="Calibri"/>
                <a:sym typeface="Calibri"/>
              </a:defRPr>
            </a:lvl3pPr>
            <a:lvl4pPr marL="0" marR="0" lvl="3" indent="0" algn="r" rtl="0">
              <a:spcBef>
                <a:spcPts val="0"/>
              </a:spcBef>
              <a:buNone/>
              <a:defRPr sz="1900" b="0" i="0" u="none" strike="noStrike" cap="none">
                <a:solidFill>
                  <a:srgbClr val="898989"/>
                </a:solidFill>
                <a:latin typeface="Calibri"/>
                <a:ea typeface="Calibri"/>
                <a:cs typeface="Calibri"/>
                <a:sym typeface="Calibri"/>
              </a:defRPr>
            </a:lvl4pPr>
            <a:lvl5pPr marL="0" marR="0" lvl="4" indent="0" algn="r" rtl="0">
              <a:spcBef>
                <a:spcPts val="0"/>
              </a:spcBef>
              <a:buNone/>
              <a:defRPr sz="1900" b="0" i="0" u="none" strike="noStrike" cap="none">
                <a:solidFill>
                  <a:srgbClr val="898989"/>
                </a:solidFill>
                <a:latin typeface="Calibri"/>
                <a:ea typeface="Calibri"/>
                <a:cs typeface="Calibri"/>
                <a:sym typeface="Calibri"/>
              </a:defRPr>
            </a:lvl5pPr>
            <a:lvl6pPr marL="0" marR="0" lvl="5" indent="0" algn="r" rtl="0">
              <a:spcBef>
                <a:spcPts val="0"/>
              </a:spcBef>
              <a:buNone/>
              <a:defRPr sz="1900" b="0" i="0" u="none" strike="noStrike" cap="none">
                <a:solidFill>
                  <a:srgbClr val="898989"/>
                </a:solidFill>
                <a:latin typeface="Calibri"/>
                <a:ea typeface="Calibri"/>
                <a:cs typeface="Calibri"/>
                <a:sym typeface="Calibri"/>
              </a:defRPr>
            </a:lvl6pPr>
            <a:lvl7pPr marL="0" marR="0" lvl="6" indent="0" algn="r" rtl="0">
              <a:spcBef>
                <a:spcPts val="0"/>
              </a:spcBef>
              <a:buNone/>
              <a:defRPr sz="1900" b="0" i="0" u="none" strike="noStrike" cap="none">
                <a:solidFill>
                  <a:srgbClr val="898989"/>
                </a:solidFill>
                <a:latin typeface="Calibri"/>
                <a:ea typeface="Calibri"/>
                <a:cs typeface="Calibri"/>
                <a:sym typeface="Calibri"/>
              </a:defRPr>
            </a:lvl7pPr>
            <a:lvl8pPr marL="0" marR="0" lvl="7" indent="0" algn="r" rtl="0">
              <a:spcBef>
                <a:spcPts val="0"/>
              </a:spcBef>
              <a:buNone/>
              <a:defRPr sz="1900" b="0" i="0" u="none" strike="noStrike" cap="none">
                <a:solidFill>
                  <a:srgbClr val="898989"/>
                </a:solidFill>
                <a:latin typeface="Calibri"/>
                <a:ea typeface="Calibri"/>
                <a:cs typeface="Calibri"/>
                <a:sym typeface="Calibri"/>
              </a:defRPr>
            </a:lvl8pPr>
            <a:lvl9pPr marL="0" marR="0" lvl="8" indent="0" algn="r" rtl="0">
              <a:spcBef>
                <a:spcPts val="0"/>
              </a:spcBef>
              <a:buNone/>
              <a:defRPr sz="19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espectAbility Title Slide">
  <p:cSld name="RespectAbility Title Slide">
    <p:spTree>
      <p:nvGrpSpPr>
        <p:cNvPr id="1" name="Shape 47"/>
        <p:cNvGrpSpPr/>
        <p:nvPr/>
      </p:nvGrpSpPr>
      <p:grpSpPr>
        <a:xfrm>
          <a:off x="0" y="0"/>
          <a:ext cx="0" cy="0"/>
          <a:chOff x="0" y="0"/>
          <a:chExt cx="0" cy="0"/>
        </a:xfrm>
      </p:grpSpPr>
      <p:pic>
        <p:nvPicPr>
          <p:cNvPr id="48" name="Google Shape;48;p8"/>
          <p:cNvPicPr preferRelativeResize="0"/>
          <p:nvPr/>
        </p:nvPicPr>
        <p:blipFill rotWithShape="1">
          <a:blip r:embed="rId2">
            <a:alphaModFix/>
          </a:blip>
          <a:srcRect/>
          <a:stretch/>
        </p:blipFill>
        <p:spPr>
          <a:xfrm>
            <a:off x="-129117" y="6303962"/>
            <a:ext cx="4559301" cy="650874"/>
          </a:xfrm>
          <a:prstGeom prst="rect">
            <a:avLst/>
          </a:prstGeom>
          <a:noFill/>
          <a:ln>
            <a:noFill/>
          </a:ln>
        </p:spPr>
      </p:pic>
      <p:sp>
        <p:nvSpPr>
          <p:cNvPr id="49" name="Google Shape;49;p8"/>
          <p:cNvSpPr/>
          <p:nvPr/>
        </p:nvSpPr>
        <p:spPr>
          <a:xfrm>
            <a:off x="4368800" y="6400800"/>
            <a:ext cx="7823200" cy="457200"/>
          </a:xfrm>
          <a:prstGeom prst="rect">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FFFFFF"/>
              </a:solidFill>
              <a:latin typeface="Verdana"/>
              <a:ea typeface="Verdana"/>
              <a:cs typeface="Verdana"/>
              <a:sym typeface="Verdana"/>
            </a:endParaRPr>
          </a:p>
        </p:txBody>
      </p:sp>
      <p:sp>
        <p:nvSpPr>
          <p:cNvPr id="50" name="Google Shape;50;p8"/>
          <p:cNvSpPr/>
          <p:nvPr/>
        </p:nvSpPr>
        <p:spPr>
          <a:xfrm>
            <a:off x="11415184" y="6445250"/>
            <a:ext cx="770400" cy="36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3399"/>
              </a:buClr>
              <a:buSzPts val="1800"/>
              <a:buFont typeface="Verdana"/>
              <a:buNone/>
            </a:pPr>
            <a:fld id="{00000000-1234-1234-1234-123412341234}" type="slidenum">
              <a:rPr lang="en-US" sz="1800" b="0" i="0" u="none" strike="noStrike" cap="none">
                <a:solidFill>
                  <a:srgbClr val="003399"/>
                </a:solidFill>
                <a:latin typeface="Verdana"/>
                <a:ea typeface="Verdana"/>
                <a:cs typeface="Verdana"/>
                <a:sym typeface="Verdana"/>
              </a:rPr>
              <a:t>‹#›</a:t>
            </a:fld>
            <a:endParaRPr sz="1800" b="0" i="0" u="none" strike="noStrike" cap="none">
              <a:solidFill>
                <a:srgbClr val="003399"/>
              </a:solidFill>
              <a:latin typeface="Verdana"/>
              <a:ea typeface="Verdana"/>
              <a:cs typeface="Verdana"/>
              <a:sym typeface="Verdana"/>
            </a:endParaRPr>
          </a:p>
        </p:txBody>
      </p:sp>
      <p:sp>
        <p:nvSpPr>
          <p:cNvPr id="51" name="Google Shape;51;p8"/>
          <p:cNvSpPr/>
          <p:nvPr/>
        </p:nvSpPr>
        <p:spPr>
          <a:xfrm>
            <a:off x="0" y="6324600"/>
            <a:ext cx="12192000" cy="5334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FFFFFF"/>
              </a:solidFill>
              <a:latin typeface="Verdana"/>
              <a:ea typeface="Verdana"/>
              <a:cs typeface="Verdana"/>
              <a:sym typeface="Verdana"/>
            </a:endParaRPr>
          </a:p>
        </p:txBody>
      </p:sp>
      <p:sp>
        <p:nvSpPr>
          <p:cNvPr id="52" name="Google Shape;52;p8"/>
          <p:cNvSpPr txBox="1">
            <a:spLocks noGrp="1"/>
          </p:cNvSpPr>
          <p:nvPr>
            <p:ph type="subTitle" idx="1"/>
          </p:nvPr>
        </p:nvSpPr>
        <p:spPr>
          <a:xfrm>
            <a:off x="1828800" y="4343401"/>
            <a:ext cx="8534400" cy="1066800"/>
          </a:xfrm>
          <a:prstGeom prst="rect">
            <a:avLst/>
          </a:prstGeom>
          <a:noFill/>
          <a:ln>
            <a:noFill/>
          </a:ln>
        </p:spPr>
        <p:txBody>
          <a:bodyPr spcFirstLastPara="1" wrap="square" lIns="91425" tIns="91425" rIns="91425" bIns="91425" anchor="t" anchorCtr="0"/>
          <a:lstStyle>
            <a:lvl1pPr marR="0" lvl="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963083" y="4406900"/>
            <a:ext cx="10363200" cy="1362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marR="0" lvl="1"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9pPr>
          </a:lstStyle>
          <a:p>
            <a:endParaRPr/>
          </a:p>
        </p:txBody>
      </p:sp>
      <p:sp>
        <p:nvSpPr>
          <p:cNvPr id="55" name="Google Shape;55;p9"/>
          <p:cNvSpPr txBox="1">
            <a:spLocks noGrp="1"/>
          </p:cNvSpPr>
          <p:nvPr>
            <p:ph type="body" idx="1"/>
          </p:nvPr>
        </p:nvSpPr>
        <p:spPr>
          <a:xfrm>
            <a:off x="963083" y="2906713"/>
            <a:ext cx="103632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56" name="Google Shape;56;p9"/>
          <p:cNvSpPr txBox="1">
            <a:spLocks noGrp="1"/>
          </p:cNvSpPr>
          <p:nvPr>
            <p:ph type="dt" idx="10"/>
          </p:nvPr>
        </p:nvSpPr>
        <p:spPr>
          <a:xfrm>
            <a:off x="609600" y="6356350"/>
            <a:ext cx="28448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ftr" idx="11"/>
          </p:nvPr>
        </p:nvSpPr>
        <p:spPr>
          <a:xfrm>
            <a:off x="4165600" y="6356350"/>
            <a:ext cx="3860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8"/>
        <p:cNvGrpSpPr/>
        <p:nvPr/>
      </p:nvGrpSpPr>
      <p:grpSpPr>
        <a:xfrm>
          <a:off x="0" y="0"/>
          <a:ext cx="0" cy="0"/>
          <a:chOff x="0" y="0"/>
          <a:chExt cx="0" cy="0"/>
        </a:xfrm>
      </p:grpSpPr>
      <p:pic>
        <p:nvPicPr>
          <p:cNvPr id="59" name="Google Shape;59;p10"/>
          <p:cNvPicPr preferRelativeResize="0"/>
          <p:nvPr/>
        </p:nvPicPr>
        <p:blipFill rotWithShape="1">
          <a:blip r:embed="rId2">
            <a:alphaModFix/>
          </a:blip>
          <a:srcRect/>
          <a:stretch/>
        </p:blipFill>
        <p:spPr>
          <a:xfrm>
            <a:off x="1" y="0"/>
            <a:ext cx="12215284" cy="990598"/>
          </a:xfrm>
          <a:prstGeom prst="rect">
            <a:avLst/>
          </a:prstGeom>
          <a:noFill/>
          <a:ln>
            <a:noFill/>
          </a:ln>
        </p:spPr>
      </p:pic>
      <p:sp>
        <p:nvSpPr>
          <p:cNvPr id="60" name="Google Shape;60;p10"/>
          <p:cNvSpPr txBox="1">
            <a:spLocks noGrp="1"/>
          </p:cNvSpPr>
          <p:nvPr>
            <p:ph type="title"/>
          </p:nvPr>
        </p:nvSpPr>
        <p:spPr>
          <a:xfrm>
            <a:off x="598077" y="49179"/>
            <a:ext cx="11086000" cy="941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9pPr>
          </a:lstStyle>
          <a:p>
            <a:endParaRPr/>
          </a:p>
        </p:txBody>
      </p:sp>
      <p:sp>
        <p:nvSpPr>
          <p:cNvPr id="61" name="Google Shape;61;p10"/>
          <p:cNvSpPr txBox="1">
            <a:spLocks noGrp="1"/>
          </p:cNvSpPr>
          <p:nvPr>
            <p:ph type="body" idx="1"/>
          </p:nvPr>
        </p:nvSpPr>
        <p:spPr>
          <a:xfrm>
            <a:off x="609600" y="1676400"/>
            <a:ext cx="11074400" cy="4038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Google Shape;62;p10"/>
          <p:cNvSpPr txBox="1">
            <a:spLocks noGrp="1"/>
          </p:cNvSpPr>
          <p:nvPr>
            <p:ph type="body" idx="2"/>
          </p:nvPr>
        </p:nvSpPr>
        <p:spPr>
          <a:xfrm>
            <a:off x="609600" y="1066800"/>
            <a:ext cx="10871200" cy="609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210200"/>
          </a:xfrm>
          <a:custGeom>
            <a:avLst/>
            <a:gdLst/>
            <a:ahLst/>
            <a:cxnLst/>
            <a:rect l="l" t="t" r="r" b="b"/>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 name="Google Shape;7;p1"/>
          <p:cNvSpPr/>
          <p:nvPr/>
        </p:nvSpPr>
        <p:spPr>
          <a:xfrm>
            <a:off x="277092" y="201707"/>
            <a:ext cx="2494000" cy="791400"/>
          </a:xfrm>
          <a:prstGeom prst="rect">
            <a:avLst/>
          </a:prstGeom>
          <a:blipFill rotWithShape="1">
            <a:blip r:embed="rId1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8" name="Google Shape;8;p1"/>
          <p:cNvSpPr/>
          <p:nvPr/>
        </p:nvSpPr>
        <p:spPr>
          <a:xfrm>
            <a:off x="1945412" y="402018"/>
            <a:ext cx="75200" cy="57300"/>
          </a:xfrm>
          <a:custGeom>
            <a:avLst/>
            <a:gdLst/>
            <a:ahLst/>
            <a:cxnLst/>
            <a:rect l="l" t="t" r="r" b="b"/>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 name="Google Shape;9;p1"/>
          <p:cNvSpPr txBox="1">
            <a:spLocks noGrp="1"/>
          </p:cNvSpPr>
          <p:nvPr>
            <p:ph type="title"/>
          </p:nvPr>
        </p:nvSpPr>
        <p:spPr>
          <a:xfrm>
            <a:off x="610003" y="274558"/>
            <a:ext cx="109720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R="0" lvl="1"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10" name="Google Shape;10;p1"/>
          <p:cNvSpPr txBox="1">
            <a:spLocks noGrp="1"/>
          </p:cNvSpPr>
          <p:nvPr>
            <p:ph type="body" idx="1"/>
          </p:nvPr>
        </p:nvSpPr>
        <p:spPr>
          <a:xfrm>
            <a:off x="610003" y="1577242"/>
            <a:ext cx="10972000" cy="2769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11" name="Google Shape;11;p1"/>
          <p:cNvSpPr txBox="1">
            <a:spLocks noGrp="1"/>
          </p:cNvSpPr>
          <p:nvPr>
            <p:ph type="ftr" idx="11"/>
          </p:nvPr>
        </p:nvSpPr>
        <p:spPr>
          <a:xfrm>
            <a:off x="4144821" y="6377554"/>
            <a:ext cx="39024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991" y="6377554"/>
            <a:ext cx="28036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8778399" y="6377554"/>
            <a:ext cx="28036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900" b="0" i="0" u="none" strike="noStrike" cap="none">
                <a:solidFill>
                  <a:srgbClr val="898989"/>
                </a:solidFill>
                <a:latin typeface="Calibri"/>
                <a:ea typeface="Calibri"/>
                <a:cs typeface="Calibri"/>
                <a:sym typeface="Calibri"/>
              </a:defRPr>
            </a:lvl1pPr>
            <a:lvl2pPr marL="0" marR="0" lvl="1" indent="0" algn="r" rtl="0">
              <a:spcBef>
                <a:spcPts val="0"/>
              </a:spcBef>
              <a:buNone/>
              <a:defRPr sz="1900" b="0" i="0" u="none" strike="noStrike" cap="none">
                <a:solidFill>
                  <a:srgbClr val="898989"/>
                </a:solidFill>
                <a:latin typeface="Calibri"/>
                <a:ea typeface="Calibri"/>
                <a:cs typeface="Calibri"/>
                <a:sym typeface="Calibri"/>
              </a:defRPr>
            </a:lvl2pPr>
            <a:lvl3pPr marL="0" marR="0" lvl="2" indent="0" algn="r" rtl="0">
              <a:spcBef>
                <a:spcPts val="0"/>
              </a:spcBef>
              <a:buNone/>
              <a:defRPr sz="1900" b="0" i="0" u="none" strike="noStrike" cap="none">
                <a:solidFill>
                  <a:srgbClr val="898989"/>
                </a:solidFill>
                <a:latin typeface="Calibri"/>
                <a:ea typeface="Calibri"/>
                <a:cs typeface="Calibri"/>
                <a:sym typeface="Calibri"/>
              </a:defRPr>
            </a:lvl3pPr>
            <a:lvl4pPr marL="0" marR="0" lvl="3" indent="0" algn="r" rtl="0">
              <a:spcBef>
                <a:spcPts val="0"/>
              </a:spcBef>
              <a:buNone/>
              <a:defRPr sz="1900" b="0" i="0" u="none" strike="noStrike" cap="none">
                <a:solidFill>
                  <a:srgbClr val="898989"/>
                </a:solidFill>
                <a:latin typeface="Calibri"/>
                <a:ea typeface="Calibri"/>
                <a:cs typeface="Calibri"/>
                <a:sym typeface="Calibri"/>
              </a:defRPr>
            </a:lvl4pPr>
            <a:lvl5pPr marL="0" marR="0" lvl="4" indent="0" algn="r" rtl="0">
              <a:spcBef>
                <a:spcPts val="0"/>
              </a:spcBef>
              <a:buNone/>
              <a:defRPr sz="1900" b="0" i="0" u="none" strike="noStrike" cap="none">
                <a:solidFill>
                  <a:srgbClr val="898989"/>
                </a:solidFill>
                <a:latin typeface="Calibri"/>
                <a:ea typeface="Calibri"/>
                <a:cs typeface="Calibri"/>
                <a:sym typeface="Calibri"/>
              </a:defRPr>
            </a:lvl5pPr>
            <a:lvl6pPr marL="0" marR="0" lvl="5" indent="0" algn="r" rtl="0">
              <a:spcBef>
                <a:spcPts val="0"/>
              </a:spcBef>
              <a:buNone/>
              <a:defRPr sz="1900" b="0" i="0" u="none" strike="noStrike" cap="none">
                <a:solidFill>
                  <a:srgbClr val="898989"/>
                </a:solidFill>
                <a:latin typeface="Calibri"/>
                <a:ea typeface="Calibri"/>
                <a:cs typeface="Calibri"/>
                <a:sym typeface="Calibri"/>
              </a:defRPr>
            </a:lvl6pPr>
            <a:lvl7pPr marL="0" marR="0" lvl="6" indent="0" algn="r" rtl="0">
              <a:spcBef>
                <a:spcPts val="0"/>
              </a:spcBef>
              <a:buNone/>
              <a:defRPr sz="1900" b="0" i="0" u="none" strike="noStrike" cap="none">
                <a:solidFill>
                  <a:srgbClr val="898989"/>
                </a:solidFill>
                <a:latin typeface="Calibri"/>
                <a:ea typeface="Calibri"/>
                <a:cs typeface="Calibri"/>
                <a:sym typeface="Calibri"/>
              </a:defRPr>
            </a:lvl7pPr>
            <a:lvl8pPr marL="0" marR="0" lvl="7" indent="0" algn="r" rtl="0">
              <a:spcBef>
                <a:spcPts val="0"/>
              </a:spcBef>
              <a:buNone/>
              <a:defRPr sz="1900" b="0" i="0" u="none" strike="noStrike" cap="none">
                <a:solidFill>
                  <a:srgbClr val="898989"/>
                </a:solidFill>
                <a:latin typeface="Calibri"/>
                <a:ea typeface="Calibri"/>
                <a:cs typeface="Calibri"/>
                <a:sym typeface="Calibri"/>
              </a:defRPr>
            </a:lvl8pPr>
            <a:lvl9pPr marL="0" marR="0" lvl="8" indent="0" algn="r" rtl="0">
              <a:spcBef>
                <a:spcPts val="0"/>
              </a:spcBef>
              <a:buNone/>
              <a:defRPr sz="19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609600" y="274637"/>
            <a:ext cx="10972800" cy="1143000"/>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02" name="Google Shape;102;p17"/>
          <p:cNvSpPr txBox="1">
            <a:spLocks noGrp="1"/>
          </p:cNvSpPr>
          <p:nvPr>
            <p:ph type="body" idx="1"/>
          </p:nvPr>
        </p:nvSpPr>
        <p:spPr>
          <a:xfrm>
            <a:off x="609600" y="1600213"/>
            <a:ext cx="10972800" cy="4526100"/>
          </a:xfrm>
          <a:prstGeom prst="rect">
            <a:avLst/>
          </a:prstGeom>
          <a:noFill/>
          <a:ln>
            <a:noFill/>
          </a:ln>
        </p:spPr>
        <p:txBody>
          <a:bodyPr spcFirstLastPara="1" wrap="square" lIns="91400" tIns="91400" rIns="91400" bIns="914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7"/>
          <p:cNvSpPr txBox="1">
            <a:spLocks noGrp="1"/>
          </p:cNvSpPr>
          <p:nvPr>
            <p:ph type="sldNum" idx="12"/>
          </p:nvPr>
        </p:nvSpPr>
        <p:spPr>
          <a:xfrm>
            <a:off x="8737624" y="6173788"/>
            <a:ext cx="2844900" cy="365100"/>
          </a:xfrm>
          <a:prstGeom prst="rect">
            <a:avLst/>
          </a:prstGeom>
          <a:noFill/>
          <a:ln>
            <a:noFill/>
          </a:ln>
        </p:spPr>
        <p:txBody>
          <a:bodyPr spcFirstLastPara="1" wrap="square" lIns="91250" tIns="45600" rIns="91250" bIns="45600" anchor="ctr" anchorCtr="0">
            <a:noAutofit/>
          </a:bodyPr>
          <a:lstStyle>
            <a:lvl1pPr marL="0" marR="0" lvl="0" indent="0" algn="r" rtl="0">
              <a:lnSpc>
                <a:spcPct val="100000"/>
              </a:lnSpc>
              <a:spcBef>
                <a:spcPts val="0"/>
              </a:spcBef>
              <a:spcAft>
                <a:spcPts val="0"/>
              </a:spcAft>
              <a:buClr>
                <a:srgbClr val="888888"/>
              </a:buClr>
              <a:buSzPts val="3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3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3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3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3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3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3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3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300"/>
              <a:buFont typeface="Arial"/>
              <a:buNone/>
              <a:defRPr sz="12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Google Shape;145;p26"/>
          <p:cNvSpPr/>
          <p:nvPr/>
        </p:nvSpPr>
        <p:spPr>
          <a:xfrm>
            <a:off x="0" y="1"/>
            <a:ext cx="12192000" cy="1210200"/>
          </a:xfrm>
          <a:custGeom>
            <a:avLst/>
            <a:gdLst/>
            <a:ahLst/>
            <a:cxnLst/>
            <a:rect l="l" t="t" r="r" b="b"/>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6" name="Google Shape;146;p26"/>
          <p:cNvSpPr/>
          <p:nvPr/>
        </p:nvSpPr>
        <p:spPr>
          <a:xfrm>
            <a:off x="277092" y="201707"/>
            <a:ext cx="2493900" cy="7914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147" name="Google Shape;147;p26"/>
          <p:cNvSpPr/>
          <p:nvPr/>
        </p:nvSpPr>
        <p:spPr>
          <a:xfrm>
            <a:off x="1945412" y="402018"/>
            <a:ext cx="75000" cy="57300"/>
          </a:xfrm>
          <a:custGeom>
            <a:avLst/>
            <a:gdLst/>
            <a:ahLst/>
            <a:cxnLst/>
            <a:rect l="l" t="t" r="r" b="b"/>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8" name="Google Shape;148;p26"/>
          <p:cNvSpPr txBox="1">
            <a:spLocks noGrp="1"/>
          </p:cNvSpPr>
          <p:nvPr>
            <p:ph type="title"/>
          </p:nvPr>
        </p:nvSpPr>
        <p:spPr>
          <a:xfrm>
            <a:off x="610003" y="274558"/>
            <a:ext cx="10971900" cy="276900"/>
          </a:xfrm>
          <a:prstGeom prst="rect">
            <a:avLst/>
          </a:prstGeom>
          <a:noFill/>
          <a:ln>
            <a:noFill/>
          </a:ln>
        </p:spPr>
        <p:txBody>
          <a:bodyPr spcFirstLastPara="1" wrap="square" lIns="91400" tIns="91400" rIns="91400" bIns="91400" anchor="t" anchorCtr="0"/>
          <a:lstStyle>
            <a:lvl1pPr marR="0" lvl="0" algn="ct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R="0" lvl="1"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149" name="Google Shape;149;p26"/>
          <p:cNvSpPr txBox="1">
            <a:spLocks noGrp="1"/>
          </p:cNvSpPr>
          <p:nvPr>
            <p:ph type="body" idx="1"/>
          </p:nvPr>
        </p:nvSpPr>
        <p:spPr>
          <a:xfrm>
            <a:off x="610003" y="1577242"/>
            <a:ext cx="10971900" cy="276900"/>
          </a:xfrm>
          <a:prstGeom prst="rect">
            <a:avLst/>
          </a:prstGeom>
          <a:noFill/>
          <a:ln>
            <a:noFill/>
          </a:ln>
        </p:spPr>
        <p:txBody>
          <a:bodyPr spcFirstLastPara="1" wrap="square" lIns="91400" tIns="91400" rIns="91400" bIns="91400" anchor="t" anchorCtr="0"/>
          <a:lstStyle>
            <a:lvl1pPr marL="457200" marR="0" lvl="0"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150" name="Google Shape;150;p26"/>
          <p:cNvSpPr txBox="1">
            <a:spLocks noGrp="1"/>
          </p:cNvSpPr>
          <p:nvPr>
            <p:ph type="ftr" idx="11"/>
          </p:nvPr>
        </p:nvSpPr>
        <p:spPr>
          <a:xfrm>
            <a:off x="4144821" y="6377554"/>
            <a:ext cx="3902400" cy="276900"/>
          </a:xfrm>
          <a:prstGeom prst="rect">
            <a:avLst/>
          </a:prstGeom>
          <a:noFill/>
          <a:ln>
            <a:noFill/>
          </a:ln>
        </p:spPr>
        <p:txBody>
          <a:bodyPr spcFirstLastPara="1" wrap="square" lIns="91400" tIns="91400" rIns="91400" bIns="91400"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51" name="Google Shape;151;p26"/>
          <p:cNvSpPr txBox="1">
            <a:spLocks noGrp="1"/>
          </p:cNvSpPr>
          <p:nvPr>
            <p:ph type="dt" idx="10"/>
          </p:nvPr>
        </p:nvSpPr>
        <p:spPr>
          <a:xfrm>
            <a:off x="609991" y="6377554"/>
            <a:ext cx="2803500" cy="276900"/>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52" name="Google Shape;152;p26"/>
          <p:cNvSpPr txBox="1">
            <a:spLocks noGrp="1"/>
          </p:cNvSpPr>
          <p:nvPr>
            <p:ph type="sldNum" idx="12"/>
          </p:nvPr>
        </p:nvSpPr>
        <p:spPr>
          <a:xfrm>
            <a:off x="8778399" y="6377554"/>
            <a:ext cx="2803500" cy="2769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29"/>
          <p:cNvSpPr/>
          <p:nvPr/>
        </p:nvSpPr>
        <p:spPr>
          <a:xfrm>
            <a:off x="0" y="1"/>
            <a:ext cx="12192000" cy="1210200"/>
          </a:xfrm>
          <a:custGeom>
            <a:avLst/>
            <a:gdLst/>
            <a:ahLst/>
            <a:cxnLst/>
            <a:rect l="l" t="t" r="r" b="b"/>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165" name="Google Shape;165;p29"/>
          <p:cNvSpPr/>
          <p:nvPr/>
        </p:nvSpPr>
        <p:spPr>
          <a:xfrm>
            <a:off x="10418025" y="297750"/>
            <a:ext cx="1545300" cy="6966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166" name="Google Shape;166;p29"/>
          <p:cNvSpPr txBox="1">
            <a:spLocks noGrp="1"/>
          </p:cNvSpPr>
          <p:nvPr>
            <p:ph type="title"/>
          </p:nvPr>
        </p:nvSpPr>
        <p:spPr>
          <a:xfrm>
            <a:off x="609603" y="507601"/>
            <a:ext cx="10972800" cy="276900"/>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FFFFFF"/>
              </a:buClr>
              <a:buSzPts val="3600"/>
              <a:buFont typeface="Montserrat SemiBold"/>
              <a:buNone/>
              <a:defRPr sz="3600" i="0" u="none" strike="noStrike" cap="none">
                <a:solidFill>
                  <a:srgbClr val="FFFFFF"/>
                </a:solidFill>
                <a:latin typeface="Montserrat SemiBold"/>
                <a:ea typeface="Montserrat SemiBold"/>
                <a:cs typeface="Montserrat SemiBold"/>
                <a:sym typeface="Montserrat SemiBold"/>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67" name="Google Shape;167;p29"/>
          <p:cNvSpPr txBox="1">
            <a:spLocks noGrp="1"/>
          </p:cNvSpPr>
          <p:nvPr>
            <p:ph type="body" idx="1"/>
          </p:nvPr>
        </p:nvSpPr>
        <p:spPr>
          <a:xfrm>
            <a:off x="609628" y="1577359"/>
            <a:ext cx="10972800" cy="276900"/>
          </a:xfrm>
          <a:prstGeom prst="rect">
            <a:avLst/>
          </a:prstGeom>
          <a:noFill/>
          <a:ln>
            <a:noFill/>
          </a:ln>
        </p:spPr>
        <p:txBody>
          <a:bodyPr spcFirstLastPara="1" wrap="square" lIns="91400" tIns="91400" rIns="91400" bIns="91400" anchor="t" anchorCtr="0"/>
          <a:lstStyle>
            <a:lvl1pPr marL="457200" marR="0" lvl="0"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1pPr>
            <a:lvl2pPr marL="914400" marR="0" lvl="1"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2pPr>
            <a:lvl3pPr marL="1371600" marR="0" lvl="2"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3pPr>
            <a:lvl4pPr marL="1828800" marR="0" lvl="3"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168" name="Google Shape;168;p29"/>
          <p:cNvSpPr txBox="1">
            <a:spLocks noGrp="1"/>
          </p:cNvSpPr>
          <p:nvPr>
            <p:ph type="ftr" idx="11"/>
          </p:nvPr>
        </p:nvSpPr>
        <p:spPr>
          <a:xfrm>
            <a:off x="4145308" y="6377944"/>
            <a:ext cx="3901500" cy="246300"/>
          </a:xfrm>
          <a:prstGeom prst="rect">
            <a:avLst/>
          </a:prstGeom>
          <a:noFill/>
          <a:ln>
            <a:noFill/>
          </a:ln>
        </p:spPr>
        <p:txBody>
          <a:bodyPr spcFirstLastPara="1" wrap="square" lIns="91400" tIns="91400" rIns="91400" bIns="91400"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69" name="Google Shape;169;p29"/>
          <p:cNvSpPr txBox="1">
            <a:spLocks noGrp="1"/>
          </p:cNvSpPr>
          <p:nvPr>
            <p:ph type="dt" idx="10"/>
          </p:nvPr>
        </p:nvSpPr>
        <p:spPr>
          <a:xfrm>
            <a:off x="609600" y="6377944"/>
            <a:ext cx="2804100" cy="246300"/>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70" name="Google Shape;170;p29"/>
          <p:cNvSpPr txBox="1">
            <a:spLocks noGrp="1"/>
          </p:cNvSpPr>
          <p:nvPr>
            <p:ph type="sldNum" idx="12"/>
          </p:nvPr>
        </p:nvSpPr>
        <p:spPr>
          <a:xfrm>
            <a:off x="8778240" y="6377944"/>
            <a:ext cx="2804100" cy="2463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400"/>
              <a:buFont typeface="Calibri"/>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400"/>
              <a:buFont typeface="Calibri"/>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400"/>
              <a:buFont typeface="Calibri"/>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400"/>
              <a:buFont typeface="Calibri"/>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400"/>
              <a:buFont typeface="Calibri"/>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400"/>
              <a:buFont typeface="Calibri"/>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400"/>
              <a:buFont typeface="Calibri"/>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400"/>
              <a:buFont typeface="Calibri"/>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400"/>
              <a:buFont typeface="Calibri"/>
              <a:buNone/>
              <a:defRPr sz="16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hyperlink" Target="http://fiestaeducativa.org/" TargetMode="External"/><Relationship Id="rId3" Type="http://schemas.openxmlformats.org/officeDocument/2006/relationships/image" Target="../media/image17.png"/><Relationship Id="rId7" Type="http://schemas.openxmlformats.org/officeDocument/2006/relationships/hyperlink" Target="http://worldenabled.org/" TargetMode="External"/><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respectability.org/2017/10/15/salma-hayek-role-model-latina-women-disabilitie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respectability.org/2017/10/michelle-rodriguez-espanol/" TargetMode="External"/><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hyperlink" Target="https://www.respectability.org/2017/10/gina-rodriguez-espanol/" TargetMode="External"/><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hyperlink" Target="https://www.respectability.org/2017/10/selena-gomez-espanol/" TargetMode="External"/><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https://www.respectability.org/2017/10/frida-kahlo-espanol/" TargetMode="External"/><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9.png"/><Relationship Id="rId4" Type="http://schemas.openxmlformats.org/officeDocument/2006/relationships/hyperlink" Target="https://www.coca-colacompany.com/our-company/the-coca-cola-foundatio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hyperlink" Target="https://www.understood.org/es-mx/school-learning/your-childs-rights/basics-about-childs-rights/individuals-with-disabilities-education-act-idea-what-you-need-to-know" TargetMode="External"/><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hyperlink" Target="https://www.understood.org/es-mx/school-learning/special-services/504-plan/the-difference-between-ieps-and-504-plan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8" Type="http://schemas.openxmlformats.org/officeDocument/2006/relationships/hyperlink" Target="https://www.understood.org/es-mx" TargetMode="External"/><Relationship Id="rId13" Type="http://schemas.openxmlformats.org/officeDocument/2006/relationships/hyperlink" Target="https://fesoce.org/" TargetMode="External"/><Relationship Id="rId18" Type="http://schemas.openxmlformats.org/officeDocument/2006/relationships/hyperlink" Target="http://fiestaeducativa.org/" TargetMode="External"/><Relationship Id="rId3" Type="http://schemas.openxmlformats.org/officeDocument/2006/relationships/hyperlink" Target="https://www.naric.com/?q=en/content/spanish-language-resources" TargetMode="External"/><Relationship Id="rId7" Type="http://schemas.openxmlformats.org/officeDocument/2006/relationships/hyperlink" Target="http://www.colorincolorado.org/" TargetMode="External"/><Relationship Id="rId12" Type="http://schemas.openxmlformats.org/officeDocument/2006/relationships/hyperlink" Target="http://sid.usal.es/default.aspx" TargetMode="External"/><Relationship Id="rId17" Type="http://schemas.openxmlformats.org/officeDocument/2006/relationships/hyperlink" Target="http://worldenabled.org/" TargetMode="External"/><Relationship Id="rId2" Type="http://schemas.openxmlformats.org/officeDocument/2006/relationships/notesSlide" Target="../notesSlides/notesSlide28.xml"/><Relationship Id="rId16" Type="http://schemas.openxmlformats.org/officeDocument/2006/relationships/hyperlink" Target="https://www.fundacioncadah.org/web/articulo/tdah-guias-para-padres-y-educadores.html" TargetMode="External"/><Relationship Id="rId1" Type="http://schemas.openxmlformats.org/officeDocument/2006/relationships/slideLayout" Target="../slideLayouts/slideLayout27.xml"/><Relationship Id="rId6" Type="http://schemas.openxmlformats.org/officeDocument/2006/relationships/hyperlink" Target="http://www.pacer.org/publications/spanish.asp" TargetMode="External"/><Relationship Id="rId11" Type="http://schemas.openxmlformats.org/officeDocument/2006/relationships/hyperlink" Target="https://www.ada.gov/cguide_spanish.htm" TargetMode="External"/><Relationship Id="rId5" Type="http://schemas.openxmlformats.org/officeDocument/2006/relationships/hyperlink" Target="http://www.icdri.org/hispanic/Hispanic.htm" TargetMode="External"/><Relationship Id="rId15" Type="http://schemas.openxmlformats.org/officeDocument/2006/relationships/hyperlink" Target="https://www.fundacioncadah.org/web/articulo/tdah-guias-para-educadores.html" TargetMode="External"/><Relationship Id="rId10" Type="http://schemas.openxmlformats.org/officeDocument/2006/relationships/hyperlink" Target="https://www.discapnet.es/" TargetMode="External"/><Relationship Id="rId19" Type="http://schemas.openxmlformats.org/officeDocument/2006/relationships/hyperlink" Target="https://www.coca-colacompany.com/our-company/the-coca-cola-foundation" TargetMode="External"/><Relationship Id="rId4" Type="http://schemas.openxmlformats.org/officeDocument/2006/relationships/hyperlink" Target="http://www.ldonline.org/espanol?lang=en" TargetMode="External"/><Relationship Id="rId9" Type="http://schemas.openxmlformats.org/officeDocument/2006/relationships/hyperlink" Target="https://www.benefits.gov/es/newsroom/news-and-updates/article/238" TargetMode="External"/><Relationship Id="rId14" Type="http://schemas.openxmlformats.org/officeDocument/2006/relationships/hyperlink" Target="https://www.parentcenterhub.org/recursos-en-espano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nywf.org/" TargetMode="External"/><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hyperlink" Target="http://disabilitystatistics.org/" TargetMode="External"/><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hyperlink" Target="http://www.disabilitycompendium.org/docs/default-source/2014-compendium/2014_compendium.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nces.ed.gov/programs/coe/indicator_cgg.asp" TargetMode="External"/><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hyperlink" Target="http://www.disabilitycompendium.org/docs/default-source/2014-compendium/2014_compendium.pdf" TargetMode="External"/><Relationship Id="rId4" Type="http://schemas.openxmlformats.org/officeDocument/2006/relationships/hyperlink" Target="https://www2.ed.gov/programs/osepidea/618-data/state-level-data-files/index.htm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2"/>
          <p:cNvSpPr txBox="1">
            <a:spLocks noGrp="1"/>
          </p:cNvSpPr>
          <p:nvPr>
            <p:ph type="subTitle" idx="1"/>
          </p:nvPr>
        </p:nvSpPr>
        <p:spPr>
          <a:xfrm>
            <a:off x="0" y="4871647"/>
            <a:ext cx="12192000" cy="2193900"/>
          </a:xfrm>
          <a:prstGeom prst="rect">
            <a:avLst/>
          </a:prstGeom>
          <a:noFill/>
          <a:ln>
            <a:noFill/>
          </a:ln>
        </p:spPr>
        <p:txBody>
          <a:bodyPr spcFirstLastPara="1" wrap="square" lIns="91250" tIns="45600" rIns="91250" bIns="45600" anchor="t" anchorCtr="0">
            <a:noAutofit/>
          </a:bodyPr>
          <a:lstStyle/>
          <a:p>
            <a:pPr marL="0" marR="0" lvl="0" indent="0" rtl="0">
              <a:lnSpc>
                <a:spcPct val="115000"/>
              </a:lnSpc>
              <a:spcBef>
                <a:spcPts val="300"/>
              </a:spcBef>
              <a:spcAft>
                <a:spcPts val="0"/>
              </a:spcAft>
              <a:buClr>
                <a:schemeClr val="dk1"/>
              </a:buClr>
              <a:buSzPts val="1161"/>
              <a:buFont typeface="Arial"/>
              <a:buNone/>
            </a:pPr>
            <a:r>
              <a:rPr lang="en-US" sz="1900" i="0" u="none" strike="noStrike" cap="none">
                <a:solidFill>
                  <a:schemeClr val="dk1"/>
                </a:solidFill>
                <a:latin typeface="Montserrat Light"/>
                <a:ea typeface="Montserrat Light"/>
                <a:cs typeface="Montserrat Light"/>
                <a:sym typeface="Montserrat Light"/>
              </a:rPr>
              <a:t>Dr. Victor Santiago Pineda</a:t>
            </a:r>
            <a:endParaRPr>
              <a:solidFill>
                <a:schemeClr val="dk1"/>
              </a:solidFill>
              <a:latin typeface="Montserrat Light"/>
              <a:ea typeface="Montserrat Light"/>
              <a:cs typeface="Montserrat Light"/>
              <a:sym typeface="Montserrat Light"/>
            </a:endParaRPr>
          </a:p>
          <a:p>
            <a:pPr marL="0" marR="0" lvl="0" indent="0" rtl="0">
              <a:lnSpc>
                <a:spcPct val="115000"/>
              </a:lnSpc>
              <a:spcBef>
                <a:spcPts val="300"/>
              </a:spcBef>
              <a:spcAft>
                <a:spcPts val="0"/>
              </a:spcAft>
              <a:buClr>
                <a:schemeClr val="dk1"/>
              </a:buClr>
              <a:buSzPts val="1161"/>
              <a:buFont typeface="Arial"/>
              <a:buNone/>
            </a:pPr>
            <a:r>
              <a:rPr lang="en-US">
                <a:solidFill>
                  <a:schemeClr val="dk1"/>
                </a:solidFill>
                <a:latin typeface="Montserrat Light"/>
                <a:ea typeface="Montserrat Light"/>
                <a:cs typeface="Montserrat Light"/>
                <a:sym typeface="Montserrat Light"/>
              </a:rPr>
              <a:t>Stephanie Farfan</a:t>
            </a:r>
            <a:endParaRPr>
              <a:solidFill>
                <a:schemeClr val="dk1"/>
              </a:solidFill>
              <a:latin typeface="Montserrat Light"/>
              <a:ea typeface="Montserrat Light"/>
              <a:cs typeface="Montserrat Light"/>
              <a:sym typeface="Montserrat Light"/>
            </a:endParaRPr>
          </a:p>
          <a:p>
            <a:pPr marL="0" marR="0" lvl="0" indent="0" rtl="0">
              <a:lnSpc>
                <a:spcPct val="115000"/>
              </a:lnSpc>
              <a:spcBef>
                <a:spcPts val="300"/>
              </a:spcBef>
              <a:spcAft>
                <a:spcPts val="0"/>
              </a:spcAft>
              <a:buClr>
                <a:schemeClr val="dk1"/>
              </a:buClr>
              <a:buSzPts val="1161"/>
              <a:buFont typeface="Arial"/>
              <a:buNone/>
            </a:pPr>
            <a:r>
              <a:rPr lang="en-US">
                <a:solidFill>
                  <a:schemeClr val="dk1"/>
                </a:solidFill>
                <a:latin typeface="Montserrat Light"/>
                <a:ea typeface="Montserrat Light"/>
                <a:cs typeface="Montserrat Light"/>
                <a:sym typeface="Montserrat Light"/>
              </a:rPr>
              <a:t>Paola Vergara Acevedo</a:t>
            </a:r>
            <a:endParaRPr>
              <a:solidFill>
                <a:schemeClr val="dk1"/>
              </a:solidFill>
              <a:latin typeface="Montserrat Light"/>
              <a:ea typeface="Montserrat Light"/>
              <a:cs typeface="Montserrat Light"/>
              <a:sym typeface="Montserrat Light"/>
            </a:endParaRPr>
          </a:p>
          <a:p>
            <a:pPr marL="0" marR="0" lvl="0" indent="0" rtl="0">
              <a:lnSpc>
                <a:spcPct val="115000"/>
              </a:lnSpc>
              <a:spcBef>
                <a:spcPts val="300"/>
              </a:spcBef>
              <a:spcAft>
                <a:spcPts val="0"/>
              </a:spcAft>
              <a:buClr>
                <a:schemeClr val="dk1"/>
              </a:buClr>
              <a:buSzPts val="1161"/>
              <a:buFont typeface="Arial"/>
              <a:buNone/>
            </a:pPr>
            <a:r>
              <a:rPr lang="en-US">
                <a:solidFill>
                  <a:schemeClr val="dk1"/>
                </a:solidFill>
                <a:latin typeface="Montserrat Light"/>
                <a:ea typeface="Montserrat Light"/>
                <a:cs typeface="Montserrat Light"/>
                <a:sym typeface="Montserrat Light"/>
              </a:rPr>
              <a:t>Edith Espiritu</a:t>
            </a:r>
            <a:endParaRPr>
              <a:solidFill>
                <a:schemeClr val="dk1"/>
              </a:solidFill>
              <a:latin typeface="Montserrat Light"/>
              <a:ea typeface="Montserrat Light"/>
              <a:cs typeface="Montserrat Light"/>
              <a:sym typeface="Montserrat Light"/>
            </a:endParaRPr>
          </a:p>
        </p:txBody>
      </p:sp>
      <p:pic>
        <p:nvPicPr>
          <p:cNvPr id="187" name="Google Shape;187;p32" descr="Logotipo de RespectAbility&#10;"/>
          <p:cNvPicPr preferRelativeResize="0"/>
          <p:nvPr/>
        </p:nvPicPr>
        <p:blipFill rotWithShape="1">
          <a:blip r:embed="rId3">
            <a:alphaModFix/>
          </a:blip>
          <a:srcRect/>
          <a:stretch/>
        </p:blipFill>
        <p:spPr>
          <a:xfrm>
            <a:off x="398250" y="656650"/>
            <a:ext cx="3290537" cy="1639800"/>
          </a:xfrm>
          <a:prstGeom prst="rect">
            <a:avLst/>
          </a:prstGeom>
          <a:noFill/>
          <a:ln>
            <a:noFill/>
          </a:ln>
        </p:spPr>
      </p:pic>
      <p:pic>
        <p:nvPicPr>
          <p:cNvPr id="189" name="Google Shape;189;p32" descr="Logotipo de Coca-Cola Foundation&#10;"/>
          <p:cNvPicPr preferRelativeResize="0"/>
          <p:nvPr/>
        </p:nvPicPr>
        <p:blipFill>
          <a:blip r:embed="rId4">
            <a:alphaModFix/>
          </a:blip>
          <a:stretch>
            <a:fillRect/>
          </a:stretch>
        </p:blipFill>
        <p:spPr>
          <a:xfrm>
            <a:off x="8354787" y="5127450"/>
            <a:ext cx="3138301" cy="1465200"/>
          </a:xfrm>
          <a:prstGeom prst="rect">
            <a:avLst/>
          </a:prstGeom>
          <a:noFill/>
          <a:ln>
            <a:noFill/>
          </a:ln>
        </p:spPr>
      </p:pic>
      <p:pic>
        <p:nvPicPr>
          <p:cNvPr id="190" name="Google Shape;190;p32" descr="Logotipo de WorldEnabled&#10;"/>
          <p:cNvPicPr preferRelativeResize="0"/>
          <p:nvPr/>
        </p:nvPicPr>
        <p:blipFill>
          <a:blip r:embed="rId5">
            <a:alphaModFix/>
          </a:blip>
          <a:stretch>
            <a:fillRect/>
          </a:stretch>
        </p:blipFill>
        <p:spPr>
          <a:xfrm>
            <a:off x="9140800" y="787600"/>
            <a:ext cx="2064235" cy="1377900"/>
          </a:xfrm>
          <a:prstGeom prst="rect">
            <a:avLst/>
          </a:prstGeom>
          <a:noFill/>
          <a:ln>
            <a:noFill/>
          </a:ln>
        </p:spPr>
      </p:pic>
      <p:sp>
        <p:nvSpPr>
          <p:cNvPr id="191" name="Google Shape;191;p32"/>
          <p:cNvSpPr txBox="1"/>
          <p:nvPr/>
        </p:nvSpPr>
        <p:spPr>
          <a:xfrm>
            <a:off x="7987150" y="4592925"/>
            <a:ext cx="4058400" cy="1114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latin typeface="Montserrat"/>
                <a:ea typeface="Montserrat"/>
                <a:cs typeface="Montserrat"/>
                <a:sym typeface="Montserrat"/>
              </a:rPr>
              <a:t>Esta guia fue creada con ayuda de:</a:t>
            </a:r>
            <a:endParaRPr b="1">
              <a:latin typeface="Montserrat"/>
              <a:ea typeface="Montserrat"/>
              <a:cs typeface="Montserrat"/>
              <a:sym typeface="Montserrat"/>
            </a:endParaRPr>
          </a:p>
        </p:txBody>
      </p:sp>
      <p:pic>
        <p:nvPicPr>
          <p:cNvPr id="192" name="Google Shape;192;p32" descr="Logotipo de Fiesta Educativa&#10;"/>
          <p:cNvPicPr preferRelativeResize="0"/>
          <p:nvPr/>
        </p:nvPicPr>
        <p:blipFill>
          <a:blip r:embed="rId6">
            <a:alphaModFix/>
          </a:blip>
          <a:stretch>
            <a:fillRect/>
          </a:stretch>
        </p:blipFill>
        <p:spPr>
          <a:xfrm>
            <a:off x="3997113" y="379600"/>
            <a:ext cx="4197772" cy="2193900"/>
          </a:xfrm>
          <a:prstGeom prst="rect">
            <a:avLst/>
          </a:prstGeom>
          <a:noFill/>
          <a:ln>
            <a:noFill/>
          </a:ln>
        </p:spPr>
      </p:pic>
      <p:pic>
        <p:nvPicPr>
          <p:cNvPr id="193" name="Google Shape;193;p32" descr="Logotipo de New York Women's Foundation.&#10;"/>
          <p:cNvPicPr preferRelativeResize="0"/>
          <p:nvPr/>
        </p:nvPicPr>
        <p:blipFill>
          <a:blip r:embed="rId7">
            <a:alphaModFix/>
          </a:blip>
          <a:stretch>
            <a:fillRect/>
          </a:stretch>
        </p:blipFill>
        <p:spPr>
          <a:xfrm>
            <a:off x="745200" y="5040150"/>
            <a:ext cx="2943580" cy="1639800"/>
          </a:xfrm>
          <a:prstGeom prst="rect">
            <a:avLst/>
          </a:prstGeom>
          <a:noFill/>
          <a:ln>
            <a:noFill/>
          </a:ln>
        </p:spPr>
      </p:pic>
      <p:sp>
        <p:nvSpPr>
          <p:cNvPr id="194" name="Google Shape;194;p32"/>
          <p:cNvSpPr txBox="1"/>
          <p:nvPr/>
        </p:nvSpPr>
        <p:spPr>
          <a:xfrm>
            <a:off x="557750" y="4592925"/>
            <a:ext cx="4058400" cy="1114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latin typeface="Montserrat"/>
                <a:ea typeface="Montserrat"/>
                <a:cs typeface="Montserrat"/>
                <a:sym typeface="Montserrat"/>
              </a:rPr>
              <a:t>Esta guia fue creada con ayuda de:</a:t>
            </a:r>
            <a:endParaRPr b="1">
              <a:latin typeface="Montserrat"/>
              <a:ea typeface="Montserrat"/>
              <a:cs typeface="Montserrat"/>
              <a:sym typeface="Montserrat"/>
            </a:endParaRPr>
          </a:p>
        </p:txBody>
      </p:sp>
      <p:sp>
        <p:nvSpPr>
          <p:cNvPr id="2" name="Title 1">
            <a:extLst>
              <a:ext uri="{FF2B5EF4-FFF2-40B4-BE49-F238E27FC236}">
                <a16:creationId xmlns:a16="http://schemas.microsoft.com/office/drawing/2014/main" id="{284F3646-50E6-492E-B625-0FF20FD1536D}"/>
              </a:ext>
            </a:extLst>
          </p:cNvPr>
          <p:cNvSpPr>
            <a:spLocks noGrp="1"/>
          </p:cNvSpPr>
          <p:nvPr>
            <p:ph type="title" idx="4294967295"/>
          </p:nvPr>
        </p:nvSpPr>
        <p:spPr>
          <a:xfrm>
            <a:off x="551690" y="3289598"/>
            <a:ext cx="10972800" cy="1143000"/>
          </a:xfrm>
        </p:spPr>
        <p:txBody>
          <a:bodyPr/>
          <a:lstStyle/>
          <a:p>
            <a:pPr rtl="0"/>
            <a:r>
              <a:rPr lang="en-US" sz="4800" b="1" i="0" dirty="0" err="1">
                <a:solidFill>
                  <a:srgbClr val="000000"/>
                </a:solidFill>
                <a:effectLst/>
                <a:latin typeface="Montserrat" panose="020B0604020202020204" charset="0"/>
                <a:ea typeface="Montserrat" panose="020B0604020202020204" charset="0"/>
                <a:cs typeface="Montserrat" panose="020B0604020202020204" charset="0"/>
              </a:rPr>
              <a:t>Planear</a:t>
            </a:r>
            <a:r>
              <a:rPr lang="en-US" sz="4800" b="1" i="0" dirty="0">
                <a:solidFill>
                  <a:srgbClr val="000000"/>
                </a:solidFill>
                <a:effectLst/>
                <a:latin typeface="Montserrat" panose="020B0604020202020204" charset="0"/>
                <a:ea typeface="Montserrat" panose="020B0604020202020204" charset="0"/>
                <a:cs typeface="Montserrat" panose="020B0604020202020204" charset="0"/>
              </a:rPr>
              <a:t> para el </a:t>
            </a:r>
            <a:r>
              <a:rPr lang="en-US" sz="4800" b="1" i="0" dirty="0" err="1">
                <a:solidFill>
                  <a:srgbClr val="000000"/>
                </a:solidFill>
                <a:effectLst/>
                <a:latin typeface="Montserrat" panose="020B0604020202020204" charset="0"/>
                <a:ea typeface="Montserrat" panose="020B0604020202020204" charset="0"/>
                <a:cs typeface="Montserrat" panose="020B0604020202020204" charset="0"/>
              </a:rPr>
              <a:t>éxito</a:t>
            </a:r>
            <a:r>
              <a:rPr lang="en-US" sz="4800" b="1" i="0" dirty="0">
                <a:solidFill>
                  <a:srgbClr val="000000"/>
                </a:solidFill>
                <a:effectLst/>
                <a:latin typeface="Montserrat" panose="020B0604020202020204" charset="0"/>
                <a:ea typeface="Montserrat" panose="020B0604020202020204" charset="0"/>
                <a:cs typeface="Montserrat" panose="020B0604020202020204" charset="0"/>
              </a:rPr>
              <a:t>: </a:t>
            </a:r>
            <a:br>
              <a:rPr lang="en-US" sz="4800" b="1" i="0" dirty="0">
                <a:solidFill>
                  <a:srgbClr val="000000"/>
                </a:solidFill>
                <a:effectLst/>
                <a:latin typeface="Montserrat" panose="020B0604020202020204" charset="0"/>
                <a:ea typeface="Montserrat" panose="020B0604020202020204" charset="0"/>
                <a:cs typeface="Montserrat" panose="020B0604020202020204" charset="0"/>
              </a:rPr>
            </a:br>
            <a:r>
              <a:rPr lang="en-US" sz="3600" b="0" i="0" dirty="0" err="1">
                <a:solidFill>
                  <a:srgbClr val="000000"/>
                </a:solidFill>
                <a:effectLst/>
                <a:latin typeface="Montserrat" panose="020B0604020202020204" charset="0"/>
                <a:ea typeface="Montserrat" panose="020B0604020202020204" charset="0"/>
                <a:cs typeface="Montserrat" panose="020B0604020202020204" charset="0"/>
              </a:rPr>
              <a:t>Abogar</a:t>
            </a:r>
            <a:r>
              <a:rPr lang="en-US" sz="3600" b="0" i="0" dirty="0">
                <a:solidFill>
                  <a:srgbClr val="000000"/>
                </a:solidFill>
                <a:effectLst/>
                <a:latin typeface="Montserrat" panose="020B0604020202020204" charset="0"/>
                <a:ea typeface="Montserrat" panose="020B0604020202020204" charset="0"/>
                <a:cs typeface="Montserrat" panose="020B0604020202020204" charset="0"/>
              </a:rPr>
              <a:t> por </a:t>
            </a:r>
            <a:r>
              <a:rPr lang="en-US" sz="3600" b="0" i="0" dirty="0" err="1">
                <a:solidFill>
                  <a:srgbClr val="000000"/>
                </a:solidFill>
                <a:effectLst/>
                <a:latin typeface="Montserrat" panose="020B0604020202020204" charset="0"/>
                <a:ea typeface="Montserrat" panose="020B0604020202020204" charset="0"/>
                <a:cs typeface="Montserrat" panose="020B0604020202020204" charset="0"/>
              </a:rPr>
              <a:t>su</a:t>
            </a:r>
            <a:r>
              <a:rPr lang="en-US" sz="3600" b="0" i="0" dirty="0">
                <a:solidFill>
                  <a:srgbClr val="000000"/>
                </a:solidFill>
                <a:effectLst/>
                <a:latin typeface="Montserrat" panose="020B0604020202020204" charset="0"/>
                <a:ea typeface="Montserrat" panose="020B0604020202020204" charset="0"/>
                <a:cs typeface="Montserrat" panose="020B0604020202020204" charset="0"/>
              </a:rPr>
              <a:t> </a:t>
            </a:r>
            <a:r>
              <a:rPr lang="en-US" sz="3600" b="0" i="0" dirty="0" err="1">
                <a:solidFill>
                  <a:srgbClr val="000000"/>
                </a:solidFill>
                <a:effectLst/>
                <a:latin typeface="Montserrat" panose="020B0604020202020204" charset="0"/>
                <a:ea typeface="Montserrat" panose="020B0604020202020204" charset="0"/>
                <a:cs typeface="Montserrat" panose="020B0604020202020204" charset="0"/>
              </a:rPr>
              <a:t>hija</a:t>
            </a:r>
            <a:r>
              <a:rPr lang="en-US" sz="3600" b="0" i="0" dirty="0">
                <a:solidFill>
                  <a:srgbClr val="000000"/>
                </a:solidFill>
                <a:effectLst/>
                <a:latin typeface="Montserrat" panose="020B0604020202020204" charset="0"/>
                <a:ea typeface="Montserrat" panose="020B0604020202020204" charset="0"/>
                <a:cs typeface="Montserrat" panose="020B0604020202020204" charset="0"/>
              </a:rPr>
              <a:t> o </a:t>
            </a:r>
            <a:r>
              <a:rPr lang="en-US" sz="3600" b="0" i="0" dirty="0" err="1">
                <a:solidFill>
                  <a:srgbClr val="000000"/>
                </a:solidFill>
                <a:effectLst/>
                <a:latin typeface="Montserrat" panose="020B0604020202020204" charset="0"/>
                <a:ea typeface="Montserrat" panose="020B0604020202020204" charset="0"/>
                <a:cs typeface="Montserrat" panose="020B0604020202020204" charset="0"/>
              </a:rPr>
              <a:t>hijo</a:t>
            </a:r>
            <a:r>
              <a:rPr lang="en-US" sz="3600" b="0" i="0" dirty="0">
                <a:solidFill>
                  <a:srgbClr val="000000"/>
                </a:solidFill>
                <a:effectLst/>
                <a:latin typeface="Montserrat" panose="020B0604020202020204" charset="0"/>
                <a:ea typeface="Montserrat" panose="020B0604020202020204" charset="0"/>
                <a:cs typeface="Montserrat" panose="020B0604020202020204" charset="0"/>
              </a:rPr>
              <a:t> con una </a:t>
            </a:r>
            <a:r>
              <a:rPr lang="en-US" sz="3600" b="0" i="0" dirty="0" err="1">
                <a:solidFill>
                  <a:srgbClr val="000000"/>
                </a:solidFill>
                <a:effectLst/>
                <a:latin typeface="Montserrat" panose="020B0604020202020204" charset="0"/>
                <a:ea typeface="Montserrat" panose="020B0604020202020204" charset="0"/>
                <a:cs typeface="Montserrat" panose="020B0604020202020204" charset="0"/>
              </a:rPr>
              <a:t>discapacidad</a:t>
            </a:r>
            <a:br>
              <a:rPr lang="en-US" sz="4800" b="1" i="0" dirty="0">
                <a:solidFill>
                  <a:srgbClr val="000000"/>
                </a:solidFill>
                <a:effectLst/>
                <a:latin typeface="Montserrat" panose="020B0604020202020204" charset="0"/>
                <a:ea typeface="Montserrat" panose="020B0604020202020204" charset="0"/>
                <a:cs typeface="Montserrat" panose="020B0604020202020204" charset="0"/>
              </a:rPr>
            </a:br>
            <a:endParaRPr lang="en-US" dirty="0">
              <a:effectLst/>
            </a:endParaRP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1"/>
          <p:cNvSpPr txBox="1">
            <a:spLocks noGrp="1"/>
          </p:cNvSpPr>
          <p:nvPr>
            <p:ph type="title"/>
          </p:nvPr>
        </p:nvSpPr>
        <p:spPr>
          <a:xfrm>
            <a:off x="609603" y="507601"/>
            <a:ext cx="10972800" cy="276900"/>
          </a:xfrm>
          <a:prstGeom prst="rect">
            <a:avLst/>
          </a:prstGeom>
          <a:noFill/>
          <a:ln>
            <a:noFill/>
          </a:ln>
        </p:spPr>
        <p:txBody>
          <a:bodyPr spcFirstLastPara="1" wrap="square" lIns="91400" tIns="91400" rIns="91400" bIns="91400" anchor="t" anchorCtr="0">
            <a:noAutofit/>
          </a:bodyPr>
          <a:lstStyle/>
          <a:p>
            <a:pPr marL="0" marR="0" lvl="0" indent="0" rtl="0">
              <a:lnSpc>
                <a:spcPct val="100000"/>
              </a:lnSpc>
              <a:spcBef>
                <a:spcPts val="0"/>
              </a:spcBef>
              <a:spcAft>
                <a:spcPts val="0"/>
              </a:spcAft>
              <a:buClr>
                <a:srgbClr val="000000"/>
              </a:buClr>
              <a:buSzPts val="3600"/>
              <a:buFont typeface="Calibri"/>
              <a:buNone/>
            </a:pPr>
            <a:r>
              <a:rPr lang="en-US" b="1">
                <a:solidFill>
                  <a:schemeClr val="lt1"/>
                </a:solidFill>
                <a:latin typeface="Montserrat"/>
                <a:ea typeface="Montserrat"/>
                <a:cs typeface="Montserrat"/>
                <a:sym typeface="Montserrat"/>
              </a:rPr>
              <a:t>Autores</a:t>
            </a:r>
            <a:endParaRPr sz="3600" b="1" i="0" u="none" strike="noStrike" cap="none">
              <a:solidFill>
                <a:schemeClr val="lt1"/>
              </a:solidFill>
              <a:latin typeface="Montserrat"/>
              <a:ea typeface="Montserrat"/>
              <a:cs typeface="Montserrat"/>
              <a:sym typeface="Montserrat"/>
            </a:endParaRPr>
          </a:p>
        </p:txBody>
      </p:sp>
      <p:pic>
        <p:nvPicPr>
          <p:cNvPr id="269" name="Google Shape;269;p41" descr="Dr. Victor Santiago Pineda President, World Enabled Senior Advisor, RespectAbility&#10;" title="Victor Santiago Pineda"/>
          <p:cNvPicPr preferRelativeResize="0"/>
          <p:nvPr/>
        </p:nvPicPr>
        <p:blipFill>
          <a:blip r:embed="rId3">
            <a:alphaModFix/>
          </a:blip>
          <a:stretch>
            <a:fillRect/>
          </a:stretch>
        </p:blipFill>
        <p:spPr>
          <a:xfrm>
            <a:off x="890800" y="1862251"/>
            <a:ext cx="2128199" cy="2154409"/>
          </a:xfrm>
          <a:prstGeom prst="rect">
            <a:avLst/>
          </a:prstGeom>
          <a:noFill/>
          <a:ln>
            <a:noFill/>
          </a:ln>
        </p:spPr>
      </p:pic>
      <p:pic>
        <p:nvPicPr>
          <p:cNvPr id="270" name="Google Shape;270;p41" descr="RespectAbility Policy, Practices and Latinx Outreach Associate Stephanie Farfan smiling in front of the RespectAbility banner" title="Stephanie Farfan"/>
          <p:cNvPicPr preferRelativeResize="0"/>
          <p:nvPr/>
        </p:nvPicPr>
        <p:blipFill rotWithShape="1">
          <a:blip r:embed="rId4">
            <a:alphaModFix/>
          </a:blip>
          <a:srcRect/>
          <a:stretch/>
        </p:blipFill>
        <p:spPr>
          <a:xfrm>
            <a:off x="3990567" y="1875350"/>
            <a:ext cx="2128197" cy="2128197"/>
          </a:xfrm>
          <a:prstGeom prst="rect">
            <a:avLst/>
          </a:prstGeom>
          <a:noFill/>
          <a:ln>
            <a:noFill/>
          </a:ln>
        </p:spPr>
      </p:pic>
      <p:sp>
        <p:nvSpPr>
          <p:cNvPr id="271" name="Google Shape;271;p41"/>
          <p:cNvSpPr txBox="1"/>
          <p:nvPr/>
        </p:nvSpPr>
        <p:spPr>
          <a:xfrm>
            <a:off x="538275" y="4172600"/>
            <a:ext cx="2866200" cy="79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Montserrat"/>
                <a:ea typeface="Montserrat"/>
                <a:cs typeface="Montserrat"/>
                <a:sym typeface="Montserrat"/>
              </a:rPr>
              <a:t>Dr. Victor Santiago Pineda President, World Enabled Senior Advisor, RespectAbility</a:t>
            </a:r>
            <a:endParaRPr>
              <a:latin typeface="Montserrat"/>
              <a:ea typeface="Montserrat"/>
              <a:cs typeface="Montserrat"/>
              <a:sym typeface="Montserrat"/>
            </a:endParaRPr>
          </a:p>
        </p:txBody>
      </p:sp>
      <p:sp>
        <p:nvSpPr>
          <p:cNvPr id="272" name="Google Shape;272;p41"/>
          <p:cNvSpPr txBox="1"/>
          <p:nvPr/>
        </p:nvSpPr>
        <p:spPr>
          <a:xfrm>
            <a:off x="3990575" y="4172600"/>
            <a:ext cx="2128200" cy="10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Montserrat"/>
                <a:ea typeface="Montserrat"/>
                <a:cs typeface="Montserrat"/>
                <a:sym typeface="Montserrat"/>
              </a:rPr>
              <a:t>Stephanie Farfan</a:t>
            </a:r>
            <a:endParaRPr>
              <a:latin typeface="Montserrat"/>
              <a:ea typeface="Montserrat"/>
              <a:cs typeface="Montserrat"/>
              <a:sym typeface="Montserrat"/>
            </a:endParaRPr>
          </a:p>
          <a:p>
            <a:pPr marL="0" lvl="0" indent="0" algn="ctr" rtl="0">
              <a:spcBef>
                <a:spcPts val="0"/>
              </a:spcBef>
              <a:spcAft>
                <a:spcPts val="0"/>
              </a:spcAft>
              <a:buNone/>
            </a:pPr>
            <a:r>
              <a:rPr lang="en-US">
                <a:latin typeface="Montserrat"/>
                <a:ea typeface="Montserrat"/>
                <a:cs typeface="Montserrat"/>
                <a:sym typeface="Montserrat"/>
              </a:rPr>
              <a:t>Policy, Practices, Latinx Outreach, RespectAbility</a:t>
            </a:r>
            <a:endParaRPr>
              <a:latin typeface="Montserrat"/>
              <a:ea typeface="Montserrat"/>
              <a:cs typeface="Montserrat"/>
              <a:sym typeface="Montserrat"/>
            </a:endParaRPr>
          </a:p>
        </p:txBody>
      </p:sp>
      <p:sp>
        <p:nvSpPr>
          <p:cNvPr id="273" name="Google Shape;273;p41"/>
          <p:cNvSpPr txBox="1"/>
          <p:nvPr/>
        </p:nvSpPr>
        <p:spPr>
          <a:xfrm>
            <a:off x="6773150" y="4128950"/>
            <a:ext cx="2404500" cy="11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Montserrat"/>
                <a:ea typeface="Montserrat"/>
                <a:cs typeface="Montserrat"/>
                <a:sym typeface="Montserrat"/>
              </a:rPr>
              <a:t>Paola Vergara Acevedo</a:t>
            </a:r>
            <a:endParaRPr>
              <a:latin typeface="Montserrat"/>
              <a:ea typeface="Montserrat"/>
              <a:cs typeface="Montserrat"/>
              <a:sym typeface="Montserrat"/>
            </a:endParaRPr>
          </a:p>
          <a:p>
            <a:pPr marL="0" lvl="0" indent="0" algn="ctr" rtl="0">
              <a:spcBef>
                <a:spcPts val="0"/>
              </a:spcBef>
              <a:spcAft>
                <a:spcPts val="0"/>
              </a:spcAft>
              <a:buNone/>
            </a:pPr>
            <a:r>
              <a:rPr lang="en-US">
                <a:latin typeface="Montserrat"/>
                <a:ea typeface="Montserrat"/>
                <a:cs typeface="Montserrat"/>
                <a:sym typeface="Montserrat"/>
              </a:rPr>
              <a:t>Co-Chair of Spanish Language Committee</a:t>
            </a:r>
            <a:endParaRPr>
              <a:latin typeface="Montserrat"/>
              <a:ea typeface="Montserrat"/>
              <a:cs typeface="Montserrat"/>
              <a:sym typeface="Montserrat"/>
            </a:endParaRPr>
          </a:p>
        </p:txBody>
      </p:sp>
      <p:sp>
        <p:nvSpPr>
          <p:cNvPr id="274" name="Google Shape;274;p41"/>
          <p:cNvSpPr txBox="1"/>
          <p:nvPr/>
        </p:nvSpPr>
        <p:spPr>
          <a:xfrm>
            <a:off x="9488075" y="4128950"/>
            <a:ext cx="2128200" cy="79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Montserrat"/>
                <a:ea typeface="Montserrat"/>
                <a:cs typeface="Montserrat"/>
                <a:sym typeface="Montserrat"/>
              </a:rPr>
              <a:t>Edith Espiritu</a:t>
            </a:r>
            <a:endParaRPr>
              <a:latin typeface="Montserrat"/>
              <a:ea typeface="Montserrat"/>
              <a:cs typeface="Montserrat"/>
              <a:sym typeface="Montserrat"/>
            </a:endParaRPr>
          </a:p>
          <a:p>
            <a:pPr marL="0" lvl="0" indent="0" algn="ctr" rtl="0">
              <a:spcBef>
                <a:spcPts val="0"/>
              </a:spcBef>
              <a:spcAft>
                <a:spcPts val="0"/>
              </a:spcAft>
              <a:buNone/>
            </a:pPr>
            <a:r>
              <a:rPr lang="en-US">
                <a:latin typeface="Montserrat"/>
                <a:ea typeface="Montserrat"/>
                <a:cs typeface="Montserrat"/>
                <a:sym typeface="Montserrat"/>
              </a:rPr>
              <a:t>Parent Coordinator and Outreach, Fiesta Educativa</a:t>
            </a:r>
            <a:endParaRPr>
              <a:latin typeface="Montserrat"/>
              <a:ea typeface="Montserrat"/>
              <a:cs typeface="Montserrat"/>
              <a:sym typeface="Montserrat"/>
            </a:endParaRPr>
          </a:p>
        </p:txBody>
      </p:sp>
      <p:pic>
        <p:nvPicPr>
          <p:cNvPr id="275" name="Google Shape;275;p41" descr="Paola Vergara Acevedo&#10;Co-Chair of Spanish Language Committee&#10;" title="Paola Vergara Acevedo"/>
          <p:cNvPicPr preferRelativeResize="0"/>
          <p:nvPr/>
        </p:nvPicPr>
        <p:blipFill>
          <a:blip r:embed="rId5">
            <a:alphaModFix/>
          </a:blip>
          <a:stretch>
            <a:fillRect/>
          </a:stretch>
        </p:blipFill>
        <p:spPr>
          <a:xfrm>
            <a:off x="6953862" y="1875350"/>
            <a:ext cx="2043073" cy="2128201"/>
          </a:xfrm>
          <a:prstGeom prst="rect">
            <a:avLst/>
          </a:prstGeom>
          <a:noFill/>
          <a:ln>
            <a:noFill/>
          </a:ln>
        </p:spPr>
      </p:pic>
      <p:pic>
        <p:nvPicPr>
          <p:cNvPr id="276" name="Google Shape;276;p41" descr="Edith Espiritu&#10;Parent Coordinator and Outreach, Fiesta Educativa&#10;" title="Edith Espiritu"/>
          <p:cNvPicPr preferRelativeResize="0"/>
          <p:nvPr/>
        </p:nvPicPr>
        <p:blipFill rotWithShape="1">
          <a:blip r:embed="rId6">
            <a:alphaModFix/>
          </a:blip>
          <a:srcRect t="5924" b="18989"/>
          <a:stretch/>
        </p:blipFill>
        <p:spPr>
          <a:xfrm>
            <a:off x="9488075" y="1875350"/>
            <a:ext cx="1963450" cy="2128201"/>
          </a:xfrm>
          <a:prstGeom prst="rect">
            <a:avLst/>
          </a:prstGeom>
          <a:noFill/>
          <a:ln>
            <a:noFill/>
          </a:ln>
        </p:spPr>
      </p:pic>
      <p:sp>
        <p:nvSpPr>
          <p:cNvPr id="2" name="Rectangle 1">
            <a:extLst>
              <a:ext uri="{FF2B5EF4-FFF2-40B4-BE49-F238E27FC236}">
                <a16:creationId xmlns:a16="http://schemas.microsoft.com/office/drawing/2014/main" id="{87F1219C-47A3-4038-A387-8CC0EEDC1BE1}"/>
              </a:ext>
            </a:extLst>
          </p:cNvPr>
          <p:cNvSpPr/>
          <p:nvPr/>
        </p:nvSpPr>
        <p:spPr>
          <a:xfrm>
            <a:off x="890800" y="5080561"/>
            <a:ext cx="2103461" cy="307777"/>
          </a:xfrm>
          <a:prstGeom prst="rect">
            <a:avLst/>
          </a:prstGeom>
        </p:spPr>
        <p:txBody>
          <a:bodyPr wrap="none">
            <a:spAutoFit/>
          </a:bodyPr>
          <a:lstStyle/>
          <a:p>
            <a:r>
              <a:rPr lang="en-US" dirty="0">
                <a:hlinkClick r:id="rId7"/>
              </a:rPr>
              <a:t>http://worldenabled.org/</a:t>
            </a:r>
            <a:r>
              <a:rPr lang="en-US" dirty="0"/>
              <a:t> </a:t>
            </a:r>
          </a:p>
        </p:txBody>
      </p:sp>
      <p:sp>
        <p:nvSpPr>
          <p:cNvPr id="3" name="Rectangle 2">
            <a:extLst>
              <a:ext uri="{FF2B5EF4-FFF2-40B4-BE49-F238E27FC236}">
                <a16:creationId xmlns:a16="http://schemas.microsoft.com/office/drawing/2014/main" id="{775EDB23-A5FE-491E-82E3-DD7383840093}"/>
              </a:ext>
            </a:extLst>
          </p:cNvPr>
          <p:cNvSpPr/>
          <p:nvPr/>
        </p:nvSpPr>
        <p:spPr>
          <a:xfrm>
            <a:off x="9333576" y="5094400"/>
            <a:ext cx="2233304" cy="307777"/>
          </a:xfrm>
          <a:prstGeom prst="rect">
            <a:avLst/>
          </a:prstGeom>
        </p:spPr>
        <p:txBody>
          <a:bodyPr wrap="none">
            <a:spAutoFit/>
          </a:bodyPr>
          <a:lstStyle/>
          <a:p>
            <a:r>
              <a:rPr lang="en-US" dirty="0">
                <a:hlinkClick r:id="rId8"/>
              </a:rPr>
              <a:t>http://fiestaeducativa.org/</a:t>
            </a:r>
            <a:r>
              <a:rPr lang="en-US"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Google Shape;285;p42"/>
          <p:cNvSpPr txBox="1"/>
          <p:nvPr/>
        </p:nvSpPr>
        <p:spPr>
          <a:xfrm>
            <a:off x="318333" y="1432375"/>
            <a:ext cx="6124800" cy="44634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00000"/>
              </a:lnSpc>
              <a:spcBef>
                <a:spcPts val="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Trastorno por déficit de atención con hiperactividad (TDAH)/ Trastorno por déficit de atención (TDA)</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Amputación/amputado</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Autismo/Trastorno del espectro autista (TEA)</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Ceguera/Pérdida de la visión</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Parálisis cerebral</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Sordos/personas con dificultades auditivas</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Síndrome de Down</a:t>
            </a:r>
            <a:endParaRPr sz="2000" i="0" u="none" strike="noStrike" cap="none">
              <a:solidFill>
                <a:schemeClr val="dk1"/>
              </a:solidFill>
              <a:latin typeface="Montserrat"/>
              <a:ea typeface="Montserrat"/>
              <a:cs typeface="Montserrat"/>
              <a:sym typeface="Montserrat"/>
            </a:endParaRPr>
          </a:p>
        </p:txBody>
      </p:sp>
      <p:sp>
        <p:nvSpPr>
          <p:cNvPr id="286" name="Google Shape;286;p42"/>
          <p:cNvSpPr txBox="1"/>
          <p:nvPr/>
        </p:nvSpPr>
        <p:spPr>
          <a:xfrm>
            <a:off x="9573575" y="3960259"/>
            <a:ext cx="2672100" cy="39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100">
                <a:solidFill>
                  <a:schemeClr val="dk1"/>
                </a:solidFill>
              </a:rPr>
              <a:t>Cristina Sanz</a:t>
            </a:r>
            <a:r>
              <a:rPr lang="en-US" sz="1100" b="0" i="0" u="none" strike="noStrike" cap="none">
                <a:solidFill>
                  <a:schemeClr val="dk1"/>
                </a:solidFill>
                <a:latin typeface="Arial"/>
                <a:ea typeface="Arial"/>
                <a:cs typeface="Arial"/>
                <a:sym typeface="Arial"/>
              </a:rPr>
              <a:t>, </a:t>
            </a:r>
            <a:r>
              <a:rPr lang="en-US" sz="1100" i="1">
                <a:solidFill>
                  <a:schemeClr val="dk1"/>
                </a:solidFill>
              </a:rPr>
              <a:t>Born this Way / </a:t>
            </a:r>
            <a:r>
              <a:rPr lang="en-US" sz="1100">
                <a:solidFill>
                  <a:schemeClr val="dk1"/>
                </a:solidFill>
              </a:rPr>
              <a:t>Síndrome de down</a:t>
            </a:r>
            <a:endParaRPr sz="1100">
              <a:solidFill>
                <a:schemeClr val="dk1"/>
              </a:solidFill>
            </a:endParaRPr>
          </a:p>
        </p:txBody>
      </p:sp>
      <p:pic>
        <p:nvPicPr>
          <p:cNvPr id="287" name="Google Shape;287;p42" descr="Michelle Rodriguez, Fast and Furious / TDA&#10;" title="Michelle Rodriguez"/>
          <p:cNvPicPr preferRelativeResize="0"/>
          <p:nvPr/>
        </p:nvPicPr>
        <p:blipFill rotWithShape="1">
          <a:blip r:embed="rId3">
            <a:alphaModFix/>
          </a:blip>
          <a:srcRect/>
          <a:stretch/>
        </p:blipFill>
        <p:spPr>
          <a:xfrm>
            <a:off x="6447799" y="1641975"/>
            <a:ext cx="2895125" cy="1531858"/>
          </a:xfrm>
          <a:prstGeom prst="rect">
            <a:avLst/>
          </a:prstGeom>
          <a:noFill/>
          <a:ln>
            <a:noFill/>
          </a:ln>
        </p:spPr>
      </p:pic>
      <p:sp>
        <p:nvSpPr>
          <p:cNvPr id="288" name="Google Shape;288;p42"/>
          <p:cNvSpPr txBox="1"/>
          <p:nvPr/>
        </p:nvSpPr>
        <p:spPr>
          <a:xfrm>
            <a:off x="6321273" y="3175795"/>
            <a:ext cx="37113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Michelle Rodriguez, </a:t>
            </a:r>
            <a:r>
              <a:rPr lang="en-US" sz="1100" b="0" i="1" u="none" strike="noStrike" cap="none">
                <a:solidFill>
                  <a:srgbClr val="000000"/>
                </a:solidFill>
                <a:latin typeface="Arial"/>
                <a:ea typeface="Arial"/>
                <a:cs typeface="Arial"/>
                <a:sym typeface="Arial"/>
              </a:rPr>
              <a:t>Fast and Furious </a:t>
            </a:r>
            <a:r>
              <a:rPr lang="en-US" sz="1100" b="0" u="none" strike="noStrike" cap="none">
                <a:solidFill>
                  <a:srgbClr val="000000"/>
                </a:solidFill>
                <a:latin typeface="Arial"/>
                <a:ea typeface="Arial"/>
                <a:cs typeface="Arial"/>
                <a:sym typeface="Arial"/>
              </a:rPr>
              <a:t>/ </a:t>
            </a:r>
            <a:r>
              <a:rPr lang="en-US" sz="1100"/>
              <a:t>TDA</a:t>
            </a:r>
            <a:endParaRPr/>
          </a:p>
        </p:txBody>
      </p:sp>
      <p:pic>
        <p:nvPicPr>
          <p:cNvPr id="289" name="Google Shape;289;p42" descr="Jeison Aristizabal, Nonprofit Founder / Parálisis cerebral&#10;" title="Jeison Aristizabal"/>
          <p:cNvPicPr preferRelativeResize="0"/>
          <p:nvPr/>
        </p:nvPicPr>
        <p:blipFill rotWithShape="1">
          <a:blip r:embed="rId4">
            <a:alphaModFix/>
          </a:blip>
          <a:srcRect/>
          <a:stretch/>
        </p:blipFill>
        <p:spPr>
          <a:xfrm>
            <a:off x="6447802" y="3710937"/>
            <a:ext cx="2895134" cy="1471613"/>
          </a:xfrm>
          <a:prstGeom prst="rect">
            <a:avLst/>
          </a:prstGeom>
          <a:noFill/>
          <a:ln>
            <a:noFill/>
          </a:ln>
        </p:spPr>
      </p:pic>
      <p:sp>
        <p:nvSpPr>
          <p:cNvPr id="290" name="Google Shape;290;p42"/>
          <p:cNvSpPr txBox="1"/>
          <p:nvPr/>
        </p:nvSpPr>
        <p:spPr>
          <a:xfrm>
            <a:off x="6321263" y="5249856"/>
            <a:ext cx="41469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Jeison Aristizabal, Nonprofit Founder </a:t>
            </a:r>
            <a:r>
              <a:rPr lang="en-US" sz="1100"/>
              <a:t>/ Parálisis cerebral</a:t>
            </a:r>
            <a:endParaRPr/>
          </a:p>
        </p:txBody>
      </p:sp>
      <p:pic>
        <p:nvPicPr>
          <p:cNvPr id="291" name="Google Shape;291;p42" descr="Cristina Sanz, Born this Way / Síndrome de down&#10;" title="Cristina Sanz"/>
          <p:cNvPicPr preferRelativeResize="0"/>
          <p:nvPr/>
        </p:nvPicPr>
        <p:blipFill>
          <a:blip r:embed="rId5">
            <a:alphaModFix/>
          </a:blip>
          <a:stretch>
            <a:fillRect/>
          </a:stretch>
        </p:blipFill>
        <p:spPr>
          <a:xfrm>
            <a:off x="9573573" y="1641975"/>
            <a:ext cx="1854627" cy="2318284"/>
          </a:xfrm>
          <a:prstGeom prst="rect">
            <a:avLst/>
          </a:prstGeom>
          <a:noFill/>
          <a:ln>
            <a:noFill/>
          </a:ln>
        </p:spPr>
      </p:pic>
      <p:sp>
        <p:nvSpPr>
          <p:cNvPr id="2" name="Title 1">
            <a:extLst>
              <a:ext uri="{FF2B5EF4-FFF2-40B4-BE49-F238E27FC236}">
                <a16:creationId xmlns:a16="http://schemas.microsoft.com/office/drawing/2014/main" id="{34297001-1795-4AB5-8C47-206B5F2BFD2F}"/>
              </a:ext>
            </a:extLst>
          </p:cNvPr>
          <p:cNvSpPr>
            <a:spLocks noGrp="1"/>
          </p:cNvSpPr>
          <p:nvPr>
            <p:ph type="title" idx="4294967295"/>
          </p:nvPr>
        </p:nvSpPr>
        <p:spPr/>
        <p:txBody>
          <a:bodyPr/>
          <a:lstStyle/>
          <a:p>
            <a:pPr algn="r" rtl="0"/>
            <a:r>
              <a:rPr lang="en-US" sz="3000" b="1" i="0" dirty="0" err="1">
                <a:solidFill>
                  <a:srgbClr val="FFFFFF"/>
                </a:solidFill>
                <a:effectLst/>
                <a:latin typeface="Montserrat" panose="020B0604020202020204" charset="0"/>
                <a:ea typeface="Montserrat" panose="020B0604020202020204" charset="0"/>
                <a:cs typeface="Montserrat" panose="020B0604020202020204" charset="0"/>
              </a:rPr>
              <a:t>Definir</a:t>
            </a:r>
            <a:r>
              <a:rPr lang="en-US" sz="3000" b="1" i="0" dirty="0">
                <a:solidFill>
                  <a:srgbClr val="FFFFFF"/>
                </a:solidFill>
                <a:effectLst/>
                <a:latin typeface="Montserrat" panose="020B0604020202020204" charset="0"/>
                <a:ea typeface="Montserrat" panose="020B0604020202020204" charset="0"/>
                <a:cs typeface="Montserrat" panose="020B0604020202020204" charset="0"/>
              </a:rPr>
              <a:t> </a:t>
            </a:r>
            <a:r>
              <a:rPr lang="en-US" sz="3000" b="1" i="0" dirty="0" err="1">
                <a:solidFill>
                  <a:srgbClr val="FFFFFF"/>
                </a:solidFill>
                <a:effectLst/>
                <a:latin typeface="Montserrat" panose="020B0604020202020204" charset="0"/>
                <a:ea typeface="Montserrat" panose="020B0604020202020204" charset="0"/>
                <a:cs typeface="Montserrat" panose="020B0604020202020204" charset="0"/>
              </a:rPr>
              <a:t>Discapacidad</a:t>
            </a:r>
            <a:endParaRPr lang="en-US" dirty="0">
              <a:effectLst/>
            </a:endParaRPr>
          </a:p>
          <a:p>
            <a:pPr algn="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8" name="Google Shape;298;p43"/>
          <p:cNvSpPr txBox="1"/>
          <p:nvPr/>
        </p:nvSpPr>
        <p:spPr>
          <a:xfrm>
            <a:off x="318333" y="1432375"/>
            <a:ext cx="6124800" cy="44634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00000"/>
              </a:lnSpc>
              <a:spcBef>
                <a:spcPts val="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Dislexia y otras discapacidades de aprendizaje</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Epilepsia</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Gente de talla baja/enanismo</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Enfermedades mentales, incluidos ansiedad, trastorno bipolar, depresión, etc.</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Impedimentos de movilidad que requieren el uso de una silla de ruedas</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Trastorno obsesivo-compulsivo (TOC)</a:t>
            </a:r>
            <a:endParaRPr sz="2000" i="0" u="none" strike="noStrike" cap="none">
              <a:solidFill>
                <a:schemeClr val="dk1"/>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2000"/>
              <a:buFont typeface="Arial"/>
              <a:buNone/>
            </a:pPr>
            <a:endParaRPr sz="2000" i="0" u="none" strike="noStrike" cap="none">
              <a:solidFill>
                <a:schemeClr val="dk1"/>
              </a:solidFill>
              <a:latin typeface="Montserrat"/>
              <a:ea typeface="Montserrat"/>
              <a:cs typeface="Montserrat"/>
              <a:sym typeface="Montserrat"/>
            </a:endParaRPr>
          </a:p>
        </p:txBody>
      </p:sp>
      <p:pic>
        <p:nvPicPr>
          <p:cNvPr id="299" name="Google Shape;299;p43" descr="Salma Hayek, Frida, Ugly Betty / Dislexia&#10;" title="Salma Hayek"/>
          <p:cNvPicPr preferRelativeResize="0"/>
          <p:nvPr/>
        </p:nvPicPr>
        <p:blipFill rotWithShape="1">
          <a:blip r:embed="rId3">
            <a:alphaModFix/>
          </a:blip>
          <a:srcRect/>
          <a:stretch/>
        </p:blipFill>
        <p:spPr>
          <a:xfrm>
            <a:off x="6153981" y="1448982"/>
            <a:ext cx="2696400" cy="1829950"/>
          </a:xfrm>
          <a:prstGeom prst="rect">
            <a:avLst/>
          </a:prstGeom>
          <a:noFill/>
          <a:ln>
            <a:noFill/>
          </a:ln>
        </p:spPr>
      </p:pic>
      <p:sp>
        <p:nvSpPr>
          <p:cNvPr id="300" name="Google Shape;300;p43"/>
          <p:cNvSpPr txBox="1"/>
          <p:nvPr/>
        </p:nvSpPr>
        <p:spPr>
          <a:xfrm>
            <a:off x="6050256" y="3297725"/>
            <a:ext cx="3999900" cy="400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hlink"/>
              </a:buClr>
              <a:buSzPts val="1100"/>
              <a:buFont typeface="Libre Baskerville"/>
              <a:buNone/>
            </a:pPr>
            <a:r>
              <a:rPr lang="en-US" sz="1100" i="0" u="sng" strike="noStrike" cap="none">
                <a:solidFill>
                  <a:schemeClr val="hlink"/>
                </a:solidFill>
                <a:hlinkClick r:id="rId4"/>
              </a:rPr>
              <a:t>Salma Hayek</a:t>
            </a:r>
            <a:r>
              <a:rPr lang="en-US" sz="1100" i="0" u="none" strike="noStrike" cap="none">
                <a:solidFill>
                  <a:schemeClr val="dk1"/>
                </a:solidFill>
              </a:rPr>
              <a:t>, </a:t>
            </a:r>
            <a:r>
              <a:rPr lang="en-US" sz="1100" i="1" u="none" strike="noStrike" cap="none">
                <a:solidFill>
                  <a:schemeClr val="dk1"/>
                </a:solidFill>
              </a:rPr>
              <a:t>Frida</a:t>
            </a:r>
            <a:r>
              <a:rPr lang="en-US" sz="1100" i="0" u="none" strike="noStrike" cap="none">
                <a:solidFill>
                  <a:schemeClr val="dk1"/>
                </a:solidFill>
              </a:rPr>
              <a:t>, </a:t>
            </a:r>
            <a:r>
              <a:rPr lang="en-US" sz="1100" i="1" u="none" strike="noStrike" cap="none">
                <a:solidFill>
                  <a:schemeClr val="dk1"/>
                </a:solidFill>
              </a:rPr>
              <a:t>Ugly Betty</a:t>
            </a:r>
            <a:r>
              <a:rPr lang="en-US" sz="1100">
                <a:solidFill>
                  <a:schemeClr val="dk1"/>
                </a:solidFill>
              </a:rPr>
              <a:t> / Dislexia</a:t>
            </a:r>
            <a:endParaRPr sz="1100" u="none" strike="noStrike" cap="none">
              <a:solidFill>
                <a:srgbClr val="000000"/>
              </a:solidFill>
            </a:endParaRPr>
          </a:p>
        </p:txBody>
      </p:sp>
      <p:sp>
        <p:nvSpPr>
          <p:cNvPr id="301" name="Google Shape;301;p43"/>
          <p:cNvSpPr txBox="1"/>
          <p:nvPr/>
        </p:nvSpPr>
        <p:spPr>
          <a:xfrm>
            <a:off x="9385823" y="4734709"/>
            <a:ext cx="24300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a:t>Gina Rodriguez</a:t>
            </a:r>
            <a:r>
              <a:rPr lang="en-US" sz="1100" b="0" i="0" u="none" strike="noStrike" cap="none">
                <a:solidFill>
                  <a:srgbClr val="000000"/>
                </a:solidFill>
                <a:latin typeface="Arial"/>
                <a:ea typeface="Arial"/>
                <a:cs typeface="Arial"/>
                <a:sym typeface="Arial"/>
              </a:rPr>
              <a:t>, </a:t>
            </a:r>
            <a:r>
              <a:rPr lang="en-US" sz="1100" i="1"/>
              <a:t>Jane the Virgin / </a:t>
            </a:r>
            <a:r>
              <a:rPr lang="en-US" sz="1100"/>
              <a:t> Ansiedad y Hashimoto’s Disease</a:t>
            </a:r>
            <a:endParaRPr/>
          </a:p>
        </p:txBody>
      </p:sp>
      <p:pic>
        <p:nvPicPr>
          <p:cNvPr id="302" name="Google Shape;302;p43" descr="Dr. Victor Pineda, founder of World Enabled, scholar, activist / Muscular Distrophy &#10;" title="Dr. Victor Pineda"/>
          <p:cNvPicPr preferRelativeResize="0"/>
          <p:nvPr/>
        </p:nvPicPr>
        <p:blipFill rotWithShape="1">
          <a:blip r:embed="rId5">
            <a:alphaModFix/>
          </a:blip>
          <a:srcRect/>
          <a:stretch/>
        </p:blipFill>
        <p:spPr>
          <a:xfrm>
            <a:off x="6283827" y="4289725"/>
            <a:ext cx="2967344" cy="1695625"/>
          </a:xfrm>
          <a:prstGeom prst="rect">
            <a:avLst/>
          </a:prstGeom>
          <a:noFill/>
          <a:ln>
            <a:noFill/>
          </a:ln>
        </p:spPr>
      </p:pic>
      <p:sp>
        <p:nvSpPr>
          <p:cNvPr id="303" name="Google Shape;303;p43"/>
          <p:cNvSpPr txBox="1"/>
          <p:nvPr/>
        </p:nvSpPr>
        <p:spPr>
          <a:xfrm>
            <a:off x="6283831" y="6068337"/>
            <a:ext cx="36570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Dr. Victor Pineda, founder of World Enabled, scholar, activist / </a:t>
            </a:r>
            <a:r>
              <a:rPr lang="en-US" sz="1100"/>
              <a:t>Muscular Distrophy	</a:t>
            </a:r>
            <a:endParaRPr/>
          </a:p>
        </p:txBody>
      </p:sp>
      <p:pic>
        <p:nvPicPr>
          <p:cNvPr id="304" name="Google Shape;304;p43" descr="Gina Rodriguez, Jane the Virgin /  Ansiedad y Hashimoto’s Disease&#10;" title="Gina Rodriguez"/>
          <p:cNvPicPr preferRelativeResize="0"/>
          <p:nvPr/>
        </p:nvPicPr>
        <p:blipFill>
          <a:blip r:embed="rId6">
            <a:alphaModFix/>
          </a:blip>
          <a:stretch>
            <a:fillRect/>
          </a:stretch>
        </p:blipFill>
        <p:spPr>
          <a:xfrm>
            <a:off x="9385825" y="1746050"/>
            <a:ext cx="2125896" cy="2988647"/>
          </a:xfrm>
          <a:prstGeom prst="rect">
            <a:avLst/>
          </a:prstGeom>
          <a:noFill/>
          <a:ln>
            <a:noFill/>
          </a:ln>
        </p:spPr>
      </p:pic>
      <p:sp>
        <p:nvSpPr>
          <p:cNvPr id="2" name="Title 1">
            <a:extLst>
              <a:ext uri="{FF2B5EF4-FFF2-40B4-BE49-F238E27FC236}">
                <a16:creationId xmlns:a16="http://schemas.microsoft.com/office/drawing/2014/main" id="{E0C0C4A2-38B4-4A3E-87DB-59D7B7F2D600}"/>
              </a:ext>
            </a:extLst>
          </p:cNvPr>
          <p:cNvSpPr>
            <a:spLocks noGrp="1"/>
          </p:cNvSpPr>
          <p:nvPr>
            <p:ph type="title" idx="4294967295"/>
          </p:nvPr>
        </p:nvSpPr>
        <p:spPr/>
        <p:txBody>
          <a:bodyPr/>
          <a:lstStyle/>
          <a:p>
            <a:pPr algn="r" rtl="0"/>
            <a:r>
              <a:rPr lang="en-US" sz="3000" b="1" i="0" dirty="0" err="1">
                <a:solidFill>
                  <a:srgbClr val="FFFFFF"/>
                </a:solidFill>
                <a:effectLst/>
                <a:latin typeface="Montserrat" panose="020B0604020202020204" charset="0"/>
                <a:ea typeface="Montserrat" panose="020B0604020202020204" charset="0"/>
                <a:cs typeface="Montserrat" panose="020B0604020202020204" charset="0"/>
              </a:rPr>
              <a:t>Definir</a:t>
            </a:r>
            <a:r>
              <a:rPr lang="en-US" sz="3000" b="1" i="0" dirty="0">
                <a:solidFill>
                  <a:srgbClr val="FFFFFF"/>
                </a:solidFill>
                <a:effectLst/>
                <a:latin typeface="Montserrat" panose="020B0604020202020204" charset="0"/>
                <a:ea typeface="Montserrat" panose="020B0604020202020204" charset="0"/>
                <a:cs typeface="Montserrat" panose="020B0604020202020204" charset="0"/>
              </a:rPr>
              <a:t> </a:t>
            </a:r>
            <a:r>
              <a:rPr lang="en-US" sz="3000" b="1" i="0" dirty="0" err="1">
                <a:solidFill>
                  <a:srgbClr val="FFFFFF"/>
                </a:solidFill>
                <a:effectLst/>
                <a:latin typeface="Montserrat" panose="020B0604020202020204" charset="0"/>
                <a:ea typeface="Montserrat" panose="020B0604020202020204" charset="0"/>
                <a:cs typeface="Montserrat" panose="020B0604020202020204" charset="0"/>
              </a:rPr>
              <a:t>Discapacidad</a:t>
            </a:r>
            <a:r>
              <a:rPr lang="en-US" sz="3000" b="1" i="0" dirty="0">
                <a:solidFill>
                  <a:srgbClr val="FFFFFF"/>
                </a:solidFill>
                <a:effectLst/>
                <a:latin typeface="Montserrat" panose="020B0604020202020204" charset="0"/>
                <a:ea typeface="Montserrat" panose="020B0604020202020204" charset="0"/>
                <a:cs typeface="Montserrat" panose="020B0604020202020204" charset="0"/>
              </a:rPr>
              <a:t> 2</a:t>
            </a:r>
            <a:endParaRPr lang="en-US" dirty="0">
              <a:effectLst/>
            </a:endParaRP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4"/>
          <p:cNvSpPr txBox="1">
            <a:spLocks noGrp="1"/>
          </p:cNvSpPr>
          <p:nvPr>
            <p:ph type="title"/>
          </p:nvPr>
        </p:nvSpPr>
        <p:spPr>
          <a:xfrm>
            <a:off x="770655" y="525145"/>
            <a:ext cx="10972798" cy="276999"/>
          </a:xfrm>
          <a:prstGeom prst="rect">
            <a:avLst/>
          </a:prstGeom>
          <a:noFill/>
          <a:ln>
            <a:noFill/>
          </a:ln>
        </p:spPr>
        <p:txBody>
          <a:bodyPr spcFirstLastPara="1" wrap="square" lIns="91400" tIns="91400" rIns="91400" bIns="91400" anchor="t" anchorCtr="0">
            <a:noAutofit/>
          </a:bodyPr>
          <a:lstStyle/>
          <a:p>
            <a:pPr marL="0" marR="0" lvl="0" indent="0" algn="r" rtl="0">
              <a:lnSpc>
                <a:spcPct val="100000"/>
              </a:lnSpc>
              <a:spcBef>
                <a:spcPts val="0"/>
              </a:spcBef>
              <a:spcAft>
                <a:spcPts val="0"/>
              </a:spcAft>
              <a:buClr>
                <a:srgbClr val="000000"/>
              </a:buClr>
              <a:buSzPts val="3600"/>
              <a:buFont typeface="Calibri"/>
              <a:buNone/>
            </a:pPr>
            <a:r>
              <a:rPr lang="en-US" sz="3600" b="1">
                <a:solidFill>
                  <a:schemeClr val="lt1"/>
                </a:solidFill>
                <a:latin typeface="Montserrat"/>
                <a:ea typeface="Montserrat"/>
                <a:cs typeface="Montserrat"/>
                <a:sym typeface="Montserrat"/>
              </a:rPr>
              <a:t>Michelle Rodriguez, Actriz / ADD</a:t>
            </a:r>
            <a:endParaRPr sz="3600" b="1" i="0" u="none" strike="noStrike" cap="none">
              <a:solidFill>
                <a:schemeClr val="lt1"/>
              </a:solidFill>
              <a:latin typeface="Montserrat"/>
              <a:ea typeface="Montserrat"/>
              <a:cs typeface="Montserrat"/>
              <a:sym typeface="Montserrat"/>
            </a:endParaRPr>
          </a:p>
        </p:txBody>
      </p:sp>
      <p:sp>
        <p:nvSpPr>
          <p:cNvPr id="311" name="Google Shape;311;p44"/>
          <p:cNvSpPr txBox="1">
            <a:spLocks noGrp="1"/>
          </p:cNvSpPr>
          <p:nvPr>
            <p:ph type="body" idx="1"/>
          </p:nvPr>
        </p:nvSpPr>
        <p:spPr>
          <a:xfrm>
            <a:off x="622471" y="1698252"/>
            <a:ext cx="5052300" cy="1534500"/>
          </a:xfrm>
          <a:prstGeom prst="rect">
            <a:avLst/>
          </a:prstGeom>
          <a:noFill/>
          <a:ln>
            <a:noFill/>
          </a:ln>
        </p:spPr>
        <p:txBody>
          <a:bodyPr spcFirstLastPara="1" wrap="square" lIns="91400" tIns="91400" rIns="91400" bIns="91400" anchor="t" anchorCtr="0">
            <a:noAutofit/>
          </a:bodyPr>
          <a:lstStyle/>
          <a:p>
            <a:pPr marL="342900" marR="0" lvl="1" indent="-152400" algn="l" rtl="0">
              <a:lnSpc>
                <a:spcPct val="100000"/>
              </a:lnSpc>
              <a:spcBef>
                <a:spcPts val="0"/>
              </a:spcBef>
              <a:spcAft>
                <a:spcPts val="0"/>
              </a:spcAft>
              <a:buClr>
                <a:srgbClr val="000000"/>
              </a:buClr>
              <a:buSzPts val="2400"/>
              <a:buFont typeface="Montserrat"/>
              <a:buChar char="❖"/>
            </a:pPr>
            <a:r>
              <a:rPr lang="en-US" sz="2400" u="sng">
                <a:solidFill>
                  <a:schemeClr val="hlink"/>
                </a:solidFill>
                <a:latin typeface="Montserrat"/>
                <a:ea typeface="Montserrat"/>
                <a:cs typeface="Montserrat"/>
                <a:sym typeface="Montserrat"/>
                <a:hlinkClick r:id="rId3"/>
              </a:rPr>
              <a:t>Rodríguez</a:t>
            </a:r>
            <a:r>
              <a:rPr lang="en-US" sz="2400">
                <a:solidFill>
                  <a:schemeClr val="dk1"/>
                </a:solidFill>
                <a:latin typeface="Montserrat"/>
                <a:ea typeface="Montserrat"/>
                <a:cs typeface="Montserrat"/>
                <a:sym typeface="Montserrat"/>
              </a:rPr>
              <a:t> tiene trastorno por déficit de atención (TDA), lo que provocó que la expulsaran de cinco escuelas</a:t>
            </a:r>
            <a:endParaRPr>
              <a:latin typeface="Montserrat"/>
              <a:ea typeface="Montserrat"/>
              <a:cs typeface="Montserrat"/>
              <a:sym typeface="Montserrat"/>
            </a:endParaRPr>
          </a:p>
          <a:p>
            <a:pPr marL="342900" marR="0" lvl="1" indent="-152400" algn="l" rtl="0">
              <a:lnSpc>
                <a:spcPct val="100000"/>
              </a:lnSpc>
              <a:spcBef>
                <a:spcPts val="640"/>
              </a:spcBef>
              <a:spcAft>
                <a:spcPts val="0"/>
              </a:spcAft>
              <a:buClr>
                <a:srgbClr val="000000"/>
              </a:buClr>
              <a:buSzPts val="2400"/>
              <a:buFont typeface="Montserrat"/>
              <a:buChar char="❖"/>
            </a:pPr>
            <a:r>
              <a:rPr lang="en-US" sz="2400">
                <a:solidFill>
                  <a:schemeClr val="dk1"/>
                </a:solidFill>
                <a:latin typeface="Montserrat"/>
                <a:ea typeface="Montserrat"/>
                <a:cs typeface="Montserrat"/>
                <a:sym typeface="Montserrat"/>
              </a:rPr>
              <a:t>“Quiero escribir y dirigir, pero no es fácil con el TDA. Me cuesta concentrarme cuando estoy sola. Soy muy despistada, pero me pone nerviosa tomar medicamentos; realmente no quiero depender de nada para controlar mi cerebro”</a:t>
            </a:r>
            <a:endParaRPr sz="2400" i="0" u="none" strike="noStrike" cap="none">
              <a:solidFill>
                <a:schemeClr val="dk1"/>
              </a:solidFill>
              <a:latin typeface="Montserrat"/>
              <a:ea typeface="Montserrat"/>
              <a:cs typeface="Montserrat"/>
              <a:sym typeface="Montserrat"/>
            </a:endParaRPr>
          </a:p>
        </p:txBody>
      </p:sp>
      <p:pic>
        <p:nvPicPr>
          <p:cNvPr id="312" name="Google Shape;312;p44" descr="Michelle Rodriguez, Actriz / ADD&#10;" title="Michelle Rodriguez"/>
          <p:cNvPicPr preferRelativeResize="0"/>
          <p:nvPr/>
        </p:nvPicPr>
        <p:blipFill>
          <a:blip r:embed="rId4">
            <a:alphaModFix/>
          </a:blip>
          <a:stretch>
            <a:fillRect/>
          </a:stretch>
        </p:blipFill>
        <p:spPr>
          <a:xfrm>
            <a:off x="5935750" y="1698250"/>
            <a:ext cx="5951453" cy="3967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5"/>
          <p:cNvSpPr txBox="1">
            <a:spLocks noGrp="1"/>
          </p:cNvSpPr>
          <p:nvPr>
            <p:ph type="title"/>
          </p:nvPr>
        </p:nvSpPr>
        <p:spPr>
          <a:xfrm>
            <a:off x="609628" y="274339"/>
            <a:ext cx="10972800" cy="276900"/>
          </a:xfrm>
          <a:prstGeom prst="rect">
            <a:avLst/>
          </a:prstGeom>
        </p:spPr>
        <p:txBody>
          <a:bodyPr spcFirstLastPara="1" wrap="square" lIns="91400" tIns="91400" rIns="91400" bIns="91400" anchor="t" anchorCtr="0">
            <a:noAutofit/>
          </a:bodyPr>
          <a:lstStyle/>
          <a:p>
            <a:pPr marL="0" lvl="0" indent="0" algn="r">
              <a:spcBef>
                <a:spcPts val="0"/>
              </a:spcBef>
              <a:spcAft>
                <a:spcPts val="0"/>
              </a:spcAft>
              <a:buNone/>
            </a:pPr>
            <a:r>
              <a:rPr lang="en-US" sz="3600" b="1">
                <a:solidFill>
                  <a:schemeClr val="lt1"/>
                </a:solidFill>
                <a:latin typeface="Montserrat"/>
                <a:ea typeface="Montserrat"/>
                <a:cs typeface="Montserrat"/>
                <a:sym typeface="Montserrat"/>
              </a:rPr>
              <a:t>Gina Rodríguez, Actriz / Ansiedad</a:t>
            </a:r>
            <a:endParaRPr sz="3600" b="1">
              <a:solidFill>
                <a:schemeClr val="lt1"/>
              </a:solidFill>
              <a:latin typeface="Montserrat"/>
              <a:ea typeface="Montserrat"/>
              <a:cs typeface="Montserrat"/>
              <a:sym typeface="Montserrat"/>
            </a:endParaRPr>
          </a:p>
        </p:txBody>
      </p:sp>
      <p:sp>
        <p:nvSpPr>
          <p:cNvPr id="318" name="Google Shape;318;p45"/>
          <p:cNvSpPr txBox="1">
            <a:spLocks noGrp="1"/>
          </p:cNvSpPr>
          <p:nvPr>
            <p:ph type="body" idx="1"/>
          </p:nvPr>
        </p:nvSpPr>
        <p:spPr>
          <a:xfrm>
            <a:off x="609626" y="1577211"/>
            <a:ext cx="5531700" cy="4563900"/>
          </a:xfrm>
          <a:prstGeom prst="rect">
            <a:avLst/>
          </a:prstGeom>
        </p:spPr>
        <p:txBody>
          <a:bodyPr spcFirstLastPara="1" wrap="square" lIns="91400" tIns="91400" rIns="91400" bIns="91400" anchor="t" anchorCtr="0">
            <a:noAutofit/>
          </a:bodyPr>
          <a:lstStyle/>
          <a:p>
            <a:pPr marL="457200" lvl="0" indent="-381000" rtl="0">
              <a:spcBef>
                <a:spcPts val="0"/>
              </a:spcBef>
              <a:spcAft>
                <a:spcPts val="0"/>
              </a:spcAft>
              <a:buSzPts val="2400"/>
              <a:buFont typeface="Montserrat"/>
              <a:buChar char="❖"/>
            </a:pPr>
            <a:r>
              <a:rPr lang="en-US" sz="2400" u="sng">
                <a:solidFill>
                  <a:schemeClr val="hlink"/>
                </a:solidFill>
                <a:latin typeface="Montserrat"/>
                <a:ea typeface="Montserrat"/>
                <a:cs typeface="Montserrat"/>
                <a:sym typeface="Montserrat"/>
                <a:hlinkClick r:id="rId3"/>
              </a:rPr>
              <a:t>Rodríguez</a:t>
            </a:r>
            <a:r>
              <a:rPr lang="en-US" sz="2400">
                <a:latin typeface="Montserrat"/>
                <a:ea typeface="Montserrat"/>
                <a:cs typeface="Montserrat"/>
                <a:sym typeface="Montserrat"/>
              </a:rPr>
              <a:t> tiene ansiedad y enfermedad de Hashimoto.</a:t>
            </a:r>
            <a:endParaRPr sz="2400">
              <a:latin typeface="Montserrat"/>
              <a:ea typeface="Montserrat"/>
              <a:cs typeface="Montserrat"/>
              <a:sym typeface="Montserrat"/>
            </a:endParaRPr>
          </a:p>
          <a:p>
            <a:pPr marL="457200" lvl="0" indent="-381000">
              <a:spcBef>
                <a:spcPts val="0"/>
              </a:spcBef>
              <a:spcAft>
                <a:spcPts val="0"/>
              </a:spcAft>
              <a:buSzPts val="2400"/>
              <a:buFont typeface="Montserrat"/>
              <a:buChar char="❖"/>
            </a:pPr>
            <a:r>
              <a:rPr lang="en-US" sz="2400">
                <a:latin typeface="Montserrat"/>
                <a:ea typeface="Montserrat"/>
                <a:cs typeface="Montserrat"/>
                <a:sym typeface="Montserrat"/>
              </a:rPr>
              <a:t>“Sufro de ansiedad. Y al mirar este clip pude ver lo ansiosa que estaba, pero siento empatía hacia mí misma. Quería protegerla y decirle que estaba bien sentir ansiedad, que no hay nada extraño o diferente en sentir ansiedad, y que yo triunfaré.”</a:t>
            </a:r>
            <a:endParaRPr sz="2400">
              <a:latin typeface="Montserrat"/>
              <a:ea typeface="Montserrat"/>
              <a:cs typeface="Montserrat"/>
              <a:sym typeface="Montserrat"/>
            </a:endParaRPr>
          </a:p>
        </p:txBody>
      </p:sp>
      <p:pic>
        <p:nvPicPr>
          <p:cNvPr id="319" name="Google Shape;319;p45" descr="Gina Rodríguez, Actriz / Ansiedad&#10;" title="Gina Rodríguez"/>
          <p:cNvPicPr preferRelativeResize="0"/>
          <p:nvPr/>
        </p:nvPicPr>
        <p:blipFill>
          <a:blip r:embed="rId4">
            <a:alphaModFix/>
          </a:blip>
          <a:stretch>
            <a:fillRect/>
          </a:stretch>
        </p:blipFill>
        <p:spPr>
          <a:xfrm>
            <a:off x="6355500" y="1577200"/>
            <a:ext cx="5531701" cy="41487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6"/>
          <p:cNvSpPr txBox="1">
            <a:spLocks noGrp="1"/>
          </p:cNvSpPr>
          <p:nvPr>
            <p:ph type="title"/>
          </p:nvPr>
        </p:nvSpPr>
        <p:spPr>
          <a:xfrm>
            <a:off x="609628" y="274339"/>
            <a:ext cx="10972800" cy="276900"/>
          </a:xfrm>
          <a:prstGeom prst="rect">
            <a:avLst/>
          </a:prstGeom>
        </p:spPr>
        <p:txBody>
          <a:bodyPr spcFirstLastPara="1" wrap="square" lIns="91400" tIns="91400" rIns="91400" bIns="91400" anchor="t" anchorCtr="0">
            <a:noAutofit/>
          </a:bodyPr>
          <a:lstStyle/>
          <a:p>
            <a:pPr marL="0" lvl="0" indent="0" algn="r">
              <a:spcBef>
                <a:spcPts val="0"/>
              </a:spcBef>
              <a:spcAft>
                <a:spcPts val="0"/>
              </a:spcAft>
              <a:buNone/>
            </a:pPr>
            <a:r>
              <a:rPr lang="en-US" sz="3600" b="1">
                <a:solidFill>
                  <a:srgbClr val="FFFFFF"/>
                </a:solidFill>
                <a:latin typeface="Montserrat"/>
                <a:ea typeface="Montserrat"/>
                <a:cs typeface="Montserrat"/>
                <a:sym typeface="Montserrat"/>
              </a:rPr>
              <a:t>Selena Gomez, Cantante / Lupus</a:t>
            </a:r>
            <a:endParaRPr sz="3600" b="1">
              <a:solidFill>
                <a:srgbClr val="FFFFFF"/>
              </a:solidFill>
              <a:latin typeface="Montserrat"/>
              <a:ea typeface="Montserrat"/>
              <a:cs typeface="Montserrat"/>
              <a:sym typeface="Montserrat"/>
            </a:endParaRPr>
          </a:p>
        </p:txBody>
      </p:sp>
      <p:sp>
        <p:nvSpPr>
          <p:cNvPr id="325" name="Google Shape;325;p46"/>
          <p:cNvSpPr txBox="1">
            <a:spLocks noGrp="1"/>
          </p:cNvSpPr>
          <p:nvPr>
            <p:ph type="body" idx="1"/>
          </p:nvPr>
        </p:nvSpPr>
        <p:spPr>
          <a:xfrm>
            <a:off x="609626" y="1577195"/>
            <a:ext cx="5531700" cy="5041800"/>
          </a:xfrm>
          <a:prstGeom prst="rect">
            <a:avLst/>
          </a:prstGeom>
        </p:spPr>
        <p:txBody>
          <a:bodyPr spcFirstLastPara="1" wrap="square" lIns="91400" tIns="91400" rIns="91400" bIns="91400" anchor="t" anchorCtr="0">
            <a:noAutofit/>
          </a:bodyPr>
          <a:lstStyle/>
          <a:p>
            <a:pPr marL="457200" lvl="0" indent="-381000" rtl="0">
              <a:spcBef>
                <a:spcPts val="0"/>
              </a:spcBef>
              <a:spcAft>
                <a:spcPts val="0"/>
              </a:spcAft>
              <a:buSzPts val="2400"/>
              <a:buFont typeface="Montserrat"/>
              <a:buChar char="❖"/>
            </a:pPr>
            <a:r>
              <a:rPr lang="en-US" sz="2400" u="sng">
                <a:solidFill>
                  <a:schemeClr val="hlink"/>
                </a:solidFill>
                <a:latin typeface="Montserrat"/>
                <a:ea typeface="Montserrat"/>
                <a:cs typeface="Montserrat"/>
                <a:sym typeface="Montserrat"/>
                <a:hlinkClick r:id="rId3"/>
              </a:rPr>
              <a:t>Gomez </a:t>
            </a:r>
            <a:r>
              <a:rPr lang="en-US" sz="2400">
                <a:latin typeface="Montserrat"/>
                <a:ea typeface="Montserrat"/>
                <a:cs typeface="Montserrat"/>
                <a:sym typeface="Montserrat"/>
              </a:rPr>
              <a:t>tiene Lupus, una enfermedad autoinmune crónica que provoca que el organismo se ataque a sí mismo al ser incapaz de distinguir entre el tejido sano propio y los invasores.</a:t>
            </a:r>
            <a:endParaRPr sz="2400">
              <a:latin typeface="Montserrat"/>
              <a:ea typeface="Montserrat"/>
              <a:cs typeface="Montserrat"/>
              <a:sym typeface="Montserrat"/>
            </a:endParaRPr>
          </a:p>
          <a:p>
            <a:pPr marL="457200" lvl="0" indent="-381000">
              <a:spcBef>
                <a:spcPts val="0"/>
              </a:spcBef>
              <a:spcAft>
                <a:spcPts val="0"/>
              </a:spcAft>
              <a:buSzPts val="2400"/>
              <a:buFont typeface="Montserrat"/>
              <a:buChar char="❖"/>
            </a:pPr>
            <a:r>
              <a:rPr lang="en-US" sz="2400">
                <a:latin typeface="Montserrat"/>
                <a:ea typeface="Montserrat"/>
                <a:cs typeface="Montserrat"/>
                <a:sym typeface="Montserrat"/>
              </a:rPr>
              <a:t>“Es una enfermedad autoinmune; la tendré para siempre y uno sólo tiene que cuidarse.”</a:t>
            </a:r>
            <a:endParaRPr sz="2400">
              <a:latin typeface="Montserrat"/>
              <a:ea typeface="Montserrat"/>
              <a:cs typeface="Montserrat"/>
              <a:sym typeface="Montserrat"/>
            </a:endParaRPr>
          </a:p>
        </p:txBody>
      </p:sp>
      <p:pic>
        <p:nvPicPr>
          <p:cNvPr id="326" name="Google Shape;326;p46" descr="Selena Gomez, Cantante / Lupus&#10;" title="Selena Gomez"/>
          <p:cNvPicPr preferRelativeResize="0"/>
          <p:nvPr/>
        </p:nvPicPr>
        <p:blipFill>
          <a:blip r:embed="rId4">
            <a:alphaModFix/>
          </a:blip>
          <a:stretch>
            <a:fillRect/>
          </a:stretch>
        </p:blipFill>
        <p:spPr>
          <a:xfrm>
            <a:off x="6356425" y="1812975"/>
            <a:ext cx="5587574" cy="3143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7"/>
          <p:cNvSpPr txBox="1">
            <a:spLocks noGrp="1"/>
          </p:cNvSpPr>
          <p:nvPr>
            <p:ph type="title"/>
          </p:nvPr>
        </p:nvSpPr>
        <p:spPr>
          <a:xfrm>
            <a:off x="609628" y="274339"/>
            <a:ext cx="10972800" cy="276900"/>
          </a:xfrm>
          <a:prstGeom prst="rect">
            <a:avLst/>
          </a:prstGeom>
        </p:spPr>
        <p:txBody>
          <a:bodyPr spcFirstLastPara="1" wrap="square" lIns="91400" tIns="91400" rIns="91400" bIns="91400" anchor="t" anchorCtr="0">
            <a:noAutofit/>
          </a:bodyPr>
          <a:lstStyle/>
          <a:p>
            <a:pPr marL="0" lvl="0" indent="0" algn="r">
              <a:spcBef>
                <a:spcPts val="0"/>
              </a:spcBef>
              <a:spcAft>
                <a:spcPts val="0"/>
              </a:spcAft>
              <a:buNone/>
            </a:pPr>
            <a:r>
              <a:rPr lang="en-US" sz="3600" b="1" dirty="0">
                <a:solidFill>
                  <a:srgbClr val="FFFFFF"/>
                </a:solidFill>
                <a:latin typeface="Montserrat"/>
                <a:ea typeface="Montserrat"/>
                <a:cs typeface="Montserrat"/>
                <a:sym typeface="Montserrat"/>
              </a:rPr>
              <a:t>Frida Kahlo, </a:t>
            </a:r>
            <a:r>
              <a:rPr lang="en-US" sz="3600" b="1" dirty="0" err="1">
                <a:solidFill>
                  <a:srgbClr val="FFFFFF"/>
                </a:solidFill>
                <a:latin typeface="Montserrat"/>
                <a:ea typeface="Montserrat"/>
                <a:cs typeface="Montserrat"/>
                <a:sym typeface="Montserrat"/>
              </a:rPr>
              <a:t>Artista</a:t>
            </a:r>
            <a:r>
              <a:rPr lang="en-US" sz="3600" b="1" dirty="0">
                <a:solidFill>
                  <a:srgbClr val="FFFFFF"/>
                </a:solidFill>
                <a:latin typeface="Montserrat"/>
                <a:ea typeface="Montserrat"/>
                <a:cs typeface="Montserrat"/>
                <a:sym typeface="Montserrat"/>
              </a:rPr>
              <a:t> / Polio</a:t>
            </a:r>
            <a:endParaRPr sz="3600" b="1" dirty="0">
              <a:solidFill>
                <a:srgbClr val="FFFFFF"/>
              </a:solidFill>
              <a:latin typeface="Montserrat"/>
              <a:ea typeface="Montserrat"/>
              <a:cs typeface="Montserrat"/>
              <a:sym typeface="Montserrat"/>
            </a:endParaRPr>
          </a:p>
        </p:txBody>
      </p:sp>
      <p:sp>
        <p:nvSpPr>
          <p:cNvPr id="332" name="Google Shape;332;p47"/>
          <p:cNvSpPr txBox="1">
            <a:spLocks noGrp="1"/>
          </p:cNvSpPr>
          <p:nvPr>
            <p:ph type="body" idx="1"/>
          </p:nvPr>
        </p:nvSpPr>
        <p:spPr>
          <a:xfrm>
            <a:off x="345250" y="1452800"/>
            <a:ext cx="5299800" cy="5218500"/>
          </a:xfrm>
          <a:prstGeom prst="rect">
            <a:avLst/>
          </a:prstGeom>
        </p:spPr>
        <p:txBody>
          <a:bodyPr spcFirstLastPara="1" wrap="square" lIns="91400" tIns="91400" rIns="91400" bIns="91400" anchor="t" anchorCtr="0">
            <a:noAutofit/>
          </a:bodyPr>
          <a:lstStyle/>
          <a:p>
            <a:pPr marL="457200" lvl="0" indent="-381000" rtl="0">
              <a:spcBef>
                <a:spcPts val="0"/>
              </a:spcBef>
              <a:spcAft>
                <a:spcPts val="0"/>
              </a:spcAft>
              <a:buSzPts val="2400"/>
              <a:buFont typeface="Montserrat"/>
              <a:buChar char="❖"/>
            </a:pPr>
            <a:r>
              <a:rPr lang="en-US" sz="2400" u="sng" dirty="0">
                <a:solidFill>
                  <a:schemeClr val="hlink"/>
                </a:solidFill>
                <a:latin typeface="Montserrat"/>
                <a:ea typeface="Montserrat"/>
                <a:cs typeface="Montserrat"/>
                <a:sym typeface="Montserrat"/>
                <a:hlinkClick r:id="rId3"/>
              </a:rPr>
              <a:t>Frida Kahlo</a:t>
            </a:r>
            <a:r>
              <a:rPr lang="en-US" sz="2400" dirty="0">
                <a:latin typeface="Montserrat"/>
                <a:ea typeface="Montserrat"/>
                <a:cs typeface="Montserrat"/>
                <a:sym typeface="Montserrat"/>
              </a:rPr>
              <a:t>, una </a:t>
            </a:r>
            <a:r>
              <a:rPr lang="en-US" sz="2400" dirty="0" err="1">
                <a:latin typeface="Montserrat"/>
                <a:ea typeface="Montserrat"/>
                <a:cs typeface="Montserrat"/>
                <a:sym typeface="Montserrat"/>
              </a:rPr>
              <a:t>mujer</a:t>
            </a:r>
            <a:r>
              <a:rPr lang="en-US" sz="2400" dirty="0">
                <a:latin typeface="Montserrat"/>
                <a:ea typeface="Montserrat"/>
                <a:cs typeface="Montserrat"/>
                <a:sym typeface="Montserrat"/>
              </a:rPr>
              <a:t> </a:t>
            </a:r>
            <a:r>
              <a:rPr lang="en-US" sz="2400" dirty="0" err="1">
                <a:latin typeface="Montserrat"/>
                <a:ea typeface="Montserrat"/>
                <a:cs typeface="Montserrat"/>
                <a:sym typeface="Montserrat"/>
              </a:rPr>
              <a:t>mexicana</a:t>
            </a:r>
            <a:r>
              <a:rPr lang="en-US" sz="2400" dirty="0">
                <a:latin typeface="Montserrat"/>
                <a:ea typeface="Montserrat"/>
                <a:cs typeface="Montserrat"/>
                <a:sym typeface="Montserrat"/>
              </a:rPr>
              <a:t> con </a:t>
            </a:r>
            <a:r>
              <a:rPr lang="en-US" sz="2400" dirty="0" err="1">
                <a:latin typeface="Montserrat"/>
                <a:ea typeface="Montserrat"/>
                <a:cs typeface="Montserrat"/>
                <a:sym typeface="Montserrat"/>
              </a:rPr>
              <a:t>múltiples</a:t>
            </a:r>
            <a:r>
              <a:rPr lang="en-US" sz="2400" dirty="0">
                <a:latin typeface="Montserrat"/>
                <a:ea typeface="Montserrat"/>
                <a:cs typeface="Montserrat"/>
                <a:sym typeface="Montserrat"/>
              </a:rPr>
              <a:t> </a:t>
            </a:r>
            <a:r>
              <a:rPr lang="en-US" sz="2400" dirty="0" err="1">
                <a:latin typeface="Montserrat"/>
                <a:ea typeface="Montserrat"/>
                <a:cs typeface="Montserrat"/>
                <a:sym typeface="Montserrat"/>
              </a:rPr>
              <a:t>discapacidades</a:t>
            </a:r>
            <a:r>
              <a:rPr lang="en-US" sz="2400" dirty="0">
                <a:latin typeface="Montserrat"/>
                <a:ea typeface="Montserrat"/>
                <a:cs typeface="Montserrat"/>
                <a:sym typeface="Montserrat"/>
              </a:rPr>
              <a:t>, </a:t>
            </a:r>
            <a:r>
              <a:rPr lang="en-US" sz="2400" dirty="0" err="1">
                <a:latin typeface="Montserrat"/>
                <a:ea typeface="Montserrat"/>
                <a:cs typeface="Montserrat"/>
                <a:sym typeface="Montserrat"/>
              </a:rPr>
              <a:t>incluida</a:t>
            </a:r>
            <a:r>
              <a:rPr lang="en-US" sz="2400" dirty="0">
                <a:latin typeface="Montserrat"/>
                <a:ea typeface="Montserrat"/>
                <a:cs typeface="Montserrat"/>
                <a:sym typeface="Montserrat"/>
              </a:rPr>
              <a:t> </a:t>
            </a:r>
            <a:r>
              <a:rPr lang="en-US" sz="2400" dirty="0" err="1">
                <a:latin typeface="Montserrat"/>
                <a:ea typeface="Montserrat"/>
                <a:cs typeface="Montserrat"/>
                <a:sym typeface="Montserrat"/>
              </a:rPr>
              <a:t>poliomielitis</a:t>
            </a:r>
            <a:r>
              <a:rPr lang="en-US" sz="2400" dirty="0">
                <a:latin typeface="Montserrat"/>
                <a:ea typeface="Montserrat"/>
                <a:cs typeface="Montserrat"/>
                <a:sym typeface="Montserrat"/>
              </a:rPr>
              <a:t> de </a:t>
            </a:r>
            <a:r>
              <a:rPr lang="en-US" sz="2400" dirty="0" err="1">
                <a:latin typeface="Montserrat"/>
                <a:ea typeface="Montserrat"/>
                <a:cs typeface="Montserrat"/>
                <a:sym typeface="Montserrat"/>
              </a:rPr>
              <a:t>niña</a:t>
            </a:r>
            <a:r>
              <a:rPr lang="en-US" sz="2400" dirty="0">
                <a:latin typeface="Montserrat"/>
                <a:ea typeface="Montserrat"/>
                <a:cs typeface="Montserrat"/>
                <a:sym typeface="Montserrat"/>
              </a:rPr>
              <a:t> y </a:t>
            </a:r>
            <a:r>
              <a:rPr lang="en-US" sz="2400" dirty="0" err="1">
                <a:latin typeface="Montserrat"/>
                <a:ea typeface="Montserrat"/>
                <a:cs typeface="Montserrat"/>
                <a:sym typeface="Montserrat"/>
              </a:rPr>
              <a:t>lesiones</a:t>
            </a:r>
            <a:r>
              <a:rPr lang="en-US" sz="2400" dirty="0">
                <a:latin typeface="Montserrat"/>
                <a:ea typeface="Montserrat"/>
                <a:cs typeface="Montserrat"/>
                <a:sym typeface="Montserrat"/>
              </a:rPr>
              <a:t> </a:t>
            </a:r>
            <a:r>
              <a:rPr lang="en-US" sz="2400" dirty="0" err="1">
                <a:latin typeface="Montserrat"/>
                <a:ea typeface="Montserrat"/>
                <a:cs typeface="Montserrat"/>
                <a:sym typeface="Montserrat"/>
              </a:rPr>
              <a:t>en</a:t>
            </a:r>
            <a:r>
              <a:rPr lang="en-US" sz="2400" dirty="0">
                <a:latin typeface="Montserrat"/>
                <a:ea typeface="Montserrat"/>
                <a:cs typeface="Montserrat"/>
                <a:sym typeface="Montserrat"/>
              </a:rPr>
              <a:t> la </a:t>
            </a:r>
            <a:r>
              <a:rPr lang="en-US" sz="2400" dirty="0" err="1">
                <a:latin typeface="Montserrat"/>
                <a:ea typeface="Montserrat"/>
                <a:cs typeface="Montserrat"/>
                <a:sym typeface="Montserrat"/>
              </a:rPr>
              <a:t>columna</a:t>
            </a:r>
            <a:r>
              <a:rPr lang="en-US" sz="2400" dirty="0">
                <a:latin typeface="Montserrat"/>
                <a:ea typeface="Montserrat"/>
                <a:cs typeface="Montserrat"/>
                <a:sym typeface="Montserrat"/>
              </a:rPr>
              <a:t> y pelvis por un </a:t>
            </a:r>
            <a:r>
              <a:rPr lang="en-US" sz="2400" dirty="0" err="1">
                <a:latin typeface="Montserrat"/>
                <a:ea typeface="Montserrat"/>
                <a:cs typeface="Montserrat"/>
                <a:sym typeface="Montserrat"/>
              </a:rPr>
              <a:t>accidente</a:t>
            </a:r>
            <a:r>
              <a:rPr lang="en-US" sz="2400" dirty="0">
                <a:latin typeface="Montserrat"/>
                <a:ea typeface="Montserrat"/>
                <a:cs typeface="Montserrat"/>
                <a:sym typeface="Montserrat"/>
              </a:rPr>
              <a:t> de </a:t>
            </a:r>
            <a:r>
              <a:rPr lang="en-US" sz="2400" dirty="0" err="1">
                <a:latin typeface="Montserrat"/>
                <a:ea typeface="Montserrat"/>
                <a:cs typeface="Montserrat"/>
                <a:sym typeface="Montserrat"/>
              </a:rPr>
              <a:t>tráfico</a:t>
            </a:r>
            <a:r>
              <a:rPr lang="en-US" sz="2400" dirty="0">
                <a:latin typeface="Montserrat"/>
                <a:ea typeface="Montserrat"/>
                <a:cs typeface="Montserrat"/>
                <a:sym typeface="Montserrat"/>
              </a:rPr>
              <a:t>, se </a:t>
            </a:r>
            <a:r>
              <a:rPr lang="en-US" sz="2400" dirty="0" err="1">
                <a:latin typeface="Montserrat"/>
                <a:ea typeface="Montserrat"/>
                <a:cs typeface="Montserrat"/>
                <a:sym typeface="Montserrat"/>
              </a:rPr>
              <a:t>convirtió</a:t>
            </a:r>
            <a:r>
              <a:rPr lang="en-US" sz="2400" dirty="0">
                <a:latin typeface="Montserrat"/>
                <a:ea typeface="Montserrat"/>
                <a:cs typeface="Montserrat"/>
                <a:sym typeface="Montserrat"/>
              </a:rPr>
              <a:t> </a:t>
            </a:r>
            <a:r>
              <a:rPr lang="en-US" sz="2400" dirty="0" err="1">
                <a:latin typeface="Montserrat"/>
                <a:ea typeface="Montserrat"/>
                <a:cs typeface="Montserrat"/>
                <a:sym typeface="Montserrat"/>
              </a:rPr>
              <a:t>en</a:t>
            </a:r>
            <a:r>
              <a:rPr lang="en-US" sz="2400" dirty="0">
                <a:latin typeface="Montserrat"/>
                <a:ea typeface="Montserrat"/>
                <a:cs typeface="Montserrat"/>
                <a:sym typeface="Montserrat"/>
              </a:rPr>
              <a:t> una </a:t>
            </a:r>
            <a:r>
              <a:rPr lang="en-US" sz="2400" dirty="0" err="1">
                <a:latin typeface="Montserrat"/>
                <a:ea typeface="Montserrat"/>
                <a:cs typeface="Montserrat"/>
                <a:sym typeface="Montserrat"/>
              </a:rPr>
              <a:t>pintora</a:t>
            </a:r>
            <a:r>
              <a:rPr lang="en-US" sz="2400" dirty="0">
                <a:latin typeface="Montserrat"/>
                <a:ea typeface="Montserrat"/>
                <a:cs typeface="Montserrat"/>
                <a:sym typeface="Montserrat"/>
              </a:rPr>
              <a:t> de </a:t>
            </a:r>
            <a:r>
              <a:rPr lang="en-US" sz="2400" dirty="0" err="1">
                <a:latin typeface="Montserrat"/>
                <a:ea typeface="Montserrat"/>
                <a:cs typeface="Montserrat"/>
                <a:sym typeface="Montserrat"/>
              </a:rPr>
              <a:t>autorretratos</a:t>
            </a:r>
            <a:r>
              <a:rPr lang="en-US" sz="2400" dirty="0">
                <a:latin typeface="Montserrat"/>
                <a:ea typeface="Montserrat"/>
                <a:cs typeface="Montserrat"/>
                <a:sym typeface="Montserrat"/>
              </a:rPr>
              <a:t> de </a:t>
            </a:r>
            <a:r>
              <a:rPr lang="en-US" sz="2400" dirty="0" err="1">
                <a:latin typeface="Montserrat"/>
                <a:ea typeface="Montserrat"/>
                <a:cs typeface="Montserrat"/>
                <a:sym typeface="Montserrat"/>
              </a:rPr>
              <a:t>fama</a:t>
            </a:r>
            <a:r>
              <a:rPr lang="en-US" sz="2400" dirty="0">
                <a:latin typeface="Montserrat"/>
                <a:ea typeface="Montserrat"/>
                <a:cs typeface="Montserrat"/>
                <a:sym typeface="Montserrat"/>
              </a:rPr>
              <a:t> </a:t>
            </a:r>
            <a:r>
              <a:rPr lang="en-US" sz="2400" dirty="0" err="1">
                <a:latin typeface="Montserrat"/>
                <a:ea typeface="Montserrat"/>
                <a:cs typeface="Montserrat"/>
                <a:sym typeface="Montserrat"/>
              </a:rPr>
              <a:t>internacional</a:t>
            </a:r>
            <a:r>
              <a:rPr lang="en-US" sz="2400" dirty="0">
                <a:latin typeface="Montserrat"/>
                <a:ea typeface="Montserrat"/>
                <a:cs typeface="Montserrat"/>
                <a:sym typeface="Montserrat"/>
              </a:rPr>
              <a:t>.</a:t>
            </a:r>
            <a:endParaRPr sz="2400" dirty="0">
              <a:latin typeface="Montserrat"/>
              <a:ea typeface="Montserrat"/>
              <a:cs typeface="Montserrat"/>
              <a:sym typeface="Montserrat"/>
            </a:endParaRPr>
          </a:p>
          <a:p>
            <a:pPr marL="457200" lvl="0" indent="-381000">
              <a:spcBef>
                <a:spcPts val="0"/>
              </a:spcBef>
              <a:spcAft>
                <a:spcPts val="0"/>
              </a:spcAft>
              <a:buSzPts val="2400"/>
              <a:buFont typeface="Montserrat"/>
              <a:buChar char="❖"/>
            </a:pPr>
            <a:r>
              <a:rPr lang="en-US" sz="2400" dirty="0">
                <a:latin typeface="Montserrat"/>
                <a:ea typeface="Montserrat"/>
                <a:cs typeface="Montserrat"/>
                <a:sym typeface="Montserrat"/>
              </a:rPr>
              <a:t>A lo largo de </a:t>
            </a:r>
            <a:r>
              <a:rPr lang="en-US" sz="2400" dirty="0" err="1">
                <a:latin typeface="Montserrat"/>
                <a:ea typeface="Montserrat"/>
                <a:cs typeface="Montserrat"/>
                <a:sym typeface="Montserrat"/>
              </a:rPr>
              <a:t>toda</a:t>
            </a:r>
            <a:r>
              <a:rPr lang="en-US" sz="2400" dirty="0">
                <a:latin typeface="Montserrat"/>
                <a:ea typeface="Montserrat"/>
                <a:cs typeface="Montserrat"/>
                <a:sym typeface="Montserrat"/>
              </a:rPr>
              <a:t> </a:t>
            </a:r>
            <a:r>
              <a:rPr lang="en-US" sz="2400" dirty="0" err="1">
                <a:latin typeface="Montserrat"/>
                <a:ea typeface="Montserrat"/>
                <a:cs typeface="Montserrat"/>
                <a:sym typeface="Montserrat"/>
              </a:rPr>
              <a:t>su</a:t>
            </a:r>
            <a:r>
              <a:rPr lang="en-US" sz="2400" dirty="0">
                <a:latin typeface="Montserrat"/>
                <a:ea typeface="Montserrat"/>
                <a:cs typeface="Montserrat"/>
                <a:sym typeface="Montserrat"/>
              </a:rPr>
              <a:t> </a:t>
            </a:r>
            <a:r>
              <a:rPr lang="en-US" sz="2400" dirty="0" err="1">
                <a:latin typeface="Montserrat"/>
                <a:ea typeface="Montserrat"/>
                <a:cs typeface="Montserrat"/>
                <a:sym typeface="Montserrat"/>
              </a:rPr>
              <a:t>vida</a:t>
            </a:r>
            <a:r>
              <a:rPr lang="en-US" sz="2400" dirty="0">
                <a:latin typeface="Montserrat"/>
                <a:ea typeface="Montserrat"/>
                <a:cs typeface="Montserrat"/>
                <a:sym typeface="Montserrat"/>
              </a:rPr>
              <a:t>, Kahlo </a:t>
            </a:r>
            <a:r>
              <a:rPr lang="en-US" sz="2400" dirty="0" err="1">
                <a:latin typeface="Montserrat"/>
                <a:ea typeface="Montserrat"/>
                <a:cs typeface="Montserrat"/>
                <a:sym typeface="Montserrat"/>
              </a:rPr>
              <a:t>enfrentó</a:t>
            </a:r>
            <a:r>
              <a:rPr lang="en-US" sz="2400" dirty="0">
                <a:latin typeface="Montserrat"/>
                <a:ea typeface="Montserrat"/>
                <a:cs typeface="Montserrat"/>
                <a:sym typeface="Montserrat"/>
              </a:rPr>
              <a:t> sus </a:t>
            </a:r>
            <a:r>
              <a:rPr lang="en-US" sz="2400" dirty="0" err="1">
                <a:latin typeface="Montserrat"/>
                <a:ea typeface="Montserrat"/>
                <a:cs typeface="Montserrat"/>
                <a:sym typeface="Montserrat"/>
              </a:rPr>
              <a:t>discapacidades</a:t>
            </a:r>
            <a:r>
              <a:rPr lang="en-US" sz="2400" dirty="0">
                <a:latin typeface="Montserrat"/>
                <a:ea typeface="Montserrat"/>
                <a:cs typeface="Montserrat"/>
                <a:sym typeface="Montserrat"/>
              </a:rPr>
              <a:t> y las </a:t>
            </a:r>
            <a:r>
              <a:rPr lang="en-US" sz="2400" dirty="0" err="1">
                <a:latin typeface="Montserrat"/>
                <a:ea typeface="Montserrat"/>
                <a:cs typeface="Montserrat"/>
                <a:sym typeface="Montserrat"/>
              </a:rPr>
              <a:t>convirtió</a:t>
            </a:r>
            <a:r>
              <a:rPr lang="en-US" sz="2400" dirty="0">
                <a:latin typeface="Montserrat"/>
                <a:ea typeface="Montserrat"/>
                <a:cs typeface="Montserrat"/>
                <a:sym typeface="Montserrat"/>
              </a:rPr>
              <a:t> </a:t>
            </a:r>
            <a:r>
              <a:rPr lang="en-US" sz="2400" dirty="0" err="1">
                <a:latin typeface="Montserrat"/>
                <a:ea typeface="Montserrat"/>
                <a:cs typeface="Montserrat"/>
                <a:sym typeface="Montserrat"/>
              </a:rPr>
              <a:t>en</a:t>
            </a:r>
            <a:r>
              <a:rPr lang="en-US" sz="2400" dirty="0">
                <a:latin typeface="Montserrat"/>
                <a:ea typeface="Montserrat"/>
                <a:cs typeface="Montserrat"/>
                <a:sym typeface="Montserrat"/>
              </a:rPr>
              <a:t> </a:t>
            </a:r>
            <a:r>
              <a:rPr lang="en-US" sz="2400" dirty="0" err="1">
                <a:latin typeface="Montserrat"/>
                <a:ea typeface="Montserrat"/>
                <a:cs typeface="Montserrat"/>
                <a:sym typeface="Montserrat"/>
              </a:rPr>
              <a:t>arte</a:t>
            </a:r>
            <a:r>
              <a:rPr lang="en-US" sz="2400" dirty="0">
                <a:latin typeface="Montserrat"/>
                <a:ea typeface="Montserrat"/>
                <a:cs typeface="Montserrat"/>
                <a:sym typeface="Montserrat"/>
              </a:rPr>
              <a:t>.</a:t>
            </a:r>
            <a:endParaRPr sz="2400" dirty="0">
              <a:latin typeface="Montserrat"/>
              <a:ea typeface="Montserrat"/>
              <a:cs typeface="Montserrat"/>
              <a:sym typeface="Montserrat"/>
            </a:endParaRPr>
          </a:p>
        </p:txBody>
      </p:sp>
      <p:pic>
        <p:nvPicPr>
          <p:cNvPr id="333" name="Google Shape;333;p47" descr="Frida Kahlo, Artista / Polio&#10;" title="Frida Kahlo"/>
          <p:cNvPicPr preferRelativeResize="0"/>
          <p:nvPr/>
        </p:nvPicPr>
        <p:blipFill>
          <a:blip r:embed="rId4">
            <a:alphaModFix/>
          </a:blip>
          <a:stretch>
            <a:fillRect/>
          </a:stretch>
        </p:blipFill>
        <p:spPr>
          <a:xfrm>
            <a:off x="6099225" y="1981525"/>
            <a:ext cx="5787974" cy="3255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8"/>
          <p:cNvSpPr txBox="1">
            <a:spLocks noGrp="1"/>
          </p:cNvSpPr>
          <p:nvPr>
            <p:ph type="body" idx="1"/>
          </p:nvPr>
        </p:nvSpPr>
        <p:spPr>
          <a:xfrm>
            <a:off x="356475" y="1257100"/>
            <a:ext cx="7776600" cy="5212200"/>
          </a:xfrm>
          <a:prstGeom prst="rect">
            <a:avLst/>
          </a:prstGeom>
          <a:noFill/>
          <a:ln>
            <a:noFill/>
          </a:ln>
        </p:spPr>
        <p:txBody>
          <a:bodyPr spcFirstLastPara="1" wrap="square" lIns="91400" tIns="91400" rIns="91400" bIns="91400" anchor="t" anchorCtr="0">
            <a:noAutofit/>
          </a:bodyPr>
          <a:lstStyle/>
          <a:p>
            <a:pPr marL="457200" lvl="0" indent="-368300" rtl="0">
              <a:lnSpc>
                <a:spcPct val="115000"/>
              </a:lnSpc>
              <a:spcBef>
                <a:spcPts val="0"/>
              </a:spcBef>
              <a:spcAft>
                <a:spcPts val="0"/>
              </a:spcAft>
              <a:buClr>
                <a:schemeClr val="dk1"/>
              </a:buClr>
              <a:buSzPts val="2200"/>
              <a:buFont typeface="Montserrat"/>
              <a:buAutoNum type="arabicPeriod"/>
            </a:pPr>
            <a:r>
              <a:rPr lang="en-US" sz="2200" b="1">
                <a:solidFill>
                  <a:schemeClr val="dk1"/>
                </a:solidFill>
                <a:latin typeface="Montserrat"/>
                <a:ea typeface="Montserrat"/>
                <a:cs typeface="Montserrat"/>
                <a:sym typeface="Montserrat"/>
              </a:rPr>
              <a:t>Reconocer que las niñas y los niños con discapacidad son capaces y pueden cambiar el mundo </a:t>
            </a:r>
            <a:endParaRPr sz="2200" b="1">
              <a:solidFill>
                <a:schemeClr val="dk1"/>
              </a:solidFill>
              <a:latin typeface="Montserrat"/>
              <a:ea typeface="Montserrat"/>
              <a:cs typeface="Montserrat"/>
              <a:sym typeface="Montserrat"/>
            </a:endParaRPr>
          </a:p>
          <a:p>
            <a:pPr marL="914400" lvl="0" indent="-368300" rtl="0">
              <a:lnSpc>
                <a:spcPct val="115000"/>
              </a:lnSpc>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Es importante tener altas expectativas de tu hija o hijo. Todos los niños tienen la capacidad de aprender y crecer. No permitas que las perspectivas negativas de otros definan a tu hija o hijo. Hay que reconocer su talentos y potencial de manera que puedan lograr contribuir dentro de sus comunidades. </a:t>
            </a:r>
            <a:endParaRPr sz="2200">
              <a:solidFill>
                <a:schemeClr val="dk1"/>
              </a:solidFill>
              <a:latin typeface="Montserrat"/>
              <a:ea typeface="Montserrat"/>
              <a:cs typeface="Montserrat"/>
              <a:sym typeface="Montserrat"/>
            </a:endParaRPr>
          </a:p>
          <a:p>
            <a:pPr marL="914400" lvl="0" indent="-368300" rtl="0">
              <a:lnSpc>
                <a:spcPct val="115000"/>
              </a:lnSpc>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Con una red de apoyo, recursos disponibles, mentores y el amor de su familia, tu hija o hijo puede lograr su máximo potencial.</a:t>
            </a:r>
            <a:endParaRPr sz="2200" i="0" u="none" strike="noStrike" cap="none">
              <a:solidFill>
                <a:schemeClr val="dk1"/>
              </a:solidFill>
              <a:latin typeface="Montserrat"/>
              <a:ea typeface="Montserrat"/>
              <a:cs typeface="Montserrat"/>
              <a:sym typeface="Montserrat"/>
            </a:endParaRPr>
          </a:p>
        </p:txBody>
      </p:sp>
      <p:pic>
        <p:nvPicPr>
          <p:cNvPr id="340" name="Google Shape;340;p48" descr="Students with disabilities learn jobs skills at a Long Beach Unified High School in Southern California. &#10;" title="Long Beach 1"/>
          <p:cNvPicPr preferRelativeResize="0"/>
          <p:nvPr/>
        </p:nvPicPr>
        <p:blipFill>
          <a:blip r:embed="rId3">
            <a:alphaModFix/>
          </a:blip>
          <a:stretch>
            <a:fillRect/>
          </a:stretch>
        </p:blipFill>
        <p:spPr>
          <a:xfrm>
            <a:off x="7935175" y="2837475"/>
            <a:ext cx="3961350" cy="2640900"/>
          </a:xfrm>
          <a:prstGeom prst="rect">
            <a:avLst/>
          </a:prstGeom>
          <a:noFill/>
          <a:ln>
            <a:noFill/>
          </a:ln>
        </p:spPr>
      </p:pic>
      <p:sp>
        <p:nvSpPr>
          <p:cNvPr id="2" name="Title 1">
            <a:extLst>
              <a:ext uri="{FF2B5EF4-FFF2-40B4-BE49-F238E27FC236}">
                <a16:creationId xmlns:a16="http://schemas.microsoft.com/office/drawing/2014/main" id="{893C0E68-992F-4ECF-829E-C56886170EE9}"/>
              </a:ext>
            </a:extLst>
          </p:cNvPr>
          <p:cNvSpPr>
            <a:spLocks noGrp="1"/>
          </p:cNvSpPr>
          <p:nvPr>
            <p:ph type="title"/>
          </p:nvPr>
        </p:nvSpPr>
        <p:spPr/>
        <p:txBody>
          <a:bodyPr/>
          <a:lstStyle/>
          <a:p>
            <a:pPr algn="r"/>
            <a:r>
              <a:rPr lang="en-US" sz="2400" b="1" dirty="0">
                <a:solidFill>
                  <a:schemeClr val="bg1"/>
                </a:solidFill>
                <a:latin typeface="Montserrat" panose="020B0604020202020204" charset="0"/>
              </a:rPr>
              <a:t>Tip #1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9"/>
          <p:cNvSpPr txBox="1">
            <a:spLocks noGrp="1"/>
          </p:cNvSpPr>
          <p:nvPr>
            <p:ph type="body" idx="1"/>
          </p:nvPr>
        </p:nvSpPr>
        <p:spPr>
          <a:xfrm>
            <a:off x="76575" y="1259950"/>
            <a:ext cx="6942000" cy="5507700"/>
          </a:xfrm>
          <a:prstGeom prst="rect">
            <a:avLst/>
          </a:prstGeom>
          <a:noFill/>
          <a:ln>
            <a:noFill/>
          </a:ln>
        </p:spPr>
        <p:txBody>
          <a:bodyPr spcFirstLastPara="1" wrap="square" lIns="91400" tIns="91400" rIns="91400" bIns="91400" anchor="t" anchorCtr="0">
            <a:noAutofit/>
          </a:bodyPr>
          <a:lstStyle/>
          <a:p>
            <a:pPr marL="457200" lvl="0" indent="-368300" rtl="0">
              <a:lnSpc>
                <a:spcPct val="115000"/>
              </a:lnSpc>
              <a:spcBef>
                <a:spcPts val="0"/>
              </a:spcBef>
              <a:spcAft>
                <a:spcPts val="0"/>
              </a:spcAft>
              <a:buClr>
                <a:schemeClr val="dk1"/>
              </a:buClr>
              <a:buSzPts val="2200"/>
              <a:buFont typeface="Montserrat"/>
              <a:buAutoNum type="arabicPeriod" startAt="2"/>
            </a:pPr>
            <a:r>
              <a:rPr lang="en-US" sz="2200" b="1">
                <a:solidFill>
                  <a:schemeClr val="dk1"/>
                </a:solidFill>
                <a:latin typeface="Montserrat"/>
                <a:ea typeface="Montserrat"/>
                <a:cs typeface="Montserrat"/>
                <a:sym typeface="Montserrat"/>
              </a:rPr>
              <a:t>Crea una red de apoyo </a:t>
            </a:r>
            <a:endParaRPr sz="2200" b="1">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¿Cuáles son los recursos que están a tu disposición para asegurar que tu hija o hijo pueda lograr su máximo potencial sin barreras? </a:t>
            </a:r>
            <a:endParaRPr sz="220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Crea una comunidad alrededor de ti que te pueda apoyar tal como tus vecinos, otros padres de niños con discapacidad y grupos de apoyo para padres y personas con discapacidad. </a:t>
            </a:r>
            <a:endParaRPr sz="220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Crear una red de apoyo te ayudará a acceder a los servicios para personas con discapacidad que existen dentro de tu comunidad.</a:t>
            </a:r>
            <a:endParaRPr sz="2200" i="0" u="none" strike="noStrike" cap="none">
              <a:solidFill>
                <a:schemeClr val="dk1"/>
              </a:solidFill>
              <a:latin typeface="Montserrat"/>
              <a:ea typeface="Montserrat"/>
              <a:cs typeface="Montserrat"/>
              <a:sym typeface="Montserrat"/>
            </a:endParaRPr>
          </a:p>
        </p:txBody>
      </p:sp>
      <p:pic>
        <p:nvPicPr>
          <p:cNvPr id="348" name="Google Shape;348;p49" descr="Family photo of a newly enrolled family at the Harbor Regional Center in Torrence, CA. &#10;" title="Familia 1"/>
          <p:cNvPicPr preferRelativeResize="0"/>
          <p:nvPr/>
        </p:nvPicPr>
        <p:blipFill>
          <a:blip r:embed="rId3">
            <a:alphaModFix/>
          </a:blip>
          <a:stretch>
            <a:fillRect/>
          </a:stretch>
        </p:blipFill>
        <p:spPr>
          <a:xfrm>
            <a:off x="7329475" y="2442575"/>
            <a:ext cx="4674174" cy="3317076"/>
          </a:xfrm>
          <a:prstGeom prst="rect">
            <a:avLst/>
          </a:prstGeom>
          <a:noFill/>
          <a:ln>
            <a:noFill/>
          </a:ln>
        </p:spPr>
      </p:pic>
      <p:sp>
        <p:nvSpPr>
          <p:cNvPr id="2" name="Title 1">
            <a:extLst>
              <a:ext uri="{FF2B5EF4-FFF2-40B4-BE49-F238E27FC236}">
                <a16:creationId xmlns:a16="http://schemas.microsoft.com/office/drawing/2014/main" id="{BE5FE71D-BA6D-464A-A16A-A8B57833A748}"/>
              </a:ext>
            </a:extLst>
          </p:cNvPr>
          <p:cNvSpPr>
            <a:spLocks noGrp="1"/>
          </p:cNvSpPr>
          <p:nvPr>
            <p:ph type="title"/>
          </p:nvPr>
        </p:nvSpPr>
        <p:spPr/>
        <p:txBody>
          <a:bodyPr/>
          <a:lstStyle/>
          <a:p>
            <a:pPr algn="r"/>
            <a:r>
              <a:rPr lang="en-US" sz="3600" b="1" dirty="0">
                <a:solidFill>
                  <a:schemeClr val="bg1"/>
                </a:solidFill>
                <a:latin typeface="Montserrat" panose="020B0604020202020204" charset="0"/>
              </a:rPr>
              <a:t>Tip #2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0"/>
          <p:cNvSpPr txBox="1">
            <a:spLocks noGrp="1"/>
          </p:cNvSpPr>
          <p:nvPr>
            <p:ph type="body" idx="1"/>
          </p:nvPr>
        </p:nvSpPr>
        <p:spPr>
          <a:xfrm>
            <a:off x="100325" y="1250175"/>
            <a:ext cx="6540000" cy="5447100"/>
          </a:xfrm>
          <a:prstGeom prst="rect">
            <a:avLst/>
          </a:prstGeom>
          <a:noFill/>
          <a:ln>
            <a:noFill/>
          </a:ln>
        </p:spPr>
        <p:txBody>
          <a:bodyPr spcFirstLastPara="1" wrap="square" lIns="91400" tIns="91400" rIns="91400" bIns="91400" anchor="t" anchorCtr="0">
            <a:noAutofit/>
          </a:bodyPr>
          <a:lstStyle/>
          <a:p>
            <a:pPr marL="457200" lvl="0" indent="-368300" rtl="0">
              <a:spcBef>
                <a:spcPts val="0"/>
              </a:spcBef>
              <a:spcAft>
                <a:spcPts val="0"/>
              </a:spcAft>
              <a:buSzPts val="2200"/>
              <a:buFont typeface="Montserrat"/>
              <a:buAutoNum type="arabicPeriod" startAt="3"/>
            </a:pPr>
            <a:r>
              <a:rPr lang="en-US" sz="2200" b="1">
                <a:solidFill>
                  <a:schemeClr val="dk1"/>
                </a:solidFill>
                <a:latin typeface="Montserrat"/>
                <a:ea typeface="Montserrat"/>
                <a:cs typeface="Montserrat"/>
                <a:sym typeface="Montserrat"/>
              </a:rPr>
              <a:t>Promueve la Independencia de tu hija o hijo</a:t>
            </a:r>
            <a:endParaRPr sz="2200" b="1">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Apoyándote en la comunidad y utilizando la tecnología, puedes ayudar a fortalecer su independencia sin desconectarse de su vida.</a:t>
            </a:r>
            <a:endParaRPr sz="220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Habla con tu hija o hijo para entender sus deseos e intereses. Apoya su independencia y ayúdale a encontrar y formar su propia identidad.</a:t>
            </a:r>
            <a:endParaRPr sz="220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Si tu hijo o hija requiere asistencia personal habla con tu comunidad y otros expertos para obtener más información sobre los programas y servicios de apoyo a la vida independiente.</a:t>
            </a:r>
            <a:endParaRPr sz="2200">
              <a:solidFill>
                <a:schemeClr val="dk1"/>
              </a:solidFill>
              <a:latin typeface="Montserrat"/>
              <a:ea typeface="Montserrat"/>
              <a:cs typeface="Montserrat"/>
              <a:sym typeface="Montserrat"/>
            </a:endParaRPr>
          </a:p>
          <a:p>
            <a:pPr marL="342900" marR="0" lvl="1" indent="-38100" algn="l" rtl="0">
              <a:lnSpc>
                <a:spcPct val="100000"/>
              </a:lnSpc>
              <a:spcBef>
                <a:spcPts val="640"/>
              </a:spcBef>
              <a:spcAft>
                <a:spcPts val="0"/>
              </a:spcAft>
              <a:buClr>
                <a:srgbClr val="000000"/>
              </a:buClr>
              <a:buSzPts val="1600"/>
              <a:buFont typeface="Noto Sans Symbols"/>
              <a:buNone/>
            </a:pPr>
            <a:endParaRPr sz="1600" i="0" u="none" strike="noStrike" cap="none">
              <a:solidFill>
                <a:schemeClr val="dk1"/>
              </a:solidFill>
              <a:latin typeface="Montserrat"/>
              <a:ea typeface="Montserrat"/>
              <a:cs typeface="Montserrat"/>
              <a:sym typeface="Montserrat"/>
            </a:endParaRPr>
          </a:p>
          <a:p>
            <a:pPr marL="342900" marR="0" lvl="1" indent="-38100" algn="l" rtl="0">
              <a:lnSpc>
                <a:spcPct val="100000"/>
              </a:lnSpc>
              <a:spcBef>
                <a:spcPts val="640"/>
              </a:spcBef>
              <a:spcAft>
                <a:spcPts val="0"/>
              </a:spcAft>
              <a:buClr>
                <a:srgbClr val="000000"/>
              </a:buClr>
              <a:buSzPts val="1600"/>
              <a:buFont typeface="Noto Sans Symbols"/>
              <a:buNone/>
            </a:pPr>
            <a:endParaRPr sz="1600" i="0" u="none" strike="noStrike" cap="none">
              <a:solidFill>
                <a:schemeClr val="dk1"/>
              </a:solidFill>
              <a:latin typeface="Montserrat"/>
              <a:ea typeface="Montserrat"/>
              <a:cs typeface="Montserrat"/>
              <a:sym typeface="Montserrat"/>
            </a:endParaRPr>
          </a:p>
        </p:txBody>
      </p:sp>
      <p:pic>
        <p:nvPicPr>
          <p:cNvPr id="356" name="Google Shape;356;p50" descr="Independencia " title="Independencia "/>
          <p:cNvPicPr preferRelativeResize="0"/>
          <p:nvPr/>
        </p:nvPicPr>
        <p:blipFill>
          <a:blip r:embed="rId3">
            <a:alphaModFix/>
          </a:blip>
          <a:stretch>
            <a:fillRect/>
          </a:stretch>
        </p:blipFill>
        <p:spPr>
          <a:xfrm>
            <a:off x="7501475" y="1486625"/>
            <a:ext cx="3316124" cy="4974201"/>
          </a:xfrm>
          <a:prstGeom prst="rect">
            <a:avLst/>
          </a:prstGeom>
          <a:noFill/>
          <a:ln>
            <a:noFill/>
          </a:ln>
        </p:spPr>
      </p:pic>
      <p:sp>
        <p:nvSpPr>
          <p:cNvPr id="2" name="Title 1">
            <a:extLst>
              <a:ext uri="{FF2B5EF4-FFF2-40B4-BE49-F238E27FC236}">
                <a16:creationId xmlns:a16="http://schemas.microsoft.com/office/drawing/2014/main" id="{9A1FE47A-40EB-4CCE-831D-8DD904CF4C11}"/>
              </a:ext>
            </a:extLst>
          </p:cNvPr>
          <p:cNvSpPr>
            <a:spLocks noGrp="1"/>
          </p:cNvSpPr>
          <p:nvPr>
            <p:ph type="title"/>
          </p:nvPr>
        </p:nvSpPr>
        <p:spPr/>
        <p:txBody>
          <a:bodyPr/>
          <a:lstStyle/>
          <a:p>
            <a:pPr algn="r"/>
            <a:r>
              <a:rPr lang="en-US" sz="3600" b="1" dirty="0">
                <a:solidFill>
                  <a:schemeClr val="bg1"/>
                </a:solidFill>
                <a:latin typeface="Montserrat" panose="020B0604020202020204" charset="0"/>
              </a:rPr>
              <a:t>Tip #3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title"/>
          </p:nvPr>
        </p:nvSpPr>
        <p:spPr>
          <a:xfrm>
            <a:off x="609603" y="507601"/>
            <a:ext cx="10972800" cy="276900"/>
          </a:xfrm>
          <a:prstGeom prst="rect">
            <a:avLst/>
          </a:prstGeom>
          <a:noFill/>
          <a:ln>
            <a:noFill/>
          </a:ln>
        </p:spPr>
        <p:txBody>
          <a:bodyPr spcFirstLastPara="1" wrap="square" lIns="91400" tIns="91400" rIns="91400" bIns="91400" anchor="t" anchorCtr="0">
            <a:noAutofit/>
          </a:bodyPr>
          <a:lstStyle/>
          <a:p>
            <a:pPr marL="0" marR="0" lvl="0" indent="0" rtl="0">
              <a:lnSpc>
                <a:spcPct val="100000"/>
              </a:lnSpc>
              <a:spcBef>
                <a:spcPts val="0"/>
              </a:spcBef>
              <a:spcAft>
                <a:spcPts val="0"/>
              </a:spcAft>
              <a:buClr>
                <a:srgbClr val="000000"/>
              </a:buClr>
              <a:buSzPts val="3600"/>
              <a:buFont typeface="Calibri"/>
              <a:buNone/>
            </a:pPr>
            <a:r>
              <a:rPr lang="en-US" b="1">
                <a:solidFill>
                  <a:schemeClr val="lt1"/>
                </a:solidFill>
                <a:latin typeface="Montserrat"/>
                <a:ea typeface="Montserrat"/>
                <a:cs typeface="Montserrat"/>
                <a:sym typeface="Montserrat"/>
              </a:rPr>
              <a:t>Gracias a Coca-Cola Foundation</a:t>
            </a:r>
            <a:endParaRPr sz="3600" b="1" i="0" u="none" strike="noStrike" cap="none">
              <a:solidFill>
                <a:schemeClr val="lt1"/>
              </a:solidFill>
              <a:latin typeface="Montserrat"/>
              <a:ea typeface="Montserrat"/>
              <a:cs typeface="Montserrat"/>
              <a:sym typeface="Montserrat"/>
            </a:endParaRPr>
          </a:p>
        </p:txBody>
      </p:sp>
      <p:pic>
        <p:nvPicPr>
          <p:cNvPr id="201" name="Google Shape;201;p33" descr="Logotipo de Coca-Cola Foundation&#10;"/>
          <p:cNvPicPr preferRelativeResize="0"/>
          <p:nvPr/>
        </p:nvPicPr>
        <p:blipFill>
          <a:blip r:embed="rId3">
            <a:alphaModFix/>
          </a:blip>
          <a:stretch>
            <a:fillRect/>
          </a:stretch>
        </p:blipFill>
        <p:spPr>
          <a:xfrm>
            <a:off x="991449" y="2019750"/>
            <a:ext cx="4495400" cy="2098800"/>
          </a:xfrm>
          <a:prstGeom prst="rect">
            <a:avLst/>
          </a:prstGeom>
          <a:noFill/>
          <a:ln>
            <a:noFill/>
          </a:ln>
        </p:spPr>
      </p:pic>
      <p:sp>
        <p:nvSpPr>
          <p:cNvPr id="202" name="Google Shape;202;p33"/>
          <p:cNvSpPr txBox="1"/>
          <p:nvPr/>
        </p:nvSpPr>
        <p:spPr>
          <a:xfrm>
            <a:off x="225225" y="4968200"/>
            <a:ext cx="5864100" cy="1204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400" b="1" i="1" u="sng">
                <a:solidFill>
                  <a:schemeClr val="hlink"/>
                </a:solidFill>
                <a:latin typeface="Montserrat"/>
                <a:ea typeface="Montserrat"/>
                <a:cs typeface="Montserrat"/>
                <a:sym typeface="Montserrat"/>
                <a:hlinkClick r:id="rId4"/>
              </a:rPr>
              <a:t>https://www.coca-colacompany.com/our-company/the-coca-cola-foundation</a:t>
            </a:r>
            <a:r>
              <a:rPr lang="en-US" sz="2400" b="1" i="1">
                <a:latin typeface="Montserrat"/>
                <a:ea typeface="Montserrat"/>
                <a:cs typeface="Montserrat"/>
                <a:sym typeface="Montserrat"/>
              </a:rPr>
              <a:t> </a:t>
            </a:r>
            <a:endParaRPr sz="2400" b="1" i="1">
              <a:latin typeface="Montserrat"/>
              <a:ea typeface="Montserrat"/>
              <a:cs typeface="Montserrat"/>
              <a:sym typeface="Montserrat"/>
            </a:endParaRPr>
          </a:p>
        </p:txBody>
      </p:sp>
      <p:pic>
        <p:nvPicPr>
          <p:cNvPr id="203" name="Google Shape;203;p33" descr="Vincenzo Piscopo y RespectAbility Fellows/Staff: Daniela Nieves, Mannela Iparraguirre, Christina Revilla Chacon, Rachel Walloga and Steve Bobadilla, Jennifer Mizrahi y Elizabeth Jones. &#10;" title="Vincenzo Piscopo y RespectAbility"/>
          <p:cNvPicPr preferRelativeResize="0"/>
          <p:nvPr/>
        </p:nvPicPr>
        <p:blipFill>
          <a:blip r:embed="rId5">
            <a:alphaModFix/>
          </a:blip>
          <a:stretch>
            <a:fillRect/>
          </a:stretch>
        </p:blipFill>
        <p:spPr>
          <a:xfrm>
            <a:off x="6286592" y="1261176"/>
            <a:ext cx="4820024" cy="3615925"/>
          </a:xfrm>
          <a:prstGeom prst="rect">
            <a:avLst/>
          </a:prstGeom>
          <a:noFill/>
          <a:ln>
            <a:noFill/>
          </a:ln>
        </p:spPr>
      </p:pic>
      <p:sp>
        <p:nvSpPr>
          <p:cNvPr id="204" name="Google Shape;204;p33"/>
          <p:cNvSpPr txBox="1"/>
          <p:nvPr/>
        </p:nvSpPr>
        <p:spPr>
          <a:xfrm>
            <a:off x="6413100" y="4968200"/>
            <a:ext cx="4693500" cy="238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Vincenzo Piscopo y RespectAbility Fellows/staff: Daniela Nieves, Mannela Iparraguirre, Christina Revilla Chacon, Rachel Walloga, Steve Bobadilla / Jennifer Mizrahi y Elizabeth Jones.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1"/>
          <p:cNvSpPr txBox="1">
            <a:spLocks noGrp="1"/>
          </p:cNvSpPr>
          <p:nvPr>
            <p:ph type="body" idx="1"/>
          </p:nvPr>
        </p:nvSpPr>
        <p:spPr>
          <a:xfrm>
            <a:off x="0" y="1303750"/>
            <a:ext cx="6096000" cy="5340000"/>
          </a:xfrm>
          <a:prstGeom prst="rect">
            <a:avLst/>
          </a:prstGeom>
          <a:noFill/>
          <a:ln>
            <a:noFill/>
          </a:ln>
        </p:spPr>
        <p:txBody>
          <a:bodyPr spcFirstLastPara="1" wrap="square" lIns="91400" tIns="91400" rIns="91400" bIns="91400" anchor="t" anchorCtr="0">
            <a:noAutofit/>
          </a:bodyPr>
          <a:lstStyle/>
          <a:p>
            <a:pPr marL="457200" lvl="0" indent="-368300" rtl="0">
              <a:lnSpc>
                <a:spcPct val="115000"/>
              </a:lnSpc>
              <a:spcBef>
                <a:spcPts val="0"/>
              </a:spcBef>
              <a:spcAft>
                <a:spcPts val="0"/>
              </a:spcAft>
              <a:buSzPts val="2200"/>
              <a:buFont typeface="Montserrat"/>
              <a:buAutoNum type="arabicPeriod" startAt="4"/>
            </a:pPr>
            <a:r>
              <a:rPr lang="en-US" sz="2200" b="1" dirty="0" err="1">
                <a:solidFill>
                  <a:schemeClr val="dk1"/>
                </a:solidFill>
                <a:latin typeface="Montserrat"/>
                <a:ea typeface="Montserrat"/>
                <a:cs typeface="Montserrat"/>
                <a:sym typeface="Montserrat"/>
              </a:rPr>
              <a:t>Reúnete</a:t>
            </a:r>
            <a:r>
              <a:rPr lang="en-US" sz="2200" b="1" dirty="0">
                <a:solidFill>
                  <a:schemeClr val="dk1"/>
                </a:solidFill>
                <a:latin typeface="Montserrat"/>
                <a:ea typeface="Montserrat"/>
                <a:cs typeface="Montserrat"/>
                <a:sym typeface="Montserrat"/>
              </a:rPr>
              <a:t> con sus maestros para </a:t>
            </a:r>
            <a:r>
              <a:rPr lang="en-US" sz="2200" b="1" dirty="0" err="1">
                <a:solidFill>
                  <a:schemeClr val="dk1"/>
                </a:solidFill>
                <a:latin typeface="Montserrat"/>
                <a:ea typeface="Montserrat"/>
                <a:cs typeface="Montserrat"/>
                <a:sym typeface="Montserrat"/>
              </a:rPr>
              <a:t>crear</a:t>
            </a:r>
            <a:r>
              <a:rPr lang="en-US" sz="2200" b="1" dirty="0">
                <a:solidFill>
                  <a:schemeClr val="dk1"/>
                </a:solidFill>
                <a:latin typeface="Montserrat"/>
                <a:ea typeface="Montserrat"/>
                <a:cs typeface="Montserrat"/>
                <a:sym typeface="Montserrat"/>
              </a:rPr>
              <a:t> un plan de </a:t>
            </a:r>
            <a:r>
              <a:rPr lang="en-US" sz="2200" b="1" dirty="0" err="1">
                <a:solidFill>
                  <a:schemeClr val="dk1"/>
                </a:solidFill>
                <a:latin typeface="Montserrat"/>
                <a:ea typeface="Montserrat"/>
                <a:cs typeface="Montserrat"/>
                <a:sym typeface="Montserrat"/>
              </a:rPr>
              <a:t>trabajo</a:t>
            </a:r>
            <a:endParaRPr sz="2200" b="1" dirty="0">
              <a:solidFill>
                <a:schemeClr val="dk1"/>
              </a:solidFill>
              <a:latin typeface="Montserrat"/>
              <a:ea typeface="Montserrat"/>
              <a:cs typeface="Montserrat"/>
              <a:sym typeface="Montserrat"/>
            </a:endParaRPr>
          </a:p>
          <a:p>
            <a:pPr marL="914400" lvl="0" indent="-368300" rtl="0">
              <a:lnSpc>
                <a:spcPct val="115000"/>
              </a:lnSpc>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Los maestros y </a:t>
            </a:r>
            <a:r>
              <a:rPr lang="en-US" sz="2200" dirty="0" err="1">
                <a:solidFill>
                  <a:schemeClr val="dk1"/>
                </a:solidFill>
                <a:latin typeface="Montserrat"/>
                <a:ea typeface="Montserrat"/>
                <a:cs typeface="Montserrat"/>
                <a:sym typeface="Montserrat"/>
              </a:rPr>
              <a:t>consejeros</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estudiantiles</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pueden</a:t>
            </a:r>
            <a:r>
              <a:rPr lang="en-US" sz="2200" dirty="0">
                <a:solidFill>
                  <a:schemeClr val="dk1"/>
                </a:solidFill>
                <a:latin typeface="Montserrat"/>
                <a:ea typeface="Montserrat"/>
                <a:cs typeface="Montserrat"/>
                <a:sym typeface="Montserrat"/>
              </a:rPr>
              <a:t> ser los </a:t>
            </a:r>
            <a:r>
              <a:rPr lang="en-US" sz="2200" dirty="0" err="1">
                <a:solidFill>
                  <a:schemeClr val="dk1"/>
                </a:solidFill>
                <a:latin typeface="Montserrat"/>
                <a:ea typeface="Montserrat"/>
                <a:cs typeface="Montserrat"/>
                <a:sym typeface="Montserrat"/>
              </a:rPr>
              <a:t>mejores</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defensores</a:t>
            </a:r>
            <a:r>
              <a:rPr lang="en-US" sz="2200" dirty="0">
                <a:solidFill>
                  <a:schemeClr val="dk1"/>
                </a:solidFill>
                <a:latin typeface="Montserrat"/>
                <a:ea typeface="Montserrat"/>
                <a:cs typeface="Montserrat"/>
                <a:sym typeface="Montserrat"/>
              </a:rPr>
              <a:t> y </a:t>
            </a:r>
            <a:r>
              <a:rPr lang="en-US" sz="2200" dirty="0" err="1">
                <a:solidFill>
                  <a:schemeClr val="dk1"/>
                </a:solidFill>
                <a:latin typeface="Montserrat"/>
                <a:ea typeface="Montserrat"/>
                <a:cs typeface="Montserrat"/>
                <a:sym typeface="Montserrat"/>
              </a:rPr>
              <a:t>recursos</a:t>
            </a:r>
            <a:r>
              <a:rPr lang="en-US" sz="2200" dirty="0">
                <a:solidFill>
                  <a:schemeClr val="dk1"/>
                </a:solidFill>
                <a:latin typeface="Montserrat"/>
                <a:ea typeface="Montserrat"/>
                <a:cs typeface="Montserrat"/>
                <a:sym typeface="Montserrat"/>
              </a:rPr>
              <a:t> para el </a:t>
            </a:r>
            <a:r>
              <a:rPr lang="en-US" sz="2200" dirty="0" err="1">
                <a:solidFill>
                  <a:schemeClr val="dk1"/>
                </a:solidFill>
                <a:latin typeface="Montserrat"/>
                <a:ea typeface="Montserrat"/>
                <a:cs typeface="Montserrat"/>
                <a:sym typeface="Montserrat"/>
              </a:rPr>
              <a:t>éxito</a:t>
            </a:r>
            <a:r>
              <a:rPr lang="en-US" sz="2200" dirty="0">
                <a:solidFill>
                  <a:schemeClr val="dk1"/>
                </a:solidFill>
                <a:latin typeface="Montserrat"/>
                <a:ea typeface="Montserrat"/>
                <a:cs typeface="Montserrat"/>
                <a:sym typeface="Montserrat"/>
              </a:rPr>
              <a:t> de </a:t>
            </a:r>
            <a:r>
              <a:rPr lang="en-US" sz="2200" dirty="0" err="1">
                <a:solidFill>
                  <a:schemeClr val="dk1"/>
                </a:solidFill>
                <a:latin typeface="Montserrat"/>
                <a:ea typeface="Montserrat"/>
                <a:cs typeface="Montserrat"/>
                <a:sym typeface="Montserrat"/>
              </a:rPr>
              <a:t>tu</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hija</a:t>
            </a:r>
            <a:r>
              <a:rPr lang="en-US" sz="2200" dirty="0">
                <a:solidFill>
                  <a:schemeClr val="dk1"/>
                </a:solidFill>
                <a:latin typeface="Montserrat"/>
                <a:ea typeface="Montserrat"/>
                <a:cs typeface="Montserrat"/>
                <a:sym typeface="Montserrat"/>
              </a:rPr>
              <a:t> o </a:t>
            </a:r>
            <a:r>
              <a:rPr lang="en-US" sz="2200" dirty="0" err="1">
                <a:solidFill>
                  <a:schemeClr val="dk1"/>
                </a:solidFill>
                <a:latin typeface="Montserrat"/>
                <a:ea typeface="Montserrat"/>
                <a:cs typeface="Montserrat"/>
                <a:sym typeface="Montserrat"/>
              </a:rPr>
              <a:t>hijo</a:t>
            </a:r>
            <a:r>
              <a:rPr lang="en-US" sz="2200" dirty="0">
                <a:solidFill>
                  <a:schemeClr val="dk1"/>
                </a:solidFill>
                <a:latin typeface="Montserrat"/>
                <a:ea typeface="Montserrat"/>
                <a:cs typeface="Montserrat"/>
                <a:sym typeface="Montserrat"/>
              </a:rPr>
              <a:t>.</a:t>
            </a:r>
            <a:endParaRPr sz="2200" dirty="0">
              <a:solidFill>
                <a:schemeClr val="dk1"/>
              </a:solidFill>
              <a:latin typeface="Montserrat"/>
              <a:ea typeface="Montserrat"/>
              <a:cs typeface="Montserrat"/>
              <a:sym typeface="Montserrat"/>
            </a:endParaRPr>
          </a:p>
          <a:p>
            <a:pPr marL="914400" lvl="0" indent="-368300" rtl="0">
              <a:lnSpc>
                <a:spcPct val="115000"/>
              </a:lnSpc>
              <a:spcBef>
                <a:spcPts val="0"/>
              </a:spcBef>
              <a:spcAft>
                <a:spcPts val="0"/>
              </a:spcAft>
              <a:buClr>
                <a:schemeClr val="dk1"/>
              </a:buClr>
              <a:buSzPts val="2200"/>
              <a:buFont typeface="Montserrat"/>
              <a:buChar char="❖"/>
            </a:pPr>
            <a:r>
              <a:rPr lang="en-US" sz="2200" dirty="0" err="1">
                <a:solidFill>
                  <a:schemeClr val="dk1"/>
                </a:solidFill>
                <a:latin typeface="Montserrat"/>
                <a:ea typeface="Montserrat"/>
                <a:cs typeface="Montserrat"/>
                <a:sym typeface="Montserrat"/>
              </a:rPr>
              <a:t>Crea</a:t>
            </a:r>
            <a:r>
              <a:rPr lang="en-US" sz="2200" dirty="0">
                <a:solidFill>
                  <a:schemeClr val="dk1"/>
                </a:solidFill>
                <a:latin typeface="Montserrat"/>
                <a:ea typeface="Montserrat"/>
                <a:cs typeface="Montserrat"/>
                <a:sym typeface="Montserrat"/>
              </a:rPr>
              <a:t> una </a:t>
            </a:r>
            <a:r>
              <a:rPr lang="en-US" sz="2200" dirty="0" err="1">
                <a:solidFill>
                  <a:schemeClr val="dk1"/>
                </a:solidFill>
                <a:latin typeface="Montserrat"/>
                <a:ea typeface="Montserrat"/>
                <a:cs typeface="Montserrat"/>
                <a:sym typeface="Montserrat"/>
              </a:rPr>
              <a:t>relación</a:t>
            </a:r>
            <a:r>
              <a:rPr lang="en-US" sz="2200" dirty="0">
                <a:solidFill>
                  <a:schemeClr val="dk1"/>
                </a:solidFill>
                <a:latin typeface="Montserrat"/>
                <a:ea typeface="Montserrat"/>
                <a:cs typeface="Montserrat"/>
                <a:sym typeface="Montserrat"/>
              </a:rPr>
              <a:t> con los maestros </a:t>
            </a:r>
            <a:r>
              <a:rPr lang="en-US" sz="2200" dirty="0" err="1">
                <a:solidFill>
                  <a:schemeClr val="dk1"/>
                </a:solidFill>
                <a:latin typeface="Montserrat"/>
                <a:ea typeface="Montserrat"/>
                <a:cs typeface="Montserrat"/>
                <a:sym typeface="Montserrat"/>
              </a:rPr>
              <a:t>en</a:t>
            </a:r>
            <a:r>
              <a:rPr lang="en-US" sz="2200" dirty="0">
                <a:solidFill>
                  <a:schemeClr val="dk1"/>
                </a:solidFill>
                <a:latin typeface="Montserrat"/>
                <a:ea typeface="Montserrat"/>
                <a:cs typeface="Montserrat"/>
                <a:sym typeface="Montserrat"/>
              </a:rPr>
              <a:t> la </a:t>
            </a:r>
            <a:r>
              <a:rPr lang="en-US" sz="2200" dirty="0" err="1">
                <a:solidFill>
                  <a:schemeClr val="dk1"/>
                </a:solidFill>
                <a:latin typeface="Montserrat"/>
                <a:ea typeface="Montserrat"/>
                <a:cs typeface="Montserrat"/>
                <a:sym typeface="Montserrat"/>
              </a:rPr>
              <a:t>escuela</a:t>
            </a:r>
            <a:r>
              <a:rPr lang="en-US" sz="2200" dirty="0">
                <a:solidFill>
                  <a:schemeClr val="dk1"/>
                </a:solidFill>
                <a:latin typeface="Montserrat"/>
                <a:ea typeface="Montserrat"/>
                <a:cs typeface="Montserrat"/>
                <a:sym typeface="Montserrat"/>
              </a:rPr>
              <a:t>, para </a:t>
            </a:r>
            <a:r>
              <a:rPr lang="en-US" sz="2200" dirty="0" err="1">
                <a:solidFill>
                  <a:schemeClr val="dk1"/>
                </a:solidFill>
                <a:latin typeface="Montserrat"/>
                <a:ea typeface="Montserrat"/>
                <a:cs typeface="Montserrat"/>
                <a:sym typeface="Montserrat"/>
              </a:rPr>
              <a:t>apoyar</a:t>
            </a:r>
            <a:r>
              <a:rPr lang="en-US" sz="2200" dirty="0">
                <a:solidFill>
                  <a:schemeClr val="dk1"/>
                </a:solidFill>
                <a:latin typeface="Montserrat"/>
                <a:ea typeface="Montserrat"/>
                <a:cs typeface="Montserrat"/>
                <a:sym typeface="Montserrat"/>
              </a:rPr>
              <a:t> a </a:t>
            </a:r>
            <a:r>
              <a:rPr lang="en-US" sz="2200" dirty="0" err="1">
                <a:solidFill>
                  <a:schemeClr val="dk1"/>
                </a:solidFill>
                <a:latin typeface="Montserrat"/>
                <a:ea typeface="Montserrat"/>
                <a:cs typeface="Montserrat"/>
                <a:sym typeface="Montserrat"/>
              </a:rPr>
              <a:t>tu</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hija</a:t>
            </a:r>
            <a:r>
              <a:rPr lang="en-US" sz="2200" dirty="0">
                <a:solidFill>
                  <a:schemeClr val="dk1"/>
                </a:solidFill>
                <a:latin typeface="Montserrat"/>
                <a:ea typeface="Montserrat"/>
                <a:cs typeface="Montserrat"/>
                <a:sym typeface="Montserrat"/>
              </a:rPr>
              <a:t> o </a:t>
            </a:r>
            <a:r>
              <a:rPr lang="en-US" sz="2200" dirty="0" err="1">
                <a:solidFill>
                  <a:schemeClr val="dk1"/>
                </a:solidFill>
                <a:latin typeface="Montserrat"/>
                <a:ea typeface="Montserrat"/>
                <a:cs typeface="Montserrat"/>
                <a:sym typeface="Montserrat"/>
              </a:rPr>
              <a:t>hijo</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Ellos</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deberían</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entender</a:t>
            </a:r>
            <a:r>
              <a:rPr lang="en-US" sz="2200" dirty="0">
                <a:solidFill>
                  <a:schemeClr val="dk1"/>
                </a:solidFill>
                <a:latin typeface="Montserrat"/>
                <a:ea typeface="Montserrat"/>
                <a:cs typeface="Montserrat"/>
                <a:sym typeface="Montserrat"/>
              </a:rPr>
              <a:t> bien las </a:t>
            </a:r>
            <a:r>
              <a:rPr lang="en-US" sz="2200" dirty="0" err="1">
                <a:solidFill>
                  <a:schemeClr val="dk1"/>
                </a:solidFill>
                <a:latin typeface="Montserrat"/>
                <a:ea typeface="Montserrat"/>
                <a:cs typeface="Montserrat"/>
                <a:sym typeface="Montserrat"/>
              </a:rPr>
              <a:t>habilidades</a:t>
            </a:r>
            <a:r>
              <a:rPr lang="en-US" sz="2200" dirty="0">
                <a:solidFill>
                  <a:schemeClr val="dk1"/>
                </a:solidFill>
                <a:latin typeface="Montserrat"/>
                <a:ea typeface="Montserrat"/>
                <a:cs typeface="Montserrat"/>
                <a:sym typeface="Montserrat"/>
              </a:rPr>
              <a:t> e </a:t>
            </a:r>
            <a:r>
              <a:rPr lang="en-US" sz="2200" dirty="0" err="1">
                <a:solidFill>
                  <a:schemeClr val="dk1"/>
                </a:solidFill>
                <a:latin typeface="Montserrat"/>
                <a:ea typeface="Montserrat"/>
                <a:cs typeface="Montserrat"/>
                <a:sym typeface="Montserrat"/>
              </a:rPr>
              <a:t>intereses</a:t>
            </a:r>
            <a:r>
              <a:rPr lang="en-US" sz="2200" dirty="0">
                <a:solidFill>
                  <a:schemeClr val="dk1"/>
                </a:solidFill>
                <a:latin typeface="Montserrat"/>
                <a:ea typeface="Montserrat"/>
                <a:cs typeface="Montserrat"/>
                <a:sym typeface="Montserrat"/>
              </a:rPr>
              <a:t> de </a:t>
            </a:r>
            <a:r>
              <a:rPr lang="en-US" sz="2200" dirty="0" err="1">
                <a:solidFill>
                  <a:schemeClr val="dk1"/>
                </a:solidFill>
                <a:latin typeface="Montserrat"/>
                <a:ea typeface="Montserrat"/>
                <a:cs typeface="Montserrat"/>
                <a:sym typeface="Montserrat"/>
              </a:rPr>
              <a:t>tu</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hija</a:t>
            </a:r>
            <a:r>
              <a:rPr lang="en-US" sz="2200" dirty="0">
                <a:solidFill>
                  <a:schemeClr val="dk1"/>
                </a:solidFill>
                <a:latin typeface="Montserrat"/>
                <a:ea typeface="Montserrat"/>
                <a:cs typeface="Montserrat"/>
                <a:sym typeface="Montserrat"/>
              </a:rPr>
              <a:t> o </a:t>
            </a:r>
            <a:r>
              <a:rPr lang="en-US" sz="2200" dirty="0" err="1">
                <a:solidFill>
                  <a:schemeClr val="dk1"/>
                </a:solidFill>
                <a:latin typeface="Montserrat"/>
                <a:ea typeface="Montserrat"/>
                <a:cs typeface="Montserrat"/>
                <a:sym typeface="Montserrat"/>
              </a:rPr>
              <a:t>hijo</a:t>
            </a:r>
            <a:r>
              <a:rPr lang="en-US" sz="2200" dirty="0">
                <a:solidFill>
                  <a:schemeClr val="dk1"/>
                </a:solidFill>
                <a:latin typeface="Montserrat"/>
                <a:ea typeface="Montserrat"/>
                <a:cs typeface="Montserrat"/>
                <a:sym typeface="Montserrat"/>
              </a:rPr>
              <a:t>.</a:t>
            </a:r>
            <a:endParaRPr sz="2200" dirty="0">
              <a:solidFill>
                <a:schemeClr val="dk1"/>
              </a:solidFill>
              <a:latin typeface="Montserrat"/>
              <a:ea typeface="Montserrat"/>
              <a:cs typeface="Montserrat"/>
              <a:sym typeface="Montserrat"/>
            </a:endParaRPr>
          </a:p>
          <a:p>
            <a:pPr marL="914400" lvl="0" indent="-368300" rtl="0">
              <a:lnSpc>
                <a:spcPct val="115000"/>
              </a:lnSpc>
              <a:spcBef>
                <a:spcPts val="0"/>
              </a:spcBef>
              <a:spcAft>
                <a:spcPts val="0"/>
              </a:spcAft>
              <a:buClr>
                <a:schemeClr val="dk1"/>
              </a:buClr>
              <a:buSzPts val="2200"/>
              <a:buFont typeface="Montserrat"/>
              <a:buChar char="❖"/>
            </a:pPr>
            <a:r>
              <a:rPr lang="en-US" sz="2200" dirty="0" err="1">
                <a:solidFill>
                  <a:schemeClr val="dk1"/>
                </a:solidFill>
                <a:latin typeface="Montserrat"/>
                <a:ea typeface="Montserrat"/>
                <a:cs typeface="Montserrat"/>
                <a:sym typeface="Montserrat"/>
              </a:rPr>
              <a:t>Juntos</a:t>
            </a:r>
            <a:r>
              <a:rPr lang="en-US" sz="2200" dirty="0">
                <a:solidFill>
                  <a:schemeClr val="dk1"/>
                </a:solidFill>
                <a:latin typeface="Montserrat"/>
                <a:ea typeface="Montserrat"/>
                <a:cs typeface="Montserrat"/>
                <a:sym typeface="Montserrat"/>
              </a:rPr>
              <a:t>, con </a:t>
            </a:r>
            <a:r>
              <a:rPr lang="en-US" sz="2200" dirty="0" err="1">
                <a:solidFill>
                  <a:schemeClr val="dk1"/>
                </a:solidFill>
                <a:latin typeface="Montserrat"/>
                <a:ea typeface="Montserrat"/>
                <a:cs typeface="Montserrat"/>
                <a:sym typeface="Montserrat"/>
              </a:rPr>
              <a:t>tu</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hija</a:t>
            </a:r>
            <a:r>
              <a:rPr lang="en-US" sz="2200" dirty="0">
                <a:solidFill>
                  <a:schemeClr val="dk1"/>
                </a:solidFill>
                <a:latin typeface="Montserrat"/>
                <a:ea typeface="Montserrat"/>
                <a:cs typeface="Montserrat"/>
                <a:sym typeface="Montserrat"/>
              </a:rPr>
              <a:t> o </a:t>
            </a:r>
            <a:r>
              <a:rPr lang="en-US" sz="2200" dirty="0" err="1">
                <a:solidFill>
                  <a:schemeClr val="dk1"/>
                </a:solidFill>
                <a:latin typeface="Montserrat"/>
                <a:ea typeface="Montserrat"/>
                <a:cs typeface="Montserrat"/>
                <a:sym typeface="Montserrat"/>
              </a:rPr>
              <a:t>hijo</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pueden</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crear</a:t>
            </a:r>
            <a:r>
              <a:rPr lang="en-US" sz="2200" dirty="0">
                <a:solidFill>
                  <a:schemeClr val="dk1"/>
                </a:solidFill>
                <a:latin typeface="Montserrat"/>
                <a:ea typeface="Montserrat"/>
                <a:cs typeface="Montserrat"/>
                <a:sym typeface="Montserrat"/>
              </a:rPr>
              <a:t> un plan de </a:t>
            </a:r>
            <a:r>
              <a:rPr lang="en-US" sz="2200" dirty="0" err="1">
                <a:solidFill>
                  <a:schemeClr val="dk1"/>
                </a:solidFill>
                <a:latin typeface="Montserrat"/>
                <a:ea typeface="Montserrat"/>
                <a:cs typeface="Montserrat"/>
                <a:sym typeface="Montserrat"/>
              </a:rPr>
              <a:t>crecimiento</a:t>
            </a:r>
            <a:r>
              <a:rPr lang="en-US" sz="2200" dirty="0">
                <a:solidFill>
                  <a:schemeClr val="dk1"/>
                </a:solidFill>
                <a:latin typeface="Montserrat"/>
                <a:ea typeface="Montserrat"/>
                <a:cs typeface="Montserrat"/>
                <a:sym typeface="Montserrat"/>
              </a:rPr>
              <a:t> personal y </a:t>
            </a:r>
            <a:r>
              <a:rPr lang="en-US" sz="2200" dirty="0" err="1">
                <a:solidFill>
                  <a:schemeClr val="dk1"/>
                </a:solidFill>
                <a:latin typeface="Montserrat"/>
                <a:ea typeface="Montserrat"/>
                <a:cs typeface="Montserrat"/>
                <a:sym typeface="Montserrat"/>
              </a:rPr>
              <a:t>logro</a:t>
            </a:r>
            <a:r>
              <a:rPr lang="en-US" sz="2200" dirty="0">
                <a:solidFill>
                  <a:schemeClr val="dk1"/>
                </a:solidFill>
                <a:latin typeface="Montserrat"/>
                <a:ea typeface="Montserrat"/>
                <a:cs typeface="Montserrat"/>
                <a:sym typeface="Montserrat"/>
              </a:rPr>
              <a:t> escolar.</a:t>
            </a:r>
            <a:endParaRPr sz="2200" dirty="0">
              <a:solidFill>
                <a:schemeClr val="dk1"/>
              </a:solidFill>
              <a:latin typeface="Montserrat"/>
              <a:ea typeface="Montserrat"/>
              <a:cs typeface="Montserrat"/>
              <a:sym typeface="Montserrat"/>
            </a:endParaRPr>
          </a:p>
          <a:p>
            <a:pPr marL="342900" marR="0" lvl="1" indent="-38100" algn="l" rtl="0">
              <a:lnSpc>
                <a:spcPct val="100000"/>
              </a:lnSpc>
              <a:spcBef>
                <a:spcPts val="640"/>
              </a:spcBef>
              <a:spcAft>
                <a:spcPts val="0"/>
              </a:spcAft>
              <a:buClr>
                <a:srgbClr val="000000"/>
              </a:buClr>
              <a:buSzPts val="1600"/>
              <a:buFont typeface="Noto Sans Symbols"/>
              <a:buNone/>
            </a:pPr>
            <a:endParaRPr sz="1600" i="0" u="none" strike="noStrike" cap="none" dirty="0">
              <a:solidFill>
                <a:schemeClr val="dk1"/>
              </a:solidFill>
              <a:latin typeface="Montserrat"/>
              <a:ea typeface="Montserrat"/>
              <a:cs typeface="Montserrat"/>
              <a:sym typeface="Montserrat"/>
            </a:endParaRPr>
          </a:p>
          <a:p>
            <a:pPr marL="342900" marR="0" lvl="1" indent="-38100" algn="l" rtl="0">
              <a:lnSpc>
                <a:spcPct val="100000"/>
              </a:lnSpc>
              <a:spcBef>
                <a:spcPts val="640"/>
              </a:spcBef>
              <a:spcAft>
                <a:spcPts val="0"/>
              </a:spcAft>
              <a:buClr>
                <a:srgbClr val="000000"/>
              </a:buClr>
              <a:buSzPts val="1600"/>
              <a:buFont typeface="Noto Sans Symbols"/>
              <a:buNone/>
            </a:pPr>
            <a:endParaRPr sz="1600" i="0" u="none" strike="noStrike" cap="none" dirty="0">
              <a:solidFill>
                <a:schemeClr val="dk1"/>
              </a:solidFill>
              <a:latin typeface="Montserrat"/>
              <a:ea typeface="Montserrat"/>
              <a:cs typeface="Montserrat"/>
              <a:sym typeface="Montserrat"/>
            </a:endParaRPr>
          </a:p>
        </p:txBody>
      </p:sp>
      <p:pic>
        <p:nvPicPr>
          <p:cNvPr id="363" name="Google Shape;363;p51" descr="Students with disabilites pose for a group photo in the hallway of a Long Beach Unified School District high school.&#10;" title="Long Beach 2"/>
          <p:cNvPicPr preferRelativeResize="0"/>
          <p:nvPr/>
        </p:nvPicPr>
        <p:blipFill>
          <a:blip r:embed="rId3">
            <a:alphaModFix/>
          </a:blip>
          <a:stretch>
            <a:fillRect/>
          </a:stretch>
        </p:blipFill>
        <p:spPr>
          <a:xfrm>
            <a:off x="6424246" y="1791100"/>
            <a:ext cx="5487878" cy="3671854"/>
          </a:xfrm>
          <a:prstGeom prst="rect">
            <a:avLst/>
          </a:prstGeom>
          <a:noFill/>
          <a:ln>
            <a:noFill/>
          </a:ln>
        </p:spPr>
      </p:pic>
      <p:sp>
        <p:nvSpPr>
          <p:cNvPr id="2" name="Title 1">
            <a:extLst>
              <a:ext uri="{FF2B5EF4-FFF2-40B4-BE49-F238E27FC236}">
                <a16:creationId xmlns:a16="http://schemas.microsoft.com/office/drawing/2014/main" id="{E8F0C980-1013-4346-AA2B-8C09DB5596E5}"/>
              </a:ext>
            </a:extLst>
          </p:cNvPr>
          <p:cNvSpPr>
            <a:spLocks noGrp="1"/>
          </p:cNvSpPr>
          <p:nvPr>
            <p:ph type="title"/>
          </p:nvPr>
        </p:nvSpPr>
        <p:spPr/>
        <p:txBody>
          <a:bodyPr/>
          <a:lstStyle/>
          <a:p>
            <a:pPr algn="r"/>
            <a:r>
              <a:rPr lang="en-US" sz="3600" b="1" dirty="0">
                <a:solidFill>
                  <a:schemeClr val="bg1"/>
                </a:solidFill>
                <a:latin typeface="Montserrat" panose="020B0604020202020204" charset="0"/>
              </a:rPr>
              <a:t>Tip #4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2"/>
          <p:cNvSpPr txBox="1">
            <a:spLocks noGrp="1"/>
          </p:cNvSpPr>
          <p:nvPr>
            <p:ph type="body" idx="1"/>
          </p:nvPr>
        </p:nvSpPr>
        <p:spPr>
          <a:xfrm>
            <a:off x="0" y="1194900"/>
            <a:ext cx="8086500" cy="5367600"/>
          </a:xfrm>
          <a:prstGeom prst="rect">
            <a:avLst/>
          </a:prstGeom>
          <a:noFill/>
          <a:ln>
            <a:noFill/>
          </a:ln>
        </p:spPr>
        <p:txBody>
          <a:bodyPr spcFirstLastPara="1" wrap="square" lIns="91400" tIns="91400" rIns="91400" bIns="91400" anchor="t" anchorCtr="0">
            <a:noAutofit/>
          </a:bodyPr>
          <a:lstStyle/>
          <a:p>
            <a:pPr marL="457200" lvl="0" indent="-368300" rtl="0">
              <a:lnSpc>
                <a:spcPct val="115000"/>
              </a:lnSpc>
              <a:spcBef>
                <a:spcPts val="0"/>
              </a:spcBef>
              <a:spcAft>
                <a:spcPts val="0"/>
              </a:spcAft>
              <a:buSzPts val="2200"/>
              <a:buFont typeface="Montserrat"/>
              <a:buAutoNum type="arabicPeriod" startAt="5"/>
            </a:pPr>
            <a:r>
              <a:rPr lang="en-US" sz="2200" b="1">
                <a:solidFill>
                  <a:schemeClr val="dk1"/>
                </a:solidFill>
                <a:latin typeface="Montserrat"/>
                <a:ea typeface="Montserrat"/>
                <a:cs typeface="Montserrat"/>
                <a:sym typeface="Montserrat"/>
              </a:rPr>
              <a:t>Involúcrate en el aprendizaje de tu hija y hijo</a:t>
            </a:r>
            <a:endParaRPr sz="2200" b="1">
              <a:solidFill>
                <a:schemeClr val="dk1"/>
              </a:solidFill>
              <a:latin typeface="Montserrat"/>
              <a:ea typeface="Montserrat"/>
              <a:cs typeface="Montserrat"/>
              <a:sym typeface="Montserrat"/>
            </a:endParaRPr>
          </a:p>
          <a:p>
            <a:pPr marL="914400" lvl="0" indent="-368300" rtl="0">
              <a:lnSpc>
                <a:spcPct val="115000"/>
              </a:lnSpc>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Mantente al día con el curriculum y actividades escolares  de tu hija o hijo para identificar oportunidades que permitan logro escolar de tu hija o hijo.</a:t>
            </a:r>
            <a:endParaRPr sz="2200">
              <a:solidFill>
                <a:schemeClr val="dk1"/>
              </a:solidFill>
              <a:latin typeface="Montserrat"/>
              <a:ea typeface="Montserrat"/>
              <a:cs typeface="Montserrat"/>
              <a:sym typeface="Montserrat"/>
            </a:endParaRPr>
          </a:p>
          <a:p>
            <a:pPr marL="914400" lvl="0" indent="-368300" rtl="0">
              <a:lnSpc>
                <a:spcPct val="115000"/>
              </a:lnSpc>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Habla con tu hija o hijo sobre sus estudios para saber si tiene alguna dificultad en participar dentro de su clase.</a:t>
            </a:r>
            <a:endParaRPr sz="2200">
              <a:solidFill>
                <a:schemeClr val="dk1"/>
              </a:solidFill>
              <a:latin typeface="Montserrat"/>
              <a:ea typeface="Montserrat"/>
              <a:cs typeface="Montserrat"/>
              <a:sym typeface="Montserrat"/>
            </a:endParaRPr>
          </a:p>
          <a:p>
            <a:pPr marL="914400" lvl="0" indent="-368300" rtl="0">
              <a:lnSpc>
                <a:spcPct val="115000"/>
              </a:lnSpc>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Habla con los maestro para que sean conscientes de la forma en que tu hija o hijo aprende mejor.</a:t>
            </a:r>
            <a:endParaRPr sz="2200">
              <a:solidFill>
                <a:schemeClr val="dk1"/>
              </a:solidFill>
              <a:latin typeface="Montserrat"/>
              <a:ea typeface="Montserrat"/>
              <a:cs typeface="Montserrat"/>
              <a:sym typeface="Montserrat"/>
            </a:endParaRPr>
          </a:p>
          <a:p>
            <a:pPr marL="914400" lvl="0" indent="-368300" rtl="0">
              <a:lnSpc>
                <a:spcPct val="115000"/>
              </a:lnSpc>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Revisa la tarea junto a tu hija o hijo  o averigua si hay un tutor en la escuela que pueda trabajar con tu hija o hijo para repasar lo que ha aprendido durante el día.</a:t>
            </a:r>
            <a:br>
              <a:rPr lang="en-US" sz="2200">
                <a:solidFill>
                  <a:schemeClr val="dk1"/>
                </a:solidFill>
                <a:latin typeface="Montserrat"/>
                <a:ea typeface="Montserrat"/>
                <a:cs typeface="Montserrat"/>
                <a:sym typeface="Montserrat"/>
              </a:rPr>
            </a:br>
            <a:endParaRPr sz="2200" i="0" u="none" strike="noStrike" cap="none">
              <a:solidFill>
                <a:schemeClr val="dk1"/>
              </a:solidFill>
              <a:latin typeface="Montserrat"/>
              <a:ea typeface="Montserrat"/>
              <a:cs typeface="Montserrat"/>
              <a:sym typeface="Montserrat"/>
            </a:endParaRPr>
          </a:p>
        </p:txBody>
      </p:sp>
      <p:pic>
        <p:nvPicPr>
          <p:cNvPr id="371" name="Google Shape;371;p52" descr="A young student with a disability poses in front of a Yellow School Bus. &#10;" title="Long Beach 3"/>
          <p:cNvPicPr preferRelativeResize="0"/>
          <p:nvPr/>
        </p:nvPicPr>
        <p:blipFill>
          <a:blip r:embed="rId3">
            <a:alphaModFix/>
          </a:blip>
          <a:stretch>
            <a:fillRect/>
          </a:stretch>
        </p:blipFill>
        <p:spPr>
          <a:xfrm>
            <a:off x="8368625" y="2610050"/>
            <a:ext cx="3689376" cy="2459576"/>
          </a:xfrm>
          <a:prstGeom prst="rect">
            <a:avLst/>
          </a:prstGeom>
          <a:noFill/>
          <a:ln>
            <a:noFill/>
          </a:ln>
        </p:spPr>
      </p:pic>
      <p:sp>
        <p:nvSpPr>
          <p:cNvPr id="2" name="Title 1">
            <a:extLst>
              <a:ext uri="{FF2B5EF4-FFF2-40B4-BE49-F238E27FC236}">
                <a16:creationId xmlns:a16="http://schemas.microsoft.com/office/drawing/2014/main" id="{B720D911-0F39-4AE2-86F0-7AE6EA13B981}"/>
              </a:ext>
            </a:extLst>
          </p:cNvPr>
          <p:cNvSpPr>
            <a:spLocks noGrp="1"/>
          </p:cNvSpPr>
          <p:nvPr>
            <p:ph type="title"/>
          </p:nvPr>
        </p:nvSpPr>
        <p:spPr/>
        <p:txBody>
          <a:bodyPr/>
          <a:lstStyle/>
          <a:p>
            <a:pPr algn="r"/>
            <a:r>
              <a:rPr lang="en-US" sz="3600" b="1" dirty="0">
                <a:solidFill>
                  <a:schemeClr val="bg1"/>
                </a:solidFill>
                <a:latin typeface="Montserrat" panose="020B0604020202020204" charset="0"/>
              </a:rPr>
              <a:t>Tip #5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3"/>
          <p:cNvSpPr txBox="1">
            <a:spLocks noGrp="1"/>
          </p:cNvSpPr>
          <p:nvPr>
            <p:ph type="body" idx="1"/>
          </p:nvPr>
        </p:nvSpPr>
        <p:spPr>
          <a:xfrm>
            <a:off x="0" y="1354750"/>
            <a:ext cx="11367900" cy="5503200"/>
          </a:xfrm>
          <a:prstGeom prst="rect">
            <a:avLst/>
          </a:prstGeom>
          <a:noFill/>
          <a:ln>
            <a:noFill/>
          </a:ln>
        </p:spPr>
        <p:txBody>
          <a:bodyPr spcFirstLastPara="1" wrap="square" lIns="91400" tIns="91400" rIns="91400" bIns="91400" anchor="t" anchorCtr="0">
            <a:noAutofit/>
          </a:bodyPr>
          <a:lstStyle/>
          <a:p>
            <a:pPr marL="457200" lvl="0" indent="-368300" rtl="0">
              <a:lnSpc>
                <a:spcPct val="115000"/>
              </a:lnSpc>
              <a:spcBef>
                <a:spcPts val="0"/>
              </a:spcBef>
              <a:spcAft>
                <a:spcPts val="0"/>
              </a:spcAft>
              <a:buClr>
                <a:schemeClr val="dk1"/>
              </a:buClr>
              <a:buSzPts val="2200"/>
              <a:buFont typeface="Montserrat"/>
              <a:buAutoNum type="arabicPeriod" startAt="6"/>
            </a:pPr>
            <a:r>
              <a:rPr lang="en-US" sz="2200" b="1">
                <a:solidFill>
                  <a:schemeClr val="dk1"/>
                </a:solidFill>
                <a:latin typeface="Montserrat"/>
                <a:ea typeface="Montserrat"/>
                <a:cs typeface="Montserrat"/>
                <a:sym typeface="Montserrat"/>
              </a:rPr>
              <a:t>Conoce sus derechos y aboga por ellos</a:t>
            </a:r>
            <a:endParaRPr sz="2200" b="1">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Hay tres recursos que son muy importantes y poderosos para los estudiantes con discapacidad. </a:t>
            </a:r>
            <a:endParaRPr sz="2200">
              <a:solidFill>
                <a:schemeClr val="dk1"/>
              </a:solidFill>
              <a:latin typeface="Montserrat"/>
              <a:ea typeface="Montserrat"/>
              <a:cs typeface="Montserrat"/>
              <a:sym typeface="Montserrat"/>
            </a:endParaRPr>
          </a:p>
          <a:p>
            <a:pPr marL="1371600" lvl="2" indent="-368300" rtl="0">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1) La Ley para la Educación de los Individuos con Discapacidades (Individuals with Disabilities Education Act - IDEA - en inglés).</a:t>
            </a:r>
            <a:endParaRPr sz="2200">
              <a:solidFill>
                <a:schemeClr val="dk1"/>
              </a:solidFill>
              <a:latin typeface="Montserrat"/>
              <a:ea typeface="Montserrat"/>
              <a:cs typeface="Montserrat"/>
              <a:sym typeface="Montserrat"/>
            </a:endParaRPr>
          </a:p>
          <a:p>
            <a:pPr marL="1371600" lvl="2" indent="-368300" rtl="0">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2) La Ley Estadounidense de Rehabilitación (Rehabilitation Act). </a:t>
            </a:r>
            <a:endParaRPr sz="2200">
              <a:solidFill>
                <a:schemeClr val="dk1"/>
              </a:solidFill>
              <a:latin typeface="Montserrat"/>
              <a:ea typeface="Montserrat"/>
              <a:cs typeface="Montserrat"/>
              <a:sym typeface="Montserrat"/>
            </a:endParaRPr>
          </a:p>
          <a:p>
            <a:pPr marL="1371600" lvl="2" indent="-368300" rtl="0">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3) Ley sobre Estadounidenses con Discapacidad (Americans with Disabilities Act).</a:t>
            </a:r>
            <a:endParaRPr sz="220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IDEA es una Ley Nacional que obliga a las escuelas a apoyar a ciertos estudiantes con discapacidad, y es una herramienta que defiende los derechos de tus hijos dentro del sistema educativo. </a:t>
            </a:r>
            <a:endParaRPr sz="220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La Ley sobre Estadounidenses con discapacidad y la Ley de Rehabilitación prohíben la discriminación de personas con discapacidad y crea un plan para asegurar que los estudiantes con discapacidad tendrán acceso al entorno de la escuela y sus servicios.</a:t>
            </a:r>
            <a:endParaRPr sz="2200">
              <a:solidFill>
                <a:schemeClr val="dk1"/>
              </a:solidFill>
              <a:latin typeface="Montserrat"/>
              <a:ea typeface="Montserrat"/>
              <a:cs typeface="Montserrat"/>
              <a:sym typeface="Montserrat"/>
            </a:endParaRPr>
          </a:p>
        </p:txBody>
      </p:sp>
      <p:sp>
        <p:nvSpPr>
          <p:cNvPr id="2" name="Title 1">
            <a:extLst>
              <a:ext uri="{FF2B5EF4-FFF2-40B4-BE49-F238E27FC236}">
                <a16:creationId xmlns:a16="http://schemas.microsoft.com/office/drawing/2014/main" id="{8B7EB0DD-AFBD-4399-9B3C-306164DFAD1A}"/>
              </a:ext>
            </a:extLst>
          </p:cNvPr>
          <p:cNvSpPr>
            <a:spLocks noGrp="1"/>
          </p:cNvSpPr>
          <p:nvPr>
            <p:ph type="title"/>
          </p:nvPr>
        </p:nvSpPr>
        <p:spPr/>
        <p:txBody>
          <a:bodyPr/>
          <a:lstStyle/>
          <a:p>
            <a:pPr algn="r"/>
            <a:r>
              <a:rPr lang="en-US" sz="3600" b="1" dirty="0">
                <a:solidFill>
                  <a:schemeClr val="bg1"/>
                </a:solidFill>
                <a:latin typeface="Montserrat" panose="020B0604020202020204" charset="0"/>
              </a:rPr>
              <a:t>Tip #6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4"/>
          <p:cNvSpPr txBox="1">
            <a:spLocks noGrp="1"/>
          </p:cNvSpPr>
          <p:nvPr>
            <p:ph type="title"/>
          </p:nvPr>
        </p:nvSpPr>
        <p:spPr>
          <a:xfrm>
            <a:off x="609628" y="274339"/>
            <a:ext cx="10972800" cy="276900"/>
          </a:xfrm>
          <a:prstGeom prst="rect">
            <a:avLst/>
          </a:prstGeom>
        </p:spPr>
        <p:txBody>
          <a:bodyPr spcFirstLastPara="1" wrap="square" lIns="91400" tIns="91400" rIns="91400" bIns="91400" anchor="t" anchorCtr="0">
            <a:noAutofit/>
          </a:bodyPr>
          <a:lstStyle/>
          <a:p>
            <a:pPr marL="0" lvl="0" indent="0" algn="r" rtl="0">
              <a:spcBef>
                <a:spcPts val="0"/>
              </a:spcBef>
              <a:spcAft>
                <a:spcPts val="0"/>
              </a:spcAft>
              <a:buNone/>
            </a:pPr>
            <a:r>
              <a:rPr lang="en-US" sz="3600" b="1">
                <a:solidFill>
                  <a:srgbClr val="EFEFEF"/>
                </a:solidFill>
                <a:latin typeface="Montserrat"/>
                <a:ea typeface="Montserrat"/>
                <a:cs typeface="Montserrat"/>
                <a:sym typeface="Montserrat"/>
              </a:rPr>
              <a:t>Know Your Rights-IDEA, IEP &amp; 504</a:t>
            </a:r>
            <a:endParaRPr sz="3600" b="1">
              <a:solidFill>
                <a:srgbClr val="EFEFEF"/>
              </a:solidFill>
              <a:latin typeface="Montserrat"/>
              <a:ea typeface="Montserrat"/>
              <a:cs typeface="Montserrat"/>
              <a:sym typeface="Montserrat"/>
            </a:endParaRPr>
          </a:p>
        </p:txBody>
      </p:sp>
      <p:sp>
        <p:nvSpPr>
          <p:cNvPr id="384" name="Google Shape;384;p54"/>
          <p:cNvSpPr txBox="1">
            <a:spLocks noGrp="1"/>
          </p:cNvSpPr>
          <p:nvPr>
            <p:ph type="body" idx="1"/>
          </p:nvPr>
        </p:nvSpPr>
        <p:spPr>
          <a:xfrm>
            <a:off x="497625" y="1437300"/>
            <a:ext cx="10854600" cy="5420700"/>
          </a:xfrm>
          <a:prstGeom prst="rect">
            <a:avLst/>
          </a:prstGeom>
        </p:spPr>
        <p:txBody>
          <a:bodyPr spcFirstLastPara="1" wrap="square" lIns="91400" tIns="91400" rIns="91400" bIns="91400" anchor="t" anchorCtr="0">
            <a:noAutofit/>
          </a:bodyPr>
          <a:lstStyle/>
          <a:p>
            <a:pPr marL="457200" lvl="0" indent="-368300" rtl="0">
              <a:spcBef>
                <a:spcPts val="0"/>
              </a:spcBef>
              <a:spcAft>
                <a:spcPts val="0"/>
              </a:spcAft>
              <a:buSzPts val="2200"/>
              <a:buFont typeface="Montserrat"/>
              <a:buChar char="❖"/>
            </a:pPr>
            <a:r>
              <a:rPr lang="en-US" sz="2200" b="1">
                <a:solidFill>
                  <a:schemeClr val="dk1"/>
                </a:solidFill>
                <a:latin typeface="Montserrat"/>
                <a:ea typeface="Montserrat"/>
                <a:cs typeface="Montserrat"/>
                <a:sym typeface="Montserrat"/>
              </a:rPr>
              <a:t>Conoce sus derechos</a:t>
            </a:r>
            <a:r>
              <a:rPr lang="en-US" sz="2200" b="1">
                <a:latin typeface="Montserrat"/>
                <a:ea typeface="Montserrat"/>
                <a:cs typeface="Montserrat"/>
                <a:sym typeface="Montserrat"/>
              </a:rPr>
              <a:t> contd.</a:t>
            </a:r>
            <a:endParaRPr sz="2200" b="1">
              <a:latin typeface="Montserrat"/>
              <a:ea typeface="Montserrat"/>
              <a:cs typeface="Montserrat"/>
              <a:sym typeface="Montserrat"/>
            </a:endParaRPr>
          </a:p>
          <a:p>
            <a:pPr marL="457200" lvl="0" indent="-368300" rtl="0">
              <a:spcBef>
                <a:spcPts val="0"/>
              </a:spcBef>
              <a:spcAft>
                <a:spcPts val="0"/>
              </a:spcAft>
              <a:buSzPts val="2200"/>
              <a:buFont typeface="Montserrat"/>
              <a:buChar char="❖"/>
            </a:pPr>
            <a:r>
              <a:rPr lang="en-US" sz="2200">
                <a:latin typeface="Montserrat"/>
                <a:ea typeface="Montserrat"/>
                <a:cs typeface="Montserrat"/>
                <a:sym typeface="Montserrat"/>
              </a:rPr>
              <a:t>Apprendre la diferencia entre un IEP y un plan 504 y cual es el adecuado para tu hija o hijo.</a:t>
            </a:r>
            <a:endParaRPr sz="2200">
              <a:latin typeface="Montserrat"/>
              <a:ea typeface="Montserrat"/>
              <a:cs typeface="Montserrat"/>
              <a:sym typeface="Montserrat"/>
            </a:endParaRPr>
          </a:p>
          <a:p>
            <a:pPr marL="457200" lvl="0" indent="-368300" rtl="0">
              <a:spcBef>
                <a:spcPts val="0"/>
              </a:spcBef>
              <a:spcAft>
                <a:spcPts val="0"/>
              </a:spcAft>
              <a:buSzPts val="2200"/>
              <a:buFont typeface="Montserrat"/>
              <a:buChar char="❖"/>
            </a:pPr>
            <a:r>
              <a:rPr lang="en-US" sz="2200">
                <a:latin typeface="Montserrat"/>
                <a:ea typeface="Montserrat"/>
                <a:cs typeface="Montserrat"/>
                <a:sym typeface="Montserrat"/>
              </a:rPr>
              <a:t>IEP: un plan para la educación especial que un niño recibirá en la escuela.</a:t>
            </a:r>
            <a:endParaRPr sz="2200">
              <a:latin typeface="Montserrat"/>
              <a:ea typeface="Montserrat"/>
              <a:cs typeface="Montserrat"/>
              <a:sym typeface="Montserrat"/>
            </a:endParaRPr>
          </a:p>
          <a:p>
            <a:pPr marL="914400" lvl="1" indent="-368300" rtl="0">
              <a:lnSpc>
                <a:spcPct val="115000"/>
              </a:lnSpc>
              <a:spcBef>
                <a:spcPts val="0"/>
              </a:spcBef>
              <a:spcAft>
                <a:spcPts val="0"/>
              </a:spcAft>
              <a:buClr>
                <a:srgbClr val="333333"/>
              </a:buClr>
              <a:buSzPts val="2200"/>
              <a:buFont typeface="Montserrat"/>
              <a:buChar char="➢"/>
            </a:pPr>
            <a:r>
              <a:rPr lang="en-US" sz="2200">
                <a:solidFill>
                  <a:srgbClr val="333333"/>
                </a:solidFill>
                <a:latin typeface="Montserrat"/>
                <a:ea typeface="Montserrat"/>
                <a:cs typeface="Montserrat"/>
                <a:sym typeface="Montserrat"/>
              </a:rPr>
              <a:t>Incluye solo </a:t>
            </a:r>
            <a:r>
              <a:rPr lang="en-US" sz="2200">
                <a:solidFill>
                  <a:srgbClr val="333333"/>
                </a:solidFill>
                <a:highlight>
                  <a:srgbClr val="FFFFFF"/>
                </a:highlight>
                <a:latin typeface="Montserrat"/>
                <a:ea typeface="Montserrat"/>
                <a:cs typeface="Montserrat"/>
                <a:sym typeface="Montserrat"/>
              </a:rPr>
              <a:t>las </a:t>
            </a:r>
            <a:r>
              <a:rPr lang="en-US" sz="2200" u="sng">
                <a:solidFill>
                  <a:srgbClr val="426DA9"/>
                </a:solidFill>
                <a:highlight>
                  <a:srgbClr val="FFFFFF"/>
                </a:highlight>
                <a:latin typeface="Montserrat"/>
                <a:ea typeface="Montserrat"/>
                <a:cs typeface="Montserrat"/>
                <a:sym typeface="Montserrat"/>
                <a:hlinkClick r:id="rId3"/>
              </a:rPr>
              <a:t>13 discapacidades específicas</a:t>
            </a:r>
            <a:r>
              <a:rPr lang="en-US" sz="2200">
                <a:solidFill>
                  <a:srgbClr val="333333"/>
                </a:solidFill>
                <a:highlight>
                  <a:srgbClr val="FFFFFF"/>
                </a:highlight>
                <a:latin typeface="Montserrat"/>
                <a:ea typeface="Montserrat"/>
                <a:cs typeface="Montserrat"/>
                <a:sym typeface="Montserrat"/>
              </a:rPr>
              <a:t> </a:t>
            </a:r>
            <a:r>
              <a:rPr lang="en-US" sz="2200">
                <a:highlight>
                  <a:srgbClr val="FFFFFF"/>
                </a:highlight>
                <a:latin typeface="Montserrat"/>
                <a:ea typeface="Montserrat"/>
                <a:cs typeface="Montserrat"/>
                <a:sym typeface="Montserrat"/>
              </a:rPr>
              <a:t>listadas en</a:t>
            </a:r>
            <a:r>
              <a:rPr lang="en-US" sz="2200">
                <a:solidFill>
                  <a:srgbClr val="333333"/>
                </a:solidFill>
                <a:highlight>
                  <a:srgbClr val="FFFFFF"/>
                </a:highlight>
                <a:latin typeface="Montserrat"/>
                <a:ea typeface="Montserrat"/>
                <a:cs typeface="Montserrat"/>
                <a:sym typeface="Montserrat"/>
              </a:rPr>
              <a:t> </a:t>
            </a:r>
            <a:r>
              <a:rPr lang="en-US" sz="2200" u="sng">
                <a:solidFill>
                  <a:srgbClr val="426DA9"/>
                </a:solidFill>
                <a:highlight>
                  <a:srgbClr val="FFFFFF"/>
                </a:highlight>
                <a:latin typeface="Montserrat"/>
                <a:ea typeface="Montserrat"/>
                <a:cs typeface="Montserrat"/>
                <a:sym typeface="Montserrat"/>
                <a:hlinkClick r:id="rId3"/>
              </a:rPr>
              <a:t>IDEA</a:t>
            </a:r>
            <a:r>
              <a:rPr lang="en-US" sz="2200">
                <a:solidFill>
                  <a:srgbClr val="333333"/>
                </a:solidFill>
                <a:highlight>
                  <a:srgbClr val="FFFFFF"/>
                </a:highlight>
                <a:latin typeface="Montserrat"/>
                <a:ea typeface="Montserrat"/>
                <a:cs typeface="Montserrat"/>
                <a:sym typeface="Montserrat"/>
              </a:rPr>
              <a:t>.</a:t>
            </a:r>
            <a:endParaRPr sz="2200">
              <a:solidFill>
                <a:srgbClr val="333333"/>
              </a:solidFill>
              <a:latin typeface="Montserrat"/>
              <a:ea typeface="Montserrat"/>
              <a:cs typeface="Montserrat"/>
              <a:sym typeface="Montserrat"/>
            </a:endParaRPr>
          </a:p>
          <a:p>
            <a:pPr marL="914400" lvl="1" indent="-368300" rtl="0">
              <a:lnSpc>
                <a:spcPct val="115000"/>
              </a:lnSpc>
              <a:spcBef>
                <a:spcPts val="0"/>
              </a:spcBef>
              <a:spcAft>
                <a:spcPts val="0"/>
              </a:spcAft>
              <a:buSzPts val="2200"/>
              <a:buFont typeface="Montserrat"/>
              <a:buChar char="➢"/>
            </a:pPr>
            <a:r>
              <a:rPr lang="en-US" sz="2200">
                <a:latin typeface="Montserrat"/>
                <a:ea typeface="Montserrat"/>
                <a:cs typeface="Montserrat"/>
                <a:sym typeface="Montserrat"/>
              </a:rPr>
              <a:t>The disability must affect the child’s educational performance and/or ability to learn and benefit from the general education curriculum, leading to the need for specialized instruction.</a:t>
            </a:r>
            <a:endParaRPr sz="2200">
              <a:latin typeface="Montserrat"/>
              <a:ea typeface="Montserrat"/>
              <a:cs typeface="Montserrat"/>
              <a:sym typeface="Montserrat"/>
            </a:endParaRPr>
          </a:p>
          <a:p>
            <a:pPr marL="457200" lvl="0" indent="-368300" rtl="0">
              <a:spcBef>
                <a:spcPts val="0"/>
              </a:spcBef>
              <a:spcAft>
                <a:spcPts val="0"/>
              </a:spcAft>
              <a:buSzPts val="2200"/>
              <a:buFont typeface="Montserrat"/>
              <a:buChar char="❖"/>
            </a:pPr>
            <a:r>
              <a:rPr lang="en-US" sz="2200">
                <a:latin typeface="Montserrat"/>
                <a:ea typeface="Montserrat"/>
                <a:cs typeface="Montserrat"/>
                <a:sym typeface="Montserrat"/>
              </a:rPr>
              <a:t>504: un plan para el acceso al aprendizaje en la escuela.</a:t>
            </a:r>
            <a:endParaRPr sz="2200">
              <a:latin typeface="Montserrat"/>
              <a:ea typeface="Montserrat"/>
              <a:cs typeface="Montserrat"/>
              <a:sym typeface="Montserrat"/>
            </a:endParaRPr>
          </a:p>
          <a:p>
            <a:pPr marL="914400" lvl="1" indent="-368300" rtl="0">
              <a:lnSpc>
                <a:spcPct val="115000"/>
              </a:lnSpc>
              <a:spcBef>
                <a:spcPts val="0"/>
              </a:spcBef>
              <a:spcAft>
                <a:spcPts val="0"/>
              </a:spcAft>
              <a:buSzPts val="2200"/>
              <a:buFont typeface="Montserrat"/>
              <a:buChar char="➢"/>
            </a:pPr>
            <a:r>
              <a:rPr lang="en-US" sz="2200">
                <a:latin typeface="Montserrat"/>
                <a:ea typeface="Montserrat"/>
                <a:cs typeface="Montserrat"/>
                <a:sym typeface="Montserrat"/>
              </a:rPr>
              <a:t>incluye cualquier discapacidad</a:t>
            </a:r>
            <a:endParaRPr sz="2200">
              <a:latin typeface="Montserrat"/>
              <a:ea typeface="Montserrat"/>
              <a:cs typeface="Montserrat"/>
              <a:sym typeface="Montserrat"/>
            </a:endParaRPr>
          </a:p>
          <a:p>
            <a:pPr marL="914400" lvl="1" indent="-368300" rtl="0">
              <a:lnSpc>
                <a:spcPct val="115000"/>
              </a:lnSpc>
              <a:spcBef>
                <a:spcPts val="0"/>
              </a:spcBef>
              <a:spcAft>
                <a:spcPts val="0"/>
              </a:spcAft>
              <a:buSzPts val="2200"/>
              <a:buFont typeface="Montserrat"/>
              <a:buChar char="➢"/>
            </a:pPr>
            <a:r>
              <a:rPr lang="en-US" sz="2200">
                <a:latin typeface="Montserrat"/>
                <a:ea typeface="Montserrat"/>
                <a:cs typeface="Montserrat"/>
                <a:sym typeface="Montserrat"/>
              </a:rPr>
              <a:t>La discapacidad debe interferir con la capacidad del niño para aprender en el salón de clase de educación general</a:t>
            </a:r>
            <a:endParaRPr sz="2200">
              <a:latin typeface="Montserrat"/>
              <a:ea typeface="Montserrat"/>
              <a:cs typeface="Montserrat"/>
              <a:sym typeface="Montserrat"/>
            </a:endParaRPr>
          </a:p>
          <a:p>
            <a:pPr marL="0" lvl="0" indent="0" rtl="0">
              <a:spcBef>
                <a:spcPts val="1100"/>
              </a:spcBef>
              <a:spcAft>
                <a:spcPts val="0"/>
              </a:spcAft>
              <a:buNone/>
            </a:pPr>
            <a:endParaRPr sz="2200">
              <a:latin typeface="Montserrat"/>
              <a:ea typeface="Montserrat"/>
              <a:cs typeface="Montserrat"/>
              <a:sym typeface="Montserrat"/>
            </a:endParaRPr>
          </a:p>
        </p:txBody>
      </p:sp>
      <p:sp>
        <p:nvSpPr>
          <p:cNvPr id="385" name="Google Shape;385;p54"/>
          <p:cNvSpPr txBox="1"/>
          <p:nvPr/>
        </p:nvSpPr>
        <p:spPr>
          <a:xfrm>
            <a:off x="762000" y="6484775"/>
            <a:ext cx="10590300" cy="1044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100"/>
              <a:t>Source: </a:t>
            </a:r>
            <a:r>
              <a:rPr lang="en-US" sz="1100" u="sng">
                <a:solidFill>
                  <a:schemeClr val="hlink"/>
                </a:solidFill>
                <a:hlinkClick r:id="rId4"/>
              </a:rPr>
              <a:t>https://www.understood.org/es-mx/school-learning/special-services/504-plan/the-difference-between-ieps-and-504-plans</a:t>
            </a:r>
            <a:endParaRPr sz="1100"/>
          </a:p>
          <a:p>
            <a:pPr marL="0" lvl="0" indent="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5"/>
          <p:cNvSpPr txBox="1">
            <a:spLocks noGrp="1"/>
          </p:cNvSpPr>
          <p:nvPr>
            <p:ph type="body" idx="1"/>
          </p:nvPr>
        </p:nvSpPr>
        <p:spPr>
          <a:xfrm>
            <a:off x="0" y="1246500"/>
            <a:ext cx="7526700" cy="5115900"/>
          </a:xfrm>
          <a:prstGeom prst="rect">
            <a:avLst/>
          </a:prstGeom>
          <a:noFill/>
          <a:ln>
            <a:noFill/>
          </a:ln>
        </p:spPr>
        <p:txBody>
          <a:bodyPr spcFirstLastPara="1" wrap="square" lIns="91400" tIns="91400" rIns="91400" bIns="91400" anchor="t" anchorCtr="0">
            <a:noAutofit/>
          </a:bodyPr>
          <a:lstStyle/>
          <a:p>
            <a:pPr marL="457200" marR="0" lvl="0" indent="-368300" algn="l" rtl="0">
              <a:lnSpc>
                <a:spcPct val="100000"/>
              </a:lnSpc>
              <a:spcBef>
                <a:spcPts val="640"/>
              </a:spcBef>
              <a:spcAft>
                <a:spcPts val="0"/>
              </a:spcAft>
              <a:buSzPts val="2200"/>
              <a:buFont typeface="Montserrat"/>
              <a:buAutoNum type="arabicPeriod" startAt="7"/>
            </a:pPr>
            <a:r>
              <a:rPr lang="en-US" sz="2200" b="1">
                <a:latin typeface="Montserrat"/>
                <a:ea typeface="Montserrat"/>
                <a:cs typeface="Montserrat"/>
                <a:sym typeface="Montserrat"/>
              </a:rPr>
              <a:t>Investiga los recursos y expertos que pueden apoyar a tu hija o hijo</a:t>
            </a:r>
            <a:endParaRPr sz="2200" b="1">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Busca expertos como psicólogos infantiles, terapeutas, y asistentes personales para apoyar la plena participación en la comunidad de tu hija o hijo. Habla y mantén una relación con estos expertos, que pueden ayudarte identificar soluciones para el apoyo de  tu hija o hijo en la escuela.</a:t>
            </a:r>
            <a:endParaRPr sz="220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No te olvides de la frase: “Nada Sobre Nosotros sin Nosotros!” Esto es el motto de la comunidad de personas con discapacidad. Habla con tu hija o hijo de los recursos que has encontrado. Su perspectiva  es la más importante.</a:t>
            </a:r>
            <a:endParaRPr sz="2200">
              <a:latin typeface="Montserrat"/>
              <a:ea typeface="Montserrat"/>
              <a:cs typeface="Montserrat"/>
              <a:sym typeface="Montserrat"/>
            </a:endParaRPr>
          </a:p>
        </p:txBody>
      </p:sp>
      <p:pic>
        <p:nvPicPr>
          <p:cNvPr id="392" name="Google Shape;392;p55" descr="This student with a disability rolls down his high school’s hallway delivering mail and practicing job skills.&#10;&#10;" title="Long Beach 4"/>
          <p:cNvPicPr preferRelativeResize="0"/>
          <p:nvPr/>
        </p:nvPicPr>
        <p:blipFill>
          <a:blip r:embed="rId3">
            <a:alphaModFix/>
          </a:blip>
          <a:stretch>
            <a:fillRect/>
          </a:stretch>
        </p:blipFill>
        <p:spPr>
          <a:xfrm>
            <a:off x="7894800" y="2638750"/>
            <a:ext cx="4172376" cy="2781592"/>
          </a:xfrm>
          <a:prstGeom prst="rect">
            <a:avLst/>
          </a:prstGeom>
          <a:noFill/>
          <a:ln>
            <a:noFill/>
          </a:ln>
        </p:spPr>
      </p:pic>
      <p:sp>
        <p:nvSpPr>
          <p:cNvPr id="2" name="Title 1">
            <a:extLst>
              <a:ext uri="{FF2B5EF4-FFF2-40B4-BE49-F238E27FC236}">
                <a16:creationId xmlns:a16="http://schemas.microsoft.com/office/drawing/2014/main" id="{FE0F9BA9-F5CF-4C40-BB1A-0D81B910A644}"/>
              </a:ext>
            </a:extLst>
          </p:cNvPr>
          <p:cNvSpPr>
            <a:spLocks noGrp="1"/>
          </p:cNvSpPr>
          <p:nvPr>
            <p:ph type="title"/>
          </p:nvPr>
        </p:nvSpPr>
        <p:spPr/>
        <p:txBody>
          <a:bodyPr/>
          <a:lstStyle/>
          <a:p>
            <a:pPr algn="r"/>
            <a:r>
              <a:rPr lang="en-US" sz="3600" b="1" dirty="0">
                <a:solidFill>
                  <a:schemeClr val="bg1"/>
                </a:solidFill>
                <a:latin typeface="Montserrat" panose="020B0604020202020204" charset="0"/>
              </a:rPr>
              <a:t>Tip #7</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6"/>
          <p:cNvSpPr txBox="1">
            <a:spLocks noGrp="1"/>
          </p:cNvSpPr>
          <p:nvPr>
            <p:ph type="body" idx="1"/>
          </p:nvPr>
        </p:nvSpPr>
        <p:spPr>
          <a:xfrm>
            <a:off x="127575" y="1325775"/>
            <a:ext cx="6770700" cy="5210700"/>
          </a:xfrm>
          <a:prstGeom prst="rect">
            <a:avLst/>
          </a:prstGeom>
          <a:noFill/>
          <a:ln>
            <a:noFill/>
          </a:ln>
        </p:spPr>
        <p:txBody>
          <a:bodyPr spcFirstLastPara="1" wrap="square" lIns="91400" tIns="91400" rIns="91400" bIns="91400" anchor="t" anchorCtr="0">
            <a:noAutofit/>
          </a:bodyPr>
          <a:lstStyle/>
          <a:p>
            <a:pPr marL="457200" lvl="0" indent="-368300" rtl="0">
              <a:spcBef>
                <a:spcPts val="640"/>
              </a:spcBef>
              <a:spcAft>
                <a:spcPts val="0"/>
              </a:spcAft>
              <a:buSzPts val="2200"/>
              <a:buFont typeface="Montserrat"/>
              <a:buAutoNum type="arabicPeriod" startAt="8"/>
            </a:pPr>
            <a:r>
              <a:rPr lang="en-US" sz="2200" b="1" dirty="0" err="1">
                <a:solidFill>
                  <a:schemeClr val="dk1"/>
                </a:solidFill>
                <a:latin typeface="Montserrat"/>
                <a:ea typeface="Montserrat"/>
                <a:cs typeface="Montserrat"/>
                <a:sym typeface="Montserrat"/>
              </a:rPr>
              <a:t>Involúcrate</a:t>
            </a:r>
            <a:r>
              <a:rPr lang="en-US" sz="2200" b="1" dirty="0">
                <a:solidFill>
                  <a:schemeClr val="dk1"/>
                </a:solidFill>
                <a:latin typeface="Montserrat"/>
                <a:ea typeface="Montserrat"/>
                <a:cs typeface="Montserrat"/>
                <a:sym typeface="Montserrat"/>
              </a:rPr>
              <a:t> </a:t>
            </a:r>
            <a:r>
              <a:rPr lang="en-US" sz="2200" b="1" dirty="0" err="1">
                <a:solidFill>
                  <a:schemeClr val="dk1"/>
                </a:solidFill>
                <a:latin typeface="Montserrat"/>
                <a:ea typeface="Montserrat"/>
                <a:cs typeface="Montserrat"/>
                <a:sym typeface="Montserrat"/>
              </a:rPr>
              <a:t>en</a:t>
            </a:r>
            <a:r>
              <a:rPr lang="en-US" sz="2200" b="1" dirty="0">
                <a:solidFill>
                  <a:schemeClr val="dk1"/>
                </a:solidFill>
                <a:latin typeface="Montserrat"/>
                <a:ea typeface="Montserrat"/>
                <a:cs typeface="Montserrat"/>
                <a:sym typeface="Montserrat"/>
              </a:rPr>
              <a:t> las </a:t>
            </a:r>
            <a:r>
              <a:rPr lang="en-US" sz="2200" b="1" dirty="0" err="1">
                <a:solidFill>
                  <a:schemeClr val="dk1"/>
                </a:solidFill>
                <a:latin typeface="Montserrat"/>
                <a:ea typeface="Montserrat"/>
                <a:cs typeface="Montserrat"/>
                <a:sym typeface="Montserrat"/>
              </a:rPr>
              <a:t>actividades</a:t>
            </a:r>
            <a:r>
              <a:rPr lang="en-US" sz="2200" b="1" dirty="0">
                <a:solidFill>
                  <a:schemeClr val="dk1"/>
                </a:solidFill>
                <a:latin typeface="Montserrat"/>
                <a:ea typeface="Montserrat"/>
                <a:cs typeface="Montserrat"/>
                <a:sym typeface="Montserrat"/>
              </a:rPr>
              <a:t> de </a:t>
            </a:r>
            <a:r>
              <a:rPr lang="en-US" sz="2200" b="1" dirty="0" err="1">
                <a:solidFill>
                  <a:schemeClr val="dk1"/>
                </a:solidFill>
                <a:latin typeface="Montserrat"/>
                <a:ea typeface="Montserrat"/>
                <a:cs typeface="Montserrat"/>
                <a:sym typeface="Montserrat"/>
              </a:rPr>
              <a:t>tu</a:t>
            </a:r>
            <a:r>
              <a:rPr lang="en-US" sz="2200" b="1" dirty="0">
                <a:solidFill>
                  <a:schemeClr val="dk1"/>
                </a:solidFill>
                <a:latin typeface="Montserrat"/>
                <a:ea typeface="Montserrat"/>
                <a:cs typeface="Montserrat"/>
                <a:sym typeface="Montserrat"/>
              </a:rPr>
              <a:t> </a:t>
            </a:r>
            <a:r>
              <a:rPr lang="en-US" sz="2200" b="1" dirty="0" err="1">
                <a:solidFill>
                  <a:schemeClr val="dk1"/>
                </a:solidFill>
                <a:latin typeface="Montserrat"/>
                <a:ea typeface="Montserrat"/>
                <a:cs typeface="Montserrat"/>
                <a:sym typeface="Montserrat"/>
              </a:rPr>
              <a:t>hija</a:t>
            </a:r>
            <a:r>
              <a:rPr lang="en-US" sz="2200" b="1" dirty="0">
                <a:solidFill>
                  <a:schemeClr val="dk1"/>
                </a:solidFill>
                <a:latin typeface="Montserrat"/>
                <a:ea typeface="Montserrat"/>
                <a:cs typeface="Montserrat"/>
                <a:sym typeface="Montserrat"/>
              </a:rPr>
              <a:t> o </a:t>
            </a:r>
            <a:r>
              <a:rPr lang="en-US" sz="2200" b="1" dirty="0" err="1">
                <a:solidFill>
                  <a:schemeClr val="dk1"/>
                </a:solidFill>
                <a:latin typeface="Montserrat"/>
                <a:ea typeface="Montserrat"/>
                <a:cs typeface="Montserrat"/>
                <a:sym typeface="Montserrat"/>
              </a:rPr>
              <a:t>hijo</a:t>
            </a:r>
            <a:endParaRPr sz="2200" b="1" dirty="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Es </a:t>
            </a:r>
            <a:r>
              <a:rPr lang="en-US" sz="2200" dirty="0" err="1">
                <a:solidFill>
                  <a:schemeClr val="dk1"/>
                </a:solidFill>
                <a:latin typeface="Montserrat"/>
                <a:ea typeface="Montserrat"/>
                <a:cs typeface="Montserrat"/>
                <a:sym typeface="Montserrat"/>
              </a:rPr>
              <a:t>importante</a:t>
            </a:r>
            <a:r>
              <a:rPr lang="en-US" sz="2200" dirty="0">
                <a:solidFill>
                  <a:schemeClr val="dk1"/>
                </a:solidFill>
                <a:latin typeface="Montserrat"/>
                <a:ea typeface="Montserrat"/>
                <a:cs typeface="Montserrat"/>
                <a:sym typeface="Montserrat"/>
              </a:rPr>
              <a:t> que </a:t>
            </a:r>
            <a:r>
              <a:rPr lang="en-US" sz="2200" dirty="0" err="1">
                <a:solidFill>
                  <a:schemeClr val="dk1"/>
                </a:solidFill>
                <a:latin typeface="Montserrat"/>
                <a:ea typeface="Montserrat"/>
                <a:cs typeface="Montserrat"/>
                <a:sym typeface="Montserrat"/>
              </a:rPr>
              <a:t>estás</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presente</a:t>
            </a:r>
            <a:r>
              <a:rPr lang="en-US" sz="2200" dirty="0">
                <a:solidFill>
                  <a:schemeClr val="dk1"/>
                </a:solidFill>
                <a:latin typeface="Montserrat"/>
                <a:ea typeface="Montserrat"/>
                <a:cs typeface="Montserrat"/>
                <a:sym typeface="Montserrat"/>
              </a:rPr>
              <a:t> para que </a:t>
            </a:r>
            <a:r>
              <a:rPr lang="en-US" sz="2200" dirty="0" err="1">
                <a:solidFill>
                  <a:schemeClr val="dk1"/>
                </a:solidFill>
                <a:latin typeface="Montserrat"/>
                <a:ea typeface="Montserrat"/>
                <a:cs typeface="Montserrat"/>
                <a:sym typeface="Montserrat"/>
              </a:rPr>
              <a:t>aprendas</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más</a:t>
            </a:r>
            <a:r>
              <a:rPr lang="en-US" sz="2200" dirty="0">
                <a:solidFill>
                  <a:schemeClr val="dk1"/>
                </a:solidFill>
                <a:latin typeface="Montserrat"/>
                <a:ea typeface="Montserrat"/>
                <a:cs typeface="Montserrat"/>
                <a:sym typeface="Montserrat"/>
              </a:rPr>
              <a:t> de los </a:t>
            </a:r>
            <a:r>
              <a:rPr lang="en-US" sz="2200" dirty="0" err="1">
                <a:solidFill>
                  <a:schemeClr val="dk1"/>
                </a:solidFill>
                <a:latin typeface="Montserrat"/>
                <a:ea typeface="Montserrat"/>
                <a:cs typeface="Montserrat"/>
                <a:sym typeface="Montserrat"/>
              </a:rPr>
              <a:t>intereses</a:t>
            </a:r>
            <a:r>
              <a:rPr lang="en-US" sz="2200" dirty="0">
                <a:solidFill>
                  <a:schemeClr val="dk1"/>
                </a:solidFill>
                <a:latin typeface="Montserrat"/>
                <a:ea typeface="Montserrat"/>
                <a:cs typeface="Montserrat"/>
                <a:sym typeface="Montserrat"/>
              </a:rPr>
              <a:t> de </a:t>
            </a:r>
            <a:r>
              <a:rPr lang="en-US" sz="2200" dirty="0" err="1">
                <a:solidFill>
                  <a:schemeClr val="dk1"/>
                </a:solidFill>
                <a:latin typeface="Montserrat"/>
                <a:ea typeface="Montserrat"/>
                <a:cs typeface="Montserrat"/>
                <a:sym typeface="Montserrat"/>
              </a:rPr>
              <a:t>tu</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hija</a:t>
            </a:r>
            <a:r>
              <a:rPr lang="en-US" sz="2200" dirty="0">
                <a:solidFill>
                  <a:schemeClr val="dk1"/>
                </a:solidFill>
                <a:latin typeface="Montserrat"/>
                <a:ea typeface="Montserrat"/>
                <a:cs typeface="Montserrat"/>
                <a:sym typeface="Montserrat"/>
              </a:rPr>
              <a:t> o </a:t>
            </a:r>
            <a:r>
              <a:rPr lang="en-US" sz="2200" dirty="0" err="1">
                <a:solidFill>
                  <a:schemeClr val="dk1"/>
                </a:solidFill>
                <a:latin typeface="Montserrat"/>
                <a:ea typeface="Montserrat"/>
                <a:cs typeface="Montserrat"/>
                <a:sym typeface="Montserrat"/>
              </a:rPr>
              <a:t>hijo</a:t>
            </a:r>
            <a:r>
              <a:rPr lang="en-US" sz="2200" dirty="0">
                <a:solidFill>
                  <a:schemeClr val="dk1"/>
                </a:solidFill>
                <a:latin typeface="Montserrat"/>
                <a:ea typeface="Montserrat"/>
                <a:cs typeface="Montserrat"/>
                <a:sym typeface="Montserrat"/>
              </a:rPr>
              <a:t> y la red de personas con </a:t>
            </a:r>
            <a:r>
              <a:rPr lang="en-US" sz="2200" dirty="0" err="1">
                <a:solidFill>
                  <a:schemeClr val="dk1"/>
                </a:solidFill>
                <a:latin typeface="Montserrat"/>
                <a:ea typeface="Montserrat"/>
                <a:cs typeface="Montserrat"/>
                <a:sym typeface="Montserrat"/>
              </a:rPr>
              <a:t>quienes</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han</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puesto</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su</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confianza</a:t>
            </a:r>
            <a:r>
              <a:rPr lang="en-US" sz="2200" dirty="0">
                <a:solidFill>
                  <a:schemeClr val="dk1"/>
                </a:solidFill>
                <a:latin typeface="Montserrat"/>
                <a:ea typeface="Montserrat"/>
                <a:cs typeface="Montserrat"/>
                <a:sym typeface="Montserrat"/>
              </a:rPr>
              <a:t>.</a:t>
            </a:r>
            <a:endParaRPr sz="2200" dirty="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Tu </a:t>
            </a:r>
            <a:r>
              <a:rPr lang="en-US" sz="2200" dirty="0" err="1">
                <a:solidFill>
                  <a:schemeClr val="dk1"/>
                </a:solidFill>
                <a:latin typeface="Montserrat"/>
                <a:ea typeface="Montserrat"/>
                <a:cs typeface="Montserrat"/>
                <a:sym typeface="Montserrat"/>
              </a:rPr>
              <a:t>presencia</a:t>
            </a:r>
            <a:r>
              <a:rPr lang="en-US" sz="2200" dirty="0">
                <a:solidFill>
                  <a:schemeClr val="dk1"/>
                </a:solidFill>
                <a:latin typeface="Montserrat"/>
                <a:ea typeface="Montserrat"/>
                <a:cs typeface="Montserrat"/>
                <a:sym typeface="Montserrat"/>
              </a:rPr>
              <a:t> no </a:t>
            </a:r>
            <a:r>
              <a:rPr lang="en-US" sz="2200" dirty="0" err="1">
                <a:solidFill>
                  <a:schemeClr val="dk1"/>
                </a:solidFill>
                <a:latin typeface="Montserrat"/>
                <a:ea typeface="Montserrat"/>
                <a:cs typeface="Montserrat"/>
                <a:sym typeface="Montserrat"/>
              </a:rPr>
              <a:t>tiene</a:t>
            </a:r>
            <a:r>
              <a:rPr lang="en-US" sz="2200" dirty="0">
                <a:solidFill>
                  <a:schemeClr val="dk1"/>
                </a:solidFill>
                <a:latin typeface="Montserrat"/>
                <a:ea typeface="Montserrat"/>
                <a:cs typeface="Montserrat"/>
                <a:sym typeface="Montserrat"/>
              </a:rPr>
              <a:t> y no debe ser una que </a:t>
            </a:r>
            <a:r>
              <a:rPr lang="en-US" sz="2200" dirty="0" err="1">
                <a:solidFill>
                  <a:schemeClr val="dk1"/>
                </a:solidFill>
                <a:latin typeface="Montserrat"/>
                <a:ea typeface="Montserrat"/>
                <a:cs typeface="Montserrat"/>
                <a:sym typeface="Montserrat"/>
              </a:rPr>
              <a:t>vigila</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todo</a:t>
            </a:r>
            <a:r>
              <a:rPr lang="en-US" sz="2200" dirty="0">
                <a:solidFill>
                  <a:schemeClr val="dk1"/>
                </a:solidFill>
                <a:latin typeface="Montserrat"/>
                <a:ea typeface="Montserrat"/>
                <a:cs typeface="Montserrat"/>
                <a:sym typeface="Montserrat"/>
              </a:rPr>
              <a:t>. Tu </a:t>
            </a:r>
            <a:r>
              <a:rPr lang="en-US" sz="2200" dirty="0" err="1">
                <a:solidFill>
                  <a:schemeClr val="dk1"/>
                </a:solidFill>
                <a:latin typeface="Montserrat"/>
                <a:ea typeface="Montserrat"/>
                <a:cs typeface="Montserrat"/>
                <a:sym typeface="Montserrat"/>
              </a:rPr>
              <a:t>hija</a:t>
            </a:r>
            <a:r>
              <a:rPr lang="en-US" sz="2200" dirty="0">
                <a:solidFill>
                  <a:schemeClr val="dk1"/>
                </a:solidFill>
                <a:latin typeface="Montserrat"/>
                <a:ea typeface="Montserrat"/>
                <a:cs typeface="Montserrat"/>
                <a:sym typeface="Montserrat"/>
              </a:rPr>
              <a:t> o </a:t>
            </a:r>
            <a:r>
              <a:rPr lang="en-US" sz="2200" dirty="0" err="1">
                <a:solidFill>
                  <a:schemeClr val="dk1"/>
                </a:solidFill>
                <a:latin typeface="Montserrat"/>
                <a:ea typeface="Montserrat"/>
                <a:cs typeface="Montserrat"/>
                <a:sym typeface="Montserrat"/>
              </a:rPr>
              <a:t>hijo</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tiene</a:t>
            </a:r>
            <a:r>
              <a:rPr lang="en-US" sz="2200" dirty="0">
                <a:solidFill>
                  <a:schemeClr val="dk1"/>
                </a:solidFill>
                <a:latin typeface="Montserrat"/>
                <a:ea typeface="Montserrat"/>
                <a:cs typeface="Montserrat"/>
                <a:sym typeface="Montserrat"/>
              </a:rPr>
              <a:t> que </a:t>
            </a:r>
            <a:r>
              <a:rPr lang="en-US" sz="2200" dirty="0" err="1">
                <a:solidFill>
                  <a:schemeClr val="dk1"/>
                </a:solidFill>
                <a:latin typeface="Montserrat"/>
                <a:ea typeface="Montserrat"/>
                <a:cs typeface="Montserrat"/>
                <a:sym typeface="Montserrat"/>
              </a:rPr>
              <a:t>tener</a:t>
            </a:r>
            <a:r>
              <a:rPr lang="en-US" sz="2200" dirty="0">
                <a:solidFill>
                  <a:schemeClr val="dk1"/>
                </a:solidFill>
                <a:latin typeface="Montserrat"/>
                <a:ea typeface="Montserrat"/>
                <a:cs typeface="Montserrat"/>
                <a:sym typeface="Montserrat"/>
              </a:rPr>
              <a:t> un </a:t>
            </a:r>
            <a:r>
              <a:rPr lang="en-US" sz="2200" dirty="0" err="1">
                <a:solidFill>
                  <a:schemeClr val="dk1"/>
                </a:solidFill>
                <a:latin typeface="Montserrat"/>
                <a:ea typeface="Montserrat"/>
                <a:cs typeface="Montserrat"/>
                <a:sym typeface="Montserrat"/>
              </a:rPr>
              <a:t>espacio</a:t>
            </a:r>
            <a:r>
              <a:rPr lang="en-US" sz="2200" dirty="0">
                <a:solidFill>
                  <a:schemeClr val="dk1"/>
                </a:solidFill>
                <a:latin typeface="Montserrat"/>
                <a:ea typeface="Montserrat"/>
                <a:cs typeface="Montserrat"/>
                <a:sym typeface="Montserrat"/>
              </a:rPr>
              <a:t> para </a:t>
            </a:r>
            <a:r>
              <a:rPr lang="en-US" sz="2200" dirty="0" err="1">
                <a:solidFill>
                  <a:schemeClr val="dk1"/>
                </a:solidFill>
                <a:latin typeface="Montserrat"/>
                <a:ea typeface="Montserrat"/>
                <a:cs typeface="Montserrat"/>
                <a:sym typeface="Montserrat"/>
              </a:rPr>
              <a:t>crecer</a:t>
            </a:r>
            <a:r>
              <a:rPr lang="en-US" sz="2200" dirty="0">
                <a:solidFill>
                  <a:schemeClr val="dk1"/>
                </a:solidFill>
                <a:latin typeface="Montserrat"/>
                <a:ea typeface="Montserrat"/>
                <a:cs typeface="Montserrat"/>
                <a:sym typeface="Montserrat"/>
              </a:rPr>
              <a:t> y </a:t>
            </a:r>
            <a:r>
              <a:rPr lang="en-US" sz="2200" dirty="0" err="1">
                <a:solidFill>
                  <a:schemeClr val="dk1"/>
                </a:solidFill>
                <a:latin typeface="Montserrat"/>
                <a:ea typeface="Montserrat"/>
                <a:cs typeface="Montserrat"/>
                <a:sym typeface="Montserrat"/>
              </a:rPr>
              <a:t>aprender</a:t>
            </a:r>
            <a:r>
              <a:rPr lang="en-US" sz="2200" dirty="0">
                <a:solidFill>
                  <a:schemeClr val="dk1"/>
                </a:solidFill>
                <a:latin typeface="Montserrat"/>
                <a:ea typeface="Montserrat"/>
                <a:cs typeface="Montserrat"/>
                <a:sym typeface="Montserrat"/>
              </a:rPr>
              <a:t> sin </a:t>
            </a:r>
            <a:r>
              <a:rPr lang="en-US" sz="2200" dirty="0" err="1">
                <a:solidFill>
                  <a:schemeClr val="dk1"/>
                </a:solidFill>
                <a:latin typeface="Montserrat"/>
                <a:ea typeface="Montserrat"/>
                <a:cs typeface="Montserrat"/>
                <a:sym typeface="Montserrat"/>
              </a:rPr>
              <a:t>siempre</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tenerte</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pegado</a:t>
            </a:r>
            <a:r>
              <a:rPr lang="en-US" sz="2200" dirty="0">
                <a:solidFill>
                  <a:schemeClr val="dk1"/>
                </a:solidFill>
                <a:latin typeface="Montserrat"/>
                <a:ea typeface="Montserrat"/>
                <a:cs typeface="Montserrat"/>
                <a:sym typeface="Montserrat"/>
              </a:rPr>
              <a:t> a </a:t>
            </a:r>
            <a:r>
              <a:rPr lang="en-US" sz="2200" dirty="0" err="1">
                <a:solidFill>
                  <a:schemeClr val="dk1"/>
                </a:solidFill>
                <a:latin typeface="Montserrat"/>
                <a:ea typeface="Montserrat"/>
                <a:cs typeface="Montserrat"/>
                <a:sym typeface="Montserrat"/>
              </a:rPr>
              <a:t>su</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lado</a:t>
            </a:r>
            <a:r>
              <a:rPr lang="en-US" sz="2200" dirty="0">
                <a:solidFill>
                  <a:schemeClr val="dk1"/>
                </a:solidFill>
                <a:latin typeface="Montserrat"/>
                <a:ea typeface="Montserrat"/>
                <a:cs typeface="Montserrat"/>
                <a:sym typeface="Montserrat"/>
              </a:rPr>
              <a:t>.</a:t>
            </a:r>
            <a:endParaRPr sz="2200" dirty="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No </a:t>
            </a:r>
            <a:r>
              <a:rPr lang="en-US" sz="2200" dirty="0" err="1">
                <a:solidFill>
                  <a:schemeClr val="dk1"/>
                </a:solidFill>
                <a:latin typeface="Montserrat"/>
                <a:ea typeface="Montserrat"/>
                <a:cs typeface="Montserrat"/>
                <a:sym typeface="Montserrat"/>
              </a:rPr>
              <a:t>te</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preocupes</a:t>
            </a:r>
            <a:r>
              <a:rPr lang="en-US" sz="2200" dirty="0">
                <a:solidFill>
                  <a:schemeClr val="dk1"/>
                </a:solidFill>
                <a:latin typeface="Montserrat"/>
                <a:ea typeface="Montserrat"/>
                <a:cs typeface="Montserrat"/>
                <a:sym typeface="Montserrat"/>
              </a:rPr>
              <a:t> - </a:t>
            </a:r>
            <a:r>
              <a:rPr lang="en-US" sz="2200" dirty="0" err="1">
                <a:solidFill>
                  <a:schemeClr val="dk1"/>
                </a:solidFill>
                <a:latin typeface="Montserrat"/>
                <a:ea typeface="Montserrat"/>
                <a:cs typeface="Montserrat"/>
                <a:sym typeface="Montserrat"/>
              </a:rPr>
              <a:t>tus</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hijos</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aunque</a:t>
            </a:r>
            <a:r>
              <a:rPr lang="en-US" sz="2200" dirty="0">
                <a:solidFill>
                  <a:schemeClr val="dk1"/>
                </a:solidFill>
                <a:latin typeface="Montserrat"/>
                <a:ea typeface="Montserrat"/>
                <a:cs typeface="Montserrat"/>
                <a:sym typeface="Montserrat"/>
              </a:rPr>
              <a:t> no </a:t>
            </a:r>
            <a:r>
              <a:rPr lang="en-US" sz="2200" dirty="0" err="1">
                <a:solidFill>
                  <a:schemeClr val="dk1"/>
                </a:solidFill>
                <a:latin typeface="Montserrat"/>
                <a:ea typeface="Montserrat"/>
                <a:cs typeface="Montserrat"/>
                <a:sym typeface="Montserrat"/>
              </a:rPr>
              <a:t>siempre</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te</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dirán</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quieren</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sentir</a:t>
            </a:r>
            <a:r>
              <a:rPr lang="en-US" sz="2200" dirty="0">
                <a:solidFill>
                  <a:schemeClr val="dk1"/>
                </a:solidFill>
                <a:latin typeface="Montserrat"/>
                <a:ea typeface="Montserrat"/>
                <a:cs typeface="Montserrat"/>
                <a:sym typeface="Montserrat"/>
              </a:rPr>
              <a:t> que </a:t>
            </a:r>
            <a:r>
              <a:rPr lang="en-US" sz="2200" dirty="0" err="1">
                <a:solidFill>
                  <a:schemeClr val="dk1"/>
                </a:solidFill>
                <a:latin typeface="Montserrat"/>
                <a:ea typeface="Montserrat"/>
                <a:cs typeface="Montserrat"/>
                <a:sym typeface="Montserrat"/>
              </a:rPr>
              <a:t>tu</a:t>
            </a:r>
            <a:r>
              <a:rPr lang="en-US" sz="2200" dirty="0">
                <a:solidFill>
                  <a:schemeClr val="dk1"/>
                </a:solidFill>
                <a:latin typeface="Montserrat"/>
                <a:ea typeface="Montserrat"/>
                <a:cs typeface="Montserrat"/>
                <a:sym typeface="Montserrat"/>
              </a:rPr>
              <a:t> los </a:t>
            </a:r>
            <a:r>
              <a:rPr lang="en-US" sz="2200" dirty="0" err="1">
                <a:solidFill>
                  <a:schemeClr val="dk1"/>
                </a:solidFill>
                <a:latin typeface="Montserrat"/>
                <a:ea typeface="Montserrat"/>
                <a:cs typeface="Montserrat"/>
                <a:sym typeface="Montserrat"/>
              </a:rPr>
              <a:t>apoyas</a:t>
            </a:r>
            <a:r>
              <a:rPr lang="en-US" sz="2200" dirty="0">
                <a:solidFill>
                  <a:schemeClr val="dk1"/>
                </a:solidFill>
                <a:latin typeface="Montserrat"/>
                <a:ea typeface="Montserrat"/>
                <a:cs typeface="Montserrat"/>
                <a:sym typeface="Montserrat"/>
              </a:rPr>
              <a:t> y que </a:t>
            </a:r>
            <a:r>
              <a:rPr lang="en-US" sz="2200" dirty="0" err="1">
                <a:solidFill>
                  <a:schemeClr val="dk1"/>
                </a:solidFill>
                <a:latin typeface="Montserrat"/>
                <a:ea typeface="Montserrat"/>
                <a:cs typeface="Montserrat"/>
                <a:sym typeface="Montserrat"/>
              </a:rPr>
              <a:t>estás</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presente</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en</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su</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vida</a:t>
            </a:r>
            <a:r>
              <a:rPr lang="en-US" sz="2200" dirty="0">
                <a:solidFill>
                  <a:schemeClr val="dk1"/>
                </a:solidFill>
                <a:latin typeface="Montserrat"/>
                <a:ea typeface="Montserrat"/>
                <a:cs typeface="Montserrat"/>
                <a:sym typeface="Montserrat"/>
              </a:rPr>
              <a:t>.</a:t>
            </a:r>
            <a:endParaRPr sz="2200" dirty="0">
              <a:solidFill>
                <a:schemeClr val="dk1"/>
              </a:solidFill>
              <a:latin typeface="Montserrat"/>
              <a:ea typeface="Montserrat"/>
              <a:cs typeface="Montserrat"/>
              <a:sym typeface="Montserrat"/>
            </a:endParaRPr>
          </a:p>
          <a:p>
            <a:pPr marL="342900" marR="0" lvl="1" indent="-38100" algn="l" rtl="0">
              <a:lnSpc>
                <a:spcPct val="100000"/>
              </a:lnSpc>
              <a:spcBef>
                <a:spcPts val="640"/>
              </a:spcBef>
              <a:spcAft>
                <a:spcPts val="0"/>
              </a:spcAft>
              <a:buClr>
                <a:srgbClr val="000000"/>
              </a:buClr>
              <a:buSzPts val="1600"/>
              <a:buFont typeface="Noto Sans Symbols"/>
              <a:buNone/>
            </a:pPr>
            <a:endParaRPr sz="1600" i="0" u="none" strike="noStrike" cap="none" dirty="0">
              <a:solidFill>
                <a:schemeClr val="dk1"/>
              </a:solidFill>
              <a:latin typeface="Montserrat"/>
              <a:ea typeface="Montserrat"/>
              <a:cs typeface="Montserrat"/>
              <a:sym typeface="Montserrat"/>
            </a:endParaRPr>
          </a:p>
        </p:txBody>
      </p:sp>
      <p:pic>
        <p:nvPicPr>
          <p:cNvPr id="400" name="Google Shape;400;p56" descr="This student with a disability is out in the sun, doing work on the sunlit campus of his Long Beach, CA high school. &#10;" title="Long Beach 5"/>
          <p:cNvPicPr preferRelativeResize="0"/>
          <p:nvPr/>
        </p:nvPicPr>
        <p:blipFill>
          <a:blip r:embed="rId3">
            <a:alphaModFix/>
          </a:blip>
          <a:stretch>
            <a:fillRect/>
          </a:stretch>
        </p:blipFill>
        <p:spPr>
          <a:xfrm>
            <a:off x="7139275" y="2268150"/>
            <a:ext cx="4795326" cy="3196900"/>
          </a:xfrm>
          <a:prstGeom prst="rect">
            <a:avLst/>
          </a:prstGeom>
          <a:noFill/>
          <a:ln>
            <a:noFill/>
          </a:ln>
        </p:spPr>
      </p:pic>
      <p:sp>
        <p:nvSpPr>
          <p:cNvPr id="2" name="Title 1">
            <a:extLst>
              <a:ext uri="{FF2B5EF4-FFF2-40B4-BE49-F238E27FC236}">
                <a16:creationId xmlns:a16="http://schemas.microsoft.com/office/drawing/2014/main" id="{ACDE1890-D8C5-440F-B3F0-08E29017BDDE}"/>
              </a:ext>
            </a:extLst>
          </p:cNvPr>
          <p:cNvSpPr>
            <a:spLocks noGrp="1"/>
          </p:cNvSpPr>
          <p:nvPr>
            <p:ph type="title"/>
          </p:nvPr>
        </p:nvSpPr>
        <p:spPr/>
        <p:txBody>
          <a:bodyPr/>
          <a:lstStyle/>
          <a:p>
            <a:pPr algn="r"/>
            <a:r>
              <a:rPr lang="en-US" sz="3600" b="1" dirty="0">
                <a:solidFill>
                  <a:schemeClr val="bg1"/>
                </a:solidFill>
                <a:latin typeface="Montserrat" panose="020B0604020202020204" charset="0"/>
              </a:rPr>
              <a:t>Tip #8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7"/>
          <p:cNvSpPr txBox="1">
            <a:spLocks noGrp="1"/>
          </p:cNvSpPr>
          <p:nvPr>
            <p:ph type="body" idx="1"/>
          </p:nvPr>
        </p:nvSpPr>
        <p:spPr>
          <a:xfrm>
            <a:off x="0" y="1308075"/>
            <a:ext cx="6873600" cy="5270100"/>
          </a:xfrm>
          <a:prstGeom prst="rect">
            <a:avLst/>
          </a:prstGeom>
          <a:noFill/>
          <a:ln>
            <a:noFill/>
          </a:ln>
        </p:spPr>
        <p:txBody>
          <a:bodyPr spcFirstLastPara="1" wrap="square" lIns="91400" tIns="91400" rIns="91400" bIns="91400" anchor="t" anchorCtr="0">
            <a:noAutofit/>
          </a:bodyPr>
          <a:lstStyle/>
          <a:p>
            <a:pPr marL="457200" marR="0" lvl="0" indent="-368300" algn="l" rtl="0">
              <a:lnSpc>
                <a:spcPct val="100000"/>
              </a:lnSpc>
              <a:spcBef>
                <a:spcPts val="0"/>
              </a:spcBef>
              <a:spcAft>
                <a:spcPts val="0"/>
              </a:spcAft>
              <a:buSzPts val="2200"/>
              <a:buFont typeface="Montserrat"/>
              <a:buAutoNum type="arabicPeriod" startAt="9"/>
            </a:pPr>
            <a:r>
              <a:rPr lang="en-US" sz="2200" b="1" dirty="0" err="1">
                <a:solidFill>
                  <a:schemeClr val="dk1"/>
                </a:solidFill>
                <a:latin typeface="Montserrat"/>
                <a:ea typeface="Montserrat"/>
                <a:cs typeface="Montserrat"/>
                <a:sym typeface="Montserrat"/>
              </a:rPr>
              <a:t>Cultiva</a:t>
            </a:r>
            <a:r>
              <a:rPr lang="en-US" sz="2200" b="1" dirty="0">
                <a:solidFill>
                  <a:schemeClr val="dk1"/>
                </a:solidFill>
                <a:latin typeface="Montserrat"/>
                <a:ea typeface="Montserrat"/>
                <a:cs typeface="Montserrat"/>
                <a:sym typeface="Montserrat"/>
              </a:rPr>
              <a:t> y </a:t>
            </a:r>
            <a:r>
              <a:rPr lang="en-US" sz="2200" b="1" dirty="0" err="1">
                <a:solidFill>
                  <a:schemeClr val="dk1"/>
                </a:solidFill>
                <a:latin typeface="Montserrat"/>
                <a:ea typeface="Montserrat"/>
                <a:cs typeface="Montserrat"/>
                <a:sym typeface="Montserrat"/>
              </a:rPr>
              <a:t>fomenta</a:t>
            </a:r>
            <a:r>
              <a:rPr lang="en-US" sz="2200" b="1" dirty="0">
                <a:solidFill>
                  <a:schemeClr val="dk1"/>
                </a:solidFill>
                <a:latin typeface="Montserrat"/>
                <a:ea typeface="Montserrat"/>
                <a:cs typeface="Montserrat"/>
                <a:sym typeface="Montserrat"/>
              </a:rPr>
              <a:t> una imagen </a:t>
            </a:r>
            <a:r>
              <a:rPr lang="en-US" sz="2200" b="1" dirty="0" err="1">
                <a:solidFill>
                  <a:schemeClr val="dk1"/>
                </a:solidFill>
                <a:latin typeface="Montserrat"/>
                <a:ea typeface="Montserrat"/>
                <a:cs typeface="Montserrat"/>
                <a:sym typeface="Montserrat"/>
              </a:rPr>
              <a:t>positiva</a:t>
            </a:r>
            <a:r>
              <a:rPr lang="en-US" sz="2200" b="1" dirty="0">
                <a:solidFill>
                  <a:schemeClr val="dk1"/>
                </a:solidFill>
                <a:latin typeface="Montserrat"/>
                <a:ea typeface="Montserrat"/>
                <a:cs typeface="Montserrat"/>
                <a:sym typeface="Montserrat"/>
              </a:rPr>
              <a:t> de </a:t>
            </a:r>
            <a:r>
              <a:rPr lang="en-US" sz="2200" b="1" dirty="0" err="1">
                <a:solidFill>
                  <a:schemeClr val="dk1"/>
                </a:solidFill>
                <a:latin typeface="Montserrat"/>
                <a:ea typeface="Montserrat"/>
                <a:cs typeface="Montserrat"/>
                <a:sym typeface="Montserrat"/>
              </a:rPr>
              <a:t>tu</a:t>
            </a:r>
            <a:r>
              <a:rPr lang="en-US" sz="2200" b="1" dirty="0">
                <a:solidFill>
                  <a:schemeClr val="dk1"/>
                </a:solidFill>
                <a:latin typeface="Montserrat"/>
                <a:ea typeface="Montserrat"/>
                <a:cs typeface="Montserrat"/>
                <a:sym typeface="Montserrat"/>
              </a:rPr>
              <a:t> </a:t>
            </a:r>
            <a:r>
              <a:rPr lang="en-US" sz="2200" b="1" dirty="0" err="1">
                <a:solidFill>
                  <a:schemeClr val="dk1"/>
                </a:solidFill>
                <a:latin typeface="Montserrat"/>
                <a:ea typeface="Montserrat"/>
                <a:cs typeface="Montserrat"/>
                <a:sym typeface="Montserrat"/>
              </a:rPr>
              <a:t>hija</a:t>
            </a:r>
            <a:r>
              <a:rPr lang="en-US" sz="2200" b="1" dirty="0">
                <a:solidFill>
                  <a:schemeClr val="dk1"/>
                </a:solidFill>
                <a:latin typeface="Montserrat"/>
                <a:ea typeface="Montserrat"/>
                <a:cs typeface="Montserrat"/>
                <a:sym typeface="Montserrat"/>
              </a:rPr>
              <a:t> e </a:t>
            </a:r>
            <a:r>
              <a:rPr lang="en-US" sz="2200" b="1" dirty="0" err="1">
                <a:solidFill>
                  <a:schemeClr val="dk1"/>
                </a:solidFill>
                <a:latin typeface="Montserrat"/>
                <a:ea typeface="Montserrat"/>
                <a:cs typeface="Montserrat"/>
                <a:sym typeface="Montserrat"/>
              </a:rPr>
              <a:t>hijo</a:t>
            </a:r>
            <a:endParaRPr sz="2200" b="1" dirty="0">
              <a:solidFill>
                <a:schemeClr val="dk1"/>
              </a:solidFill>
              <a:latin typeface="Montserrat"/>
              <a:ea typeface="Montserrat"/>
              <a:cs typeface="Montserrat"/>
              <a:sym typeface="Montserrat"/>
            </a:endParaRPr>
          </a:p>
          <a:p>
            <a:pPr marL="914400" marR="0" lvl="0" indent="-368300" algn="l" rtl="0">
              <a:lnSpc>
                <a:spcPct val="100000"/>
              </a:lnSpc>
              <a:spcBef>
                <a:spcPts val="0"/>
              </a:spcBef>
              <a:spcAft>
                <a:spcPts val="0"/>
              </a:spcAft>
              <a:buClr>
                <a:schemeClr val="dk1"/>
              </a:buClr>
              <a:buSzPts val="2200"/>
              <a:buFont typeface="Montserrat"/>
              <a:buChar char="❖"/>
            </a:pPr>
            <a:r>
              <a:rPr lang="en-US" sz="2200" dirty="0" err="1">
                <a:solidFill>
                  <a:schemeClr val="dk1"/>
                </a:solidFill>
                <a:latin typeface="Montserrat"/>
                <a:ea typeface="Montserrat"/>
                <a:cs typeface="Montserrat"/>
                <a:sym typeface="Montserrat"/>
              </a:rPr>
              <a:t>Busca</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mentores</a:t>
            </a:r>
            <a:r>
              <a:rPr lang="en-US" sz="2200" dirty="0">
                <a:solidFill>
                  <a:schemeClr val="dk1"/>
                </a:solidFill>
                <a:latin typeface="Montserrat"/>
                <a:ea typeface="Montserrat"/>
                <a:cs typeface="Montserrat"/>
                <a:sym typeface="Montserrat"/>
              </a:rPr>
              <a:t>, y personas </a:t>
            </a:r>
            <a:r>
              <a:rPr lang="en-US" sz="2200" dirty="0" err="1">
                <a:solidFill>
                  <a:schemeClr val="dk1"/>
                </a:solidFill>
                <a:latin typeface="Montserrat"/>
                <a:ea typeface="Montserrat"/>
                <a:cs typeface="Montserrat"/>
                <a:sym typeface="Montserrat"/>
              </a:rPr>
              <a:t>ejemplares</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en</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tu</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comunidad</a:t>
            </a:r>
            <a:r>
              <a:rPr lang="en-US" sz="2200" dirty="0">
                <a:solidFill>
                  <a:schemeClr val="dk1"/>
                </a:solidFill>
                <a:latin typeface="Montserrat"/>
                <a:ea typeface="Montserrat"/>
                <a:cs typeface="Montserrat"/>
                <a:sym typeface="Montserrat"/>
              </a:rPr>
              <a:t> que </a:t>
            </a:r>
            <a:r>
              <a:rPr lang="en-US" sz="2200" dirty="0" err="1">
                <a:solidFill>
                  <a:schemeClr val="dk1"/>
                </a:solidFill>
                <a:latin typeface="Montserrat"/>
                <a:ea typeface="Montserrat"/>
                <a:cs typeface="Montserrat"/>
                <a:sym typeface="Montserrat"/>
              </a:rPr>
              <a:t>pueden</a:t>
            </a:r>
            <a:r>
              <a:rPr lang="en-US" sz="2200" dirty="0">
                <a:solidFill>
                  <a:schemeClr val="dk1"/>
                </a:solidFill>
                <a:latin typeface="Montserrat"/>
                <a:ea typeface="Montserrat"/>
                <a:cs typeface="Montserrat"/>
                <a:sym typeface="Montserrat"/>
              </a:rPr>
              <a:t> ser </a:t>
            </a:r>
            <a:r>
              <a:rPr lang="en-US" sz="2200" dirty="0" err="1">
                <a:solidFill>
                  <a:schemeClr val="dk1"/>
                </a:solidFill>
                <a:latin typeface="Montserrat"/>
                <a:ea typeface="Montserrat"/>
                <a:cs typeface="Montserrat"/>
                <a:sym typeface="Montserrat"/>
              </a:rPr>
              <a:t>modelos</a:t>
            </a:r>
            <a:r>
              <a:rPr lang="en-US" sz="2200" dirty="0">
                <a:solidFill>
                  <a:schemeClr val="dk1"/>
                </a:solidFill>
                <a:latin typeface="Montserrat"/>
                <a:ea typeface="Montserrat"/>
                <a:cs typeface="Montserrat"/>
                <a:sym typeface="Montserrat"/>
              </a:rPr>
              <a:t> para </a:t>
            </a:r>
            <a:r>
              <a:rPr lang="en-US" sz="2200" dirty="0" err="1">
                <a:solidFill>
                  <a:schemeClr val="dk1"/>
                </a:solidFill>
                <a:latin typeface="Montserrat"/>
                <a:ea typeface="Montserrat"/>
                <a:cs typeface="Montserrat"/>
                <a:sym typeface="Montserrat"/>
              </a:rPr>
              <a:t>tu</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hijo</a:t>
            </a:r>
            <a:r>
              <a:rPr lang="en-US" sz="2200" dirty="0">
                <a:solidFill>
                  <a:schemeClr val="dk1"/>
                </a:solidFill>
                <a:latin typeface="Montserrat"/>
                <a:ea typeface="Montserrat"/>
                <a:cs typeface="Montserrat"/>
                <a:sym typeface="Montserrat"/>
              </a:rPr>
              <a:t> o </a:t>
            </a:r>
            <a:r>
              <a:rPr lang="en-US" sz="2200" dirty="0" err="1">
                <a:solidFill>
                  <a:schemeClr val="dk1"/>
                </a:solidFill>
                <a:latin typeface="Montserrat"/>
                <a:ea typeface="Montserrat"/>
                <a:cs typeface="Montserrat"/>
                <a:sym typeface="Montserrat"/>
              </a:rPr>
              <a:t>hija</a:t>
            </a:r>
            <a:r>
              <a:rPr lang="en-US" sz="2200" dirty="0">
                <a:solidFill>
                  <a:schemeClr val="dk1"/>
                </a:solidFill>
                <a:latin typeface="Montserrat"/>
                <a:ea typeface="Montserrat"/>
                <a:cs typeface="Montserrat"/>
                <a:sym typeface="Montserrat"/>
              </a:rPr>
              <a:t>. </a:t>
            </a:r>
            <a:endParaRPr sz="2200" dirty="0">
              <a:solidFill>
                <a:schemeClr val="dk1"/>
              </a:solidFill>
              <a:latin typeface="Montserrat"/>
              <a:ea typeface="Montserrat"/>
              <a:cs typeface="Montserrat"/>
              <a:sym typeface="Montserrat"/>
            </a:endParaRPr>
          </a:p>
          <a:p>
            <a:pPr marL="914400" marR="0" lvl="0" indent="-381000" algn="l" rtl="0">
              <a:lnSpc>
                <a:spcPct val="100000"/>
              </a:lnSpc>
              <a:spcBef>
                <a:spcPts val="0"/>
              </a:spcBef>
              <a:spcAft>
                <a:spcPts val="0"/>
              </a:spcAft>
              <a:buClr>
                <a:schemeClr val="dk1"/>
              </a:buClr>
              <a:buSzPts val="2400"/>
              <a:buFont typeface="Montserrat"/>
              <a:buChar char="❖"/>
            </a:pPr>
            <a:r>
              <a:rPr lang="en-US" sz="2200" dirty="0" err="1">
                <a:solidFill>
                  <a:schemeClr val="dk1"/>
                </a:solidFill>
                <a:latin typeface="Montserrat"/>
                <a:ea typeface="Montserrat"/>
                <a:cs typeface="Montserrat"/>
                <a:sym typeface="Montserrat"/>
              </a:rPr>
              <a:t>Busca</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historias</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positivas</a:t>
            </a:r>
            <a:r>
              <a:rPr lang="en-US" sz="2200" dirty="0">
                <a:solidFill>
                  <a:schemeClr val="dk1"/>
                </a:solidFill>
                <a:latin typeface="Montserrat"/>
                <a:ea typeface="Montserrat"/>
                <a:cs typeface="Montserrat"/>
                <a:sym typeface="Montserrat"/>
              </a:rPr>
              <a:t> de </a:t>
            </a:r>
            <a:r>
              <a:rPr lang="en-US" sz="2200" dirty="0" err="1">
                <a:solidFill>
                  <a:schemeClr val="dk1"/>
                </a:solidFill>
                <a:latin typeface="Montserrat"/>
                <a:ea typeface="Montserrat"/>
                <a:cs typeface="Montserrat"/>
                <a:sym typeface="Montserrat"/>
              </a:rPr>
              <a:t>líderes</a:t>
            </a:r>
            <a:r>
              <a:rPr lang="en-US" sz="2200" dirty="0">
                <a:solidFill>
                  <a:schemeClr val="dk1"/>
                </a:solidFill>
                <a:latin typeface="Montserrat"/>
                <a:ea typeface="Montserrat"/>
                <a:cs typeface="Montserrat"/>
                <a:sym typeface="Montserrat"/>
              </a:rPr>
              <a:t> de personas con </a:t>
            </a:r>
            <a:r>
              <a:rPr lang="en-US" sz="2200" dirty="0" err="1">
                <a:solidFill>
                  <a:schemeClr val="dk1"/>
                </a:solidFill>
                <a:latin typeface="Montserrat"/>
                <a:ea typeface="Montserrat"/>
                <a:cs typeface="Montserrat"/>
                <a:sym typeface="Montserrat"/>
              </a:rPr>
              <a:t>discapacidad</a:t>
            </a:r>
            <a:r>
              <a:rPr lang="en-US" sz="2200" dirty="0">
                <a:solidFill>
                  <a:schemeClr val="dk1"/>
                </a:solidFill>
                <a:latin typeface="Montserrat"/>
                <a:ea typeface="Montserrat"/>
                <a:cs typeface="Montserrat"/>
                <a:sym typeface="Montserrat"/>
              </a:rPr>
              <a:t>. Tu </a:t>
            </a:r>
            <a:r>
              <a:rPr lang="en-US" sz="2200" dirty="0" err="1">
                <a:solidFill>
                  <a:schemeClr val="dk1"/>
                </a:solidFill>
                <a:latin typeface="Montserrat"/>
                <a:ea typeface="Montserrat"/>
                <a:cs typeface="Montserrat"/>
                <a:sym typeface="Montserrat"/>
              </a:rPr>
              <a:t>hija</a:t>
            </a:r>
            <a:r>
              <a:rPr lang="en-US" sz="2200" dirty="0">
                <a:solidFill>
                  <a:schemeClr val="dk1"/>
                </a:solidFill>
                <a:latin typeface="Montserrat"/>
                <a:ea typeface="Montserrat"/>
                <a:cs typeface="Montserrat"/>
                <a:sym typeface="Montserrat"/>
              </a:rPr>
              <a:t> o </a:t>
            </a:r>
            <a:r>
              <a:rPr lang="en-US" sz="2200" dirty="0" err="1">
                <a:solidFill>
                  <a:schemeClr val="dk1"/>
                </a:solidFill>
                <a:latin typeface="Montserrat"/>
                <a:ea typeface="Montserrat"/>
                <a:cs typeface="Montserrat"/>
                <a:sym typeface="Montserrat"/>
              </a:rPr>
              <a:t>hijo</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puede</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entender</a:t>
            </a:r>
            <a:r>
              <a:rPr lang="en-US" sz="2200" dirty="0">
                <a:solidFill>
                  <a:schemeClr val="dk1"/>
                </a:solidFill>
                <a:latin typeface="Montserrat"/>
                <a:ea typeface="Montserrat"/>
                <a:cs typeface="Montserrat"/>
                <a:sym typeface="Montserrat"/>
              </a:rPr>
              <a:t> que forma </a:t>
            </a:r>
            <a:r>
              <a:rPr lang="en-US" sz="2200" dirty="0" err="1">
                <a:solidFill>
                  <a:schemeClr val="dk1"/>
                </a:solidFill>
                <a:latin typeface="Montserrat"/>
                <a:ea typeface="Montserrat"/>
                <a:cs typeface="Montserrat"/>
                <a:sym typeface="Montserrat"/>
              </a:rPr>
              <a:t>parte</a:t>
            </a:r>
            <a:r>
              <a:rPr lang="en-US" sz="2200" dirty="0">
                <a:solidFill>
                  <a:schemeClr val="dk1"/>
                </a:solidFill>
                <a:latin typeface="Montserrat"/>
                <a:ea typeface="Montserrat"/>
                <a:cs typeface="Montserrat"/>
                <a:sym typeface="Montserrat"/>
              </a:rPr>
              <a:t> de una </a:t>
            </a:r>
            <a:r>
              <a:rPr lang="en-US" sz="2200" dirty="0" err="1">
                <a:solidFill>
                  <a:schemeClr val="dk1"/>
                </a:solidFill>
                <a:latin typeface="Montserrat"/>
                <a:ea typeface="Montserrat"/>
                <a:cs typeface="Montserrat"/>
                <a:sym typeface="Montserrat"/>
              </a:rPr>
              <a:t>comunidad</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fuerte</a:t>
            </a:r>
            <a:r>
              <a:rPr lang="en-US" sz="2200" dirty="0">
                <a:solidFill>
                  <a:schemeClr val="dk1"/>
                </a:solidFill>
                <a:latin typeface="Montserrat"/>
                <a:ea typeface="Montserrat"/>
                <a:cs typeface="Montserrat"/>
                <a:sym typeface="Montserrat"/>
              </a:rPr>
              <a:t> y que </a:t>
            </a:r>
            <a:r>
              <a:rPr lang="en-US" sz="2200" dirty="0" err="1">
                <a:solidFill>
                  <a:schemeClr val="dk1"/>
                </a:solidFill>
                <a:latin typeface="Montserrat"/>
                <a:ea typeface="Montserrat"/>
                <a:cs typeface="Montserrat"/>
                <a:sym typeface="Montserrat"/>
              </a:rPr>
              <a:t>puede</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seguir</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creando</a:t>
            </a:r>
            <a:r>
              <a:rPr lang="en-US" sz="2200" dirty="0">
                <a:solidFill>
                  <a:schemeClr val="dk1"/>
                </a:solidFill>
                <a:latin typeface="Montserrat"/>
                <a:ea typeface="Montserrat"/>
                <a:cs typeface="Montserrat"/>
                <a:sym typeface="Montserrat"/>
              </a:rPr>
              <a:t> un </a:t>
            </a:r>
            <a:r>
              <a:rPr lang="en-US" sz="2200" dirty="0" err="1">
                <a:solidFill>
                  <a:schemeClr val="dk1"/>
                </a:solidFill>
                <a:latin typeface="Montserrat"/>
                <a:ea typeface="Montserrat"/>
                <a:cs typeface="Montserrat"/>
                <a:sym typeface="Montserrat"/>
              </a:rPr>
              <a:t>mundo</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mejor</a:t>
            </a:r>
            <a:r>
              <a:rPr lang="en-US" sz="2200" dirty="0">
                <a:solidFill>
                  <a:schemeClr val="dk1"/>
                </a:solidFill>
                <a:latin typeface="Montserrat"/>
                <a:ea typeface="Montserrat"/>
                <a:cs typeface="Montserrat"/>
                <a:sym typeface="Montserrat"/>
              </a:rPr>
              <a:t> para </a:t>
            </a:r>
            <a:r>
              <a:rPr lang="en-US" sz="2200" dirty="0" err="1">
                <a:solidFill>
                  <a:schemeClr val="dk1"/>
                </a:solidFill>
                <a:latin typeface="Montserrat"/>
                <a:ea typeface="Montserrat"/>
                <a:cs typeface="Montserrat"/>
                <a:sym typeface="Montserrat"/>
              </a:rPr>
              <a:t>todos</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incluyendo</a:t>
            </a:r>
            <a:r>
              <a:rPr lang="en-US" sz="2200" dirty="0">
                <a:solidFill>
                  <a:schemeClr val="dk1"/>
                </a:solidFill>
                <a:latin typeface="Montserrat"/>
                <a:ea typeface="Montserrat"/>
                <a:cs typeface="Montserrat"/>
                <a:sym typeface="Montserrat"/>
              </a:rPr>
              <a:t> personas con </a:t>
            </a:r>
            <a:r>
              <a:rPr lang="en-US" sz="2200" dirty="0" err="1">
                <a:solidFill>
                  <a:schemeClr val="dk1"/>
                </a:solidFill>
                <a:latin typeface="Montserrat"/>
                <a:ea typeface="Montserrat"/>
                <a:cs typeface="Montserrat"/>
                <a:sym typeface="Montserrat"/>
              </a:rPr>
              <a:t>discapacidad</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Aprende</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más</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sobre</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activistas</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como</a:t>
            </a:r>
            <a:r>
              <a:rPr lang="en-US" sz="2200" dirty="0">
                <a:solidFill>
                  <a:schemeClr val="dk1"/>
                </a:solidFill>
                <a:latin typeface="Montserrat"/>
                <a:ea typeface="Montserrat"/>
                <a:cs typeface="Montserrat"/>
                <a:sym typeface="Montserrat"/>
              </a:rPr>
              <a:t> Judy </a:t>
            </a:r>
            <a:r>
              <a:rPr lang="en-US" sz="2200" dirty="0" err="1">
                <a:solidFill>
                  <a:schemeClr val="dk1"/>
                </a:solidFill>
                <a:latin typeface="Montserrat"/>
                <a:ea typeface="Montserrat"/>
                <a:cs typeface="Montserrat"/>
                <a:sym typeface="Montserrat"/>
              </a:rPr>
              <a:t>Heumann</a:t>
            </a:r>
            <a:r>
              <a:rPr lang="en-US" sz="2200" dirty="0">
                <a:solidFill>
                  <a:schemeClr val="dk1"/>
                </a:solidFill>
                <a:latin typeface="Montserrat"/>
                <a:ea typeface="Montserrat"/>
                <a:cs typeface="Montserrat"/>
                <a:sym typeface="Montserrat"/>
              </a:rPr>
              <a:t> y </a:t>
            </a:r>
            <a:r>
              <a:rPr lang="en-US" sz="2200" dirty="0" err="1">
                <a:solidFill>
                  <a:schemeClr val="dk1"/>
                </a:solidFill>
                <a:latin typeface="Montserrat"/>
                <a:ea typeface="Montserrat"/>
                <a:cs typeface="Montserrat"/>
                <a:sym typeface="Montserrat"/>
              </a:rPr>
              <a:t>como</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ella</a:t>
            </a:r>
            <a:r>
              <a:rPr lang="en-US" sz="2200" dirty="0">
                <a:solidFill>
                  <a:schemeClr val="dk1"/>
                </a:solidFill>
                <a:latin typeface="Montserrat"/>
                <a:ea typeface="Montserrat"/>
                <a:cs typeface="Montserrat"/>
                <a:sym typeface="Montserrat"/>
              </a:rPr>
              <a:t> y </a:t>
            </a:r>
            <a:r>
              <a:rPr lang="en-US" sz="2200" dirty="0" err="1">
                <a:solidFill>
                  <a:schemeClr val="dk1"/>
                </a:solidFill>
                <a:latin typeface="Montserrat"/>
                <a:ea typeface="Montserrat"/>
                <a:cs typeface="Montserrat"/>
                <a:sym typeface="Montserrat"/>
              </a:rPr>
              <a:t>otros</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activistas</a:t>
            </a:r>
            <a:r>
              <a:rPr lang="en-US" sz="2200" dirty="0">
                <a:solidFill>
                  <a:schemeClr val="dk1"/>
                </a:solidFill>
                <a:latin typeface="Montserrat"/>
                <a:ea typeface="Montserrat"/>
                <a:cs typeface="Montserrat"/>
                <a:sym typeface="Montserrat"/>
              </a:rPr>
              <a:t> </a:t>
            </a:r>
            <a:r>
              <a:rPr lang="en-US" sz="2200" dirty="0" err="1">
                <a:solidFill>
                  <a:schemeClr val="dk1"/>
                </a:solidFill>
                <a:latin typeface="Montserrat"/>
                <a:ea typeface="Montserrat"/>
                <a:cs typeface="Montserrat"/>
                <a:sym typeface="Montserrat"/>
              </a:rPr>
              <a:t>lucharon</a:t>
            </a:r>
            <a:r>
              <a:rPr lang="en-US" sz="2200" dirty="0">
                <a:solidFill>
                  <a:schemeClr val="dk1"/>
                </a:solidFill>
                <a:latin typeface="Montserrat"/>
                <a:ea typeface="Montserrat"/>
                <a:cs typeface="Montserrat"/>
                <a:sym typeface="Montserrat"/>
              </a:rPr>
              <a:t> por la </a:t>
            </a:r>
            <a:r>
              <a:rPr lang="en-US" sz="2200" dirty="0" err="1">
                <a:solidFill>
                  <a:schemeClr val="dk1"/>
                </a:solidFill>
                <a:latin typeface="Montserrat"/>
                <a:ea typeface="Montserrat"/>
                <a:cs typeface="Montserrat"/>
                <a:sym typeface="Montserrat"/>
              </a:rPr>
              <a:t>aprobación</a:t>
            </a:r>
            <a:r>
              <a:rPr lang="en-US" sz="2200" dirty="0">
                <a:solidFill>
                  <a:schemeClr val="dk1"/>
                </a:solidFill>
                <a:latin typeface="Montserrat"/>
                <a:ea typeface="Montserrat"/>
                <a:cs typeface="Montserrat"/>
                <a:sym typeface="Montserrat"/>
              </a:rPr>
              <a:t> de la Ley para </a:t>
            </a:r>
            <a:r>
              <a:rPr lang="en-US" sz="2200" dirty="0" err="1">
                <a:solidFill>
                  <a:schemeClr val="dk1"/>
                </a:solidFill>
                <a:latin typeface="Montserrat"/>
                <a:ea typeface="Montserrat"/>
                <a:cs typeface="Montserrat"/>
                <a:sym typeface="Montserrat"/>
              </a:rPr>
              <a:t>Estadounidenses</a:t>
            </a:r>
            <a:r>
              <a:rPr lang="en-US" sz="2200" dirty="0">
                <a:solidFill>
                  <a:schemeClr val="dk1"/>
                </a:solidFill>
                <a:latin typeface="Montserrat"/>
                <a:ea typeface="Montserrat"/>
                <a:cs typeface="Montserrat"/>
                <a:sym typeface="Montserrat"/>
              </a:rPr>
              <a:t> con </a:t>
            </a:r>
            <a:r>
              <a:rPr lang="en-US" sz="2200" dirty="0" err="1">
                <a:solidFill>
                  <a:schemeClr val="dk1"/>
                </a:solidFill>
                <a:latin typeface="Montserrat"/>
                <a:ea typeface="Montserrat"/>
                <a:cs typeface="Montserrat"/>
                <a:sym typeface="Montserrat"/>
              </a:rPr>
              <a:t>Discapacidad</a:t>
            </a:r>
            <a:r>
              <a:rPr lang="en-US" sz="2200" dirty="0">
                <a:solidFill>
                  <a:schemeClr val="dk1"/>
                </a:solidFill>
                <a:latin typeface="Montserrat"/>
                <a:ea typeface="Montserrat"/>
                <a:cs typeface="Montserrat"/>
                <a:sym typeface="Montserrat"/>
              </a:rPr>
              <a:t>.</a:t>
            </a:r>
            <a:br>
              <a:rPr lang="en-US" sz="2400" dirty="0">
                <a:solidFill>
                  <a:schemeClr val="dk1"/>
                </a:solidFill>
                <a:latin typeface="Montserrat"/>
                <a:ea typeface="Montserrat"/>
                <a:cs typeface="Montserrat"/>
                <a:sym typeface="Montserrat"/>
              </a:rPr>
            </a:br>
            <a:endParaRPr sz="2400" dirty="0">
              <a:solidFill>
                <a:schemeClr val="dk1"/>
              </a:solidFill>
              <a:latin typeface="Montserrat"/>
              <a:ea typeface="Montserrat"/>
              <a:cs typeface="Montserrat"/>
              <a:sym typeface="Montserrat"/>
            </a:endParaRPr>
          </a:p>
          <a:p>
            <a:pPr marL="342900" marR="0" lvl="1" indent="-38100" algn="l" rtl="0">
              <a:lnSpc>
                <a:spcPct val="100000"/>
              </a:lnSpc>
              <a:spcBef>
                <a:spcPts val="640"/>
              </a:spcBef>
              <a:spcAft>
                <a:spcPts val="0"/>
              </a:spcAft>
              <a:buClr>
                <a:srgbClr val="000000"/>
              </a:buClr>
              <a:buSzPts val="1600"/>
              <a:buFont typeface="Noto Sans Symbols"/>
              <a:buNone/>
            </a:pPr>
            <a:endParaRPr sz="1600" i="0" u="none" strike="noStrike" cap="none" dirty="0">
              <a:solidFill>
                <a:schemeClr val="dk1"/>
              </a:solidFill>
              <a:latin typeface="Montserrat"/>
              <a:ea typeface="Montserrat"/>
              <a:cs typeface="Montserrat"/>
              <a:sym typeface="Montserrat"/>
            </a:endParaRPr>
          </a:p>
          <a:p>
            <a:pPr marL="342900" marR="0" lvl="1" indent="-38100" algn="l" rtl="0">
              <a:lnSpc>
                <a:spcPct val="100000"/>
              </a:lnSpc>
              <a:spcBef>
                <a:spcPts val="640"/>
              </a:spcBef>
              <a:spcAft>
                <a:spcPts val="0"/>
              </a:spcAft>
              <a:buClr>
                <a:srgbClr val="000000"/>
              </a:buClr>
              <a:buSzPts val="1600"/>
              <a:buFont typeface="Noto Sans Symbols"/>
              <a:buNone/>
            </a:pPr>
            <a:endParaRPr sz="1600" i="0" u="none" strike="noStrike" cap="none" dirty="0">
              <a:solidFill>
                <a:schemeClr val="dk1"/>
              </a:solidFill>
              <a:latin typeface="Montserrat"/>
              <a:ea typeface="Montserrat"/>
              <a:cs typeface="Montserrat"/>
              <a:sym typeface="Montserrat"/>
            </a:endParaRPr>
          </a:p>
        </p:txBody>
      </p:sp>
      <p:pic>
        <p:nvPicPr>
          <p:cNvPr id="408" name="Google Shape;408;p57" descr="This energetic young man with Down Syndrome is framed in the cooly lit hallway of his Long Beach high school. &#10;" title="Long Beach 6"/>
          <p:cNvPicPr preferRelativeResize="0"/>
          <p:nvPr/>
        </p:nvPicPr>
        <p:blipFill>
          <a:blip r:embed="rId3">
            <a:alphaModFix/>
          </a:blip>
          <a:stretch>
            <a:fillRect/>
          </a:stretch>
        </p:blipFill>
        <p:spPr>
          <a:xfrm>
            <a:off x="7361175" y="1787425"/>
            <a:ext cx="4626375" cy="3204450"/>
          </a:xfrm>
          <a:prstGeom prst="rect">
            <a:avLst/>
          </a:prstGeom>
          <a:noFill/>
          <a:ln>
            <a:noFill/>
          </a:ln>
        </p:spPr>
      </p:pic>
      <p:sp>
        <p:nvSpPr>
          <p:cNvPr id="2" name="Title 1">
            <a:extLst>
              <a:ext uri="{FF2B5EF4-FFF2-40B4-BE49-F238E27FC236}">
                <a16:creationId xmlns:a16="http://schemas.microsoft.com/office/drawing/2014/main" id="{FAF79E76-BE6C-4F2F-8003-B9C82AD93EA1}"/>
              </a:ext>
            </a:extLst>
          </p:cNvPr>
          <p:cNvSpPr>
            <a:spLocks noGrp="1"/>
          </p:cNvSpPr>
          <p:nvPr>
            <p:ph type="title"/>
          </p:nvPr>
        </p:nvSpPr>
        <p:spPr/>
        <p:txBody>
          <a:bodyPr/>
          <a:lstStyle/>
          <a:p>
            <a:pPr algn="r"/>
            <a:r>
              <a:rPr lang="en-US" sz="3600" b="1" dirty="0">
                <a:solidFill>
                  <a:schemeClr val="bg1"/>
                </a:solidFill>
                <a:latin typeface="Montserrat" panose="020B0604020202020204" charset="0"/>
              </a:rPr>
              <a:t>Tip #9</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8"/>
          <p:cNvSpPr txBox="1">
            <a:spLocks noGrp="1"/>
          </p:cNvSpPr>
          <p:nvPr>
            <p:ph type="body" idx="1"/>
          </p:nvPr>
        </p:nvSpPr>
        <p:spPr>
          <a:xfrm>
            <a:off x="144250" y="1353650"/>
            <a:ext cx="5547300" cy="5240100"/>
          </a:xfrm>
          <a:prstGeom prst="rect">
            <a:avLst/>
          </a:prstGeom>
          <a:noFill/>
          <a:ln>
            <a:noFill/>
          </a:ln>
        </p:spPr>
        <p:txBody>
          <a:bodyPr spcFirstLastPara="1" wrap="square" lIns="91400" tIns="91400" rIns="91400" bIns="91400" anchor="t" anchorCtr="0">
            <a:noAutofit/>
          </a:bodyPr>
          <a:lstStyle/>
          <a:p>
            <a:pPr marL="457200" marR="0" lvl="0" indent="-368300" algn="l" rtl="0">
              <a:lnSpc>
                <a:spcPct val="100000"/>
              </a:lnSpc>
              <a:spcBef>
                <a:spcPts val="640"/>
              </a:spcBef>
              <a:spcAft>
                <a:spcPts val="0"/>
              </a:spcAft>
              <a:buSzPts val="2200"/>
              <a:buFont typeface="Montserrat"/>
              <a:buAutoNum type="arabicPeriod" startAt="10"/>
            </a:pPr>
            <a:r>
              <a:rPr lang="en-US" sz="2200" b="1">
                <a:latin typeface="Montserrat"/>
                <a:ea typeface="Montserrat"/>
                <a:cs typeface="Montserrat"/>
                <a:sym typeface="Montserrat"/>
              </a:rPr>
              <a:t>Reconoce los retos de tu hija o hijo y celebra todos sus logros</a:t>
            </a:r>
            <a:endParaRPr sz="2200" b="1">
              <a:latin typeface="Montserrat"/>
              <a:ea typeface="Montserrat"/>
              <a:cs typeface="Montserrat"/>
              <a:sym typeface="Montserrat"/>
            </a:endParaRPr>
          </a:p>
          <a:p>
            <a:pPr marL="914400" marR="0" lvl="0" indent="-368300" algn="l" rtl="0">
              <a:lnSpc>
                <a:spcPct val="100000"/>
              </a:lnSpc>
              <a:spcBef>
                <a:spcPts val="0"/>
              </a:spcBef>
              <a:spcAft>
                <a:spcPts val="0"/>
              </a:spcAft>
              <a:buSzPts val="2200"/>
              <a:buFont typeface="Montserrat"/>
              <a:buChar char="❖"/>
            </a:pPr>
            <a:r>
              <a:rPr lang="en-US" sz="2200">
                <a:latin typeface="Montserrat"/>
                <a:ea typeface="Montserrat"/>
                <a:cs typeface="Montserrat"/>
                <a:sym typeface="Montserrat"/>
              </a:rPr>
              <a:t>Reconoce los desafíos pero no como barreras, sino más bien como oportunidades de cambios y creatividad.</a:t>
            </a:r>
            <a:endParaRPr sz="2200">
              <a:latin typeface="Montserrat"/>
              <a:ea typeface="Montserrat"/>
              <a:cs typeface="Montserrat"/>
              <a:sym typeface="Montserrat"/>
            </a:endParaRPr>
          </a:p>
          <a:p>
            <a:pPr marL="914400" marR="0" lvl="0" indent="-368300" algn="l" rtl="0">
              <a:lnSpc>
                <a:spcPct val="100000"/>
              </a:lnSpc>
              <a:spcBef>
                <a:spcPts val="0"/>
              </a:spcBef>
              <a:spcAft>
                <a:spcPts val="0"/>
              </a:spcAft>
              <a:buSzPts val="2200"/>
              <a:buFont typeface="Montserrat"/>
              <a:buChar char="❖"/>
            </a:pPr>
            <a:r>
              <a:rPr lang="en-US" sz="2200">
                <a:latin typeface="Montserrat"/>
                <a:ea typeface="Montserrat"/>
                <a:cs typeface="Montserrat"/>
                <a:sym typeface="Montserrat"/>
              </a:rPr>
              <a:t>Trabaja con un equipo de apoyo para encontrar soluciones y eliminar las barreras que limitan o excluyen la plena participación de tu hija o hijo en su comunidad escolar y familiar.</a:t>
            </a:r>
            <a:endParaRPr sz="2200">
              <a:latin typeface="Montserrat"/>
              <a:ea typeface="Montserrat"/>
              <a:cs typeface="Montserrat"/>
              <a:sym typeface="Montserrat"/>
            </a:endParaRPr>
          </a:p>
          <a:p>
            <a:pPr marL="914400" marR="0" lvl="0" indent="-368300" algn="l" rtl="0">
              <a:lnSpc>
                <a:spcPct val="100000"/>
              </a:lnSpc>
              <a:spcBef>
                <a:spcPts val="0"/>
              </a:spcBef>
              <a:spcAft>
                <a:spcPts val="0"/>
              </a:spcAft>
              <a:buSzPts val="2200"/>
              <a:buFont typeface="Montserrat"/>
              <a:buChar char="❖"/>
            </a:pPr>
            <a:r>
              <a:rPr lang="en-US" sz="2200">
                <a:solidFill>
                  <a:schemeClr val="dk1"/>
                </a:solidFill>
                <a:latin typeface="Montserrat"/>
                <a:ea typeface="Montserrat"/>
                <a:cs typeface="Montserrat"/>
                <a:sym typeface="Montserrat"/>
              </a:rPr>
              <a:t>Cada logro es un avance, un paso 'pa' delante'.</a:t>
            </a:r>
            <a:endParaRPr sz="2200" i="0" u="none" strike="noStrike" cap="none">
              <a:solidFill>
                <a:schemeClr val="dk1"/>
              </a:solidFill>
              <a:latin typeface="Montserrat"/>
              <a:ea typeface="Montserrat"/>
              <a:cs typeface="Montserrat"/>
              <a:sym typeface="Montserrat"/>
            </a:endParaRPr>
          </a:p>
        </p:txBody>
      </p:sp>
      <p:pic>
        <p:nvPicPr>
          <p:cNvPr id="416" name="Google Shape;416;p58" descr="These Long Beach high school students sit down with their job coach to talk about applying for summer jobs in the community. &#10;" title="Long Beach 7"/>
          <p:cNvPicPr preferRelativeResize="0"/>
          <p:nvPr/>
        </p:nvPicPr>
        <p:blipFill>
          <a:blip r:embed="rId3">
            <a:alphaModFix/>
          </a:blip>
          <a:stretch>
            <a:fillRect/>
          </a:stretch>
        </p:blipFill>
        <p:spPr>
          <a:xfrm>
            <a:off x="6211475" y="2065975"/>
            <a:ext cx="5640999" cy="3760650"/>
          </a:xfrm>
          <a:prstGeom prst="rect">
            <a:avLst/>
          </a:prstGeom>
          <a:noFill/>
          <a:ln>
            <a:noFill/>
          </a:ln>
        </p:spPr>
      </p:pic>
      <p:sp>
        <p:nvSpPr>
          <p:cNvPr id="2" name="Title 1">
            <a:extLst>
              <a:ext uri="{FF2B5EF4-FFF2-40B4-BE49-F238E27FC236}">
                <a16:creationId xmlns:a16="http://schemas.microsoft.com/office/drawing/2014/main" id="{7134FEC3-BF92-4B97-BD85-1772CD8197A5}"/>
              </a:ext>
            </a:extLst>
          </p:cNvPr>
          <p:cNvSpPr>
            <a:spLocks noGrp="1"/>
          </p:cNvSpPr>
          <p:nvPr>
            <p:ph type="title"/>
          </p:nvPr>
        </p:nvSpPr>
        <p:spPr/>
        <p:txBody>
          <a:bodyPr/>
          <a:lstStyle/>
          <a:p>
            <a:pPr algn="r"/>
            <a:r>
              <a:rPr lang="en-US" sz="3600" b="1" dirty="0">
                <a:solidFill>
                  <a:schemeClr val="bg1"/>
                </a:solidFill>
                <a:latin typeface="Montserrat" panose="020B0604020202020204" charset="0"/>
              </a:rPr>
              <a:t>Tip #10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3" name="Google Shape;423;p59"/>
          <p:cNvSpPr txBox="1"/>
          <p:nvPr/>
        </p:nvSpPr>
        <p:spPr>
          <a:xfrm>
            <a:off x="266400" y="1273900"/>
            <a:ext cx="11659200" cy="4742400"/>
          </a:xfrm>
          <a:prstGeom prst="rect">
            <a:avLst/>
          </a:prstGeom>
          <a:noFill/>
          <a:ln>
            <a:noFill/>
          </a:ln>
        </p:spPr>
        <p:txBody>
          <a:bodyPr spcFirstLastPara="1" wrap="square" lIns="91250" tIns="45600" rIns="91250" bIns="45600" anchor="t" anchorCtr="0">
            <a:noAutofit/>
          </a:bodyPr>
          <a:lstStyle/>
          <a:p>
            <a:pPr marL="0" lvl="0" indent="0" rtl="0">
              <a:lnSpc>
                <a:spcPct val="115000"/>
              </a:lnSpc>
              <a:spcBef>
                <a:spcPts val="0"/>
              </a:spcBef>
              <a:spcAft>
                <a:spcPts val="0"/>
              </a:spcAft>
              <a:buClr>
                <a:schemeClr val="dk1"/>
              </a:buClr>
              <a:buSzPts val="1100"/>
              <a:buFont typeface="Arial"/>
              <a:buNone/>
            </a:pP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National Rehabilitation Information Center -</a:t>
            </a:r>
            <a:r>
              <a:rPr lang="en-US" b="1">
                <a:solidFill>
                  <a:schemeClr val="dk1"/>
                </a:solidFill>
                <a:uFill>
                  <a:noFill/>
                </a:uFill>
                <a:latin typeface="Montserrat"/>
                <a:ea typeface="Montserrat"/>
                <a:cs typeface="Montserrat"/>
                <a:sym typeface="Montserrat"/>
                <a:hlinkClick r:id="rId3"/>
              </a:rPr>
              <a:t> </a:t>
            </a:r>
            <a:r>
              <a:rPr lang="en-US" b="1" u="sng">
                <a:solidFill>
                  <a:schemeClr val="hlink"/>
                </a:solidFill>
                <a:latin typeface="Montserrat"/>
                <a:ea typeface="Montserrat"/>
                <a:cs typeface="Montserrat"/>
                <a:sym typeface="Montserrat"/>
                <a:hlinkClick r:id="rId3"/>
              </a:rPr>
              <a:t>https://www.naric.com/?q=en/content/spanish-language-resources</a:t>
            </a:r>
            <a:endParaRPr b="1" u="sng">
              <a:solidFill>
                <a:schemeClr val="hlink"/>
              </a:solidFill>
              <a:latin typeface="Montserrat"/>
              <a:ea typeface="Montserrat"/>
              <a:cs typeface="Montserrat"/>
              <a:sym typeface="Montserrat"/>
              <a:hlinkClick r:id="rId3"/>
            </a:endParaRPr>
          </a:p>
          <a:p>
            <a:pPr marL="0" lvl="0" indent="0" rtl="0">
              <a:lnSpc>
                <a:spcPct val="115000"/>
              </a:lnSpc>
              <a:spcBef>
                <a:spcPts val="0"/>
              </a:spcBef>
              <a:spcAft>
                <a:spcPts val="0"/>
              </a:spcAft>
              <a:buClr>
                <a:schemeClr val="dk1"/>
              </a:buClr>
              <a:buSzPts val="1100"/>
              <a:buFont typeface="Arial"/>
              <a:buNone/>
            </a:pP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Learning Disabilities online</a:t>
            </a:r>
            <a:r>
              <a:rPr lang="en-US" b="1">
                <a:solidFill>
                  <a:schemeClr val="dk1"/>
                </a:solidFill>
                <a:uFill>
                  <a:noFill/>
                </a:uFill>
                <a:latin typeface="Montserrat"/>
                <a:ea typeface="Montserrat"/>
                <a:cs typeface="Montserrat"/>
                <a:sym typeface="Montserrat"/>
                <a:hlinkClick r:id="rId4"/>
              </a:rPr>
              <a:t> </a:t>
            </a:r>
            <a:r>
              <a:rPr lang="en-US" b="1" u="sng">
                <a:solidFill>
                  <a:schemeClr val="hlink"/>
                </a:solidFill>
                <a:latin typeface="Montserrat"/>
                <a:ea typeface="Montserrat"/>
                <a:cs typeface="Montserrat"/>
                <a:sym typeface="Montserrat"/>
                <a:hlinkClick r:id="rId4"/>
              </a:rPr>
              <a:t>http://www.ldonline.org/espanol?lang=en</a:t>
            </a:r>
            <a:endParaRPr b="1" u="sng">
              <a:solidFill>
                <a:schemeClr val="hlink"/>
              </a:solidFill>
              <a:latin typeface="Montserrat"/>
              <a:ea typeface="Montserrat"/>
              <a:cs typeface="Montserrat"/>
              <a:sym typeface="Montserrat"/>
              <a:hlinkClick r:id="rId4"/>
            </a:endParaRPr>
          </a:p>
          <a:p>
            <a:pPr marL="0" lvl="0" indent="0" rtl="0">
              <a:lnSpc>
                <a:spcPct val="115000"/>
              </a:lnSpc>
              <a:spcBef>
                <a:spcPts val="0"/>
              </a:spcBef>
              <a:spcAft>
                <a:spcPts val="0"/>
              </a:spcAft>
              <a:buClr>
                <a:schemeClr val="dk1"/>
              </a:buClr>
              <a:buSzPts val="1100"/>
              <a:buFont typeface="Arial"/>
              <a:buNone/>
            </a:pP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Web Accessibility and Disability Resources in Spanish -</a:t>
            </a:r>
            <a:r>
              <a:rPr lang="en-US" b="1">
                <a:solidFill>
                  <a:schemeClr val="dk1"/>
                </a:solidFill>
                <a:uFill>
                  <a:noFill/>
                </a:uFill>
                <a:latin typeface="Montserrat"/>
                <a:ea typeface="Montserrat"/>
                <a:cs typeface="Montserrat"/>
                <a:sym typeface="Montserrat"/>
                <a:hlinkClick r:id="rId5"/>
              </a:rPr>
              <a:t> </a:t>
            </a:r>
            <a:r>
              <a:rPr lang="en-US" b="1" u="sng">
                <a:solidFill>
                  <a:schemeClr val="hlink"/>
                </a:solidFill>
                <a:latin typeface="Montserrat"/>
                <a:ea typeface="Montserrat"/>
                <a:cs typeface="Montserrat"/>
                <a:sym typeface="Montserrat"/>
                <a:hlinkClick r:id="rId5"/>
              </a:rPr>
              <a:t>http://www.icdri.org/hispanic/Hispanic.htm</a:t>
            </a:r>
            <a:endParaRPr b="1" u="sng">
              <a:solidFill>
                <a:schemeClr val="hlink"/>
              </a:solidFill>
              <a:latin typeface="Montserrat"/>
              <a:ea typeface="Montserrat"/>
              <a:cs typeface="Montserrat"/>
              <a:sym typeface="Montserrat"/>
              <a:hlinkClick r:id="rId5"/>
            </a:endParaRPr>
          </a:p>
          <a:p>
            <a:pPr marL="0" lvl="0" indent="0" rtl="0">
              <a:lnSpc>
                <a:spcPct val="115000"/>
              </a:lnSpc>
              <a:spcBef>
                <a:spcPts val="0"/>
              </a:spcBef>
              <a:spcAft>
                <a:spcPts val="0"/>
              </a:spcAft>
              <a:buClr>
                <a:schemeClr val="dk1"/>
              </a:buClr>
              <a:buSzPts val="1100"/>
              <a:buFont typeface="Arial"/>
              <a:buNone/>
            </a:pP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Pacer Center Spanish Resources</a:t>
            </a:r>
            <a:r>
              <a:rPr lang="en-US" b="1">
                <a:solidFill>
                  <a:schemeClr val="dk1"/>
                </a:solidFill>
                <a:uFill>
                  <a:noFill/>
                </a:uFill>
                <a:latin typeface="Montserrat"/>
                <a:ea typeface="Montserrat"/>
                <a:cs typeface="Montserrat"/>
                <a:sym typeface="Montserrat"/>
                <a:hlinkClick r:id="rId6"/>
              </a:rPr>
              <a:t> </a:t>
            </a:r>
            <a:r>
              <a:rPr lang="en-US" b="1" u="sng">
                <a:solidFill>
                  <a:schemeClr val="hlink"/>
                </a:solidFill>
                <a:latin typeface="Montserrat"/>
                <a:ea typeface="Montserrat"/>
                <a:cs typeface="Montserrat"/>
                <a:sym typeface="Montserrat"/>
                <a:hlinkClick r:id="rId6"/>
              </a:rPr>
              <a:t>http://www.pacer.org/publications/spanish.asp</a:t>
            </a:r>
            <a:endParaRPr b="1" u="sng">
              <a:solidFill>
                <a:schemeClr val="hlink"/>
              </a:solidFill>
              <a:latin typeface="Montserrat"/>
              <a:ea typeface="Montserrat"/>
              <a:cs typeface="Montserrat"/>
              <a:sym typeface="Montserrat"/>
              <a:hlinkClick r:id="rId6"/>
            </a:endParaRPr>
          </a:p>
          <a:p>
            <a:pPr marL="0" lvl="0" indent="0" rtl="0">
              <a:lnSpc>
                <a:spcPct val="115000"/>
              </a:lnSpc>
              <a:spcBef>
                <a:spcPts val="0"/>
              </a:spcBef>
              <a:spcAft>
                <a:spcPts val="0"/>
              </a:spcAft>
              <a:buClr>
                <a:schemeClr val="dk1"/>
              </a:buClr>
              <a:buSzPts val="1100"/>
              <a:buFont typeface="Arial"/>
              <a:buNone/>
            </a:pP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Colorin Colorado -</a:t>
            </a:r>
            <a:r>
              <a:rPr lang="en-US" b="1">
                <a:solidFill>
                  <a:schemeClr val="dk1"/>
                </a:solidFill>
                <a:uFill>
                  <a:noFill/>
                </a:uFill>
                <a:latin typeface="Montserrat"/>
                <a:ea typeface="Montserrat"/>
                <a:cs typeface="Montserrat"/>
                <a:sym typeface="Montserrat"/>
                <a:hlinkClick r:id="rId7"/>
              </a:rPr>
              <a:t> </a:t>
            </a:r>
            <a:r>
              <a:rPr lang="en-US" b="1" u="sng">
                <a:solidFill>
                  <a:schemeClr val="hlink"/>
                </a:solidFill>
                <a:latin typeface="Montserrat"/>
                <a:ea typeface="Montserrat"/>
                <a:cs typeface="Montserrat"/>
                <a:sym typeface="Montserrat"/>
                <a:hlinkClick r:id="rId7"/>
              </a:rPr>
              <a:t>http://www.colorincolorado.org/</a:t>
            </a:r>
            <a:endParaRPr b="1" u="sng">
              <a:solidFill>
                <a:schemeClr val="hlink"/>
              </a:solidFill>
              <a:latin typeface="Montserrat"/>
              <a:ea typeface="Montserrat"/>
              <a:cs typeface="Montserrat"/>
              <a:sym typeface="Montserrat"/>
              <a:hlinkClick r:id="rId7"/>
            </a:endParaRPr>
          </a:p>
          <a:p>
            <a:pPr marL="0" lvl="0" indent="0" rtl="0">
              <a:lnSpc>
                <a:spcPct val="90000"/>
              </a:lnSpc>
              <a:spcBef>
                <a:spcPts val="500"/>
              </a:spcBef>
              <a:spcAft>
                <a:spcPts val="0"/>
              </a:spcAft>
              <a:buClr>
                <a:schemeClr val="dk1"/>
              </a:buClr>
              <a:buSzPts val="1100"/>
              <a:buFont typeface="Arial"/>
              <a:buNone/>
            </a:pP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Understood.org -</a:t>
            </a:r>
            <a:r>
              <a:rPr lang="en-US" b="1">
                <a:solidFill>
                  <a:schemeClr val="dk1"/>
                </a:solidFill>
                <a:uFill>
                  <a:noFill/>
                </a:uFill>
                <a:latin typeface="Montserrat"/>
                <a:ea typeface="Montserrat"/>
                <a:cs typeface="Montserrat"/>
                <a:sym typeface="Montserrat"/>
                <a:hlinkClick r:id="rId8"/>
              </a:rPr>
              <a:t> </a:t>
            </a:r>
            <a:r>
              <a:rPr lang="en-US" b="1" u="sng">
                <a:solidFill>
                  <a:schemeClr val="hlink"/>
                </a:solidFill>
                <a:highlight>
                  <a:srgbClr val="FFFFFF"/>
                </a:highlight>
                <a:latin typeface="Montserrat"/>
                <a:ea typeface="Montserrat"/>
                <a:cs typeface="Montserrat"/>
                <a:sym typeface="Montserrat"/>
                <a:hlinkClick r:id="rId8"/>
              </a:rPr>
              <a:t>https://www.understood.org/es-mx</a:t>
            </a:r>
            <a:endParaRPr b="1" u="sng">
              <a:solidFill>
                <a:schemeClr val="hlink"/>
              </a:solidFill>
              <a:highlight>
                <a:srgbClr val="FFFFFF"/>
              </a:highlight>
              <a:latin typeface="Montserrat"/>
              <a:ea typeface="Montserrat"/>
              <a:cs typeface="Montserrat"/>
              <a:sym typeface="Montserrat"/>
              <a:hlinkClick r:id="rId8"/>
            </a:endParaRPr>
          </a:p>
          <a:p>
            <a:pPr marL="0" lvl="0" indent="0" rtl="0">
              <a:lnSpc>
                <a:spcPct val="90000"/>
              </a:lnSpc>
              <a:spcBef>
                <a:spcPts val="500"/>
              </a:spcBef>
              <a:spcAft>
                <a:spcPts val="0"/>
              </a:spcAft>
              <a:buClr>
                <a:schemeClr val="dk1"/>
              </a:buClr>
              <a:buSzPts val="1100"/>
              <a:buFont typeface="Arial"/>
              <a:buNone/>
            </a:pP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Recursos para personas con discapacidades -</a:t>
            </a:r>
            <a:r>
              <a:rPr lang="en-US" b="1">
                <a:solidFill>
                  <a:schemeClr val="dk1"/>
                </a:solidFill>
                <a:uFill>
                  <a:noFill/>
                </a:uFill>
                <a:latin typeface="Montserrat"/>
                <a:ea typeface="Montserrat"/>
                <a:cs typeface="Montserrat"/>
                <a:sym typeface="Montserrat"/>
                <a:hlinkClick r:id="rId9"/>
              </a:rPr>
              <a:t> </a:t>
            </a:r>
            <a:r>
              <a:rPr lang="en-US" b="1" u="sng">
                <a:solidFill>
                  <a:schemeClr val="hlink"/>
                </a:solidFill>
                <a:highlight>
                  <a:srgbClr val="FFFFFF"/>
                </a:highlight>
                <a:latin typeface="Montserrat"/>
                <a:ea typeface="Montserrat"/>
                <a:cs typeface="Montserrat"/>
                <a:sym typeface="Montserrat"/>
                <a:hlinkClick r:id="rId9"/>
              </a:rPr>
              <a:t>https://www.benefits.gov/es/newsroom/news-and-updates/article/238</a:t>
            </a:r>
            <a:endParaRPr b="1" u="sng">
              <a:solidFill>
                <a:schemeClr val="hlink"/>
              </a:solidFill>
              <a:highlight>
                <a:srgbClr val="FFFFFF"/>
              </a:highlight>
              <a:latin typeface="Montserrat"/>
              <a:ea typeface="Montserrat"/>
              <a:cs typeface="Montserrat"/>
              <a:sym typeface="Montserrat"/>
              <a:hlinkClick r:id="rId9"/>
            </a:endParaRPr>
          </a:p>
          <a:p>
            <a:pPr marL="0" lvl="0" indent="0" rtl="0">
              <a:lnSpc>
                <a:spcPct val="90000"/>
              </a:lnSpc>
              <a:spcBef>
                <a:spcPts val="500"/>
              </a:spcBef>
              <a:spcAft>
                <a:spcPts val="0"/>
              </a:spcAft>
              <a:buClr>
                <a:schemeClr val="dk1"/>
              </a:buClr>
              <a:buSzPts val="1100"/>
              <a:buFont typeface="Arial"/>
              <a:buNone/>
            </a:pP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Discapnet El Portal de las Personas con Discapacidad -</a:t>
            </a:r>
            <a:r>
              <a:rPr lang="en-US" b="1">
                <a:solidFill>
                  <a:schemeClr val="dk1"/>
                </a:solidFill>
                <a:uFill>
                  <a:noFill/>
                </a:uFill>
                <a:latin typeface="Montserrat"/>
                <a:ea typeface="Montserrat"/>
                <a:cs typeface="Montserrat"/>
                <a:sym typeface="Montserrat"/>
                <a:hlinkClick r:id="rId10"/>
              </a:rPr>
              <a:t> </a:t>
            </a:r>
            <a:r>
              <a:rPr lang="en-US" b="1" u="sng">
                <a:solidFill>
                  <a:schemeClr val="hlink"/>
                </a:solidFill>
                <a:latin typeface="Montserrat"/>
                <a:ea typeface="Montserrat"/>
                <a:cs typeface="Montserrat"/>
                <a:sym typeface="Montserrat"/>
                <a:hlinkClick r:id="rId10"/>
              </a:rPr>
              <a:t>https://www.discapnet.es/</a:t>
            </a:r>
            <a:endParaRPr b="1" u="sng">
              <a:solidFill>
                <a:schemeClr val="hlink"/>
              </a:solidFill>
              <a:latin typeface="Montserrat"/>
              <a:ea typeface="Montserrat"/>
              <a:cs typeface="Montserrat"/>
              <a:sym typeface="Montserrat"/>
              <a:hlinkClick r:id="rId10"/>
            </a:endParaRPr>
          </a:p>
          <a:p>
            <a:pPr marL="0" lvl="0" indent="0" rtl="0">
              <a:lnSpc>
                <a:spcPct val="90000"/>
              </a:lnSpc>
              <a:spcBef>
                <a:spcPts val="500"/>
              </a:spcBef>
              <a:spcAft>
                <a:spcPts val="0"/>
              </a:spcAft>
              <a:buClr>
                <a:schemeClr val="dk1"/>
              </a:buClr>
              <a:buSzPts val="1100"/>
              <a:buFont typeface="Arial"/>
              <a:buNone/>
            </a:pP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ADA Guide Spanish -</a:t>
            </a:r>
            <a:r>
              <a:rPr lang="en-US" b="1">
                <a:solidFill>
                  <a:schemeClr val="dk1"/>
                </a:solidFill>
                <a:uFill>
                  <a:noFill/>
                </a:uFill>
                <a:latin typeface="Montserrat"/>
                <a:ea typeface="Montserrat"/>
                <a:cs typeface="Montserrat"/>
                <a:sym typeface="Montserrat"/>
                <a:hlinkClick r:id="rId11"/>
              </a:rPr>
              <a:t> </a:t>
            </a:r>
            <a:r>
              <a:rPr lang="en-US" b="1" u="sng">
                <a:solidFill>
                  <a:schemeClr val="hlink"/>
                </a:solidFill>
                <a:highlight>
                  <a:srgbClr val="FFFFFF"/>
                </a:highlight>
                <a:latin typeface="Montserrat"/>
                <a:ea typeface="Montserrat"/>
                <a:cs typeface="Montserrat"/>
                <a:sym typeface="Montserrat"/>
                <a:hlinkClick r:id="rId11"/>
              </a:rPr>
              <a:t>https://www.ada.gov/cguide_spanish.htm</a:t>
            </a:r>
            <a:endParaRPr b="1" u="sng">
              <a:solidFill>
                <a:schemeClr val="hlink"/>
              </a:solidFill>
              <a:highlight>
                <a:srgbClr val="FFFFFF"/>
              </a:highlight>
              <a:latin typeface="Montserrat"/>
              <a:ea typeface="Montserrat"/>
              <a:cs typeface="Montserrat"/>
              <a:sym typeface="Montserrat"/>
              <a:hlinkClick r:id="rId11"/>
            </a:endParaRPr>
          </a:p>
          <a:p>
            <a:pPr marL="0" lvl="0" indent="0" rtl="0">
              <a:lnSpc>
                <a:spcPct val="90000"/>
              </a:lnSpc>
              <a:spcBef>
                <a:spcPts val="500"/>
              </a:spcBef>
              <a:spcAft>
                <a:spcPts val="0"/>
              </a:spcAft>
              <a:buClr>
                <a:schemeClr val="dk1"/>
              </a:buClr>
              <a:buSzPts val="1100"/>
              <a:buFont typeface="Arial"/>
              <a:buNone/>
            </a:pP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Servicio de Información sobre Discapacidad -</a:t>
            </a:r>
            <a:r>
              <a:rPr lang="en-US" b="1">
                <a:solidFill>
                  <a:schemeClr val="dk1"/>
                </a:solidFill>
                <a:uFill>
                  <a:noFill/>
                </a:uFill>
                <a:latin typeface="Montserrat"/>
                <a:ea typeface="Montserrat"/>
                <a:cs typeface="Montserrat"/>
                <a:sym typeface="Montserrat"/>
                <a:hlinkClick r:id="rId12"/>
              </a:rPr>
              <a:t> </a:t>
            </a:r>
            <a:r>
              <a:rPr lang="en-US" b="1" u="sng">
                <a:solidFill>
                  <a:schemeClr val="hlink"/>
                </a:solidFill>
                <a:highlight>
                  <a:srgbClr val="FFFFFF"/>
                </a:highlight>
                <a:latin typeface="Montserrat"/>
                <a:ea typeface="Montserrat"/>
                <a:cs typeface="Montserrat"/>
                <a:sym typeface="Montserrat"/>
                <a:hlinkClick r:id="rId12"/>
              </a:rPr>
              <a:t>http://sid.usal.es/default.aspx</a:t>
            </a:r>
            <a:endParaRPr b="1" u="sng">
              <a:solidFill>
                <a:schemeClr val="hlink"/>
              </a:solidFill>
              <a:highlight>
                <a:srgbClr val="FFFFFF"/>
              </a:highlight>
              <a:latin typeface="Montserrat"/>
              <a:ea typeface="Montserrat"/>
              <a:cs typeface="Montserrat"/>
              <a:sym typeface="Montserrat"/>
              <a:hlinkClick r:id="rId12"/>
            </a:endParaRPr>
          </a:p>
          <a:p>
            <a:pPr marL="0" lvl="0" indent="0" rtl="0">
              <a:lnSpc>
                <a:spcPct val="90000"/>
              </a:lnSpc>
              <a:spcBef>
                <a:spcPts val="500"/>
              </a:spcBef>
              <a:spcAft>
                <a:spcPts val="0"/>
              </a:spcAft>
              <a:buClr>
                <a:schemeClr val="dk1"/>
              </a:buClr>
              <a:buSzPts val="1100"/>
              <a:buFont typeface="Arial"/>
              <a:buNone/>
            </a:pP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FESOCE Federación Española de Sordoceguera -</a:t>
            </a:r>
            <a:r>
              <a:rPr lang="en-US" b="1">
                <a:solidFill>
                  <a:schemeClr val="dk1"/>
                </a:solidFill>
                <a:uFill>
                  <a:noFill/>
                </a:uFill>
                <a:latin typeface="Montserrat"/>
                <a:ea typeface="Montserrat"/>
                <a:cs typeface="Montserrat"/>
                <a:sym typeface="Montserrat"/>
                <a:hlinkClick r:id="rId13"/>
              </a:rPr>
              <a:t> </a:t>
            </a:r>
            <a:r>
              <a:rPr lang="en-US" b="1" u="sng">
                <a:solidFill>
                  <a:schemeClr val="hlink"/>
                </a:solidFill>
                <a:latin typeface="Montserrat"/>
                <a:ea typeface="Montserrat"/>
                <a:cs typeface="Montserrat"/>
                <a:sym typeface="Montserrat"/>
                <a:hlinkClick r:id="rId13"/>
              </a:rPr>
              <a:t>https://fesoce.org/</a:t>
            </a:r>
            <a:endParaRPr b="1" u="sng">
              <a:solidFill>
                <a:schemeClr val="hlink"/>
              </a:solidFill>
              <a:latin typeface="Montserrat"/>
              <a:ea typeface="Montserrat"/>
              <a:cs typeface="Montserrat"/>
              <a:sym typeface="Montserrat"/>
              <a:hlinkClick r:id="rId13"/>
            </a:endParaRPr>
          </a:p>
          <a:p>
            <a:pPr marL="0" lvl="0" indent="0" rtl="0">
              <a:lnSpc>
                <a:spcPct val="90000"/>
              </a:lnSpc>
              <a:spcBef>
                <a:spcPts val="500"/>
              </a:spcBef>
              <a:spcAft>
                <a:spcPts val="0"/>
              </a:spcAft>
              <a:buClr>
                <a:schemeClr val="dk1"/>
              </a:buClr>
              <a:buSzPts val="1100"/>
              <a:buFont typeface="Arial"/>
              <a:buNone/>
            </a:pPr>
            <a:r>
              <a:rPr lang="en-US" sz="1500">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Center for Parent Information and Resources -</a:t>
            </a:r>
            <a:r>
              <a:rPr lang="en-US" b="1">
                <a:solidFill>
                  <a:schemeClr val="dk1"/>
                </a:solidFill>
                <a:uFill>
                  <a:noFill/>
                </a:uFill>
                <a:latin typeface="Montserrat"/>
                <a:ea typeface="Montserrat"/>
                <a:cs typeface="Montserrat"/>
                <a:sym typeface="Montserrat"/>
                <a:hlinkClick r:id="rId14"/>
              </a:rPr>
              <a:t> </a:t>
            </a:r>
            <a:r>
              <a:rPr lang="en-US" b="1" u="sng">
                <a:solidFill>
                  <a:schemeClr val="hlink"/>
                </a:solidFill>
                <a:latin typeface="Montserrat"/>
                <a:ea typeface="Montserrat"/>
                <a:cs typeface="Montserrat"/>
                <a:sym typeface="Montserrat"/>
                <a:hlinkClick r:id="rId14"/>
              </a:rPr>
              <a:t>https://www.parentcenterhub.org/recursos-en-espanol/</a:t>
            </a:r>
            <a:endParaRPr b="1" u="sng">
              <a:solidFill>
                <a:schemeClr val="hlink"/>
              </a:solidFill>
              <a:latin typeface="Montserrat"/>
              <a:ea typeface="Montserrat"/>
              <a:cs typeface="Montserrat"/>
              <a:sym typeface="Montserrat"/>
              <a:hlinkClick r:id="rId14"/>
            </a:endParaRPr>
          </a:p>
          <a:p>
            <a:pPr marL="0" lvl="0" indent="0" rtl="0">
              <a:lnSpc>
                <a:spcPct val="90000"/>
              </a:lnSpc>
              <a:spcBef>
                <a:spcPts val="500"/>
              </a:spcBef>
              <a:spcAft>
                <a:spcPts val="0"/>
              </a:spcAft>
              <a:buClr>
                <a:schemeClr val="dk1"/>
              </a:buClr>
              <a:buSzPts val="1100"/>
              <a:buFont typeface="Arial"/>
              <a:buNone/>
            </a:pP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Fundación CADAH TDAH: Guías para educadores -</a:t>
            </a:r>
            <a:r>
              <a:rPr lang="en-US" b="1">
                <a:solidFill>
                  <a:schemeClr val="dk1"/>
                </a:solidFill>
                <a:uFill>
                  <a:noFill/>
                </a:uFill>
                <a:latin typeface="Montserrat"/>
                <a:ea typeface="Montserrat"/>
                <a:cs typeface="Montserrat"/>
                <a:sym typeface="Montserrat"/>
                <a:hlinkClick r:id="rId15"/>
              </a:rPr>
              <a:t> </a:t>
            </a:r>
            <a:r>
              <a:rPr lang="en-US" b="1" u="sng">
                <a:solidFill>
                  <a:schemeClr val="hlink"/>
                </a:solidFill>
                <a:latin typeface="Montserrat"/>
                <a:ea typeface="Montserrat"/>
                <a:cs typeface="Montserrat"/>
                <a:sym typeface="Montserrat"/>
                <a:hlinkClick r:id="rId15"/>
              </a:rPr>
              <a:t>https://www.fundacioncadah.org/web/articulo/tdah-guias-para-educadores.html</a:t>
            </a:r>
            <a:endParaRPr b="1" u="sng">
              <a:solidFill>
                <a:schemeClr val="hlink"/>
              </a:solidFill>
              <a:latin typeface="Montserrat"/>
              <a:ea typeface="Montserrat"/>
              <a:cs typeface="Montserrat"/>
              <a:sym typeface="Montserrat"/>
              <a:hlinkClick r:id="rId15"/>
            </a:endParaRPr>
          </a:p>
          <a:p>
            <a:pPr marL="0" lvl="0" indent="0" rtl="0">
              <a:lnSpc>
                <a:spcPct val="90000"/>
              </a:lnSpc>
              <a:spcBef>
                <a:spcPts val="500"/>
              </a:spcBef>
              <a:spcAft>
                <a:spcPts val="0"/>
              </a:spcAft>
              <a:buClr>
                <a:schemeClr val="dk1"/>
              </a:buClr>
              <a:buSzPts val="1100"/>
              <a:buFont typeface="Arial"/>
              <a:buNone/>
            </a:pPr>
            <a:r>
              <a:rPr lang="en-US" sz="1500">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Fundación CADAH TDAH: Guías para padres y educadores -</a:t>
            </a:r>
            <a:r>
              <a:rPr lang="en-US" b="1">
                <a:solidFill>
                  <a:schemeClr val="dk1"/>
                </a:solidFill>
                <a:uFill>
                  <a:noFill/>
                </a:uFill>
                <a:latin typeface="Montserrat"/>
                <a:ea typeface="Montserrat"/>
                <a:cs typeface="Montserrat"/>
                <a:sym typeface="Montserrat"/>
                <a:hlinkClick r:id="rId16"/>
              </a:rPr>
              <a:t> </a:t>
            </a:r>
            <a:r>
              <a:rPr lang="en-US" b="1" u="sng">
                <a:solidFill>
                  <a:schemeClr val="hlink"/>
                </a:solidFill>
                <a:latin typeface="Montserrat"/>
                <a:ea typeface="Montserrat"/>
                <a:cs typeface="Montserrat"/>
                <a:sym typeface="Montserrat"/>
                <a:hlinkClick r:id="rId16"/>
              </a:rPr>
              <a:t>https://www.fundacioncadah.org/web/articulo/tdah-guias-para-padres-y-educadores.html</a:t>
            </a:r>
            <a:endParaRPr b="1" u="sng">
              <a:solidFill>
                <a:schemeClr val="hlink"/>
              </a:solidFill>
              <a:latin typeface="Montserrat"/>
              <a:ea typeface="Montserrat"/>
              <a:cs typeface="Montserrat"/>
              <a:sym typeface="Montserrat"/>
              <a:hlinkClick r:id="rId16"/>
            </a:endParaRPr>
          </a:p>
          <a:p>
            <a:pPr marL="0" lvl="0" indent="0" rtl="0">
              <a:lnSpc>
                <a:spcPct val="90000"/>
              </a:lnSpc>
              <a:spcBef>
                <a:spcPts val="500"/>
              </a:spcBef>
              <a:spcAft>
                <a:spcPts val="0"/>
              </a:spcAft>
              <a:buClr>
                <a:schemeClr val="dk1"/>
              </a:buClr>
              <a:buSzPts val="1100"/>
              <a:buFont typeface="Arial"/>
              <a:buNone/>
            </a:pP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World Enabled -</a:t>
            </a:r>
            <a:r>
              <a:rPr lang="en-US" b="1">
                <a:solidFill>
                  <a:schemeClr val="dk1"/>
                </a:solidFill>
                <a:uFill>
                  <a:noFill/>
                </a:uFill>
                <a:latin typeface="Montserrat"/>
                <a:ea typeface="Montserrat"/>
                <a:cs typeface="Montserrat"/>
                <a:sym typeface="Montserrat"/>
                <a:hlinkClick r:id="rId17"/>
              </a:rPr>
              <a:t> </a:t>
            </a:r>
            <a:r>
              <a:rPr lang="en-US" b="1" u="sng">
                <a:solidFill>
                  <a:schemeClr val="hlink"/>
                </a:solidFill>
                <a:latin typeface="Montserrat"/>
                <a:ea typeface="Montserrat"/>
                <a:cs typeface="Montserrat"/>
                <a:sym typeface="Montserrat"/>
                <a:hlinkClick r:id="rId17"/>
              </a:rPr>
              <a:t>http://worldenabled.org/</a:t>
            </a:r>
            <a:endParaRPr b="1" u="sng">
              <a:solidFill>
                <a:schemeClr val="hlink"/>
              </a:solidFill>
              <a:latin typeface="Montserrat"/>
              <a:ea typeface="Montserrat"/>
              <a:cs typeface="Montserrat"/>
              <a:sym typeface="Montserrat"/>
              <a:hlinkClick r:id="rId17"/>
            </a:endParaRPr>
          </a:p>
          <a:p>
            <a:pPr marL="0" lvl="0" indent="0" rtl="0">
              <a:lnSpc>
                <a:spcPct val="90000"/>
              </a:lnSpc>
              <a:spcBef>
                <a:spcPts val="500"/>
              </a:spcBef>
              <a:spcAft>
                <a:spcPts val="0"/>
              </a:spcAft>
              <a:buClr>
                <a:schemeClr val="dk1"/>
              </a:buClr>
              <a:buSzPts val="1100"/>
              <a:buFont typeface="Arial"/>
              <a:buNone/>
            </a:pP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Fiesta Educativa - </a:t>
            </a:r>
            <a:r>
              <a:rPr lang="en-US" b="1">
                <a:solidFill>
                  <a:schemeClr val="dk1"/>
                </a:solidFill>
                <a:uFill>
                  <a:noFill/>
                </a:uFill>
                <a:latin typeface="Montserrat"/>
                <a:ea typeface="Montserrat"/>
                <a:cs typeface="Montserrat"/>
                <a:sym typeface="Montserrat"/>
                <a:hlinkClick r:id="rId18"/>
              </a:rPr>
              <a:t> </a:t>
            </a:r>
            <a:r>
              <a:rPr lang="en-US" b="1" u="sng">
                <a:solidFill>
                  <a:schemeClr val="hlink"/>
                </a:solidFill>
                <a:latin typeface="Montserrat"/>
                <a:ea typeface="Montserrat"/>
                <a:cs typeface="Montserrat"/>
                <a:sym typeface="Montserrat"/>
                <a:hlinkClick r:id="rId18"/>
              </a:rPr>
              <a:t>http://fiestaeducativa.org/</a:t>
            </a:r>
            <a:endParaRPr b="1" u="sng">
              <a:solidFill>
                <a:schemeClr val="hlink"/>
              </a:solidFill>
              <a:latin typeface="Montserrat"/>
              <a:ea typeface="Montserrat"/>
              <a:cs typeface="Montserrat"/>
              <a:sym typeface="Montserrat"/>
              <a:hlinkClick r:id="rId18"/>
            </a:endParaRPr>
          </a:p>
          <a:p>
            <a:pPr marL="0" lvl="0" indent="0" rtl="0">
              <a:lnSpc>
                <a:spcPct val="90000"/>
              </a:lnSpc>
              <a:spcBef>
                <a:spcPts val="500"/>
              </a:spcBef>
              <a:spcAft>
                <a:spcPts val="0"/>
              </a:spcAft>
              <a:buClr>
                <a:schemeClr val="dk1"/>
              </a:buClr>
              <a:buSzPts val="1100"/>
              <a:buFont typeface="Arial"/>
              <a:buNone/>
            </a:pP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Coca-Cola Foundation -</a:t>
            </a:r>
            <a:r>
              <a:rPr lang="en-US" b="1">
                <a:solidFill>
                  <a:schemeClr val="dk1"/>
                </a:solidFill>
                <a:uFill>
                  <a:noFill/>
                </a:uFill>
                <a:latin typeface="Montserrat"/>
                <a:ea typeface="Montserrat"/>
                <a:cs typeface="Montserrat"/>
                <a:sym typeface="Montserrat"/>
                <a:hlinkClick r:id="rId19"/>
              </a:rPr>
              <a:t> </a:t>
            </a:r>
            <a:r>
              <a:rPr lang="en-US" b="1" u="sng">
                <a:solidFill>
                  <a:schemeClr val="hlink"/>
                </a:solidFill>
                <a:latin typeface="Montserrat"/>
                <a:ea typeface="Montserrat"/>
                <a:cs typeface="Montserrat"/>
                <a:sym typeface="Montserrat"/>
                <a:hlinkClick r:id="rId19"/>
              </a:rPr>
              <a:t>ttps://www.coca-colacompany.com/our-company/the-coca-cola-foundation</a:t>
            </a:r>
            <a:endParaRPr b="1" u="sng">
              <a:solidFill>
                <a:schemeClr val="hlink"/>
              </a:solidFill>
              <a:latin typeface="Montserrat"/>
              <a:ea typeface="Montserrat"/>
              <a:cs typeface="Montserrat"/>
              <a:sym typeface="Montserrat"/>
              <a:hlinkClick r:id="rId19"/>
            </a:endParaRPr>
          </a:p>
          <a:p>
            <a:pPr marL="0" marR="0" lvl="0" indent="0" algn="l" rtl="0">
              <a:lnSpc>
                <a:spcPct val="100000"/>
              </a:lnSpc>
              <a:spcBef>
                <a:spcPts val="0"/>
              </a:spcBef>
              <a:spcAft>
                <a:spcPts val="0"/>
              </a:spcAft>
              <a:buClr>
                <a:srgbClr val="000000"/>
              </a:buClr>
              <a:buSzPts val="1500"/>
              <a:buFont typeface="Arial"/>
              <a:buNone/>
            </a:pPr>
            <a:endParaRPr b="1">
              <a:solidFill>
                <a:schemeClr val="dk1"/>
              </a:solidFill>
              <a:latin typeface="Montserrat"/>
              <a:ea typeface="Montserrat"/>
              <a:cs typeface="Montserrat"/>
              <a:sym typeface="Montserrat"/>
            </a:endParaRPr>
          </a:p>
        </p:txBody>
      </p:sp>
      <p:sp>
        <p:nvSpPr>
          <p:cNvPr id="424" name="Google Shape;424;p59"/>
          <p:cNvSpPr txBox="1">
            <a:spLocks noGrp="1"/>
          </p:cNvSpPr>
          <p:nvPr>
            <p:ph type="title" idx="4294967295"/>
          </p:nvPr>
        </p:nvSpPr>
        <p:spPr>
          <a:xfrm>
            <a:off x="767050" y="365025"/>
            <a:ext cx="11299500" cy="276900"/>
          </a:xfrm>
          <a:prstGeom prst="rect">
            <a:avLst/>
          </a:prstGeom>
          <a:noFill/>
          <a:ln>
            <a:noFill/>
          </a:ln>
        </p:spPr>
        <p:txBody>
          <a:bodyPr spcFirstLastPara="1" wrap="square" lIns="91400" tIns="91400" rIns="91400" bIns="91400" anchor="t" anchorCtr="0">
            <a:noAutofit/>
          </a:bodyPr>
          <a:lstStyle/>
          <a:p>
            <a:pPr marL="0" marR="0" lvl="0" indent="0" rtl="0">
              <a:lnSpc>
                <a:spcPct val="100000"/>
              </a:lnSpc>
              <a:spcBef>
                <a:spcPts val="0"/>
              </a:spcBef>
              <a:spcAft>
                <a:spcPts val="0"/>
              </a:spcAft>
              <a:buClr>
                <a:srgbClr val="000000"/>
              </a:buClr>
              <a:buSzPts val="1800"/>
              <a:buFont typeface="Calibri"/>
              <a:buNone/>
            </a:pPr>
            <a:r>
              <a:rPr lang="en-US" b="1" dirty="0" err="1">
                <a:solidFill>
                  <a:schemeClr val="lt1"/>
                </a:solidFill>
                <a:latin typeface="Montserrat"/>
                <a:ea typeface="Montserrat"/>
                <a:cs typeface="Montserrat"/>
                <a:sym typeface="Montserrat"/>
              </a:rPr>
              <a:t>Recursos</a:t>
            </a:r>
            <a:endParaRPr b="1" dirty="0">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609603" y="507601"/>
            <a:ext cx="10972800" cy="276900"/>
          </a:xfrm>
          <a:prstGeom prst="rect">
            <a:avLst/>
          </a:prstGeom>
        </p:spPr>
        <p:txBody>
          <a:bodyPr spcFirstLastPara="1" wrap="square" lIns="91400" tIns="91400" rIns="91400" bIns="91400" anchor="t" anchorCtr="0">
            <a:noAutofit/>
          </a:bodyPr>
          <a:lstStyle/>
          <a:p>
            <a:pPr marL="0" lvl="0" indent="0" rtl="0">
              <a:spcBef>
                <a:spcPts val="0"/>
              </a:spcBef>
              <a:spcAft>
                <a:spcPts val="0"/>
              </a:spcAft>
              <a:buNone/>
            </a:pPr>
            <a:r>
              <a:rPr lang="en-US"/>
              <a:t>Gracias a New York Women’s Foundation</a:t>
            </a:r>
            <a:endParaRPr/>
          </a:p>
        </p:txBody>
      </p:sp>
      <p:sp>
        <p:nvSpPr>
          <p:cNvPr id="210" name="Google Shape;210;p34"/>
          <p:cNvSpPr txBox="1">
            <a:spLocks noGrp="1"/>
          </p:cNvSpPr>
          <p:nvPr>
            <p:ph type="body" idx="1"/>
          </p:nvPr>
        </p:nvSpPr>
        <p:spPr>
          <a:xfrm>
            <a:off x="4152525" y="5214425"/>
            <a:ext cx="5212800" cy="276900"/>
          </a:xfrm>
          <a:prstGeom prst="rect">
            <a:avLst/>
          </a:prstGeom>
        </p:spPr>
        <p:txBody>
          <a:bodyPr spcFirstLastPara="1" wrap="square" lIns="91400" tIns="91400" rIns="91400" bIns="91400" anchor="t" anchorCtr="0">
            <a:noAutofit/>
          </a:bodyPr>
          <a:lstStyle/>
          <a:p>
            <a:pPr marL="0" lvl="0" indent="0" rtl="0">
              <a:spcBef>
                <a:spcPts val="0"/>
              </a:spcBef>
              <a:spcAft>
                <a:spcPts val="0"/>
              </a:spcAft>
              <a:buNone/>
            </a:pPr>
            <a:r>
              <a:rPr lang="en-US" sz="2000" b="1" u="sng">
                <a:solidFill>
                  <a:schemeClr val="hlink"/>
                </a:solidFill>
                <a:latin typeface="Montserrat"/>
                <a:ea typeface="Montserrat"/>
                <a:cs typeface="Montserrat"/>
                <a:sym typeface="Montserrat"/>
                <a:hlinkClick r:id="rId3"/>
              </a:rPr>
              <a:t>https://www.nywf.org/</a:t>
            </a:r>
            <a:r>
              <a:rPr lang="en-US" sz="2000" b="1">
                <a:latin typeface="Montserrat"/>
                <a:ea typeface="Montserrat"/>
                <a:cs typeface="Montserrat"/>
                <a:sym typeface="Montserrat"/>
              </a:rPr>
              <a:t> </a:t>
            </a:r>
            <a:endParaRPr sz="2000" b="1">
              <a:latin typeface="Montserrat"/>
              <a:ea typeface="Montserrat"/>
              <a:cs typeface="Montserrat"/>
              <a:sym typeface="Montserrat"/>
            </a:endParaRPr>
          </a:p>
        </p:txBody>
      </p:sp>
      <p:pic>
        <p:nvPicPr>
          <p:cNvPr id="211" name="Google Shape;211;p34" descr="Logotipo de New York Women's Foundation&#10;"/>
          <p:cNvPicPr preferRelativeResize="0"/>
          <p:nvPr/>
        </p:nvPicPr>
        <p:blipFill>
          <a:blip r:embed="rId4">
            <a:alphaModFix/>
          </a:blip>
          <a:stretch>
            <a:fillRect/>
          </a:stretch>
        </p:blipFill>
        <p:spPr>
          <a:xfrm>
            <a:off x="3215975" y="1667822"/>
            <a:ext cx="5760050" cy="3208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5"/>
          <p:cNvSpPr txBox="1">
            <a:spLocks noGrp="1"/>
          </p:cNvSpPr>
          <p:nvPr>
            <p:ph type="title"/>
          </p:nvPr>
        </p:nvSpPr>
        <p:spPr>
          <a:xfrm>
            <a:off x="609603" y="507601"/>
            <a:ext cx="10972800" cy="276900"/>
          </a:xfrm>
          <a:prstGeom prst="rect">
            <a:avLst/>
          </a:prstGeom>
        </p:spPr>
        <p:txBody>
          <a:bodyPr spcFirstLastPara="1" wrap="square" lIns="91400" tIns="91400" rIns="91400" bIns="91400" anchor="t" anchorCtr="0">
            <a:noAutofit/>
          </a:bodyPr>
          <a:lstStyle/>
          <a:p>
            <a:pPr marL="0" lvl="0" indent="0" rtl="0">
              <a:spcBef>
                <a:spcPts val="0"/>
              </a:spcBef>
              <a:spcAft>
                <a:spcPts val="0"/>
              </a:spcAft>
              <a:buNone/>
            </a:pPr>
            <a:r>
              <a:rPr lang="en-US" sz="3600">
                <a:solidFill>
                  <a:srgbClr val="FFFFFF"/>
                </a:solidFill>
              </a:rPr>
              <a:t>A</a:t>
            </a:r>
            <a:r>
              <a:rPr lang="en-US">
                <a:solidFill>
                  <a:srgbClr val="FFFFFF"/>
                </a:solidFill>
              </a:rPr>
              <a:t>gradecimientos</a:t>
            </a:r>
            <a:endParaRPr sz="3600">
              <a:solidFill>
                <a:srgbClr val="FFFFFF"/>
              </a:solidFill>
            </a:endParaRPr>
          </a:p>
        </p:txBody>
      </p:sp>
      <p:sp>
        <p:nvSpPr>
          <p:cNvPr id="217" name="Google Shape;217;p35"/>
          <p:cNvSpPr txBox="1">
            <a:spLocks noGrp="1"/>
          </p:cNvSpPr>
          <p:nvPr>
            <p:ph type="body" idx="1"/>
          </p:nvPr>
        </p:nvSpPr>
        <p:spPr>
          <a:xfrm>
            <a:off x="609625" y="1577194"/>
            <a:ext cx="11131500" cy="833100"/>
          </a:xfrm>
          <a:prstGeom prst="rect">
            <a:avLst/>
          </a:prstGeom>
        </p:spPr>
        <p:txBody>
          <a:bodyPr spcFirstLastPara="1" wrap="square" lIns="91400" tIns="91400" rIns="91400" bIns="91400" anchor="t" anchorCtr="0">
            <a:noAutofit/>
          </a:bodyPr>
          <a:lstStyle/>
          <a:p>
            <a:pPr marL="0" lvl="0" indent="0" rtl="0">
              <a:spcBef>
                <a:spcPts val="0"/>
              </a:spcBef>
              <a:spcAft>
                <a:spcPts val="0"/>
              </a:spcAft>
              <a:buNone/>
            </a:pPr>
            <a:r>
              <a:rPr lang="en-US" sz="2400">
                <a:latin typeface="Montserrat"/>
                <a:ea typeface="Montserrat"/>
                <a:cs typeface="Montserrat"/>
                <a:sym typeface="Montserrat"/>
              </a:rPr>
              <a:t>RespectAbility quisiera agradecer a todos que han contribuido a esta guia: </a:t>
            </a:r>
            <a:endParaRPr sz="2400">
              <a:latin typeface="Montserrat"/>
              <a:ea typeface="Montserrat"/>
              <a:cs typeface="Montserrat"/>
              <a:sym typeface="Montserrat"/>
            </a:endParaRPr>
          </a:p>
          <a:p>
            <a:pPr marL="0" lvl="0" indent="0" rtl="0">
              <a:spcBef>
                <a:spcPts val="0"/>
              </a:spcBef>
              <a:spcAft>
                <a:spcPts val="0"/>
              </a:spcAft>
              <a:buNone/>
            </a:pPr>
            <a:endParaRPr sz="2400">
              <a:latin typeface="Montserrat"/>
              <a:ea typeface="Montserrat"/>
              <a:cs typeface="Montserrat"/>
              <a:sym typeface="Montserrat"/>
            </a:endParaRPr>
          </a:p>
          <a:p>
            <a:pPr marL="0" lvl="0" indent="0" rtl="0">
              <a:spcBef>
                <a:spcPts val="0"/>
              </a:spcBef>
              <a:spcAft>
                <a:spcPts val="0"/>
              </a:spcAft>
              <a:buNone/>
            </a:pPr>
            <a:endParaRPr sz="2400">
              <a:latin typeface="Montserrat"/>
              <a:ea typeface="Montserrat"/>
              <a:cs typeface="Montserrat"/>
              <a:sym typeface="Montserrat"/>
            </a:endParaRPr>
          </a:p>
          <a:p>
            <a:pPr marL="0" lvl="0" indent="0" algn="ctr" rtl="0">
              <a:spcBef>
                <a:spcPts val="0"/>
              </a:spcBef>
              <a:spcAft>
                <a:spcPts val="0"/>
              </a:spcAft>
              <a:buNone/>
            </a:pPr>
            <a:endParaRPr sz="2400">
              <a:latin typeface="Montserrat"/>
              <a:ea typeface="Montserrat"/>
              <a:cs typeface="Montserrat"/>
              <a:sym typeface="Montserrat"/>
            </a:endParaRPr>
          </a:p>
          <a:p>
            <a:pPr marL="0" lvl="0" indent="0" algn="ctr" rtl="0">
              <a:spcBef>
                <a:spcPts val="0"/>
              </a:spcBef>
              <a:spcAft>
                <a:spcPts val="0"/>
              </a:spcAft>
              <a:buNone/>
            </a:pPr>
            <a:endParaRPr sz="2400">
              <a:latin typeface="Montserrat"/>
              <a:ea typeface="Montserrat"/>
              <a:cs typeface="Montserrat"/>
              <a:sym typeface="Montserrat"/>
            </a:endParaRPr>
          </a:p>
        </p:txBody>
      </p:sp>
      <p:sp>
        <p:nvSpPr>
          <p:cNvPr id="218" name="Google Shape;218;p35"/>
          <p:cNvSpPr txBox="1"/>
          <p:nvPr/>
        </p:nvSpPr>
        <p:spPr>
          <a:xfrm>
            <a:off x="643700" y="2651400"/>
            <a:ext cx="5110800" cy="1555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National Leadership Fellows:</a:t>
            </a:r>
            <a:endParaRPr sz="2400">
              <a:solidFill>
                <a:schemeClr val="dk1"/>
              </a:solidFill>
              <a:latin typeface="Montserrat"/>
              <a:ea typeface="Montserrat"/>
              <a:cs typeface="Montserrat"/>
              <a:sym typeface="Montserrat"/>
            </a:endParaRPr>
          </a:p>
          <a:p>
            <a:pPr marL="0" lvl="0" indent="0"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Daniela Nieves</a:t>
            </a:r>
            <a:endParaRPr sz="2400">
              <a:solidFill>
                <a:schemeClr val="dk1"/>
              </a:solidFill>
              <a:latin typeface="Montserrat"/>
              <a:ea typeface="Montserrat"/>
              <a:cs typeface="Montserrat"/>
              <a:sym typeface="Montserrat"/>
            </a:endParaRPr>
          </a:p>
          <a:p>
            <a:pPr marL="0" lvl="0" indent="0"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Mannela Iparraguirre</a:t>
            </a:r>
            <a:endParaRPr sz="2400">
              <a:solidFill>
                <a:schemeClr val="dk1"/>
              </a:solidFill>
              <a:latin typeface="Montserrat"/>
              <a:ea typeface="Montserrat"/>
              <a:cs typeface="Montserrat"/>
              <a:sym typeface="Montserrat"/>
            </a:endParaRPr>
          </a:p>
          <a:p>
            <a:pPr marL="0" lvl="0" indent="0"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Christina Revilla Chacon</a:t>
            </a:r>
            <a:endParaRPr sz="2400">
              <a:solidFill>
                <a:schemeClr val="dk1"/>
              </a:solidFill>
              <a:latin typeface="Montserrat"/>
              <a:ea typeface="Montserrat"/>
              <a:cs typeface="Montserrat"/>
              <a:sym typeface="Montserrat"/>
            </a:endParaRPr>
          </a:p>
          <a:p>
            <a:pPr marL="0" lvl="0" indent="0"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Rachel Walloga</a:t>
            </a:r>
            <a:endParaRPr sz="2400">
              <a:solidFill>
                <a:schemeClr val="dk1"/>
              </a:solidFill>
              <a:latin typeface="Montserrat"/>
              <a:ea typeface="Montserrat"/>
              <a:cs typeface="Montserrat"/>
              <a:sym typeface="Montserrat"/>
            </a:endParaRPr>
          </a:p>
          <a:p>
            <a:pPr marL="0" lvl="0" indent="0"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Analucia Figueroa</a:t>
            </a:r>
            <a:endParaRPr sz="2400">
              <a:solidFill>
                <a:schemeClr val="dk1"/>
              </a:solidFill>
              <a:latin typeface="Montserrat"/>
              <a:ea typeface="Montserrat"/>
              <a:cs typeface="Montserrat"/>
              <a:sym typeface="Montserrat"/>
            </a:endParaRPr>
          </a:p>
          <a:p>
            <a:pPr marL="0" lvl="0" indent="0"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Steve Bobadilla</a:t>
            </a:r>
            <a:endParaRPr sz="2400">
              <a:solidFill>
                <a:schemeClr val="dk1"/>
              </a:solidFill>
              <a:latin typeface="Montserrat"/>
              <a:ea typeface="Montserrat"/>
              <a:cs typeface="Montserrat"/>
              <a:sym typeface="Montserrat"/>
            </a:endParaRPr>
          </a:p>
          <a:p>
            <a:pPr marL="0" lvl="0" indent="0"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Adie Baez</a:t>
            </a:r>
            <a:endParaRPr sz="2400">
              <a:solidFill>
                <a:schemeClr val="dk1"/>
              </a:solidFill>
              <a:latin typeface="Montserrat"/>
              <a:ea typeface="Montserrat"/>
              <a:cs typeface="Montserrat"/>
              <a:sym typeface="Montserrat"/>
            </a:endParaRPr>
          </a:p>
        </p:txBody>
      </p:sp>
      <p:sp>
        <p:nvSpPr>
          <p:cNvPr id="219" name="Google Shape;219;p35"/>
          <p:cNvSpPr txBox="1"/>
          <p:nvPr/>
        </p:nvSpPr>
        <p:spPr>
          <a:xfrm>
            <a:off x="7632600" y="2611050"/>
            <a:ext cx="3949800" cy="231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a:latin typeface="Montserrat"/>
                <a:ea typeface="Montserrat"/>
                <a:cs typeface="Montserrat"/>
                <a:sym typeface="Montserrat"/>
              </a:rPr>
              <a:t>RespectAbility Staff:</a:t>
            </a:r>
            <a:endParaRPr sz="2400">
              <a:latin typeface="Montserrat"/>
              <a:ea typeface="Montserrat"/>
              <a:cs typeface="Montserrat"/>
              <a:sym typeface="Montserrat"/>
            </a:endParaRPr>
          </a:p>
          <a:p>
            <a:pPr marL="0" lvl="0" indent="0" rtl="0">
              <a:spcBef>
                <a:spcPts val="0"/>
              </a:spcBef>
              <a:spcAft>
                <a:spcPts val="0"/>
              </a:spcAft>
              <a:buNone/>
            </a:pPr>
            <a:r>
              <a:rPr lang="en-US" sz="2400">
                <a:latin typeface="Montserrat"/>
                <a:ea typeface="Montserrat"/>
                <a:cs typeface="Montserrat"/>
                <a:sym typeface="Montserrat"/>
              </a:rPr>
              <a:t>Jennifer Laszlo Mizrahi</a:t>
            </a:r>
            <a:endParaRPr sz="2400">
              <a:latin typeface="Montserrat"/>
              <a:ea typeface="Montserrat"/>
              <a:cs typeface="Montserrat"/>
              <a:sym typeface="Montserrat"/>
            </a:endParaRPr>
          </a:p>
          <a:p>
            <a:pPr marL="0" lvl="0" indent="0" rtl="0">
              <a:spcBef>
                <a:spcPts val="0"/>
              </a:spcBef>
              <a:spcAft>
                <a:spcPts val="0"/>
              </a:spcAft>
              <a:buNone/>
            </a:pPr>
            <a:r>
              <a:rPr lang="en-US" sz="2400">
                <a:latin typeface="Montserrat"/>
                <a:ea typeface="Montserrat"/>
                <a:cs typeface="Montserrat"/>
                <a:sym typeface="Montserrat"/>
              </a:rPr>
              <a:t>Philip Kahn-Pauli</a:t>
            </a:r>
            <a:endParaRPr sz="2400">
              <a:latin typeface="Montserrat"/>
              <a:ea typeface="Montserrat"/>
              <a:cs typeface="Montserrat"/>
              <a:sym typeface="Montserrat"/>
            </a:endParaRPr>
          </a:p>
          <a:p>
            <a:pPr marL="0" lvl="0" indent="0" rtl="0">
              <a:spcBef>
                <a:spcPts val="0"/>
              </a:spcBef>
              <a:spcAft>
                <a:spcPts val="0"/>
              </a:spcAft>
              <a:buNone/>
            </a:pPr>
            <a:r>
              <a:rPr lang="en-US" sz="2400">
                <a:latin typeface="Montserrat"/>
                <a:ea typeface="Montserrat"/>
                <a:cs typeface="Montserrat"/>
                <a:sym typeface="Montserrat"/>
              </a:rPr>
              <a:t>Lauren Appelbaum</a:t>
            </a:r>
            <a:endParaRPr sz="2400">
              <a:latin typeface="Montserrat"/>
              <a:ea typeface="Montserrat"/>
              <a:cs typeface="Montserrat"/>
              <a:sym typeface="Montserrat"/>
            </a:endParaRPr>
          </a:p>
          <a:p>
            <a:pPr marL="0" lvl="0" indent="0" rtl="0">
              <a:spcBef>
                <a:spcPts val="0"/>
              </a:spcBef>
              <a:spcAft>
                <a:spcPts val="0"/>
              </a:spcAft>
              <a:buNone/>
            </a:pPr>
            <a:r>
              <a:rPr lang="en-US" sz="2400">
                <a:latin typeface="Montserrat"/>
                <a:ea typeface="Montserrat"/>
                <a:cs typeface="Montserrat"/>
                <a:sym typeface="Montserrat"/>
              </a:rPr>
              <a:t>Ben Spangenberg</a:t>
            </a:r>
            <a:endParaRPr sz="2400">
              <a:latin typeface="Montserrat"/>
              <a:ea typeface="Montserrat"/>
              <a:cs typeface="Montserrat"/>
              <a:sym typeface="Montserrat"/>
            </a:endParaRPr>
          </a:p>
          <a:p>
            <a:pPr marL="0" lvl="0" indent="0" rtl="0">
              <a:spcBef>
                <a:spcPts val="0"/>
              </a:spcBef>
              <a:spcAft>
                <a:spcPts val="0"/>
              </a:spcAft>
              <a:buNone/>
            </a:pPr>
            <a:r>
              <a:rPr lang="en-US" sz="2400">
                <a:latin typeface="Montserrat"/>
                <a:ea typeface="Montserrat"/>
                <a:cs typeface="Montserrat"/>
                <a:sym typeface="Montserrat"/>
              </a:rPr>
              <a:t>Frank Anderson</a:t>
            </a:r>
            <a:endParaRPr sz="2400">
              <a:latin typeface="Montserrat"/>
              <a:ea typeface="Montserrat"/>
              <a:cs typeface="Montserrat"/>
              <a:sym typeface="Montserrat"/>
            </a:endParaRPr>
          </a:p>
          <a:p>
            <a:pPr marL="0" lvl="0" indent="0" rtl="0">
              <a:spcBef>
                <a:spcPts val="0"/>
              </a:spcBef>
              <a:spcAft>
                <a:spcPts val="0"/>
              </a:spcAft>
              <a:buNone/>
            </a:pPr>
            <a:r>
              <a:rPr lang="en-US" sz="2400">
                <a:latin typeface="Montserrat"/>
                <a:ea typeface="Montserrat"/>
                <a:cs typeface="Montserrat"/>
                <a:sym typeface="Montserrat"/>
              </a:rPr>
              <a:t>Elizabeth Jones</a:t>
            </a:r>
            <a:endParaRPr sz="2400">
              <a:latin typeface="Montserrat"/>
              <a:ea typeface="Montserrat"/>
              <a:cs typeface="Montserrat"/>
              <a:sym typeface="Montserrat"/>
            </a:endParaRPr>
          </a:p>
        </p:txBody>
      </p:sp>
      <p:sp>
        <p:nvSpPr>
          <p:cNvPr id="220" name="Google Shape;220;p35"/>
          <p:cNvSpPr txBox="1"/>
          <p:nvPr/>
        </p:nvSpPr>
        <p:spPr>
          <a:xfrm>
            <a:off x="626700" y="5813100"/>
            <a:ext cx="10938600" cy="1044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a:latin typeface="Montserrat"/>
                <a:ea typeface="Montserrat"/>
                <a:cs typeface="Montserrat"/>
                <a:sym typeface="Montserrat"/>
              </a:rPr>
              <a:t>Tambien queremos agradecer a las embajadas del Ecuador y de Espana por los recursos que han compartido</a:t>
            </a:r>
            <a:endParaRPr sz="24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a:off x="609603" y="507601"/>
            <a:ext cx="10972800" cy="276900"/>
          </a:xfrm>
          <a:prstGeom prst="rect">
            <a:avLst/>
          </a:prstGeom>
          <a:noFill/>
          <a:ln>
            <a:noFill/>
          </a:ln>
        </p:spPr>
        <p:txBody>
          <a:bodyPr spcFirstLastPara="1" wrap="square" lIns="91400" tIns="91400" rIns="91400" bIns="91400" anchor="t" anchorCtr="0">
            <a:noAutofit/>
          </a:bodyPr>
          <a:lstStyle/>
          <a:p>
            <a:pPr marL="0" marR="0" lvl="0" indent="0" rtl="0">
              <a:lnSpc>
                <a:spcPct val="100000"/>
              </a:lnSpc>
              <a:spcBef>
                <a:spcPts val="0"/>
              </a:spcBef>
              <a:spcAft>
                <a:spcPts val="0"/>
              </a:spcAft>
              <a:buClr>
                <a:srgbClr val="000000"/>
              </a:buClr>
              <a:buSzPts val="3600"/>
              <a:buFont typeface="Calibri"/>
              <a:buNone/>
            </a:pPr>
            <a:r>
              <a:rPr lang="en-US" b="1">
                <a:solidFill>
                  <a:schemeClr val="lt1"/>
                </a:solidFill>
                <a:latin typeface="Montserrat"/>
                <a:ea typeface="Montserrat"/>
                <a:cs typeface="Montserrat"/>
                <a:sym typeface="Montserrat"/>
              </a:rPr>
              <a:t>Latinos con discapacidad</a:t>
            </a:r>
            <a:endParaRPr/>
          </a:p>
        </p:txBody>
      </p:sp>
      <p:sp>
        <p:nvSpPr>
          <p:cNvPr id="227" name="Google Shape;227;p36"/>
          <p:cNvSpPr txBox="1">
            <a:spLocks noGrp="1"/>
          </p:cNvSpPr>
          <p:nvPr>
            <p:ph type="body" idx="1"/>
          </p:nvPr>
        </p:nvSpPr>
        <p:spPr>
          <a:xfrm>
            <a:off x="3839401" y="1426975"/>
            <a:ext cx="8352600" cy="276900"/>
          </a:xfrm>
          <a:prstGeom prst="rect">
            <a:avLst/>
          </a:prstGeom>
          <a:noFill/>
          <a:ln>
            <a:noFill/>
          </a:ln>
        </p:spPr>
        <p:txBody>
          <a:bodyPr spcFirstLastPara="1" wrap="square" lIns="91400" tIns="91400" rIns="91400" bIns="91400" anchor="t" anchorCtr="0">
            <a:noAutofit/>
          </a:bodyPr>
          <a:lstStyle/>
          <a:p>
            <a:pPr marL="342900" marR="0" lvl="1" indent="-190500" algn="l" rtl="0">
              <a:lnSpc>
                <a:spcPct val="100000"/>
              </a:lnSpc>
              <a:spcBef>
                <a:spcPts val="0"/>
              </a:spcBef>
              <a:spcAft>
                <a:spcPts val="0"/>
              </a:spcAft>
              <a:buClr>
                <a:srgbClr val="000000"/>
              </a:buClr>
              <a:buSzPts val="2400"/>
              <a:buFont typeface="Montserrat"/>
              <a:buChar char="❖"/>
            </a:pPr>
            <a:r>
              <a:rPr lang="en-US" sz="2400" i="0" u="none" strike="noStrike" cap="none">
                <a:solidFill>
                  <a:schemeClr val="dk1"/>
                </a:solidFill>
                <a:latin typeface="Montserrat"/>
                <a:ea typeface="Montserrat"/>
                <a:cs typeface="Montserrat"/>
                <a:sym typeface="Montserrat"/>
              </a:rPr>
              <a:t>Latin</a:t>
            </a:r>
            <a:r>
              <a:rPr lang="en-US" sz="2400">
                <a:solidFill>
                  <a:schemeClr val="dk1"/>
                </a:solidFill>
                <a:latin typeface="Montserrat"/>
                <a:ea typeface="Montserrat"/>
                <a:cs typeface="Montserrat"/>
                <a:sym typeface="Montserrat"/>
              </a:rPr>
              <a:t>os con discapacidad constituyen</a:t>
            </a:r>
            <a:r>
              <a:rPr lang="en-US" sz="2400" i="0" u="none" strike="noStrike" cap="none">
                <a:solidFill>
                  <a:schemeClr val="dk1"/>
                </a:solidFill>
                <a:latin typeface="Montserrat"/>
                <a:ea typeface="Montserrat"/>
                <a:cs typeface="Montserrat"/>
                <a:sym typeface="Montserrat"/>
              </a:rPr>
              <a:t> 9.1% </a:t>
            </a:r>
            <a:r>
              <a:rPr lang="en-US" sz="2400">
                <a:solidFill>
                  <a:schemeClr val="dk1"/>
                </a:solidFill>
                <a:latin typeface="Montserrat"/>
                <a:ea typeface="Montserrat"/>
                <a:cs typeface="Montserrat"/>
                <a:sym typeface="Montserrat"/>
              </a:rPr>
              <a:t>de la populacion</a:t>
            </a:r>
            <a:r>
              <a:rPr lang="en-US" sz="2400" i="0" u="none" strike="noStrike" cap="none">
                <a:solidFill>
                  <a:schemeClr val="dk1"/>
                </a:solidFill>
                <a:latin typeface="Montserrat"/>
                <a:ea typeface="Montserrat"/>
                <a:cs typeface="Montserrat"/>
                <a:sym typeface="Montserrat"/>
              </a:rPr>
              <a:t> </a:t>
            </a:r>
            <a:r>
              <a:rPr lang="en-US" sz="2400">
                <a:solidFill>
                  <a:schemeClr val="dk1"/>
                </a:solidFill>
                <a:latin typeface="Montserrat"/>
                <a:ea typeface="Montserrat"/>
                <a:cs typeface="Montserrat"/>
                <a:sym typeface="Montserrat"/>
              </a:rPr>
              <a:t>viviendo en los Estados Unidos</a:t>
            </a:r>
            <a:endParaRPr sz="2400">
              <a:latin typeface="Montserrat"/>
              <a:ea typeface="Montserrat"/>
              <a:cs typeface="Montserrat"/>
              <a:sym typeface="Montserrat"/>
            </a:endParaRPr>
          </a:p>
          <a:p>
            <a:pPr marL="342900" marR="0" lvl="1" indent="-190500" algn="l" rtl="0">
              <a:lnSpc>
                <a:spcPct val="100000"/>
              </a:lnSpc>
              <a:spcBef>
                <a:spcPts val="640"/>
              </a:spcBef>
              <a:spcAft>
                <a:spcPts val="0"/>
              </a:spcAft>
              <a:buClr>
                <a:srgbClr val="000000"/>
              </a:buClr>
              <a:buSzPts val="2400"/>
              <a:buFont typeface="Montserrat"/>
              <a:buChar char="❖"/>
            </a:pPr>
            <a:r>
              <a:rPr lang="en-US" sz="2400">
                <a:solidFill>
                  <a:schemeClr val="dk1"/>
                </a:solidFill>
                <a:latin typeface="Montserrat"/>
                <a:ea typeface="Montserrat"/>
                <a:cs typeface="Montserrat"/>
                <a:sym typeface="Montserrat"/>
              </a:rPr>
              <a:t>Número y porcentaje de latinos con discapacidad</a:t>
            </a:r>
            <a:r>
              <a:rPr lang="en-US" sz="2400" i="0" u="none" strike="noStrike" cap="none">
                <a:solidFill>
                  <a:schemeClr val="dk1"/>
                </a:solidFill>
                <a:latin typeface="Montserrat"/>
                <a:ea typeface="Montserrat"/>
                <a:cs typeface="Montserrat"/>
                <a:sym typeface="Montserrat"/>
              </a:rPr>
              <a:t> </a:t>
            </a:r>
            <a:r>
              <a:rPr lang="en-US" sz="2400">
                <a:solidFill>
                  <a:schemeClr val="dk1"/>
                </a:solidFill>
                <a:latin typeface="Montserrat"/>
                <a:ea typeface="Montserrat"/>
                <a:cs typeface="Montserrat"/>
                <a:sym typeface="Montserrat"/>
              </a:rPr>
              <a:t>por tipo de discapacidad</a:t>
            </a:r>
            <a:r>
              <a:rPr lang="en-US" sz="2400" i="0" u="none" strike="noStrike" cap="none">
                <a:solidFill>
                  <a:schemeClr val="dk1"/>
                </a:solidFill>
                <a:latin typeface="Montserrat"/>
                <a:ea typeface="Montserrat"/>
                <a:cs typeface="Montserrat"/>
                <a:sym typeface="Montserrat"/>
              </a:rPr>
              <a:t>:</a:t>
            </a:r>
            <a:endParaRPr sz="2400">
              <a:latin typeface="Montserrat"/>
              <a:ea typeface="Montserrat"/>
              <a:cs typeface="Montserrat"/>
              <a:sym typeface="Montserrat"/>
            </a:endParaRPr>
          </a:p>
          <a:p>
            <a:pPr marL="1162058" marR="0" lvl="3" indent="-190500" algn="l" rtl="0">
              <a:lnSpc>
                <a:spcPct val="100000"/>
              </a:lnSpc>
              <a:spcBef>
                <a:spcPts val="640"/>
              </a:spcBef>
              <a:spcAft>
                <a:spcPts val="0"/>
              </a:spcAft>
              <a:buClr>
                <a:srgbClr val="000000"/>
              </a:buClr>
              <a:buSzPts val="2400"/>
              <a:buFont typeface="Montserrat"/>
              <a:buChar char="❖"/>
            </a:pPr>
            <a:r>
              <a:rPr lang="en-US" sz="2400">
                <a:solidFill>
                  <a:schemeClr val="dk1"/>
                </a:solidFill>
                <a:latin typeface="Montserrat"/>
                <a:ea typeface="Montserrat"/>
                <a:cs typeface="Montserrat"/>
                <a:sym typeface="Montserrat"/>
              </a:rPr>
              <a:t>Discapacidad Visual</a:t>
            </a:r>
            <a:r>
              <a:rPr lang="en-US" sz="2400" i="0" u="none" strike="noStrike" cap="none">
                <a:solidFill>
                  <a:schemeClr val="dk1"/>
                </a:solidFill>
                <a:latin typeface="Montserrat"/>
                <a:ea typeface="Montserrat"/>
                <a:cs typeface="Montserrat"/>
                <a:sym typeface="Montserrat"/>
              </a:rPr>
              <a:t>: 1,253,400 </a:t>
            </a:r>
            <a:endParaRPr sz="2400">
              <a:latin typeface="Montserrat"/>
              <a:ea typeface="Montserrat"/>
              <a:cs typeface="Montserrat"/>
              <a:sym typeface="Montserrat"/>
            </a:endParaRPr>
          </a:p>
          <a:p>
            <a:pPr marL="1162058" marR="0" lvl="3" indent="-190500" algn="l" rtl="0">
              <a:lnSpc>
                <a:spcPct val="100000"/>
              </a:lnSpc>
              <a:spcBef>
                <a:spcPts val="640"/>
              </a:spcBef>
              <a:spcAft>
                <a:spcPts val="0"/>
              </a:spcAft>
              <a:buClr>
                <a:srgbClr val="000000"/>
              </a:buClr>
              <a:buSzPts val="2400"/>
              <a:buFont typeface="Montserrat"/>
              <a:buChar char="❖"/>
            </a:pPr>
            <a:r>
              <a:rPr lang="en-US" sz="2400">
                <a:solidFill>
                  <a:schemeClr val="dk1"/>
                </a:solidFill>
                <a:latin typeface="Montserrat"/>
                <a:ea typeface="Montserrat"/>
                <a:cs typeface="Montserrat"/>
                <a:sym typeface="Montserrat"/>
              </a:rPr>
              <a:t>Discapacidad Auditiva</a:t>
            </a:r>
            <a:r>
              <a:rPr lang="en-US" sz="2400" i="0" u="none" strike="noStrike" cap="none">
                <a:solidFill>
                  <a:schemeClr val="dk1"/>
                </a:solidFill>
                <a:latin typeface="Montserrat"/>
                <a:ea typeface="Montserrat"/>
                <a:cs typeface="Montserrat"/>
                <a:sym typeface="Montserrat"/>
              </a:rPr>
              <a:t>: 1,186,200</a:t>
            </a:r>
            <a:endParaRPr sz="2400">
              <a:latin typeface="Montserrat"/>
              <a:ea typeface="Montserrat"/>
              <a:cs typeface="Montserrat"/>
              <a:sym typeface="Montserrat"/>
            </a:endParaRPr>
          </a:p>
          <a:p>
            <a:pPr marL="1162058" marR="0" lvl="3" indent="-190500" algn="l" rtl="0">
              <a:lnSpc>
                <a:spcPct val="100000"/>
              </a:lnSpc>
              <a:spcBef>
                <a:spcPts val="640"/>
              </a:spcBef>
              <a:spcAft>
                <a:spcPts val="0"/>
              </a:spcAft>
              <a:buClr>
                <a:srgbClr val="000000"/>
              </a:buClr>
              <a:buSzPts val="2400"/>
              <a:buFont typeface="Montserrat"/>
              <a:buChar char="❖"/>
            </a:pPr>
            <a:r>
              <a:rPr lang="en-US" sz="2400">
                <a:solidFill>
                  <a:schemeClr val="dk1"/>
                </a:solidFill>
                <a:latin typeface="Montserrat"/>
                <a:ea typeface="Montserrat"/>
                <a:cs typeface="Montserrat"/>
                <a:sym typeface="Montserrat"/>
              </a:rPr>
              <a:t>Discapacidad Ambulatoria</a:t>
            </a:r>
            <a:r>
              <a:rPr lang="en-US" sz="2400" i="0" u="none" strike="noStrike" cap="none">
                <a:solidFill>
                  <a:schemeClr val="dk1"/>
                </a:solidFill>
                <a:latin typeface="Montserrat"/>
                <a:ea typeface="Montserrat"/>
                <a:cs typeface="Montserrat"/>
                <a:sym typeface="Montserrat"/>
              </a:rPr>
              <a:t>: 2,477,900</a:t>
            </a:r>
            <a:endParaRPr sz="2400">
              <a:latin typeface="Montserrat"/>
              <a:ea typeface="Montserrat"/>
              <a:cs typeface="Montserrat"/>
              <a:sym typeface="Montserrat"/>
            </a:endParaRPr>
          </a:p>
          <a:p>
            <a:pPr marL="1162058" marR="0" lvl="3" indent="-190500" algn="l" rtl="0">
              <a:lnSpc>
                <a:spcPct val="100000"/>
              </a:lnSpc>
              <a:spcBef>
                <a:spcPts val="640"/>
              </a:spcBef>
              <a:spcAft>
                <a:spcPts val="0"/>
              </a:spcAft>
              <a:buClr>
                <a:srgbClr val="000000"/>
              </a:buClr>
              <a:buSzPts val="2400"/>
              <a:buFont typeface="Montserrat"/>
              <a:buChar char="❖"/>
            </a:pPr>
            <a:r>
              <a:rPr lang="en-US" sz="2400">
                <a:solidFill>
                  <a:schemeClr val="dk1"/>
                </a:solidFill>
                <a:latin typeface="Montserrat"/>
                <a:ea typeface="Montserrat"/>
                <a:cs typeface="Montserrat"/>
                <a:sym typeface="Montserrat"/>
              </a:rPr>
              <a:t>Discapacidad Cognitiva</a:t>
            </a:r>
            <a:r>
              <a:rPr lang="en-US" sz="2400" i="0" u="none" strike="noStrike" cap="none">
                <a:solidFill>
                  <a:schemeClr val="dk1"/>
                </a:solidFill>
                <a:latin typeface="Montserrat"/>
                <a:ea typeface="Montserrat"/>
                <a:cs typeface="Montserrat"/>
                <a:sym typeface="Montserrat"/>
              </a:rPr>
              <a:t>: 2,230,800</a:t>
            </a:r>
            <a:endParaRPr sz="2400">
              <a:latin typeface="Montserrat"/>
              <a:ea typeface="Montserrat"/>
              <a:cs typeface="Montserrat"/>
              <a:sym typeface="Montserrat"/>
            </a:endParaRPr>
          </a:p>
          <a:p>
            <a:pPr marL="1162058" marR="0" lvl="3" indent="-190500" algn="l" rtl="0">
              <a:lnSpc>
                <a:spcPct val="100000"/>
              </a:lnSpc>
              <a:spcBef>
                <a:spcPts val="640"/>
              </a:spcBef>
              <a:spcAft>
                <a:spcPts val="0"/>
              </a:spcAft>
              <a:buClr>
                <a:srgbClr val="000000"/>
              </a:buClr>
              <a:buSzPts val="2400"/>
              <a:buFont typeface="Montserrat"/>
              <a:buChar char="❖"/>
            </a:pPr>
            <a:r>
              <a:rPr lang="en-US" sz="2400">
                <a:solidFill>
                  <a:schemeClr val="dk1"/>
                </a:solidFill>
                <a:latin typeface="Montserrat"/>
                <a:ea typeface="Montserrat"/>
                <a:cs typeface="Montserrat"/>
                <a:sym typeface="Montserrat"/>
              </a:rPr>
              <a:t>Discapacidad de autocuidado</a:t>
            </a:r>
            <a:r>
              <a:rPr lang="en-US" sz="2400" i="0" u="none" strike="noStrike" cap="none">
                <a:solidFill>
                  <a:schemeClr val="dk1"/>
                </a:solidFill>
                <a:latin typeface="Montserrat"/>
                <a:ea typeface="Montserrat"/>
                <a:cs typeface="Montserrat"/>
                <a:sym typeface="Montserrat"/>
              </a:rPr>
              <a:t>: 1,119,400 </a:t>
            </a:r>
            <a:endParaRPr sz="2400">
              <a:latin typeface="Montserrat"/>
              <a:ea typeface="Montserrat"/>
              <a:cs typeface="Montserrat"/>
              <a:sym typeface="Montserrat"/>
            </a:endParaRPr>
          </a:p>
          <a:p>
            <a:pPr marL="1162058" marR="0" lvl="3" indent="-190500" algn="l" rtl="0">
              <a:lnSpc>
                <a:spcPct val="100000"/>
              </a:lnSpc>
              <a:spcBef>
                <a:spcPts val="640"/>
              </a:spcBef>
              <a:spcAft>
                <a:spcPts val="0"/>
              </a:spcAft>
              <a:buClr>
                <a:srgbClr val="000000"/>
              </a:buClr>
              <a:buSzPts val="2400"/>
              <a:buFont typeface="Montserrat"/>
              <a:buChar char="❖"/>
            </a:pPr>
            <a:r>
              <a:rPr lang="en-US" sz="2400">
                <a:solidFill>
                  <a:schemeClr val="dk1"/>
                </a:solidFill>
                <a:latin typeface="Montserrat"/>
                <a:ea typeface="Montserrat"/>
                <a:cs typeface="Montserrat"/>
                <a:sym typeface="Montserrat"/>
              </a:rPr>
              <a:t>Discapacidad de Vida Independiente</a:t>
            </a:r>
            <a:r>
              <a:rPr lang="en-US" sz="2400" i="0" u="none" strike="noStrike" cap="none">
                <a:solidFill>
                  <a:schemeClr val="dk1"/>
                </a:solidFill>
                <a:latin typeface="Montserrat"/>
                <a:ea typeface="Montserrat"/>
                <a:cs typeface="Montserrat"/>
                <a:sym typeface="Montserrat"/>
              </a:rPr>
              <a:t>: 1,786,400</a:t>
            </a:r>
            <a:endParaRPr sz="2400">
              <a:latin typeface="Montserrat"/>
              <a:ea typeface="Montserrat"/>
              <a:cs typeface="Montserrat"/>
              <a:sym typeface="Montserrat"/>
            </a:endParaRPr>
          </a:p>
          <a:p>
            <a:pPr marL="342900" marR="0" lvl="0" indent="0" algn="l" rtl="0">
              <a:lnSpc>
                <a:spcPct val="100000"/>
              </a:lnSpc>
              <a:spcBef>
                <a:spcPts val="640"/>
              </a:spcBef>
              <a:spcAft>
                <a:spcPts val="0"/>
              </a:spcAft>
              <a:buNone/>
            </a:pPr>
            <a:endParaRPr sz="2400">
              <a:latin typeface="Montserrat"/>
              <a:ea typeface="Montserrat"/>
              <a:cs typeface="Montserrat"/>
              <a:sym typeface="Montserrat"/>
            </a:endParaRPr>
          </a:p>
          <a:p>
            <a:pPr marL="342900" marR="0" lvl="1" indent="-38100" algn="l" rtl="0">
              <a:lnSpc>
                <a:spcPct val="100000"/>
              </a:lnSpc>
              <a:spcBef>
                <a:spcPts val="640"/>
              </a:spcBef>
              <a:spcAft>
                <a:spcPts val="0"/>
              </a:spcAft>
              <a:buClr>
                <a:srgbClr val="000000"/>
              </a:buClr>
              <a:buSzPts val="1600"/>
              <a:buFont typeface="Noto Sans Symbols"/>
              <a:buNone/>
            </a:pPr>
            <a:endParaRPr sz="2400" i="0" u="none" strike="noStrike" cap="none">
              <a:solidFill>
                <a:schemeClr val="dk1"/>
              </a:solidFill>
              <a:latin typeface="Montserrat"/>
              <a:ea typeface="Montserrat"/>
              <a:cs typeface="Montserrat"/>
              <a:sym typeface="Montserrat"/>
            </a:endParaRPr>
          </a:p>
        </p:txBody>
      </p:sp>
      <p:sp>
        <p:nvSpPr>
          <p:cNvPr id="228" name="Google Shape;228;p36"/>
          <p:cNvSpPr txBox="1"/>
          <p:nvPr/>
        </p:nvSpPr>
        <p:spPr>
          <a:xfrm>
            <a:off x="434248" y="6271366"/>
            <a:ext cx="11496600" cy="43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Libre Baskerville"/>
              <a:buNone/>
            </a:pPr>
            <a:r>
              <a:rPr lang="en-US" sz="1100" b="1" i="0" u="none" strike="noStrike" cap="none">
                <a:solidFill>
                  <a:schemeClr val="dk1"/>
                </a:solidFill>
                <a:latin typeface="Montserrat"/>
                <a:ea typeface="Montserrat"/>
                <a:cs typeface="Montserrat"/>
                <a:sym typeface="Montserrat"/>
              </a:rPr>
              <a:t>Source: </a:t>
            </a:r>
            <a:r>
              <a:rPr lang="en-US" sz="1100" i="0" u="none" strike="noStrike" cap="none">
                <a:solidFill>
                  <a:srgbClr val="000000"/>
                </a:solidFill>
                <a:latin typeface="Montserrat"/>
                <a:ea typeface="Montserrat"/>
                <a:cs typeface="Montserrat"/>
                <a:sym typeface="Montserrat"/>
              </a:rPr>
              <a:t>Disability Statistics from the American Community Survey (ACS). Ithaca, NY: Cornell University Yang-Tan Institute (YTI). Retrieved from Cornell University Disability Statistics website: </a:t>
            </a:r>
            <a:r>
              <a:rPr lang="en-US" sz="1100" i="0" u="sng" strike="noStrike" cap="none">
                <a:solidFill>
                  <a:schemeClr val="hlink"/>
                </a:solidFill>
                <a:latin typeface="Montserrat"/>
                <a:ea typeface="Montserrat"/>
                <a:cs typeface="Montserrat"/>
                <a:sym typeface="Montserrat"/>
                <a:hlinkClick r:id="rId3"/>
              </a:rPr>
              <a:t>www.disabilitystatistics.org </a:t>
            </a:r>
            <a:endParaRPr sz="1100" b="1" i="0" u="sng" strike="noStrike" cap="none">
              <a:solidFill>
                <a:schemeClr val="hlink"/>
              </a:solidFill>
              <a:latin typeface="Montserrat"/>
              <a:ea typeface="Montserrat"/>
              <a:cs typeface="Montserrat"/>
              <a:sym typeface="Montserrat"/>
              <a:hlinkClick r:id="rId4"/>
            </a:endParaRPr>
          </a:p>
        </p:txBody>
      </p:sp>
      <p:pic>
        <p:nvPicPr>
          <p:cNvPr id="229" name="Google Shape;229;p36" descr="Estudiantes latinos con discapacidades 1"/>
          <p:cNvPicPr preferRelativeResize="0"/>
          <p:nvPr/>
        </p:nvPicPr>
        <p:blipFill>
          <a:blip r:embed="rId5">
            <a:alphaModFix/>
          </a:blip>
          <a:stretch>
            <a:fillRect/>
          </a:stretch>
        </p:blipFill>
        <p:spPr>
          <a:xfrm>
            <a:off x="311775" y="1855600"/>
            <a:ext cx="3527625" cy="3851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7"/>
          <p:cNvSpPr txBox="1">
            <a:spLocks noGrp="1"/>
          </p:cNvSpPr>
          <p:nvPr>
            <p:ph type="title"/>
          </p:nvPr>
        </p:nvSpPr>
        <p:spPr>
          <a:xfrm>
            <a:off x="609603" y="507601"/>
            <a:ext cx="10972800" cy="276900"/>
          </a:xfrm>
          <a:prstGeom prst="rect">
            <a:avLst/>
          </a:prstGeom>
        </p:spPr>
        <p:txBody>
          <a:bodyPr spcFirstLastPara="1" wrap="square" lIns="91400" tIns="91400" rIns="91400" bIns="91400" anchor="t" anchorCtr="0">
            <a:noAutofit/>
          </a:bodyPr>
          <a:lstStyle/>
          <a:p>
            <a:pPr marL="0" lvl="0" indent="0">
              <a:spcBef>
                <a:spcPts val="0"/>
              </a:spcBef>
              <a:spcAft>
                <a:spcPts val="0"/>
              </a:spcAft>
              <a:buNone/>
            </a:pPr>
            <a:r>
              <a:rPr lang="en-US"/>
              <a:t>Empleo: con discapacidad</a:t>
            </a:r>
            <a:endParaRPr/>
          </a:p>
        </p:txBody>
      </p:sp>
      <p:sp>
        <p:nvSpPr>
          <p:cNvPr id="235" name="Google Shape;235;p37"/>
          <p:cNvSpPr txBox="1">
            <a:spLocks noGrp="1"/>
          </p:cNvSpPr>
          <p:nvPr>
            <p:ph type="body" idx="1"/>
          </p:nvPr>
        </p:nvSpPr>
        <p:spPr>
          <a:xfrm>
            <a:off x="609628" y="1577359"/>
            <a:ext cx="10972800" cy="276900"/>
          </a:xfrm>
          <a:prstGeom prst="rect">
            <a:avLst/>
          </a:prstGeom>
        </p:spPr>
        <p:txBody>
          <a:bodyPr spcFirstLastPara="1" wrap="square" lIns="91400" tIns="91400" rIns="91400" bIns="91400" anchor="t" anchorCtr="0">
            <a:noAutofit/>
          </a:bodyPr>
          <a:lstStyle/>
          <a:p>
            <a:pPr marL="0" lvl="0" indent="0">
              <a:spcBef>
                <a:spcPts val="0"/>
              </a:spcBef>
              <a:spcAft>
                <a:spcPts val="0"/>
              </a:spcAft>
              <a:buNone/>
            </a:pPr>
            <a:endParaRPr/>
          </a:p>
        </p:txBody>
      </p:sp>
      <p:sp>
        <p:nvSpPr>
          <p:cNvPr id="236" name="Google Shape;236;p37"/>
          <p:cNvSpPr txBox="1"/>
          <p:nvPr/>
        </p:nvSpPr>
        <p:spPr>
          <a:xfrm>
            <a:off x="8035675" y="2501500"/>
            <a:ext cx="3977700" cy="3000000"/>
          </a:xfrm>
          <a:prstGeom prst="rect">
            <a:avLst/>
          </a:prstGeom>
          <a:noFill/>
          <a:ln>
            <a:noFill/>
          </a:ln>
        </p:spPr>
        <p:txBody>
          <a:bodyPr spcFirstLastPara="1" wrap="square" lIns="91425" tIns="91425" rIns="91425" bIns="91425" anchor="ctr" anchorCtr="0">
            <a:noAutofit/>
          </a:bodyPr>
          <a:lstStyle/>
          <a:p>
            <a:pPr marL="342900" lvl="0" indent="0" algn="ctr" rtl="0">
              <a:spcBef>
                <a:spcPts val="640"/>
              </a:spcBef>
              <a:spcAft>
                <a:spcPts val="0"/>
              </a:spcAft>
              <a:buNone/>
            </a:pPr>
            <a:r>
              <a:rPr lang="en-US" sz="3000" b="1">
                <a:solidFill>
                  <a:schemeClr val="dk1"/>
                </a:solidFill>
                <a:latin typeface="Montserrat"/>
                <a:ea typeface="Montserrat"/>
                <a:cs typeface="Montserrat"/>
                <a:sym typeface="Montserrat"/>
              </a:rPr>
              <a:t>En el 2016, la tasa de empleo de la gente con discapacidades en edad laboral en EE.UU. fue del  37.5 por ciento.</a:t>
            </a:r>
            <a:endParaRPr sz="3000"/>
          </a:p>
        </p:txBody>
      </p:sp>
      <p:pic>
        <p:nvPicPr>
          <p:cNvPr id="237" name="Google Shape;237;p37" descr="Estas estadísticas indican el estado socio-económico de las personas con discapacidades no institucionalizadas en los Estados Unidos, usando datos de la Encuesta sobre la Comunidad Americana del 2016 (ACS)."/>
          <p:cNvPicPr preferRelativeResize="0"/>
          <p:nvPr/>
        </p:nvPicPr>
        <p:blipFill>
          <a:blip r:embed="rId3">
            <a:alphaModFix/>
          </a:blip>
          <a:stretch>
            <a:fillRect/>
          </a:stretch>
        </p:blipFill>
        <p:spPr>
          <a:xfrm>
            <a:off x="0" y="1225776"/>
            <a:ext cx="8448351" cy="56322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8"/>
          <p:cNvSpPr txBox="1">
            <a:spLocks noGrp="1"/>
          </p:cNvSpPr>
          <p:nvPr>
            <p:ph type="title"/>
          </p:nvPr>
        </p:nvSpPr>
        <p:spPr>
          <a:xfrm>
            <a:off x="609603" y="507601"/>
            <a:ext cx="10972800" cy="276900"/>
          </a:xfrm>
          <a:prstGeom prst="rect">
            <a:avLst/>
          </a:prstGeom>
        </p:spPr>
        <p:txBody>
          <a:bodyPr spcFirstLastPara="1" wrap="square" lIns="91400" tIns="91400" rIns="91400" bIns="91400" anchor="t" anchorCtr="0">
            <a:noAutofit/>
          </a:bodyPr>
          <a:lstStyle/>
          <a:p>
            <a:pPr marL="0" lvl="0" indent="0">
              <a:spcBef>
                <a:spcPts val="0"/>
              </a:spcBef>
              <a:spcAft>
                <a:spcPts val="0"/>
              </a:spcAft>
              <a:buNone/>
            </a:pPr>
            <a:r>
              <a:rPr lang="en-US"/>
              <a:t>Estados - latinos con discapacidades</a:t>
            </a:r>
            <a:endParaRPr/>
          </a:p>
        </p:txBody>
      </p:sp>
      <p:sp>
        <p:nvSpPr>
          <p:cNvPr id="243" name="Google Shape;243;p38"/>
          <p:cNvSpPr txBox="1"/>
          <p:nvPr/>
        </p:nvSpPr>
        <p:spPr>
          <a:xfrm>
            <a:off x="2612375" y="2386550"/>
            <a:ext cx="6673500" cy="3000000"/>
          </a:xfrm>
          <a:prstGeom prst="rect">
            <a:avLst/>
          </a:prstGeom>
          <a:noFill/>
          <a:ln>
            <a:noFill/>
          </a:ln>
        </p:spPr>
        <p:txBody>
          <a:bodyPr spcFirstLastPara="1" wrap="square" lIns="91425" tIns="91425" rIns="91425" bIns="91425" anchor="ctr" anchorCtr="0">
            <a:noAutofit/>
          </a:bodyPr>
          <a:lstStyle/>
          <a:p>
            <a:pPr marL="342900" lvl="1" indent="-196850" rtl="0">
              <a:spcBef>
                <a:spcPts val="640"/>
              </a:spcBef>
              <a:spcAft>
                <a:spcPts val="0"/>
              </a:spcAft>
              <a:buClr>
                <a:schemeClr val="dk1"/>
              </a:buClr>
              <a:buSzPts val="2500"/>
              <a:buFont typeface="Montserrat"/>
              <a:buChar char="❖"/>
            </a:pPr>
            <a:r>
              <a:rPr lang="en-US" sz="2500">
                <a:solidFill>
                  <a:schemeClr val="dk1"/>
                </a:solidFill>
                <a:latin typeface="Montserrat"/>
                <a:ea typeface="Montserrat"/>
                <a:cs typeface="Montserrat"/>
                <a:sym typeface="Montserrat"/>
              </a:rPr>
              <a:t>Estados con el número más alto de latinos con discapacidades:</a:t>
            </a:r>
            <a:endParaRPr sz="2500">
              <a:solidFill>
                <a:schemeClr val="dk1"/>
              </a:solidFill>
              <a:latin typeface="Montserrat"/>
              <a:ea typeface="Montserrat"/>
              <a:cs typeface="Montserrat"/>
              <a:sym typeface="Montserrat"/>
            </a:endParaRPr>
          </a:p>
          <a:p>
            <a:pPr marL="752480" lvl="2" indent="-196850" rtl="0">
              <a:spcBef>
                <a:spcPts val="640"/>
              </a:spcBef>
              <a:spcAft>
                <a:spcPts val="0"/>
              </a:spcAft>
              <a:buClr>
                <a:schemeClr val="dk1"/>
              </a:buClr>
              <a:buSzPts val="2500"/>
              <a:buFont typeface="Montserrat"/>
              <a:buChar char="❖"/>
            </a:pPr>
            <a:r>
              <a:rPr lang="en-US" sz="2500">
                <a:solidFill>
                  <a:schemeClr val="dk1"/>
                </a:solidFill>
                <a:latin typeface="Montserrat"/>
                <a:ea typeface="Montserrat"/>
                <a:cs typeface="Montserrat"/>
                <a:sym typeface="Montserrat"/>
              </a:rPr>
              <a:t>California tiene 1,279,500 Latinos con discapacidades</a:t>
            </a:r>
            <a:endParaRPr sz="2500">
              <a:solidFill>
                <a:schemeClr val="dk1"/>
              </a:solidFill>
              <a:latin typeface="Montserrat"/>
              <a:ea typeface="Montserrat"/>
              <a:cs typeface="Montserrat"/>
              <a:sym typeface="Montserrat"/>
            </a:endParaRPr>
          </a:p>
          <a:p>
            <a:pPr marL="752480" lvl="2" indent="-196850" rtl="0">
              <a:spcBef>
                <a:spcPts val="640"/>
              </a:spcBef>
              <a:spcAft>
                <a:spcPts val="0"/>
              </a:spcAft>
              <a:buClr>
                <a:schemeClr val="dk1"/>
              </a:buClr>
              <a:buSzPts val="2500"/>
              <a:buFont typeface="Montserrat"/>
              <a:buChar char="❖"/>
            </a:pPr>
            <a:r>
              <a:rPr lang="en-US" sz="2500">
                <a:solidFill>
                  <a:schemeClr val="dk1"/>
                </a:solidFill>
                <a:latin typeface="Montserrat"/>
                <a:ea typeface="Montserrat"/>
                <a:cs typeface="Montserrat"/>
                <a:sym typeface="Montserrat"/>
              </a:rPr>
              <a:t>Texas tiene 1,027,600 Latinos con discapacidades</a:t>
            </a:r>
            <a:endParaRPr sz="2500">
              <a:solidFill>
                <a:schemeClr val="dk1"/>
              </a:solidFill>
              <a:latin typeface="Montserrat"/>
              <a:ea typeface="Montserrat"/>
              <a:cs typeface="Montserrat"/>
              <a:sym typeface="Montserrat"/>
            </a:endParaRPr>
          </a:p>
          <a:p>
            <a:pPr marL="752480" lvl="2" indent="-196850" rtl="0">
              <a:spcBef>
                <a:spcPts val="640"/>
              </a:spcBef>
              <a:spcAft>
                <a:spcPts val="0"/>
              </a:spcAft>
              <a:buClr>
                <a:schemeClr val="dk1"/>
              </a:buClr>
              <a:buSzPts val="2500"/>
              <a:buFont typeface="Montserrat"/>
              <a:buChar char="❖"/>
            </a:pPr>
            <a:r>
              <a:rPr lang="en-US" sz="2500">
                <a:solidFill>
                  <a:schemeClr val="dk1"/>
                </a:solidFill>
                <a:latin typeface="Montserrat"/>
                <a:ea typeface="Montserrat"/>
                <a:cs typeface="Montserrat"/>
                <a:sym typeface="Montserrat"/>
              </a:rPr>
              <a:t>Florida tiene 511,400 Latinos con discapacidades</a:t>
            </a:r>
            <a:endParaRPr sz="2500">
              <a:solidFill>
                <a:schemeClr val="dk1"/>
              </a:solidFill>
              <a:latin typeface="Montserrat"/>
              <a:ea typeface="Montserrat"/>
              <a:cs typeface="Montserrat"/>
              <a:sym typeface="Montserrat"/>
            </a:endParaRPr>
          </a:p>
          <a:p>
            <a:pPr marL="752480" lvl="2" indent="-196850" rtl="0">
              <a:spcBef>
                <a:spcPts val="640"/>
              </a:spcBef>
              <a:spcAft>
                <a:spcPts val="0"/>
              </a:spcAft>
              <a:buClr>
                <a:schemeClr val="dk1"/>
              </a:buClr>
              <a:buSzPts val="2500"/>
              <a:buFont typeface="Montserrat"/>
              <a:buChar char="❖"/>
            </a:pPr>
            <a:r>
              <a:rPr lang="en-US" sz="2500">
                <a:solidFill>
                  <a:schemeClr val="dk1"/>
                </a:solidFill>
                <a:latin typeface="Montserrat"/>
                <a:ea typeface="Montserrat"/>
                <a:cs typeface="Montserrat"/>
                <a:sym typeface="Montserrat"/>
              </a:rPr>
              <a:t>Nueva York tiene 417,100 Latinos con discapacidades</a:t>
            </a:r>
            <a:endParaRPr sz="2500"/>
          </a:p>
        </p:txBody>
      </p:sp>
      <p:pic>
        <p:nvPicPr>
          <p:cNvPr id="244" name="Google Shape;244;p38" descr="Bandera de California" title="Bandera de California"/>
          <p:cNvPicPr preferRelativeResize="0"/>
          <p:nvPr/>
        </p:nvPicPr>
        <p:blipFill>
          <a:blip r:embed="rId3">
            <a:alphaModFix/>
          </a:blip>
          <a:stretch>
            <a:fillRect/>
          </a:stretch>
        </p:blipFill>
        <p:spPr>
          <a:xfrm>
            <a:off x="231125" y="1261176"/>
            <a:ext cx="2381250" cy="1590675"/>
          </a:xfrm>
          <a:prstGeom prst="rect">
            <a:avLst/>
          </a:prstGeom>
          <a:noFill/>
          <a:ln>
            <a:noFill/>
          </a:ln>
        </p:spPr>
      </p:pic>
      <p:pic>
        <p:nvPicPr>
          <p:cNvPr id="245" name="Google Shape;245;p38" descr="Bandera de Texas" title="Bandera de Texas"/>
          <p:cNvPicPr preferRelativeResize="0"/>
          <p:nvPr/>
        </p:nvPicPr>
        <p:blipFill>
          <a:blip r:embed="rId4">
            <a:alphaModFix/>
          </a:blip>
          <a:stretch>
            <a:fillRect/>
          </a:stretch>
        </p:blipFill>
        <p:spPr>
          <a:xfrm>
            <a:off x="291762" y="4431543"/>
            <a:ext cx="2259975" cy="1506658"/>
          </a:xfrm>
          <a:prstGeom prst="rect">
            <a:avLst/>
          </a:prstGeom>
          <a:noFill/>
          <a:ln>
            <a:noFill/>
          </a:ln>
        </p:spPr>
      </p:pic>
      <p:pic>
        <p:nvPicPr>
          <p:cNvPr id="246" name="Google Shape;246;p38" descr="Bandera de Florida" title="Bandera de Florida"/>
          <p:cNvPicPr preferRelativeResize="0"/>
          <p:nvPr/>
        </p:nvPicPr>
        <p:blipFill>
          <a:blip r:embed="rId5">
            <a:alphaModFix/>
          </a:blip>
          <a:stretch>
            <a:fillRect/>
          </a:stretch>
        </p:blipFill>
        <p:spPr>
          <a:xfrm>
            <a:off x="9636988" y="1568750"/>
            <a:ext cx="2428875" cy="1619250"/>
          </a:xfrm>
          <a:prstGeom prst="rect">
            <a:avLst/>
          </a:prstGeom>
          <a:noFill/>
          <a:ln>
            <a:noFill/>
          </a:ln>
        </p:spPr>
      </p:pic>
      <p:pic>
        <p:nvPicPr>
          <p:cNvPr id="247" name="Google Shape;247;p38" descr="Bandera de Nueva York" title="Bandera de Nueva York"/>
          <p:cNvPicPr preferRelativeResize="0"/>
          <p:nvPr/>
        </p:nvPicPr>
        <p:blipFill>
          <a:blip r:embed="rId6">
            <a:alphaModFix/>
          </a:blip>
          <a:stretch>
            <a:fillRect/>
          </a:stretch>
        </p:blipFill>
        <p:spPr>
          <a:xfrm>
            <a:off x="8975447" y="4431550"/>
            <a:ext cx="3001548" cy="1506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9"/>
          <p:cNvSpPr txBox="1">
            <a:spLocks noGrp="1"/>
          </p:cNvSpPr>
          <p:nvPr>
            <p:ph type="title"/>
          </p:nvPr>
        </p:nvSpPr>
        <p:spPr>
          <a:xfrm>
            <a:off x="609603" y="507601"/>
            <a:ext cx="10972800" cy="276900"/>
          </a:xfrm>
          <a:prstGeom prst="rect">
            <a:avLst/>
          </a:prstGeom>
          <a:noFill/>
          <a:ln>
            <a:noFill/>
          </a:ln>
        </p:spPr>
        <p:txBody>
          <a:bodyPr spcFirstLastPara="1" wrap="square" lIns="91400" tIns="91400" rIns="91400" bIns="91400" anchor="t" anchorCtr="0">
            <a:noAutofit/>
          </a:bodyPr>
          <a:lstStyle/>
          <a:p>
            <a:pPr marL="0" marR="0" lvl="0" indent="0" rtl="0">
              <a:lnSpc>
                <a:spcPct val="100000"/>
              </a:lnSpc>
              <a:spcBef>
                <a:spcPts val="0"/>
              </a:spcBef>
              <a:spcAft>
                <a:spcPts val="0"/>
              </a:spcAft>
              <a:buClr>
                <a:srgbClr val="000000"/>
              </a:buClr>
              <a:buSzPts val="3600"/>
              <a:buFont typeface="Calibri"/>
              <a:buNone/>
            </a:pPr>
            <a:r>
              <a:rPr lang="en-US" b="1" dirty="0" err="1">
                <a:solidFill>
                  <a:schemeClr val="lt1"/>
                </a:solidFill>
                <a:latin typeface="Montserrat"/>
                <a:ea typeface="Montserrat"/>
                <a:cs typeface="Montserrat"/>
                <a:sym typeface="Montserrat"/>
              </a:rPr>
              <a:t>Estudiantes</a:t>
            </a:r>
            <a:r>
              <a:rPr lang="en-US" b="1" dirty="0">
                <a:solidFill>
                  <a:schemeClr val="lt1"/>
                </a:solidFill>
                <a:latin typeface="Montserrat"/>
                <a:ea typeface="Montserrat"/>
                <a:cs typeface="Montserrat"/>
                <a:sym typeface="Montserrat"/>
              </a:rPr>
              <a:t> </a:t>
            </a:r>
            <a:r>
              <a:rPr lang="en-US" b="1" dirty="0" err="1">
                <a:solidFill>
                  <a:schemeClr val="lt1"/>
                </a:solidFill>
                <a:latin typeface="Montserrat"/>
                <a:ea typeface="Montserrat"/>
                <a:cs typeface="Montserrat"/>
                <a:sym typeface="Montserrat"/>
              </a:rPr>
              <a:t>latinos</a:t>
            </a:r>
            <a:r>
              <a:rPr lang="en-US" b="1" dirty="0">
                <a:solidFill>
                  <a:schemeClr val="lt1"/>
                </a:solidFill>
                <a:latin typeface="Montserrat"/>
                <a:ea typeface="Montserrat"/>
                <a:cs typeface="Montserrat"/>
                <a:sym typeface="Montserrat"/>
              </a:rPr>
              <a:t> con </a:t>
            </a:r>
            <a:r>
              <a:rPr lang="en-US" b="1" dirty="0" err="1">
                <a:solidFill>
                  <a:schemeClr val="lt1"/>
                </a:solidFill>
                <a:latin typeface="Montserrat"/>
                <a:ea typeface="Montserrat"/>
                <a:cs typeface="Montserrat"/>
                <a:sym typeface="Montserrat"/>
              </a:rPr>
              <a:t>discapacidades</a:t>
            </a:r>
            <a:endParaRPr dirty="0"/>
          </a:p>
        </p:txBody>
      </p:sp>
      <p:sp>
        <p:nvSpPr>
          <p:cNvPr id="254" name="Google Shape;254;p39"/>
          <p:cNvSpPr txBox="1">
            <a:spLocks noGrp="1"/>
          </p:cNvSpPr>
          <p:nvPr>
            <p:ph type="body" idx="1"/>
          </p:nvPr>
        </p:nvSpPr>
        <p:spPr>
          <a:xfrm>
            <a:off x="217800" y="1307125"/>
            <a:ext cx="6921600" cy="5442000"/>
          </a:xfrm>
          <a:prstGeom prst="rect">
            <a:avLst/>
          </a:prstGeom>
          <a:noFill/>
          <a:ln>
            <a:noFill/>
          </a:ln>
        </p:spPr>
        <p:txBody>
          <a:bodyPr spcFirstLastPara="1" wrap="square" lIns="91400" tIns="91400" rIns="91400" bIns="91400" anchor="t" anchorCtr="0">
            <a:noAutofit/>
          </a:bodyPr>
          <a:lstStyle/>
          <a:p>
            <a:pPr marL="457200" marR="0" lvl="0" indent="-381000" algn="l" rtl="0">
              <a:lnSpc>
                <a:spcPct val="100000"/>
              </a:lnSpc>
              <a:spcBef>
                <a:spcPts val="0"/>
              </a:spcBef>
              <a:spcAft>
                <a:spcPts val="0"/>
              </a:spcAft>
              <a:buClr>
                <a:schemeClr val="dk1"/>
              </a:buClr>
              <a:buSzPts val="2400"/>
              <a:buFont typeface="Montserrat"/>
              <a:buChar char="❖"/>
            </a:pPr>
            <a:r>
              <a:rPr lang="en-US" sz="2400">
                <a:solidFill>
                  <a:schemeClr val="dk1"/>
                </a:solidFill>
                <a:latin typeface="Montserrat"/>
                <a:ea typeface="Montserrat"/>
                <a:cs typeface="Montserrat"/>
                <a:sym typeface="Montserrat"/>
              </a:rPr>
              <a:t>Los estudiantes latinos con discapacidades representan</a:t>
            </a:r>
            <a:r>
              <a:rPr lang="en-US" sz="2400" i="0" u="none" strike="noStrike" cap="none">
                <a:solidFill>
                  <a:schemeClr val="dk1"/>
                </a:solidFill>
                <a:latin typeface="Montserrat"/>
                <a:ea typeface="Montserrat"/>
                <a:cs typeface="Montserrat"/>
                <a:sym typeface="Montserrat"/>
              </a:rPr>
              <a:t> 12% </a:t>
            </a:r>
            <a:r>
              <a:rPr lang="en-US" sz="2400">
                <a:solidFill>
                  <a:schemeClr val="dk1"/>
                </a:solidFill>
                <a:latin typeface="Montserrat"/>
                <a:ea typeface="Montserrat"/>
                <a:cs typeface="Montserrat"/>
                <a:sym typeface="Montserrat"/>
              </a:rPr>
              <a:t>de todo los estudiantes servidos bajo la ley </a:t>
            </a:r>
            <a:r>
              <a:rPr lang="en-US" sz="2400" i="0" u="none" strike="noStrike" cap="none">
                <a:solidFill>
                  <a:schemeClr val="dk1"/>
                </a:solidFill>
                <a:latin typeface="Montserrat"/>
                <a:ea typeface="Montserrat"/>
                <a:cs typeface="Montserrat"/>
                <a:sym typeface="Montserrat"/>
              </a:rPr>
              <a:t>Individuals with Disabilities Education Act (IDEA).</a:t>
            </a:r>
            <a:endParaRPr sz="2400">
              <a:latin typeface="Montserrat"/>
              <a:ea typeface="Montserrat"/>
              <a:cs typeface="Montserrat"/>
              <a:sym typeface="Montserrat"/>
            </a:endParaRPr>
          </a:p>
          <a:p>
            <a:pPr marL="457200" lvl="0" indent="-381000" rtl="0">
              <a:spcBef>
                <a:spcPts val="640"/>
              </a:spcBef>
              <a:spcAft>
                <a:spcPts val="0"/>
              </a:spcAft>
              <a:buSzPts val="2400"/>
              <a:buFont typeface="Montserrat"/>
              <a:buChar char="❖"/>
            </a:pPr>
            <a:r>
              <a:rPr lang="en-US" sz="2400">
                <a:solidFill>
                  <a:schemeClr val="dk1"/>
                </a:solidFill>
                <a:latin typeface="Montserrat"/>
                <a:ea typeface="Montserrat"/>
                <a:cs typeface="Montserrat"/>
                <a:sym typeface="Montserrat"/>
              </a:rPr>
              <a:t>42% de estudiantes latinos con discapacidades reciben servicios por una discapacidad de aprendizaje. </a:t>
            </a:r>
            <a:endParaRPr sz="2400">
              <a:latin typeface="Montserrat"/>
              <a:ea typeface="Montserrat"/>
              <a:cs typeface="Montserrat"/>
              <a:sym typeface="Montserrat"/>
            </a:endParaRPr>
          </a:p>
          <a:p>
            <a:pPr marL="457200" marR="0" lvl="0" indent="-381000" algn="l" rtl="0">
              <a:lnSpc>
                <a:spcPct val="100000"/>
              </a:lnSpc>
              <a:spcBef>
                <a:spcPts val="640"/>
              </a:spcBef>
              <a:spcAft>
                <a:spcPts val="0"/>
              </a:spcAft>
              <a:buClr>
                <a:srgbClr val="000000"/>
              </a:buClr>
              <a:buSzPts val="2400"/>
              <a:buFont typeface="Montserrat"/>
              <a:buChar char="❖"/>
            </a:pPr>
            <a:r>
              <a:rPr lang="en-US" sz="2400">
                <a:solidFill>
                  <a:schemeClr val="dk1"/>
                </a:solidFill>
                <a:latin typeface="Montserrat"/>
                <a:ea typeface="Montserrat"/>
                <a:cs typeface="Montserrat"/>
                <a:sym typeface="Montserrat"/>
              </a:rPr>
              <a:t>Estudiantes latinos con discapacidades tienen una tasa de graduacion escolar </a:t>
            </a:r>
            <a:r>
              <a:rPr lang="en-US" sz="2400" i="0" u="none" strike="noStrike" cap="none">
                <a:solidFill>
                  <a:schemeClr val="dk1"/>
                </a:solidFill>
                <a:latin typeface="Montserrat"/>
                <a:ea typeface="Montserrat"/>
                <a:cs typeface="Montserrat"/>
                <a:sym typeface="Montserrat"/>
              </a:rPr>
              <a:t>59%</a:t>
            </a:r>
            <a:endParaRPr sz="2400">
              <a:latin typeface="Montserrat"/>
              <a:ea typeface="Montserrat"/>
              <a:cs typeface="Montserrat"/>
              <a:sym typeface="Montserrat"/>
            </a:endParaRPr>
          </a:p>
        </p:txBody>
      </p:sp>
      <p:sp>
        <p:nvSpPr>
          <p:cNvPr id="255" name="Google Shape;255;p39"/>
          <p:cNvSpPr txBox="1"/>
          <p:nvPr/>
        </p:nvSpPr>
        <p:spPr>
          <a:xfrm>
            <a:off x="217800" y="6335425"/>
            <a:ext cx="8836800" cy="46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Libre Baskerville"/>
              <a:buNone/>
            </a:pPr>
            <a:r>
              <a:rPr lang="en-US" sz="1000" b="1" i="0" u="none" strike="noStrike" cap="none">
                <a:solidFill>
                  <a:schemeClr val="dk1"/>
                </a:solidFill>
                <a:latin typeface="Montserrat"/>
                <a:ea typeface="Montserrat"/>
                <a:cs typeface="Montserrat"/>
                <a:sym typeface="Montserrat"/>
              </a:rPr>
              <a:t>Source: </a:t>
            </a:r>
            <a:r>
              <a:rPr lang="en-US" sz="1000" i="0" u="none" strike="noStrike" cap="none">
                <a:solidFill>
                  <a:schemeClr val="dk1"/>
                </a:solidFill>
                <a:latin typeface="Montserrat"/>
                <a:ea typeface="Montserrat"/>
                <a:cs typeface="Montserrat"/>
                <a:sym typeface="Montserrat"/>
              </a:rPr>
              <a:t>National Center for Education Statistics Children and Youth With Disabilities </a:t>
            </a:r>
            <a:r>
              <a:rPr lang="en-US" sz="1000" i="0" u="sng" strike="noStrike" cap="none">
                <a:solidFill>
                  <a:schemeClr val="hlink"/>
                </a:solidFill>
                <a:latin typeface="Montserrat"/>
                <a:ea typeface="Montserrat"/>
                <a:cs typeface="Montserrat"/>
                <a:sym typeface="Montserrat"/>
                <a:hlinkClick r:id="rId3"/>
              </a:rPr>
              <a:t>https://nces.ed.gov/programs/coe/indicator_cgg.asp</a:t>
            </a:r>
            <a:r>
              <a:rPr lang="en-US" sz="1000" i="0" u="none" strike="noStrike" cap="none">
                <a:solidFill>
                  <a:schemeClr val="dk1"/>
                </a:solidFill>
                <a:latin typeface="Montserrat"/>
                <a:ea typeface="Montserrat"/>
                <a:cs typeface="Montserrat"/>
                <a:sym typeface="Montserrat"/>
              </a:rPr>
              <a:t> </a:t>
            </a:r>
            <a:endParaRPr sz="100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000"/>
              <a:buFont typeface="Arial"/>
              <a:buNone/>
            </a:pPr>
            <a:r>
              <a:rPr lang="en-US" sz="1000" i="1" u="none" strike="noStrike" cap="none">
                <a:solidFill>
                  <a:srgbClr val="000000"/>
                </a:solidFill>
                <a:latin typeface="Montserrat"/>
                <a:ea typeface="Montserrat"/>
                <a:cs typeface="Montserrat"/>
                <a:sym typeface="Montserrat"/>
              </a:rPr>
              <a:t>IDEA</a:t>
            </a:r>
            <a:r>
              <a:rPr lang="en-US" sz="1000" i="0" u="none" strike="noStrike" cap="none">
                <a:solidFill>
                  <a:srgbClr val="000000"/>
                </a:solidFill>
                <a:latin typeface="Montserrat"/>
                <a:ea typeface="Montserrat"/>
                <a:cs typeface="Montserrat"/>
                <a:sym typeface="Montserrat"/>
              </a:rPr>
              <a:t> Section 618 Data Products </a:t>
            </a:r>
            <a:r>
              <a:rPr lang="en-US" sz="1000" i="0" u="sng" strike="noStrike" cap="none">
                <a:solidFill>
                  <a:schemeClr val="hlink"/>
                </a:solidFill>
                <a:latin typeface="Montserrat"/>
                <a:ea typeface="Montserrat"/>
                <a:cs typeface="Montserrat"/>
                <a:sym typeface="Montserrat"/>
                <a:hlinkClick r:id="rId4"/>
              </a:rPr>
              <a:t>https://www2.ed.gov/programs/osepidea/618-data/state-level-data-files/index.html</a:t>
            </a:r>
            <a:r>
              <a:rPr lang="en-US" sz="1000" i="0" u="none" strike="noStrike" cap="none">
                <a:solidFill>
                  <a:srgbClr val="000000"/>
                </a:solidFill>
                <a:latin typeface="Montserrat"/>
                <a:ea typeface="Montserrat"/>
                <a:cs typeface="Montserrat"/>
                <a:sym typeface="Montserrat"/>
              </a:rPr>
              <a:t> </a:t>
            </a:r>
            <a:endParaRPr sz="1000" b="1" i="0" u="none" strike="noStrike" cap="none">
              <a:solidFill>
                <a:schemeClr val="dk1"/>
              </a:solidFill>
              <a:latin typeface="Montserrat"/>
              <a:ea typeface="Montserrat"/>
              <a:cs typeface="Montserrat"/>
              <a:sym typeface="Montserrat"/>
            </a:endParaRPr>
          </a:p>
          <a:p>
            <a:pPr marL="228600" marR="0" lvl="0" indent="-165100" algn="l" rtl="0">
              <a:lnSpc>
                <a:spcPct val="100000"/>
              </a:lnSpc>
              <a:spcBef>
                <a:spcPts val="0"/>
              </a:spcBef>
              <a:spcAft>
                <a:spcPts val="0"/>
              </a:spcAft>
              <a:buClr>
                <a:schemeClr val="dk1"/>
              </a:buClr>
              <a:buSzPts val="1000"/>
              <a:buFont typeface="Arial"/>
              <a:buNone/>
            </a:pPr>
            <a:endParaRPr sz="1000" b="1" i="0" u="sng" strike="noStrike" cap="none">
              <a:solidFill>
                <a:schemeClr val="hlink"/>
              </a:solidFill>
              <a:latin typeface="Montserrat"/>
              <a:ea typeface="Montserrat"/>
              <a:cs typeface="Montserrat"/>
              <a:sym typeface="Montserrat"/>
            </a:endParaRPr>
          </a:p>
          <a:p>
            <a:pPr marL="228600" marR="0" lvl="0" indent="-165100" algn="l" rtl="0">
              <a:lnSpc>
                <a:spcPct val="100000"/>
              </a:lnSpc>
              <a:spcBef>
                <a:spcPts val="0"/>
              </a:spcBef>
              <a:spcAft>
                <a:spcPts val="0"/>
              </a:spcAft>
              <a:buClr>
                <a:schemeClr val="dk1"/>
              </a:buClr>
              <a:buSzPts val="1000"/>
              <a:buFont typeface="Arial"/>
              <a:buNone/>
            </a:pPr>
            <a:endParaRPr sz="1000" b="1" i="0" u="sng" strike="noStrike" cap="none">
              <a:solidFill>
                <a:schemeClr val="hlink"/>
              </a:solidFill>
              <a:latin typeface="Montserrat"/>
              <a:ea typeface="Montserrat"/>
              <a:cs typeface="Montserrat"/>
              <a:sym typeface="Montserrat"/>
            </a:endParaRPr>
          </a:p>
          <a:p>
            <a:pPr marL="228600" marR="0" lvl="0" indent="-165100" algn="l" rtl="0">
              <a:lnSpc>
                <a:spcPct val="100000"/>
              </a:lnSpc>
              <a:spcBef>
                <a:spcPts val="0"/>
              </a:spcBef>
              <a:spcAft>
                <a:spcPts val="0"/>
              </a:spcAft>
              <a:buClr>
                <a:schemeClr val="dk1"/>
              </a:buClr>
              <a:buSzPts val="1000"/>
              <a:buFont typeface="Arial"/>
              <a:buNone/>
            </a:pPr>
            <a:endParaRPr sz="1000" b="1" i="0" u="sng" strike="noStrike" cap="none">
              <a:solidFill>
                <a:schemeClr val="hlink"/>
              </a:solidFill>
              <a:latin typeface="Montserrat"/>
              <a:ea typeface="Montserrat"/>
              <a:cs typeface="Montserrat"/>
              <a:sym typeface="Montserrat"/>
              <a:hlinkClick r:id="rId5"/>
            </a:endParaRPr>
          </a:p>
        </p:txBody>
      </p:sp>
      <p:pic>
        <p:nvPicPr>
          <p:cNvPr id="256" name="Google Shape;256;p39" descr="Estudiantes latinos con discapacidades 2"/>
          <p:cNvPicPr preferRelativeResize="0"/>
          <p:nvPr/>
        </p:nvPicPr>
        <p:blipFill>
          <a:blip r:embed="rId6">
            <a:alphaModFix/>
          </a:blip>
          <a:stretch>
            <a:fillRect/>
          </a:stretch>
        </p:blipFill>
        <p:spPr>
          <a:xfrm>
            <a:off x="7139400" y="1846401"/>
            <a:ext cx="4747800" cy="3165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0"/>
          <p:cNvSpPr txBox="1">
            <a:spLocks noGrp="1"/>
          </p:cNvSpPr>
          <p:nvPr>
            <p:ph type="title"/>
          </p:nvPr>
        </p:nvSpPr>
        <p:spPr>
          <a:xfrm>
            <a:off x="609603" y="507601"/>
            <a:ext cx="10972800" cy="276900"/>
          </a:xfrm>
          <a:prstGeom prst="rect">
            <a:avLst/>
          </a:prstGeom>
        </p:spPr>
        <p:txBody>
          <a:bodyPr spcFirstLastPara="1" wrap="square" lIns="91400" tIns="91400" rIns="91400" bIns="91400" anchor="t" anchorCtr="0">
            <a:noAutofit/>
          </a:bodyPr>
          <a:lstStyle/>
          <a:p>
            <a:pPr marL="0" lvl="0" indent="0">
              <a:spcBef>
                <a:spcPts val="0"/>
              </a:spcBef>
              <a:spcAft>
                <a:spcPts val="0"/>
              </a:spcAft>
              <a:buNone/>
            </a:pPr>
            <a:r>
              <a:rPr lang="en-US"/>
              <a:t>Estadisticas cont.	</a:t>
            </a:r>
            <a:endParaRPr/>
          </a:p>
        </p:txBody>
      </p:sp>
      <p:sp>
        <p:nvSpPr>
          <p:cNvPr id="262" name="Google Shape;262;p40"/>
          <p:cNvSpPr txBox="1">
            <a:spLocks noGrp="1"/>
          </p:cNvSpPr>
          <p:nvPr>
            <p:ph type="body" idx="1"/>
          </p:nvPr>
        </p:nvSpPr>
        <p:spPr>
          <a:xfrm>
            <a:off x="180900" y="1202175"/>
            <a:ext cx="12011100" cy="5736300"/>
          </a:xfrm>
          <a:prstGeom prst="rect">
            <a:avLst/>
          </a:prstGeom>
        </p:spPr>
        <p:txBody>
          <a:bodyPr spcFirstLastPara="1" wrap="square" lIns="91400" tIns="91400" rIns="91400" bIns="91400" anchor="t" anchorCtr="0">
            <a:noAutofit/>
          </a:bodyPr>
          <a:lstStyle/>
          <a:p>
            <a:pPr marL="457200" lvl="0" indent="-368300" rtl="0">
              <a:spcBef>
                <a:spcPts val="64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Hay una totalidad de 1,586,009 estudiantes latinos con discapacidades with matriculados en escuelas públicas.</a:t>
            </a:r>
            <a:endParaRPr sz="2200">
              <a:solidFill>
                <a:schemeClr val="dk1"/>
              </a:solidFill>
              <a:latin typeface="Montserrat"/>
              <a:ea typeface="Montserrat"/>
              <a:cs typeface="Montserrat"/>
              <a:sym typeface="Montserrat"/>
            </a:endParaRPr>
          </a:p>
          <a:p>
            <a:pPr marL="752480" lvl="2" indent="-190500" rtl="0">
              <a:spcBef>
                <a:spcPts val="64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Hay 128,023 estudiantes latinos con autismo.</a:t>
            </a:r>
            <a:endParaRPr sz="2200">
              <a:solidFill>
                <a:schemeClr val="dk1"/>
              </a:solidFill>
              <a:latin typeface="Montserrat"/>
              <a:ea typeface="Montserrat"/>
              <a:cs typeface="Montserrat"/>
              <a:sym typeface="Montserrat"/>
            </a:endParaRPr>
          </a:p>
          <a:p>
            <a:pPr marL="752480" lvl="2" indent="-190500" rtl="0">
              <a:spcBef>
                <a:spcPts val="64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Hay 320 estudiantes latinos con sordoceguera. </a:t>
            </a:r>
            <a:endParaRPr sz="2200">
              <a:solidFill>
                <a:schemeClr val="dk1"/>
              </a:solidFill>
              <a:latin typeface="Montserrat"/>
              <a:ea typeface="Montserrat"/>
              <a:cs typeface="Montserrat"/>
              <a:sym typeface="Montserrat"/>
            </a:endParaRPr>
          </a:p>
          <a:p>
            <a:pPr marL="752480" lvl="2" indent="-190500" rtl="0">
              <a:spcBef>
                <a:spcPts val="64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Hay 28,946 estudiantes latinos con un retraso del desarrollo.</a:t>
            </a:r>
            <a:endParaRPr sz="2200">
              <a:solidFill>
                <a:schemeClr val="dk1"/>
              </a:solidFill>
              <a:latin typeface="Montserrat"/>
              <a:ea typeface="Montserrat"/>
              <a:cs typeface="Montserrat"/>
              <a:sym typeface="Montserrat"/>
            </a:endParaRPr>
          </a:p>
          <a:p>
            <a:pPr marL="752480" lvl="2" indent="-190500" rtl="0">
              <a:spcBef>
                <a:spcPts val="64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Hay 57,891 estudiantes latinos con un Problema emocional. </a:t>
            </a:r>
            <a:endParaRPr sz="2200">
              <a:solidFill>
                <a:schemeClr val="dk1"/>
              </a:solidFill>
              <a:latin typeface="Montserrat"/>
              <a:ea typeface="Montserrat"/>
              <a:cs typeface="Montserrat"/>
              <a:sym typeface="Montserrat"/>
            </a:endParaRPr>
          </a:p>
          <a:p>
            <a:pPr marL="752480" lvl="2" indent="-190500" rtl="0">
              <a:spcBef>
                <a:spcPts val="64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Hay 20,403 estudiantes latinos sordos o duro de oído.</a:t>
            </a:r>
            <a:endParaRPr sz="2200">
              <a:solidFill>
                <a:schemeClr val="dk1"/>
              </a:solidFill>
              <a:latin typeface="Montserrat"/>
              <a:ea typeface="Montserrat"/>
              <a:cs typeface="Montserrat"/>
              <a:sym typeface="Montserrat"/>
            </a:endParaRPr>
          </a:p>
          <a:p>
            <a:pPr marL="752480" lvl="2" indent="-190500" rtl="0">
              <a:spcBef>
                <a:spcPts val="64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Hay 104,387 estudiantes latinos con una discapacidad intelectual.</a:t>
            </a:r>
            <a:endParaRPr sz="2200">
              <a:solidFill>
                <a:schemeClr val="dk1"/>
              </a:solidFill>
              <a:latin typeface="Montserrat"/>
              <a:ea typeface="Montserrat"/>
              <a:cs typeface="Montserrat"/>
              <a:sym typeface="Montserrat"/>
            </a:endParaRPr>
          </a:p>
          <a:p>
            <a:pPr marL="752480" lvl="2" indent="-190500" rtl="0">
              <a:spcBef>
                <a:spcPts val="64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Hay 10,469 estudiantes latinos con un impedimento ortopédico.</a:t>
            </a:r>
            <a:endParaRPr sz="2200">
              <a:solidFill>
                <a:schemeClr val="dk1"/>
              </a:solidFill>
              <a:latin typeface="Montserrat"/>
              <a:ea typeface="Montserrat"/>
              <a:cs typeface="Montserrat"/>
              <a:sym typeface="Montserrat"/>
            </a:endParaRPr>
          </a:p>
          <a:p>
            <a:pPr marL="752480" lvl="2" indent="-190500" rtl="0">
              <a:spcBef>
                <a:spcPts val="64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Hay 736,053 estudiantes latinos con un problema específico de aprendizaje.</a:t>
            </a:r>
            <a:endParaRPr sz="2200">
              <a:solidFill>
                <a:schemeClr val="dk1"/>
              </a:solidFill>
              <a:latin typeface="Montserrat"/>
              <a:ea typeface="Montserrat"/>
              <a:cs typeface="Montserrat"/>
              <a:sym typeface="Montserrat"/>
            </a:endParaRPr>
          </a:p>
          <a:p>
            <a:pPr marL="752480" lvl="2" indent="-190500" rtl="0">
              <a:spcBef>
                <a:spcPts val="64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Hay 278,568 estudiantes latinos con una insuficiencia de la lengua hablada. </a:t>
            </a:r>
            <a:endParaRPr sz="2200">
              <a:solidFill>
                <a:schemeClr val="dk1"/>
              </a:solidFill>
              <a:latin typeface="Montserrat"/>
              <a:ea typeface="Montserrat"/>
              <a:cs typeface="Montserrat"/>
              <a:sym typeface="Montserrat"/>
            </a:endParaRPr>
          </a:p>
          <a:p>
            <a:pPr marL="752480" lvl="2" indent="-190500" rtl="0">
              <a:spcBef>
                <a:spcPts val="64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Hay 4,851 estudiantes latinos con una herida traumática de la cabeza.</a:t>
            </a:r>
            <a:endParaRPr sz="2200">
              <a:solidFill>
                <a:schemeClr val="dk1"/>
              </a:solidFill>
              <a:latin typeface="Montserrat"/>
              <a:ea typeface="Montserrat"/>
              <a:cs typeface="Montserrat"/>
              <a:sym typeface="Montserrat"/>
            </a:endParaRPr>
          </a:p>
          <a:p>
            <a:pPr marL="752480" lvl="2" indent="-190500" rtl="0">
              <a:spcBef>
                <a:spcPts val="64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Hay 6,141 estudiantes latinos con problemas con la visión.</a:t>
            </a:r>
            <a:endParaRPr sz="2200"/>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3774</Words>
  <Application>Microsoft Office PowerPoint</Application>
  <PresentationFormat>Widescreen</PresentationFormat>
  <Paragraphs>258</Paragraphs>
  <Slides>28</Slides>
  <Notes>28</Notes>
  <HiddenSlides>0</HiddenSlides>
  <MMClips>0</MMClip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1_Office Theme</vt:lpstr>
      <vt:lpstr>1_Office Theme</vt:lpstr>
      <vt:lpstr>Office Theme</vt:lpstr>
      <vt:lpstr>2_Office Theme</vt:lpstr>
      <vt:lpstr>Planear para el éxito:  Abogar por su hija o hijo con una discapacidad  </vt:lpstr>
      <vt:lpstr>Gracias a Coca-Cola Foundation</vt:lpstr>
      <vt:lpstr>Gracias a New York Women’s Foundation</vt:lpstr>
      <vt:lpstr>Agradecimientos</vt:lpstr>
      <vt:lpstr>Latinos con discapacidad</vt:lpstr>
      <vt:lpstr>Empleo: con discapacidad</vt:lpstr>
      <vt:lpstr>Estados - latinos con discapacidades</vt:lpstr>
      <vt:lpstr>Estudiantes latinos con discapacidades</vt:lpstr>
      <vt:lpstr>Estadisticas cont. </vt:lpstr>
      <vt:lpstr>Autores</vt:lpstr>
      <vt:lpstr>Definir Discapacidad </vt:lpstr>
      <vt:lpstr>Definir Discapacidad 2 </vt:lpstr>
      <vt:lpstr>Michelle Rodriguez, Actriz / ADD</vt:lpstr>
      <vt:lpstr>Gina Rodríguez, Actriz / Ansiedad</vt:lpstr>
      <vt:lpstr>Selena Gomez, Cantante / Lupus</vt:lpstr>
      <vt:lpstr>Frida Kahlo, Artista / Polio</vt:lpstr>
      <vt:lpstr>Tip #1</vt:lpstr>
      <vt:lpstr>Tip #2</vt:lpstr>
      <vt:lpstr>Tip #3</vt:lpstr>
      <vt:lpstr>Tip #4</vt:lpstr>
      <vt:lpstr>Tip #5</vt:lpstr>
      <vt:lpstr>Tip #6</vt:lpstr>
      <vt:lpstr>Know Your Rights-IDEA, IEP &amp; 504</vt:lpstr>
      <vt:lpstr>Tip #7</vt:lpstr>
      <vt:lpstr>Tip #8</vt:lpstr>
      <vt:lpstr>Tip #9</vt:lpstr>
      <vt:lpstr>Tip #10</vt:lpstr>
      <vt:lpstr>Recursos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Planear para el éxito:  Abogar por su hija o hijo con una discapacidad  </dc:title>
  <cp:lastModifiedBy>Philip Kahn-Pauli</cp:lastModifiedBy>
  <cp:revision>2</cp:revision>
  <dcterms:modified xsi:type="dcterms:W3CDTF">2018-09-06T14:26:43Z</dcterms:modified>
</cp:coreProperties>
</file>