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61" r:id="rId5"/>
    <p:sldId id="262" r:id="rId6"/>
    <p:sldId id="263" r:id="rId7"/>
    <p:sldId id="269" r:id="rId8"/>
    <p:sldId id="264" r:id="rId9"/>
    <p:sldId id="265" r:id="rId10"/>
    <p:sldId id="266" r:id="rId11"/>
    <p:sldId id="267" r:id="rId12"/>
    <p:sldId id="268" r:id="rId13"/>
    <p:sldId id="258" r:id="rId14"/>
    <p:sldId id="25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" TargetMode="External"/><Relationship Id="rId2" Type="http://schemas.openxmlformats.org/officeDocument/2006/relationships/hyperlink" Target="http://www.livebinder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.bitly.com/bitlinks" TargetMode="External"/><Relationship Id="rId5" Type="http://schemas.openxmlformats.org/officeDocument/2006/relationships/hyperlink" Target="http://www.google.com/" TargetMode="External"/><Relationship Id="rId4" Type="http://schemas.openxmlformats.org/officeDocument/2006/relationships/hyperlink" Target="http://rubistar.4teachers.org/index.php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binders.com/play/play?id=1275106" TargetMode="External"/><Relationship Id="rId2" Type="http://schemas.openxmlformats.org/officeDocument/2006/relationships/hyperlink" Target="http://www.livebinders.com/play/play?id=203096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t.ly/TweetP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projectsearchde/" TargetMode="External"/><Relationship Id="rId2" Type="http://schemas.openxmlformats.org/officeDocument/2006/relationships/hyperlink" Target="mailto:Lisa.Enright@capital.k12.de.u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apital.k12.de.us/capitalsd/projectsearch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DesignDeliv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DesignDeliv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OW-yxxPMtro&amp;t=91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UXwW6I3-bU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u_VdMHGQnZ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KLdboEjNSdM&amp;t=77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rubistar.4teachers.org/index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150043" cy="2971801"/>
          </a:xfrm>
        </p:spPr>
        <p:txBody>
          <a:bodyPr/>
          <a:lstStyle/>
          <a:p>
            <a:r>
              <a:rPr lang="en-US" dirty="0"/>
              <a:t>Technology in the classroom &amp; on the Job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Lisa M. Enright, M.Ed.</a:t>
            </a:r>
          </a:p>
          <a:p>
            <a:r>
              <a:rPr lang="en-US" dirty="0"/>
              <a:t>Instructor</a:t>
            </a:r>
          </a:p>
          <a:p>
            <a:r>
              <a:rPr lang="en-US" dirty="0"/>
              <a:t>Project SEARCH at Bayhealth</a:t>
            </a:r>
          </a:p>
          <a:p>
            <a:r>
              <a:rPr lang="en-US" dirty="0"/>
              <a:t>Capital School District</a:t>
            </a:r>
          </a:p>
          <a:p>
            <a:r>
              <a:rPr lang="en-US" dirty="0"/>
              <a:t>Kent County Community School</a:t>
            </a:r>
          </a:p>
        </p:txBody>
      </p:sp>
    </p:spTree>
    <p:extLst>
      <p:ext uri="{BB962C8B-B14F-4D97-AF65-F5344CB8AC3E}">
        <p14:creationId xmlns:p14="http://schemas.microsoft.com/office/powerpoint/2010/main" val="1671770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21" y="5152350"/>
            <a:ext cx="8534400" cy="1507067"/>
          </a:xfrm>
        </p:spPr>
        <p:txBody>
          <a:bodyPr/>
          <a:lstStyle/>
          <a:p>
            <a:r>
              <a:rPr lang="en-US" dirty="0"/>
              <a:t>Evaluate yourself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067" y="114190"/>
            <a:ext cx="5300952" cy="654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305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521" y="5152350"/>
            <a:ext cx="8534400" cy="1507067"/>
          </a:xfrm>
        </p:spPr>
        <p:txBody>
          <a:bodyPr/>
          <a:lstStyle/>
          <a:p>
            <a:r>
              <a:rPr lang="en-US" dirty="0"/>
              <a:t>Evaluate yourself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588" y="128286"/>
            <a:ext cx="4926157" cy="653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11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992742"/>
            <a:ext cx="8534400" cy="1507067"/>
          </a:xfrm>
        </p:spPr>
        <p:txBody>
          <a:bodyPr/>
          <a:lstStyle/>
          <a:p>
            <a:r>
              <a:rPr lang="en-US" dirty="0"/>
              <a:t>Career portfolio templates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224703"/>
            <a:ext cx="10479665" cy="4768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041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5098474"/>
            <a:ext cx="10371715" cy="1507067"/>
          </a:xfrm>
        </p:spPr>
        <p:txBody>
          <a:bodyPr>
            <a:normAutofit/>
          </a:bodyPr>
          <a:lstStyle/>
          <a:p>
            <a:r>
              <a:rPr lang="en-US" dirty="0"/>
              <a:t>Summary of tech tools used &amp; why.</a:t>
            </a:r>
            <a:br>
              <a:rPr lang="en-US" dirty="0"/>
            </a:br>
            <a:r>
              <a:rPr lang="en-US" dirty="0"/>
              <a:t>there is no cost for these 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665019"/>
            <a:ext cx="10371714" cy="421178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LiveBinders: Organize online content or upload your own to bring the traditional static binder of information to life!</a:t>
            </a:r>
          </a:p>
          <a:p>
            <a:pPr lvl="1"/>
            <a:r>
              <a:rPr lang="en-US" dirty="0">
                <a:hlinkClick r:id="rId2"/>
              </a:rPr>
              <a:t>Create an account and get started: http://www.livebinders.com/</a:t>
            </a:r>
            <a:r>
              <a:rPr lang="en-US" dirty="0"/>
              <a:t> </a:t>
            </a:r>
          </a:p>
          <a:p>
            <a:r>
              <a:rPr lang="en-US" dirty="0"/>
              <a:t>YouTube: Find videos that provide helpful information or upload your own!</a:t>
            </a:r>
          </a:p>
          <a:p>
            <a:pPr lvl="1"/>
            <a:r>
              <a:rPr lang="en-US" dirty="0">
                <a:hlinkClick r:id="rId3"/>
              </a:rPr>
              <a:t>Use your Google account for best results: https://www.youtube.com/</a:t>
            </a:r>
            <a:r>
              <a:rPr lang="en-US" dirty="0"/>
              <a:t> </a:t>
            </a:r>
          </a:p>
          <a:p>
            <a:r>
              <a:rPr lang="en-US" dirty="0" err="1"/>
              <a:t>RubiStar</a:t>
            </a:r>
            <a:r>
              <a:rPr lang="en-US" dirty="0"/>
              <a:t>: Create rubrics quickly and easily! You can also evaluate individual or class data on the site.</a:t>
            </a:r>
          </a:p>
          <a:p>
            <a:pPr lvl="1"/>
            <a:r>
              <a:rPr lang="en-US" dirty="0">
                <a:hlinkClick r:id="rId4"/>
              </a:rPr>
              <a:t>Create an account and get started: http://rubistar.4teachers.org/index.php</a:t>
            </a:r>
            <a:r>
              <a:rPr lang="en-US" dirty="0"/>
              <a:t> </a:t>
            </a:r>
          </a:p>
          <a:p>
            <a:r>
              <a:rPr lang="en-US" dirty="0"/>
              <a:t>Google Docs: Create, edit, collaborate and share documents with ease.</a:t>
            </a:r>
          </a:p>
          <a:p>
            <a:pPr lvl="1"/>
            <a:r>
              <a:rPr lang="en-US" dirty="0">
                <a:hlinkClick r:id="rId5"/>
              </a:rPr>
              <a:t>Create or use your Google account: http://www.google.com</a:t>
            </a:r>
            <a:r>
              <a:rPr lang="en-US" dirty="0"/>
              <a:t> </a:t>
            </a:r>
          </a:p>
          <a:p>
            <a:r>
              <a:rPr lang="en-US" dirty="0"/>
              <a:t>Google Drive: Store files, videos, pictures, and documents for easy access and sharing with your team! (Think sharing career portfolios of clients with VR, job developers and job coaches.)</a:t>
            </a:r>
          </a:p>
          <a:p>
            <a:pPr lvl="1"/>
            <a:r>
              <a:rPr lang="en-US" dirty="0">
                <a:hlinkClick r:id="rId5"/>
              </a:rPr>
              <a:t>Create or use your Google account: http://www.google.com</a:t>
            </a:r>
            <a:r>
              <a:rPr lang="en-US" dirty="0"/>
              <a:t> </a:t>
            </a:r>
          </a:p>
          <a:p>
            <a:r>
              <a:rPr lang="en-US" dirty="0" err="1"/>
              <a:t>Bitly</a:t>
            </a:r>
            <a:r>
              <a:rPr lang="en-US" dirty="0"/>
              <a:t>: Shorten and customize lengthy website URLs.</a:t>
            </a:r>
          </a:p>
          <a:p>
            <a:pPr lvl="1"/>
            <a:r>
              <a:rPr lang="en-US" dirty="0">
                <a:hlinkClick r:id="rId6"/>
              </a:rPr>
              <a:t>Use your Twitter or Facebook account  or create an account with your email: https://app.</a:t>
            </a:r>
            <a:r>
              <a:rPr lang="en-US" b="1" dirty="0">
                <a:hlinkClick r:id="rId6"/>
              </a:rPr>
              <a:t>bitly</a:t>
            </a:r>
            <a:r>
              <a:rPr lang="en-US" dirty="0">
                <a:hlinkClick r:id="rId6"/>
              </a:rPr>
              <a:t>.com/bitlinks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1595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helpful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115291"/>
            <a:ext cx="11507788" cy="3615267"/>
          </a:xfrm>
        </p:spPr>
        <p:txBody>
          <a:bodyPr>
            <a:normAutofit/>
          </a:bodyPr>
          <a:lstStyle/>
          <a:p>
            <a:r>
              <a:rPr lang="en-US" dirty="0"/>
              <a:t>Effective Job Development: </a:t>
            </a:r>
            <a:r>
              <a:rPr lang="en-US" dirty="0">
                <a:hlinkClick r:id="rId2"/>
              </a:rPr>
              <a:t>http://www.livebinders.com/play/play?id=2030964</a:t>
            </a:r>
            <a:r>
              <a:rPr lang="en-US" dirty="0"/>
              <a:t> </a:t>
            </a:r>
          </a:p>
          <a:p>
            <a:r>
              <a:rPr lang="en-US" dirty="0"/>
              <a:t>iPad Resource for Apps: </a:t>
            </a:r>
            <a:r>
              <a:rPr lang="en-US" dirty="0">
                <a:hlinkClick r:id="rId3"/>
              </a:rPr>
              <a:t>http://www.livebinders.com/play/play?id=1275106</a:t>
            </a:r>
            <a:r>
              <a:rPr lang="en-US" dirty="0"/>
              <a:t> </a:t>
            </a:r>
          </a:p>
          <a:p>
            <a:r>
              <a:rPr lang="en-US" dirty="0"/>
              <a:t>Want to try Twitter but not sure what to do? Try this Welcome to the </a:t>
            </a:r>
            <a:r>
              <a:rPr lang="en-US" dirty="0" err="1"/>
              <a:t>Twitterverse</a:t>
            </a:r>
            <a:r>
              <a:rPr lang="en-US" dirty="0"/>
              <a:t> LiveBinder: </a:t>
            </a:r>
            <a:r>
              <a:rPr lang="en-US" dirty="0">
                <a:hlinkClick r:id="rId4"/>
              </a:rPr>
              <a:t>http://bit.ly/TweetPS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03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7093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Email: </a:t>
            </a:r>
            <a:r>
              <a:rPr lang="en-US" dirty="0">
                <a:hlinkClick r:id="rId2"/>
              </a:rPr>
              <a:t>Lisa.Enright@capital.k12.de.us</a:t>
            </a:r>
            <a:endParaRPr lang="en-US" dirty="0"/>
          </a:p>
          <a:p>
            <a:r>
              <a:rPr lang="en-US" dirty="0"/>
              <a:t>Twitter: @thelisaenright</a:t>
            </a:r>
          </a:p>
          <a:p>
            <a:r>
              <a:rPr lang="en-US" dirty="0"/>
              <a:t>Project SEARCH at Bayhealth Twitter: @ProjectSEARCHKC</a:t>
            </a:r>
          </a:p>
          <a:p>
            <a:r>
              <a:rPr lang="en-US" dirty="0"/>
              <a:t>Project SEARCH at Bayhealth Facebook: </a:t>
            </a:r>
            <a:r>
              <a:rPr lang="en-US" dirty="0">
                <a:hlinkClick r:id="rId3"/>
              </a:rPr>
              <a:t>http://www.facebook.com/projectsearchde/</a:t>
            </a:r>
            <a:endParaRPr lang="en-US" dirty="0"/>
          </a:p>
          <a:p>
            <a:r>
              <a:rPr lang="en-US" dirty="0"/>
              <a:t>Website: </a:t>
            </a:r>
            <a:r>
              <a:rPr lang="en-US" dirty="0">
                <a:hlinkClick r:id="rId4"/>
              </a:rPr>
              <a:t>www.capital.k12.de.us/capitalsd/projectsearch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5846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848" y="4944532"/>
            <a:ext cx="11507788" cy="1507067"/>
          </a:xfrm>
        </p:spPr>
        <p:txBody>
          <a:bodyPr/>
          <a:lstStyle/>
          <a:p>
            <a:r>
              <a:rPr lang="en-US" dirty="0"/>
              <a:t>Interviewing &amp; Preparing a Career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66" y="561109"/>
            <a:ext cx="10787352" cy="4703618"/>
          </a:xfrm>
        </p:spPr>
        <p:txBody>
          <a:bodyPr>
            <a:normAutofit/>
          </a:bodyPr>
          <a:lstStyle/>
          <a:p>
            <a:r>
              <a:rPr lang="en-US" sz="2400" dirty="0"/>
              <a:t>This LiveBinder of resources includes: </a:t>
            </a:r>
            <a:r>
              <a:rPr lang="en-US" sz="2400" dirty="0">
                <a:hlinkClick r:id="rId2"/>
              </a:rPr>
              <a:t>http://bit.ly/DesignDeliver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Interviewing Videos with Answers to the Top Four Questions:</a:t>
            </a:r>
          </a:p>
          <a:p>
            <a:pPr lvl="2"/>
            <a:r>
              <a:rPr lang="en-US" sz="2400" dirty="0"/>
              <a:t>Tell me a little about yourself</a:t>
            </a:r>
          </a:p>
          <a:p>
            <a:pPr lvl="2"/>
            <a:r>
              <a:rPr lang="en-US" sz="2400" dirty="0"/>
              <a:t>What is one of your strengths?</a:t>
            </a:r>
          </a:p>
          <a:p>
            <a:pPr lvl="2"/>
            <a:r>
              <a:rPr lang="en-US" sz="2400" dirty="0"/>
              <a:t>What is one of your weaknesses?</a:t>
            </a:r>
          </a:p>
          <a:p>
            <a:pPr lvl="2"/>
            <a:r>
              <a:rPr lang="en-US" sz="2400" dirty="0"/>
              <a:t>Why should we hire you?</a:t>
            </a:r>
          </a:p>
          <a:p>
            <a:pPr lvl="1"/>
            <a:r>
              <a:rPr lang="en-US" sz="2400" dirty="0"/>
              <a:t>Sample scoring rubric to evaluate interview responses</a:t>
            </a:r>
          </a:p>
          <a:p>
            <a:pPr lvl="1"/>
            <a:r>
              <a:rPr lang="en-US" sz="2400" dirty="0"/>
              <a:t>Career Portfolio Templates on Google Drive</a:t>
            </a:r>
          </a:p>
        </p:txBody>
      </p:sp>
    </p:spTree>
    <p:extLst>
      <p:ext uri="{BB962C8B-B14F-4D97-AF65-F5344CB8AC3E}">
        <p14:creationId xmlns:p14="http://schemas.microsoft.com/office/powerpoint/2010/main" val="813315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807" y="5180059"/>
            <a:ext cx="8534400" cy="1507067"/>
          </a:xfrm>
        </p:spPr>
        <p:txBody>
          <a:bodyPr/>
          <a:lstStyle/>
          <a:p>
            <a:r>
              <a:rPr lang="en-US" dirty="0"/>
              <a:t>Livebinder resource:</a:t>
            </a:r>
            <a:br>
              <a:rPr lang="en-US" dirty="0"/>
            </a:br>
            <a:r>
              <a:rPr lang="en-US" dirty="0">
                <a:hlinkClick r:id="rId2"/>
              </a:rPr>
              <a:t>http://bit.ly/DesignDeliver</a:t>
            </a:r>
            <a:r>
              <a:rPr lang="en-US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997" y="138546"/>
            <a:ext cx="9270388" cy="504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438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9789825" cy="2218268"/>
          </a:xfrm>
        </p:spPr>
        <p:txBody>
          <a:bodyPr>
            <a:normAutofit/>
          </a:bodyPr>
          <a:lstStyle/>
          <a:p>
            <a:r>
              <a:rPr lang="en-US" dirty="0"/>
              <a:t>Interviewing 101: Tell me a little about yourself </a:t>
            </a:r>
            <a:br>
              <a:rPr lang="en-US" dirty="0"/>
            </a:br>
            <a:r>
              <a:rPr lang="en-US" dirty="0"/>
              <a:t>Video: </a:t>
            </a:r>
            <a:r>
              <a:rPr lang="en-US" sz="1800" dirty="0">
                <a:hlinkClick r:id="rId2"/>
              </a:rPr>
              <a:t>https://www.youtube.com/watch?v=OW-yxxPMtro&amp;t=91s</a:t>
            </a:r>
            <a:r>
              <a:rPr lang="en-US" sz="18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365" y="109893"/>
            <a:ext cx="7123833" cy="437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847550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/>
              <a:t>Interviewing 101: what is one of your strengths? </a:t>
            </a:r>
            <a:br>
              <a:rPr lang="en-US" dirty="0"/>
            </a:br>
            <a:r>
              <a:rPr lang="en-US" dirty="0"/>
              <a:t>Video: </a:t>
            </a:r>
            <a:r>
              <a:rPr lang="en-US" sz="1800" dirty="0">
                <a:hlinkClick r:id="rId2"/>
              </a:rPr>
              <a:t>https://www.youtube.com/watch?v=UXwW6I3-bUA</a:t>
            </a:r>
            <a:r>
              <a:rPr lang="en-US" sz="18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2" y="304800"/>
            <a:ext cx="7480231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49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066" y="481984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/>
              <a:t>Interviewing 101: what is one of your weaknesses? </a:t>
            </a:r>
            <a:br>
              <a:rPr lang="en-US" dirty="0"/>
            </a:br>
            <a:r>
              <a:rPr lang="en-US" dirty="0"/>
              <a:t>Video: </a:t>
            </a:r>
            <a:r>
              <a:rPr lang="en-US" sz="1800" dirty="0">
                <a:hlinkClick r:id="rId2"/>
              </a:rPr>
              <a:t>https://www.youtube.com/watch?v=u_VdMHGQnZU</a:t>
            </a:r>
            <a:r>
              <a:rPr lang="en-US" sz="18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4" y="261018"/>
            <a:ext cx="7234670" cy="422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45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modeling demonstration:</a:t>
            </a:r>
            <a:br>
              <a:rPr lang="en-US" dirty="0"/>
            </a:br>
            <a:r>
              <a:rPr lang="en-US" dirty="0"/>
              <a:t>What is one of your 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Kaitlyn’s October Response</a:t>
            </a:r>
          </a:p>
          <a:p>
            <a:r>
              <a:rPr lang="en-US" dirty="0"/>
              <a:t>Continued practice, instruction, video modeling, and self-evaluation occurred over the next several months</a:t>
            </a:r>
          </a:p>
          <a:p>
            <a:r>
              <a:rPr lang="en-US" dirty="0"/>
              <a:t>Watch Kaitlyn’s February Response</a:t>
            </a:r>
          </a:p>
        </p:txBody>
      </p:sp>
    </p:spTree>
    <p:extLst>
      <p:ext uri="{BB962C8B-B14F-4D97-AF65-F5344CB8AC3E}">
        <p14:creationId xmlns:p14="http://schemas.microsoft.com/office/powerpoint/2010/main" val="3444001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565" y="4898837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en-US" dirty="0"/>
              <a:t>Interviewing 101: why should we hire you?</a:t>
            </a:r>
            <a:br>
              <a:rPr lang="en-US" dirty="0"/>
            </a:br>
            <a:r>
              <a:rPr lang="en-US" dirty="0"/>
              <a:t>Video: </a:t>
            </a:r>
            <a:r>
              <a:rPr lang="en-US" sz="1800" dirty="0">
                <a:hlinkClick r:id="rId2"/>
              </a:rPr>
              <a:t>https://www.youtube.com/watch?v=KLdboEjNSdM&amp;t=77s</a:t>
            </a:r>
            <a:r>
              <a:rPr lang="en-US" sz="18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565" y="103386"/>
            <a:ext cx="7068849" cy="479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38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885" y="5386532"/>
            <a:ext cx="8534400" cy="1507067"/>
          </a:xfrm>
        </p:spPr>
        <p:txBody>
          <a:bodyPr>
            <a:normAutofit/>
          </a:bodyPr>
          <a:lstStyle/>
          <a:p>
            <a:r>
              <a:rPr lang="en-US" dirty="0" err="1"/>
              <a:t>Rubistar</a:t>
            </a:r>
            <a:r>
              <a:rPr lang="en-US" dirty="0"/>
              <a:t>: </a:t>
            </a:r>
            <a:r>
              <a:rPr lang="en-US" sz="2200" dirty="0">
                <a:hlinkClick r:id="rId2"/>
              </a:rPr>
              <a:t>http://rubistar.4teachers.org/index.php</a:t>
            </a:r>
            <a:r>
              <a:rPr lang="en-US" sz="22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219" y="110837"/>
            <a:ext cx="8936182" cy="5386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3853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4344</TotalTime>
  <Words>433</Words>
  <Application>Microsoft Office PowerPoint</Application>
  <PresentationFormat>Widescreen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3</vt:lpstr>
      <vt:lpstr>Slice</vt:lpstr>
      <vt:lpstr>Technology in the classroom &amp; on the Job</vt:lpstr>
      <vt:lpstr>Interviewing &amp; Preparing a Career Portfolio</vt:lpstr>
      <vt:lpstr>Livebinder resource: http://bit.ly/DesignDeliver </vt:lpstr>
      <vt:lpstr>Interviewing 101: Tell me a little about yourself  Video: https://www.youtube.com/watch?v=OW-yxxPMtro&amp;t=91s </vt:lpstr>
      <vt:lpstr>Interviewing 101: what is one of your strengths?  Video: https://www.youtube.com/watch?v=UXwW6I3-bUA </vt:lpstr>
      <vt:lpstr>Interviewing 101: what is one of your weaknesses?  Video: https://www.youtube.com/watch?v=u_VdMHGQnZU </vt:lpstr>
      <vt:lpstr>Video modeling demonstration: What is one of your weaknesses</vt:lpstr>
      <vt:lpstr>Interviewing 101: why should we hire you? Video: https://www.youtube.com/watch?v=KLdboEjNSdM&amp;t=77s </vt:lpstr>
      <vt:lpstr>Rubistar: http://rubistar.4teachers.org/index.php </vt:lpstr>
      <vt:lpstr>Evaluate yourself</vt:lpstr>
      <vt:lpstr>Evaluate yourself</vt:lpstr>
      <vt:lpstr>Career portfolio templates</vt:lpstr>
      <vt:lpstr>Summary of tech tools used &amp; why. there is no cost for these sites </vt:lpstr>
      <vt:lpstr>Other helpful resources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in the classroom &amp; on the Job</dc:title>
  <dc:creator>Lisa Enright</dc:creator>
  <cp:lastModifiedBy>Johnson, Paula</cp:lastModifiedBy>
  <cp:revision>13</cp:revision>
  <dcterms:created xsi:type="dcterms:W3CDTF">2017-04-28T20:02:26Z</dcterms:created>
  <dcterms:modified xsi:type="dcterms:W3CDTF">2017-05-01T20:52:37Z</dcterms:modified>
</cp:coreProperties>
</file>