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4109" r:id="rId2"/>
    <p:sldMasterId id="2147484134" r:id="rId3"/>
  </p:sldMasterIdLst>
  <p:notesMasterIdLst>
    <p:notesMasterId r:id="rId37"/>
  </p:notesMasterIdLst>
  <p:handoutMasterIdLst>
    <p:handoutMasterId r:id="rId38"/>
  </p:handoutMasterIdLst>
  <p:sldIdLst>
    <p:sldId id="416" r:id="rId4"/>
    <p:sldId id="426" r:id="rId5"/>
    <p:sldId id="481" r:id="rId6"/>
    <p:sldId id="430" r:id="rId7"/>
    <p:sldId id="475" r:id="rId8"/>
    <p:sldId id="490" r:id="rId9"/>
    <p:sldId id="473" r:id="rId10"/>
    <p:sldId id="491" r:id="rId11"/>
    <p:sldId id="478" r:id="rId12"/>
    <p:sldId id="516" r:id="rId13"/>
    <p:sldId id="458" r:id="rId14"/>
    <p:sldId id="459" r:id="rId15"/>
    <p:sldId id="483" r:id="rId16"/>
    <p:sldId id="485" r:id="rId17"/>
    <p:sldId id="479" r:id="rId18"/>
    <p:sldId id="507" r:id="rId19"/>
    <p:sldId id="508" r:id="rId20"/>
    <p:sldId id="509" r:id="rId21"/>
    <p:sldId id="510" r:id="rId22"/>
    <p:sldId id="511" r:id="rId23"/>
    <p:sldId id="512" r:id="rId24"/>
    <p:sldId id="513" r:id="rId25"/>
    <p:sldId id="514" r:id="rId26"/>
    <p:sldId id="515" r:id="rId27"/>
    <p:sldId id="502" r:id="rId28"/>
    <p:sldId id="503" r:id="rId29"/>
    <p:sldId id="504" r:id="rId30"/>
    <p:sldId id="505" r:id="rId31"/>
    <p:sldId id="506" r:id="rId32"/>
    <p:sldId id="482" r:id="rId33"/>
    <p:sldId id="417" r:id="rId34"/>
    <p:sldId id="519" r:id="rId35"/>
    <p:sldId id="520" r:id="rId36"/>
  </p:sldIdLst>
  <p:sldSz cx="9144000" cy="6858000" type="screen4x3"/>
  <p:notesSz cx="7077075" cy="9363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15000"/>
      </a:spcBef>
      <a:spcAft>
        <a:spcPct val="15000"/>
      </a:spcAft>
      <a:buClr>
        <a:schemeClr val="accent1"/>
      </a:buClr>
      <a:defRPr kern="1200">
        <a:solidFill>
          <a:schemeClr val="tx1"/>
        </a:solidFill>
        <a:latin typeface="Arial" pitchFamily="34" charset="0"/>
        <a:ea typeface="+mn-ea"/>
        <a:cs typeface="+mn-cs"/>
      </a:defRPr>
    </a:lvl1pPr>
    <a:lvl2pPr marL="457200" algn="l" rtl="0" eaLnBrk="0" fontAlgn="base" hangingPunct="0">
      <a:spcBef>
        <a:spcPct val="15000"/>
      </a:spcBef>
      <a:spcAft>
        <a:spcPct val="15000"/>
      </a:spcAft>
      <a:buClr>
        <a:schemeClr val="accent1"/>
      </a:buClr>
      <a:defRPr kern="1200">
        <a:solidFill>
          <a:schemeClr val="tx1"/>
        </a:solidFill>
        <a:latin typeface="Arial" pitchFamily="34" charset="0"/>
        <a:ea typeface="+mn-ea"/>
        <a:cs typeface="+mn-cs"/>
      </a:defRPr>
    </a:lvl2pPr>
    <a:lvl3pPr marL="914400" algn="l" rtl="0" eaLnBrk="0" fontAlgn="base" hangingPunct="0">
      <a:spcBef>
        <a:spcPct val="15000"/>
      </a:spcBef>
      <a:spcAft>
        <a:spcPct val="15000"/>
      </a:spcAft>
      <a:buClr>
        <a:schemeClr val="accent1"/>
      </a:buClr>
      <a:defRPr kern="1200">
        <a:solidFill>
          <a:schemeClr val="tx1"/>
        </a:solidFill>
        <a:latin typeface="Arial" pitchFamily="34" charset="0"/>
        <a:ea typeface="+mn-ea"/>
        <a:cs typeface="+mn-cs"/>
      </a:defRPr>
    </a:lvl3pPr>
    <a:lvl4pPr marL="1371600" algn="l" rtl="0" eaLnBrk="0" fontAlgn="base" hangingPunct="0">
      <a:spcBef>
        <a:spcPct val="15000"/>
      </a:spcBef>
      <a:spcAft>
        <a:spcPct val="15000"/>
      </a:spcAft>
      <a:buClr>
        <a:schemeClr val="accent1"/>
      </a:buClr>
      <a:defRPr kern="1200">
        <a:solidFill>
          <a:schemeClr val="tx1"/>
        </a:solidFill>
        <a:latin typeface="Arial" pitchFamily="34" charset="0"/>
        <a:ea typeface="+mn-ea"/>
        <a:cs typeface="+mn-cs"/>
      </a:defRPr>
    </a:lvl4pPr>
    <a:lvl5pPr marL="1828800" algn="l" rtl="0" eaLnBrk="0" fontAlgn="base" hangingPunct="0">
      <a:spcBef>
        <a:spcPct val="15000"/>
      </a:spcBef>
      <a:spcAft>
        <a:spcPct val="15000"/>
      </a:spcAft>
      <a:buClr>
        <a:schemeClr val="accent1"/>
      </a:buClr>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7375E"/>
    <a:srgbClr val="000066"/>
    <a:srgbClr val="0B1B2F"/>
    <a:srgbClr val="6600CC"/>
    <a:srgbClr val="FFFF00"/>
    <a:srgbClr val="FF3300"/>
    <a:srgbClr val="FF9999"/>
    <a:srgbClr val="FF9933"/>
    <a:srgbClr val="FFFF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9381" autoAdjust="0"/>
    <p:restoredTop sz="86401" autoAdjust="0"/>
  </p:normalViewPr>
  <p:slideViewPr>
    <p:cSldViewPr snapToGrid="0" showGuides="1">
      <p:cViewPr varScale="1">
        <p:scale>
          <a:sx n="50" d="100"/>
          <a:sy n="50" d="100"/>
        </p:scale>
        <p:origin x="-102" y="-480"/>
      </p:cViewPr>
      <p:guideLst>
        <p:guide orient="horz" pos="2160"/>
        <p:guide pos="2880"/>
      </p:guideLst>
    </p:cSldViewPr>
  </p:slideViewPr>
  <p:outlineViewPr>
    <p:cViewPr>
      <p:scale>
        <a:sx n="33" d="100"/>
        <a:sy n="33" d="100"/>
      </p:scale>
      <p:origin x="0" y="8124"/>
    </p:cViewPr>
  </p:outlineViewPr>
  <p:notesTextViewPr>
    <p:cViewPr>
      <p:scale>
        <a:sx n="3" d="2"/>
        <a:sy n="3" d="2"/>
      </p:scale>
      <p:origin x="0" y="0"/>
    </p:cViewPr>
  </p:notesTextViewPr>
  <p:sorterViewPr>
    <p:cViewPr>
      <p:scale>
        <a:sx n="150" d="100"/>
        <a:sy n="150"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092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4947" y="4461231"/>
            <a:ext cx="5187184" cy="4234803"/>
          </a:xfrm>
          <a:prstGeom prst="rect">
            <a:avLst/>
          </a:prstGeom>
          <a:noFill/>
          <a:ln w="12700">
            <a:noFill/>
            <a:miter lim="800000"/>
            <a:headEnd/>
            <a:tailEnd/>
          </a:ln>
          <a:effectLst/>
        </p:spPr>
        <p:txBody>
          <a:bodyPr vert="horz" wrap="square" lIns="89302" tIns="43868" rIns="89302" bIns="4386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1" name="Rectangle 3"/>
          <p:cNvSpPr>
            <a:spLocks noGrp="1" noRot="1" noChangeAspect="1" noChangeArrowheads="1" noTextEdit="1"/>
          </p:cNvSpPr>
          <p:nvPr>
            <p:ph type="sldImg" idx="2"/>
          </p:nvPr>
        </p:nvSpPr>
        <p:spPr bwMode="auto">
          <a:xfrm>
            <a:off x="1352550" y="814388"/>
            <a:ext cx="4371975" cy="3279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13020918"/>
      </p:ext>
    </p:extLst>
  </p:cSld>
  <p:clrMap bg1="lt1" tx1="dk1" bg2="lt2" tx2="dk2" accent1="accent1" accent2="accent2" accent3="accent3" accent4="accent4" accent5="accent5" accent6="accent6" hlink="hlink" folHlink="folHlink"/>
  <p:notesStyle>
    <a:lvl1pPr algn="l" defTabSz="762000" rtl="0" fontAlgn="base">
      <a:lnSpc>
        <a:spcPct val="90000"/>
      </a:lnSpc>
      <a:spcBef>
        <a:spcPct val="40000"/>
      </a:spcBef>
      <a:spcAft>
        <a:spcPct val="0"/>
      </a:spcAft>
      <a:defRPr sz="1000" kern="1200">
        <a:solidFill>
          <a:schemeClr val="tx1"/>
        </a:solidFill>
        <a:latin typeface="Arial" charset="0"/>
        <a:ea typeface="+mn-ea"/>
        <a:cs typeface="+mn-cs"/>
      </a:defRPr>
    </a:lvl1pPr>
    <a:lvl2pPr marL="457200" algn="l" defTabSz="762000" rtl="0" fontAlgn="base">
      <a:lnSpc>
        <a:spcPct val="90000"/>
      </a:lnSpc>
      <a:spcBef>
        <a:spcPct val="40000"/>
      </a:spcBef>
      <a:spcAft>
        <a:spcPct val="0"/>
      </a:spcAft>
      <a:defRPr sz="1000" kern="1200">
        <a:solidFill>
          <a:schemeClr val="tx1"/>
        </a:solidFill>
        <a:latin typeface="Arial" charset="0"/>
        <a:ea typeface="+mn-ea"/>
        <a:cs typeface="+mn-cs"/>
      </a:defRPr>
    </a:lvl2pPr>
    <a:lvl3pPr marL="914400" algn="l" defTabSz="762000" rtl="0" fontAlgn="base">
      <a:lnSpc>
        <a:spcPct val="90000"/>
      </a:lnSpc>
      <a:spcBef>
        <a:spcPct val="40000"/>
      </a:spcBef>
      <a:spcAft>
        <a:spcPct val="0"/>
      </a:spcAft>
      <a:defRPr sz="1000" kern="1200">
        <a:solidFill>
          <a:schemeClr val="tx1"/>
        </a:solidFill>
        <a:latin typeface="Arial" charset="0"/>
        <a:ea typeface="+mn-ea"/>
        <a:cs typeface="+mn-cs"/>
      </a:defRPr>
    </a:lvl3pPr>
    <a:lvl4pPr marL="1371600" algn="l" defTabSz="762000" rtl="0" fontAlgn="base">
      <a:lnSpc>
        <a:spcPct val="90000"/>
      </a:lnSpc>
      <a:spcBef>
        <a:spcPct val="40000"/>
      </a:spcBef>
      <a:spcAft>
        <a:spcPct val="0"/>
      </a:spcAft>
      <a:defRPr sz="1000" kern="1200">
        <a:solidFill>
          <a:schemeClr val="tx1"/>
        </a:solidFill>
        <a:latin typeface="Arial" charset="0"/>
        <a:ea typeface="+mn-ea"/>
        <a:cs typeface="+mn-cs"/>
      </a:defRPr>
    </a:lvl4pPr>
    <a:lvl5pPr marL="1828800" algn="l" defTabSz="762000" rtl="0" fontAlgn="base">
      <a:lnSpc>
        <a:spcPct val="90000"/>
      </a:lnSpc>
      <a:spcBef>
        <a:spcPct val="4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xfrm>
            <a:off x="683348" y="4331649"/>
            <a:ext cx="5466779" cy="4103668"/>
          </a:xfrm>
          <a:prstGeom prst="rect">
            <a:avLst/>
          </a:prstGeom>
          <a:noFill/>
          <a:ln>
            <a:miter lim="800000"/>
            <a:headEnd/>
            <a:tailEnd/>
          </a:ln>
        </p:spPr>
        <p:txBody>
          <a:bodyPr/>
          <a:lstStyle/>
          <a:p>
            <a:pPr defTabSz="911565" eaLnBrk="0" hangingPunct="0">
              <a:lnSpc>
                <a:spcPct val="100000"/>
              </a:lnSpc>
              <a:spcBef>
                <a:spcPct val="30000"/>
              </a:spcBef>
              <a:defRPr/>
            </a:pPr>
            <a:endParaRPr lang="en-US" dirty="0">
              <a:ea typeface="ＭＳ Ｐゴシック" pitchFamily="34" charset="-128"/>
            </a:endParaRPr>
          </a:p>
        </p:txBody>
      </p:sp>
    </p:spTree>
    <p:extLst>
      <p:ext uri="{BB962C8B-B14F-4D97-AF65-F5344CB8AC3E}">
        <p14:creationId xmlns:p14="http://schemas.microsoft.com/office/powerpoint/2010/main" val="3308988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381000"/>
            <a:ext cx="3432175" cy="257333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BFEAE42-E3FE-4405-B7FC-4425D05B92A0}" type="slidenum">
              <a:rPr lang="en-AU" smtClean="0">
                <a:solidFill>
                  <a:prstClr val="black"/>
                </a:solidFill>
                <a:latin typeface="Metric Regular"/>
              </a:rPr>
              <a:pPr/>
              <a:t>24</a:t>
            </a:fld>
            <a:endParaRPr lang="en-AU" dirty="0">
              <a:solidFill>
                <a:prstClr val="black"/>
              </a:solidFill>
              <a:latin typeface="Metric Regular"/>
            </a:endParaRPr>
          </a:p>
        </p:txBody>
      </p:sp>
    </p:spTree>
    <p:extLst>
      <p:ext uri="{BB962C8B-B14F-4D97-AF65-F5344CB8AC3E}">
        <p14:creationId xmlns:p14="http://schemas.microsoft.com/office/powerpoint/2010/main" val="596566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612775"/>
            <a:ext cx="4321175" cy="3241675"/>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D8C2C35-2B8A-446E-BEC0-FD36716C29AC}" type="slidenum">
              <a:rPr smtClean="0">
                <a:solidFill>
                  <a:srgbClr val="000000"/>
                </a:solidFill>
              </a:rPr>
              <a:pPr/>
              <a:t>25</a:t>
            </a:fld>
            <a:endParaRPr dirty="0">
              <a:solidFill>
                <a:srgbClr val="000000"/>
              </a:solidFill>
            </a:endParaRPr>
          </a:p>
        </p:txBody>
      </p:sp>
    </p:spTree>
    <p:extLst>
      <p:ext uri="{BB962C8B-B14F-4D97-AF65-F5344CB8AC3E}">
        <p14:creationId xmlns:p14="http://schemas.microsoft.com/office/powerpoint/2010/main" val="1245860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D8C2C35-2B8A-446E-BEC0-FD36716C29AC}" type="slidenum">
              <a:rPr smtClean="0">
                <a:solidFill>
                  <a:srgbClr val="000000"/>
                </a:solidFill>
              </a:rPr>
              <a:pPr/>
              <a:t>26</a:t>
            </a:fld>
            <a:endParaRPr dirty="0">
              <a:solidFill>
                <a:srgbClr val="000000"/>
              </a:solidFill>
            </a:endParaRPr>
          </a:p>
        </p:txBody>
      </p:sp>
      <p:sp>
        <p:nvSpPr>
          <p:cNvPr id="6" name="Slide Image Placeholder 5"/>
          <p:cNvSpPr>
            <a:spLocks noGrp="1" noRot="1" noChangeAspect="1"/>
          </p:cNvSpPr>
          <p:nvPr>
            <p:ph type="sldImg"/>
          </p:nvPr>
        </p:nvSpPr>
        <p:spPr>
          <a:xfrm>
            <a:off x="1268413" y="612775"/>
            <a:ext cx="432117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18031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D8C2C35-2B8A-446E-BEC0-FD36716C29AC}" type="slidenum">
              <a:rPr smtClean="0">
                <a:solidFill>
                  <a:srgbClr val="000000"/>
                </a:solidFill>
              </a:rPr>
              <a:pPr/>
              <a:t>27</a:t>
            </a:fld>
            <a:endParaRPr dirty="0">
              <a:solidFill>
                <a:srgbClr val="000000"/>
              </a:solidFill>
            </a:endParaRPr>
          </a:p>
        </p:txBody>
      </p:sp>
      <p:sp>
        <p:nvSpPr>
          <p:cNvPr id="6" name="Slide Image Placeholder 5"/>
          <p:cNvSpPr>
            <a:spLocks noGrp="1" noRot="1" noChangeAspect="1"/>
          </p:cNvSpPr>
          <p:nvPr>
            <p:ph type="sldImg"/>
          </p:nvPr>
        </p:nvSpPr>
        <p:spPr>
          <a:xfrm>
            <a:off x="1268413" y="612775"/>
            <a:ext cx="432117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79536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D8C2C35-2B8A-446E-BEC0-FD36716C29AC}" type="slidenum">
              <a:rPr smtClean="0">
                <a:solidFill>
                  <a:srgbClr val="000000"/>
                </a:solidFill>
              </a:rPr>
              <a:pPr/>
              <a:t>28</a:t>
            </a:fld>
            <a:endParaRPr dirty="0">
              <a:solidFill>
                <a:srgbClr val="000000"/>
              </a:solidFill>
            </a:endParaRPr>
          </a:p>
        </p:txBody>
      </p:sp>
      <p:sp>
        <p:nvSpPr>
          <p:cNvPr id="6" name="Slide Image Placeholder 5"/>
          <p:cNvSpPr>
            <a:spLocks noGrp="1" noRot="1" noChangeAspect="1"/>
          </p:cNvSpPr>
          <p:nvPr>
            <p:ph type="sldImg"/>
          </p:nvPr>
        </p:nvSpPr>
        <p:spPr>
          <a:xfrm>
            <a:off x="1268413" y="612775"/>
            <a:ext cx="432117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96154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D8C2C35-2B8A-446E-BEC0-FD36716C29AC}" type="slidenum">
              <a:rPr smtClean="0">
                <a:solidFill>
                  <a:srgbClr val="000000"/>
                </a:solidFill>
              </a:rPr>
              <a:pPr/>
              <a:t>29</a:t>
            </a:fld>
            <a:endParaRPr dirty="0">
              <a:solidFill>
                <a:srgbClr val="000000"/>
              </a:solidFill>
            </a:endParaRPr>
          </a:p>
        </p:txBody>
      </p:sp>
      <p:sp>
        <p:nvSpPr>
          <p:cNvPr id="6" name="Slide Image Placeholder 5"/>
          <p:cNvSpPr>
            <a:spLocks noGrp="1" noRot="1" noChangeAspect="1"/>
          </p:cNvSpPr>
          <p:nvPr>
            <p:ph type="sldImg"/>
          </p:nvPr>
        </p:nvSpPr>
        <p:spPr>
          <a:xfrm>
            <a:off x="1268413" y="612775"/>
            <a:ext cx="432117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06234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
        <p:nvSpPr>
          <p:cNvPr id="55300" name="Slide Number Placeholder 3"/>
          <p:cNvSpPr>
            <a:spLocks noGrp="1"/>
          </p:cNvSpPr>
          <p:nvPr>
            <p:ph type="sldNum" sz="quarter" idx="5"/>
          </p:nvPr>
        </p:nvSpPr>
        <p:spPr bwMode="auto">
          <a:xfrm>
            <a:off x="4008705" y="8893003"/>
            <a:ext cx="3066733" cy="4684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49" tIns="46525" rIns="93049" bIns="46525"/>
          <a:lstStyle>
            <a:lvl1pPr>
              <a:defRPr>
                <a:solidFill>
                  <a:schemeClr val="tx1"/>
                </a:solidFill>
                <a:latin typeface="Arial" charset="0"/>
                <a:ea typeface="ＭＳ Ｐゴシック" pitchFamily="34" charset="-128"/>
              </a:defRPr>
            </a:lvl1pPr>
            <a:lvl2pPr marL="756026" indent="-290779">
              <a:defRPr>
                <a:solidFill>
                  <a:schemeClr val="tx1"/>
                </a:solidFill>
                <a:latin typeface="Arial" charset="0"/>
                <a:ea typeface="ＭＳ Ｐゴシック" pitchFamily="34" charset="-128"/>
              </a:defRPr>
            </a:lvl2pPr>
            <a:lvl3pPr marL="1163117" indent="-232623">
              <a:defRPr>
                <a:solidFill>
                  <a:schemeClr val="tx1"/>
                </a:solidFill>
                <a:latin typeface="Arial" charset="0"/>
                <a:ea typeface="ＭＳ Ｐゴシック" pitchFamily="34" charset="-128"/>
              </a:defRPr>
            </a:lvl3pPr>
            <a:lvl4pPr marL="1628364" indent="-232623">
              <a:defRPr>
                <a:solidFill>
                  <a:schemeClr val="tx1"/>
                </a:solidFill>
                <a:latin typeface="Arial" charset="0"/>
                <a:ea typeface="ＭＳ Ｐゴシック" pitchFamily="34" charset="-128"/>
              </a:defRPr>
            </a:lvl4pPr>
            <a:lvl5pPr marL="2093610" indent="-232623">
              <a:defRPr>
                <a:solidFill>
                  <a:schemeClr val="tx1"/>
                </a:solidFill>
                <a:latin typeface="Arial" charset="0"/>
                <a:ea typeface="ＭＳ Ｐゴシック" pitchFamily="34" charset="-128"/>
              </a:defRPr>
            </a:lvl5pPr>
            <a:lvl6pPr marL="2558857" indent="-232623" eaLnBrk="0" fontAlgn="base" hangingPunct="0">
              <a:spcBef>
                <a:spcPct val="0"/>
              </a:spcBef>
              <a:spcAft>
                <a:spcPct val="0"/>
              </a:spcAft>
              <a:defRPr>
                <a:solidFill>
                  <a:schemeClr val="tx1"/>
                </a:solidFill>
                <a:latin typeface="Arial" charset="0"/>
                <a:ea typeface="ＭＳ Ｐゴシック" pitchFamily="34" charset="-128"/>
              </a:defRPr>
            </a:lvl6pPr>
            <a:lvl7pPr marL="3024104" indent="-232623" eaLnBrk="0" fontAlgn="base" hangingPunct="0">
              <a:spcBef>
                <a:spcPct val="0"/>
              </a:spcBef>
              <a:spcAft>
                <a:spcPct val="0"/>
              </a:spcAft>
              <a:defRPr>
                <a:solidFill>
                  <a:schemeClr val="tx1"/>
                </a:solidFill>
                <a:latin typeface="Arial" charset="0"/>
                <a:ea typeface="ＭＳ Ｐゴシック" pitchFamily="34" charset="-128"/>
              </a:defRPr>
            </a:lvl7pPr>
            <a:lvl8pPr marL="3489350" indent="-232623" eaLnBrk="0" fontAlgn="base" hangingPunct="0">
              <a:spcBef>
                <a:spcPct val="0"/>
              </a:spcBef>
              <a:spcAft>
                <a:spcPct val="0"/>
              </a:spcAft>
              <a:defRPr>
                <a:solidFill>
                  <a:schemeClr val="tx1"/>
                </a:solidFill>
                <a:latin typeface="Arial" charset="0"/>
                <a:ea typeface="ＭＳ Ｐゴシック" pitchFamily="34" charset="-128"/>
              </a:defRPr>
            </a:lvl8pPr>
            <a:lvl9pPr marL="3954597" indent="-232623" eaLnBrk="0" fontAlgn="base" hangingPunct="0">
              <a:spcBef>
                <a:spcPct val="0"/>
              </a:spcBef>
              <a:spcAft>
                <a:spcPct val="0"/>
              </a:spcAft>
              <a:defRPr>
                <a:solidFill>
                  <a:schemeClr val="tx1"/>
                </a:solidFill>
                <a:latin typeface="Arial" charset="0"/>
                <a:ea typeface="ＭＳ Ｐゴシック" pitchFamily="34" charset="-128"/>
              </a:defRPr>
            </a:lvl9pPr>
          </a:lstStyle>
          <a:p>
            <a:fld id="{60033DEB-16BA-408B-9F9C-38EA3C9658FB}" type="slidenum">
              <a:rPr lang="en-US" altLang="en-US" smtClean="0">
                <a:latin typeface="Calibri" pitchFamily="34" charset="0"/>
              </a:rPr>
              <a:pPr/>
              <a:t>33</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Pladsholder til diasbillede 1"/>
          <p:cNvSpPr>
            <a:spLocks noGrp="1" noRot="1" noChangeAspect="1" noTextEdit="1"/>
          </p:cNvSpPr>
          <p:nvPr>
            <p:ph type="sldImg"/>
          </p:nvPr>
        </p:nvSpPr>
        <p:spPr>
          <a:xfrm>
            <a:off x="1146175" y="687388"/>
            <a:ext cx="4568825" cy="3427412"/>
          </a:xfrm>
          <a:noFill/>
          <a:extLst>
            <a:ext uri="{909E8E84-426E-40DD-AFC4-6F175D3DCCD1}">
              <a14:hiddenFill xmlns:a14="http://schemas.microsoft.com/office/drawing/2010/main">
                <a:solidFill>
                  <a:srgbClr val="FFFFFF"/>
                </a:solidFill>
              </a14:hiddenFill>
            </a:ext>
          </a:extLst>
        </p:spPr>
      </p:sp>
      <p:sp>
        <p:nvSpPr>
          <p:cNvPr id="197635" name="Pladsholder til noter 2"/>
          <p:cNvSpPr>
            <a:spLocks noGrp="1"/>
          </p:cNvSpPr>
          <p:nvPr>
            <p:ph type="body" idx="1"/>
          </p:nvPr>
        </p:nvSpPr>
        <p:spPr>
          <a:xfrm>
            <a:off x="685166" y="4343292"/>
            <a:ext cx="5487669" cy="41153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5" tIns="43744" rIns="87485" bIns="43744"/>
          <a:lstStyle/>
          <a:p>
            <a:endParaRPr lang="da-DK">
              <a:ea typeface="ＭＳ Ｐゴシック" pitchFamily="34" charset="-128"/>
            </a:endParaRPr>
          </a:p>
        </p:txBody>
      </p:sp>
      <p:sp>
        <p:nvSpPr>
          <p:cNvPr id="197636" name="Pladsholder til diasnummer 3"/>
          <p:cNvSpPr txBox="1">
            <a:spLocks noGrp="1"/>
          </p:cNvSpPr>
          <p:nvPr/>
        </p:nvSpPr>
        <p:spPr bwMode="auto">
          <a:xfrm>
            <a:off x="3882930" y="8685877"/>
            <a:ext cx="2973538"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5" tIns="43744" rIns="87485" bIns="43744" anchor="b"/>
          <a:lstStyle>
            <a:lvl1pPr defTabSz="947738">
              <a:defRPr sz="2800">
                <a:solidFill>
                  <a:srgbClr val="7F7F7F"/>
                </a:solidFill>
                <a:latin typeface="Verdana" pitchFamily="34" charset="0"/>
                <a:ea typeface="ＭＳ Ｐゴシック" pitchFamily="34" charset="-128"/>
              </a:defRPr>
            </a:lvl1pPr>
            <a:lvl2pPr marL="742950" indent="-285750" defTabSz="947738">
              <a:defRPr sz="2800">
                <a:solidFill>
                  <a:srgbClr val="7F7F7F"/>
                </a:solidFill>
                <a:latin typeface="Verdana" pitchFamily="34" charset="0"/>
                <a:ea typeface="ＭＳ Ｐゴシック" pitchFamily="34" charset="-128"/>
              </a:defRPr>
            </a:lvl2pPr>
            <a:lvl3pPr marL="1143000" indent="-228600" defTabSz="947738">
              <a:defRPr sz="2800">
                <a:solidFill>
                  <a:srgbClr val="7F7F7F"/>
                </a:solidFill>
                <a:latin typeface="Verdana" pitchFamily="34" charset="0"/>
                <a:ea typeface="ＭＳ Ｐゴシック" pitchFamily="34" charset="-128"/>
              </a:defRPr>
            </a:lvl3pPr>
            <a:lvl4pPr marL="1600200" indent="-228600" defTabSz="947738">
              <a:defRPr sz="2800">
                <a:solidFill>
                  <a:srgbClr val="7F7F7F"/>
                </a:solidFill>
                <a:latin typeface="Verdana" pitchFamily="34" charset="0"/>
                <a:ea typeface="ＭＳ Ｐゴシック" pitchFamily="34" charset="-128"/>
              </a:defRPr>
            </a:lvl4pPr>
            <a:lvl5pPr marL="2057400" indent="-228600" defTabSz="947738">
              <a:defRPr sz="2800">
                <a:solidFill>
                  <a:srgbClr val="7F7F7F"/>
                </a:solidFill>
                <a:latin typeface="Verdana" pitchFamily="34" charset="0"/>
                <a:ea typeface="ＭＳ Ｐゴシック" pitchFamily="34" charset="-128"/>
              </a:defRPr>
            </a:lvl5pPr>
            <a:lvl6pPr marL="2514600" indent="-228600" defTabSz="947738" fontAlgn="base">
              <a:spcBef>
                <a:spcPct val="0"/>
              </a:spcBef>
              <a:spcAft>
                <a:spcPct val="0"/>
              </a:spcAft>
              <a:defRPr sz="2800">
                <a:solidFill>
                  <a:srgbClr val="7F7F7F"/>
                </a:solidFill>
                <a:latin typeface="Verdana" pitchFamily="34" charset="0"/>
                <a:ea typeface="ＭＳ Ｐゴシック" pitchFamily="34" charset="-128"/>
              </a:defRPr>
            </a:lvl6pPr>
            <a:lvl7pPr marL="2971800" indent="-228600" defTabSz="947738" fontAlgn="base">
              <a:spcBef>
                <a:spcPct val="0"/>
              </a:spcBef>
              <a:spcAft>
                <a:spcPct val="0"/>
              </a:spcAft>
              <a:defRPr sz="2800">
                <a:solidFill>
                  <a:srgbClr val="7F7F7F"/>
                </a:solidFill>
                <a:latin typeface="Verdana" pitchFamily="34" charset="0"/>
                <a:ea typeface="ＭＳ Ｐゴシック" pitchFamily="34" charset="-128"/>
              </a:defRPr>
            </a:lvl7pPr>
            <a:lvl8pPr marL="3429000" indent="-228600" defTabSz="947738" fontAlgn="base">
              <a:spcBef>
                <a:spcPct val="0"/>
              </a:spcBef>
              <a:spcAft>
                <a:spcPct val="0"/>
              </a:spcAft>
              <a:defRPr sz="2800">
                <a:solidFill>
                  <a:srgbClr val="7F7F7F"/>
                </a:solidFill>
                <a:latin typeface="Verdana" pitchFamily="34" charset="0"/>
                <a:ea typeface="ＭＳ Ｐゴシック" pitchFamily="34" charset="-128"/>
              </a:defRPr>
            </a:lvl8pPr>
            <a:lvl9pPr marL="3886200" indent="-228600" defTabSz="947738" fontAlgn="base">
              <a:spcBef>
                <a:spcPct val="0"/>
              </a:spcBef>
              <a:spcAft>
                <a:spcPct val="0"/>
              </a:spcAft>
              <a:defRPr sz="2800">
                <a:solidFill>
                  <a:srgbClr val="7F7F7F"/>
                </a:solidFill>
                <a:latin typeface="Verdana" pitchFamily="34" charset="0"/>
                <a:ea typeface="ＭＳ Ｐゴシック" pitchFamily="34" charset="-128"/>
              </a:defRPr>
            </a:lvl9pPr>
          </a:lstStyle>
          <a:p>
            <a:pPr algn="r"/>
            <a:fld id="{1E82FCCF-1BE0-474B-AE7B-529FDD3FFDEB}" type="slidenum">
              <a:rPr lang="da-DK" sz="1100">
                <a:solidFill>
                  <a:schemeClr val="tx1"/>
                </a:solidFill>
                <a:latin typeface="Arial" pitchFamily="34" charset="0"/>
              </a:rPr>
              <a:pPr algn="r"/>
              <a:t>3</a:t>
            </a:fld>
            <a:endParaRPr lang="da-DK" sz="1100" dirty="0">
              <a:solidFill>
                <a:schemeClr val="tx1"/>
              </a:solidFill>
              <a:latin typeface="Arial" pitchFamily="34" charset="0"/>
            </a:endParaRPr>
          </a:p>
        </p:txBody>
      </p:sp>
    </p:spTree>
    <p:extLst>
      <p:ext uri="{BB962C8B-B14F-4D97-AF65-F5344CB8AC3E}">
        <p14:creationId xmlns:p14="http://schemas.microsoft.com/office/powerpoint/2010/main" val="324664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02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xfrm>
            <a:off x="683348" y="4331649"/>
            <a:ext cx="5466779" cy="4103668"/>
          </a:xfrm>
          <a:prstGeom prst="rect">
            <a:avLst/>
          </a:prstGeom>
          <a:noFill/>
          <a:ln>
            <a:miter lim="800000"/>
            <a:headEnd/>
            <a:tailEnd/>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351048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008705" y="8893297"/>
            <a:ext cx="3066733" cy="468154"/>
          </a:xfrm>
          <a:prstGeom prst="rect">
            <a:avLst/>
          </a:prstGeom>
        </p:spPr>
        <p:txBody>
          <a:bodyPr/>
          <a:lstStyle/>
          <a:p>
            <a:fld id="{98919214-B8FC-4FF6-820D-580866D92484}" type="slidenum">
              <a:rPr lang="da-DK" smtClean="0"/>
              <a:pPr/>
              <a:t>6</a:t>
            </a:fld>
            <a:endParaRPr lang="da-DK"/>
          </a:p>
        </p:txBody>
      </p:sp>
    </p:spTree>
    <p:extLst>
      <p:ext uri="{BB962C8B-B14F-4D97-AF65-F5344CB8AC3E}">
        <p14:creationId xmlns:p14="http://schemas.microsoft.com/office/powerpoint/2010/main" val="299364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196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83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BFEAE42-E3FE-4405-B7FC-4425D05B92A0}" type="slidenum">
              <a:rPr lang="en-AU" smtClean="0">
                <a:solidFill>
                  <a:prstClr val="black"/>
                </a:solidFill>
                <a:latin typeface="Metric Regular"/>
              </a:rPr>
              <a:pPr/>
              <a:t>17</a:t>
            </a:fld>
            <a:endParaRPr lang="en-AU" dirty="0">
              <a:solidFill>
                <a:prstClr val="black"/>
              </a:solidFill>
              <a:latin typeface="Metric Regular"/>
            </a:endParaRPr>
          </a:p>
        </p:txBody>
      </p:sp>
    </p:spTree>
    <p:extLst>
      <p:ext uri="{BB962C8B-B14F-4D97-AF65-F5344CB8AC3E}">
        <p14:creationId xmlns:p14="http://schemas.microsoft.com/office/powerpoint/2010/main" val="45262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381000"/>
            <a:ext cx="3432175" cy="257333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BFEAE42-E3FE-4405-B7FC-4425D05B92A0}" type="slidenum">
              <a:rPr lang="en-AU" smtClean="0">
                <a:solidFill>
                  <a:prstClr val="black"/>
                </a:solidFill>
                <a:latin typeface="Metric Regular"/>
              </a:rPr>
              <a:pPr/>
              <a:t>18</a:t>
            </a:fld>
            <a:endParaRPr lang="en-AU" dirty="0">
              <a:solidFill>
                <a:prstClr val="black"/>
              </a:solidFill>
              <a:latin typeface="Metric Regular"/>
            </a:endParaRPr>
          </a:p>
        </p:txBody>
      </p:sp>
    </p:spTree>
    <p:extLst>
      <p:ext uri="{BB962C8B-B14F-4D97-AF65-F5344CB8AC3E}">
        <p14:creationId xmlns:p14="http://schemas.microsoft.com/office/powerpoint/2010/main" val="734154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3250" name="Pladsholder til titel 1"/>
          <p:cNvSpPr>
            <a:spLocks noGrp="1"/>
          </p:cNvSpPr>
          <p:nvPr>
            <p:ph type="ctrTitle"/>
          </p:nvPr>
        </p:nvSpPr>
        <p:spPr>
          <a:xfrm>
            <a:off x="685800" y="2130425"/>
            <a:ext cx="7772400" cy="1470025"/>
          </a:xfrm>
        </p:spPr>
        <p:txBody>
          <a:bodyPr/>
          <a:lstStyle>
            <a:lvl1pPr>
              <a:defRPr smtClean="0"/>
            </a:lvl1pPr>
          </a:lstStyle>
          <a:p>
            <a:pPr lvl="0"/>
            <a:r>
              <a:rPr lang="en-US" noProof="0" smtClean="0"/>
              <a:t>Click to edit Master title style</a:t>
            </a:r>
          </a:p>
        </p:txBody>
      </p:sp>
      <p:sp>
        <p:nvSpPr>
          <p:cNvPr id="53251" name="Pladsholder til tekst 2"/>
          <p:cNvSpPr>
            <a:spLocks noGrp="1"/>
          </p:cNvSpPr>
          <p:nvPr>
            <p:ph type="subTitle" idx="1"/>
          </p:nvPr>
        </p:nvSpPr>
        <p:spPr>
          <a:xfrm>
            <a:off x="688975" y="4552950"/>
            <a:ext cx="7083425" cy="1085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Font typeface="Arial" pitchFamily="34" charset="0"/>
              <a:buNone/>
              <a:defRPr sz="1600" smtClean="0"/>
            </a:lvl1pPr>
          </a:lstStyle>
          <a:p>
            <a:pPr lvl="0"/>
            <a:r>
              <a:rPr lang="en-US" noProof="0" smtClean="0"/>
              <a:t>Click to edit Master subtitle style</a:t>
            </a:r>
          </a:p>
        </p:txBody>
      </p:sp>
      <p:pic>
        <p:nvPicPr>
          <p:cNvPr id="53252" name="Pladsholder til indhold 3" descr="temp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4450"/>
            <a:ext cx="2987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1" name="Rectangle 5"/>
          <p:cNvSpPr>
            <a:spLocks noChangeArrowheads="1"/>
          </p:cNvSpPr>
          <p:nvPr/>
        </p:nvSpPr>
        <p:spPr bwMode="auto">
          <a:xfrm>
            <a:off x="369888" y="6677025"/>
            <a:ext cx="8685212" cy="180975"/>
          </a:xfrm>
          <a:prstGeom prst="rect">
            <a:avLst/>
          </a:prstGeom>
          <a:noFill/>
          <a:ln w="9525" algn="ctr">
            <a:noFill/>
            <a:miter lim="800000"/>
            <a:headEnd/>
            <a:tailEnd/>
          </a:ln>
          <a:effectLst/>
        </p:spPr>
        <p:txBody>
          <a:bodyPr lIns="0" tIns="0" rIns="0" bIns="0"/>
          <a:lstStyle/>
          <a:p>
            <a:pPr eaLnBrk="1" hangingPunct="1">
              <a:spcBef>
                <a:spcPct val="0"/>
              </a:spcBef>
              <a:spcAft>
                <a:spcPct val="0"/>
              </a:spcAft>
              <a:buClrTx/>
              <a:tabLst>
                <a:tab pos="447675" algn="l"/>
                <a:tab pos="2238375" algn="l"/>
              </a:tabLst>
            </a:pPr>
            <a:r>
              <a:rPr lang="en-US" sz="800" dirty="0"/>
              <a:t>© Specialisterne </a:t>
            </a:r>
            <a:r>
              <a:rPr lang="en-US" sz="800" dirty="0" smtClean="0"/>
              <a:t>2016. </a:t>
            </a:r>
            <a:r>
              <a:rPr lang="en-US" sz="800" dirty="0"/>
              <a:t>All rights reserved. 							 	</a:t>
            </a:r>
            <a:fld id="{A36E9F12-8B92-49D7-9282-441F537498E5}" type="slidenum">
              <a:rPr lang="en-US" sz="800"/>
              <a:pPr eaLnBrk="1" hangingPunct="1">
                <a:spcBef>
                  <a:spcPct val="0"/>
                </a:spcBef>
                <a:spcAft>
                  <a:spcPct val="0"/>
                </a:spcAft>
                <a:buClrTx/>
                <a:tabLst>
                  <a:tab pos="447675" algn="l"/>
                  <a:tab pos="2238375" algn="l"/>
                </a:tabLst>
              </a:pPr>
              <a:t>‹#›</a:t>
            </a:fld>
            <a:endParaRPr lang="en-US" sz="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lodret tite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27788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62738" y="836613"/>
            <a:ext cx="2066925" cy="5289550"/>
          </a:xfrm>
        </p:spPr>
        <p:txBody>
          <a:bodyPr vert="eaVert"/>
          <a:lstStyle/>
          <a:p>
            <a:r>
              <a:rPr lang="en-US" smtClean="0"/>
              <a:t>Click to edit Master title style</a:t>
            </a:r>
            <a:endParaRPr lang="da-DK"/>
          </a:p>
        </p:txBody>
      </p:sp>
      <p:sp>
        <p:nvSpPr>
          <p:cNvPr id="3" name="Pladsholder til lodret titel 2"/>
          <p:cNvSpPr>
            <a:spLocks noGrp="1"/>
          </p:cNvSpPr>
          <p:nvPr>
            <p:ph type="body" orient="vert" idx="1"/>
          </p:nvPr>
        </p:nvSpPr>
        <p:spPr>
          <a:xfrm>
            <a:off x="457200" y="836613"/>
            <a:ext cx="6053138"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421727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500063" y="836613"/>
            <a:ext cx="8229600" cy="431800"/>
          </a:xfrm>
        </p:spPr>
        <p:txBody>
          <a:bodyPr/>
          <a:lstStyle/>
          <a:p>
            <a:r>
              <a:rPr lang="en-US" smtClean="0"/>
              <a:t>Click to edit Master title style</a:t>
            </a:r>
            <a:endParaRPr lang="da-DK"/>
          </a:p>
        </p:txBody>
      </p:sp>
      <p:sp>
        <p:nvSpPr>
          <p:cNvPr id="3" name="Pladsholder til tabel 2"/>
          <p:cNvSpPr>
            <a:spLocks noGrp="1"/>
          </p:cNvSpPr>
          <p:nvPr>
            <p:ph type="tbl" idx="1"/>
          </p:nvPr>
        </p:nvSpPr>
        <p:spPr>
          <a:xfrm>
            <a:off x="457200" y="1412875"/>
            <a:ext cx="8229600" cy="4713288"/>
          </a:xfrm>
        </p:spPr>
        <p:txBody>
          <a:bodyPr/>
          <a:lstStyle/>
          <a:p>
            <a:pPr lvl="0"/>
            <a:r>
              <a:rPr lang="en-US" noProof="0" smtClean="0"/>
              <a:t>Click icon to add table</a:t>
            </a:r>
            <a:endParaRPr lang="da-DK" noProof="0" smtClean="0"/>
          </a:p>
        </p:txBody>
      </p:sp>
    </p:spTree>
    <p:extLst>
      <p:ext uri="{BB962C8B-B14F-4D97-AF65-F5344CB8AC3E}">
        <p14:creationId xmlns:p14="http://schemas.microsoft.com/office/powerpoint/2010/main" val="415688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en-US" smtClean="0"/>
              <a:t>Click to edit Master title style</a:t>
            </a:r>
            <a:endParaRPr lang="en-GB" dirty="0"/>
          </a:p>
        </p:txBody>
      </p:sp>
      <p:sp>
        <p:nvSpPr>
          <p:cNvPr id="3" name="Pladsholder til tekst 2"/>
          <p:cNvSpPr>
            <a:spLocks noGrp="1"/>
          </p:cNvSpPr>
          <p:nvPr>
            <p:ph idx="1"/>
          </p:nvPr>
        </p:nvSpPr>
        <p:spPr>
          <a:xfrm>
            <a:off x="457200" y="2428868"/>
            <a:ext cx="8229600" cy="3697295"/>
          </a:xfrm>
          <a:prstGeom prst="rect">
            <a:avLst/>
          </a:prstGeom>
        </p:spPr>
        <p:txBody>
          <a:bodyPr rtlCol="0">
            <a:normAutofit/>
          </a:bodyPr>
          <a:lstStyle/>
          <a:p>
            <a:pPr lvl="0"/>
            <a:r>
              <a:rPr lang="en-US" smtClean="0"/>
              <a:t>Click to edit Master text styles</a:t>
            </a:r>
          </a:p>
        </p:txBody>
      </p:sp>
    </p:spTree>
    <p:extLst>
      <p:ext uri="{BB962C8B-B14F-4D97-AF65-F5344CB8AC3E}">
        <p14:creationId xmlns:p14="http://schemas.microsoft.com/office/powerpoint/2010/main" val="2216692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6B45FFC-9EEF-4E69-85F5-C8F54747804D}" type="datetime4">
              <a:rPr lang="en-US" smtClean="0">
                <a:solidFill>
                  <a:prstClr val="black"/>
                </a:solidFill>
              </a:rPr>
              <a:pPr/>
              <a:t>August 2, 2016</a:t>
            </a:fld>
            <a:endParaRPr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dirty="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016F8AB-BCEA-4347-8BA6-BE776009BC89}" type="slidenum">
              <a:rPr>
                <a:solidFill>
                  <a:srgbClr val="617D78"/>
                </a:solidFill>
              </a:rPr>
              <a:pPr/>
              <a:t>‹#›</a:t>
            </a:fld>
            <a:endParaRPr dirty="0">
              <a:solidFill>
                <a:srgbClr val="617D78"/>
              </a:solidFill>
            </a:endParaRPr>
          </a:p>
        </p:txBody>
      </p:sp>
    </p:spTree>
    <p:extLst>
      <p:ext uri="{BB962C8B-B14F-4D97-AF65-F5344CB8AC3E}">
        <p14:creationId xmlns:p14="http://schemas.microsoft.com/office/powerpoint/2010/main" val="310804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7" name="Rectangle 6"/>
          <p:cNvSpPr/>
          <p:nvPr/>
        </p:nvSpPr>
        <p:spPr bwMode="gray">
          <a:xfrm>
            <a:off x="242937" y="0"/>
            <a:ext cx="8656646" cy="2159500"/>
          </a:xfrm>
          <a:prstGeom prst="rect">
            <a:avLst/>
          </a:prstGeom>
          <a:solidFill>
            <a:schemeClr val="tx1">
              <a:alpha val="75000"/>
            </a:schemeClr>
          </a:solidFill>
          <a:ln w="6350"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574" kern="0" dirty="0" smtClean="0">
              <a:solidFill>
                <a:srgbClr val="FFFFFF"/>
              </a:solidFill>
              <a:latin typeface="Arial"/>
              <a:ea typeface="Arial Unicode MS" pitchFamily="34" charset="-128"/>
              <a:cs typeface="Arial Unicode MS" pitchFamily="34" charset="-128"/>
            </a:endParaRPr>
          </a:p>
        </p:txBody>
      </p:sp>
      <p:sp>
        <p:nvSpPr>
          <p:cNvPr id="5" name="Rectangle 4"/>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350908" y="324000"/>
            <a:ext cx="7962926" cy="923116"/>
          </a:xfrm>
          <a:prstGeom prst="rect">
            <a:avLst/>
          </a:prstGeom>
        </p:spPr>
        <p:txBody>
          <a:bodyPr anchor="t" anchorCtr="0">
            <a:noAutofit/>
          </a:bodyPr>
          <a:lstStyle>
            <a:lvl1pPr>
              <a:defRPr sz="4499">
                <a:solidFill>
                  <a:schemeClr val="bg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350908" y="1586738"/>
            <a:ext cx="7962926" cy="507575"/>
          </a:xfrm>
          <a:prstGeom prst="rect">
            <a:avLst/>
          </a:prstGeom>
        </p:spPr>
        <p:txBody>
          <a:bodyPr anchor="b" anchorCtr="0">
            <a:spAutoFit/>
          </a:bodyPr>
          <a:lstStyle>
            <a:lvl1pPr marL="0" marR="0" indent="0" algn="l" defTabSz="816337" rtl="0" eaLnBrk="1" fontAlgn="auto" latinLnBrk="0" hangingPunct="1">
              <a:lnSpc>
                <a:spcPct val="100000"/>
              </a:lnSpc>
              <a:spcBef>
                <a:spcPts val="0"/>
              </a:spcBef>
              <a:spcAft>
                <a:spcPts val="0"/>
              </a:spcAft>
              <a:buClr>
                <a:schemeClr val="accent1"/>
              </a:buClr>
              <a:buSzPct val="80000"/>
              <a:buFontTx/>
              <a:buNone/>
              <a:tabLst/>
              <a:defRPr sz="1349" b="0" baseline="0">
                <a:solidFill>
                  <a:schemeClr val="bg1"/>
                </a:solidFill>
              </a:defRPr>
            </a:lvl1pPr>
            <a:lvl2pPr marL="408169" indent="0" algn="ctr">
              <a:buNone/>
              <a:defRPr>
                <a:solidFill>
                  <a:schemeClr val="tx1">
                    <a:tint val="75000"/>
                  </a:schemeClr>
                </a:solidFill>
              </a:defRPr>
            </a:lvl2pPr>
            <a:lvl3pPr marL="816337" indent="0" algn="ctr">
              <a:buNone/>
              <a:defRPr>
                <a:solidFill>
                  <a:schemeClr val="tx1">
                    <a:tint val="75000"/>
                  </a:schemeClr>
                </a:solidFill>
              </a:defRPr>
            </a:lvl3pPr>
            <a:lvl4pPr marL="1224506" indent="0" algn="ctr">
              <a:buNone/>
              <a:defRPr>
                <a:solidFill>
                  <a:schemeClr val="tx1">
                    <a:tint val="75000"/>
                  </a:schemeClr>
                </a:solidFill>
              </a:defRPr>
            </a:lvl4pPr>
            <a:lvl5pPr marL="1632674" indent="0" algn="ctr">
              <a:buNone/>
              <a:defRPr>
                <a:solidFill>
                  <a:schemeClr val="tx1">
                    <a:tint val="75000"/>
                  </a:schemeClr>
                </a:solidFill>
              </a:defRPr>
            </a:lvl5pPr>
            <a:lvl6pPr marL="2040842" indent="0" algn="ctr">
              <a:buNone/>
              <a:defRPr>
                <a:solidFill>
                  <a:schemeClr val="tx1">
                    <a:tint val="75000"/>
                  </a:schemeClr>
                </a:solidFill>
              </a:defRPr>
            </a:lvl6pPr>
            <a:lvl7pPr marL="2449011" indent="0" algn="ctr">
              <a:buNone/>
              <a:defRPr>
                <a:solidFill>
                  <a:schemeClr val="tx1">
                    <a:tint val="75000"/>
                  </a:schemeClr>
                </a:solidFill>
              </a:defRPr>
            </a:lvl7pPr>
            <a:lvl8pPr marL="2857180" indent="0" algn="ctr">
              <a:buNone/>
              <a:defRPr>
                <a:solidFill>
                  <a:schemeClr val="tx1">
                    <a:tint val="75000"/>
                  </a:schemeClr>
                </a:solidFill>
              </a:defRPr>
            </a:lvl8pPr>
            <a:lvl9pPr marL="3265348" indent="0" algn="ctr">
              <a:buNone/>
              <a:defRPr>
                <a:solidFill>
                  <a:schemeClr val="tx1">
                    <a:tint val="75000"/>
                  </a:schemeClr>
                </a:solidFill>
              </a:defRPr>
            </a:lvl9pPr>
          </a:lstStyle>
          <a:p>
            <a:r>
              <a:rPr lang="en-US" dirty="0" smtClean="0"/>
              <a:t>Speaker’s Name, SAP (delete if not needed)</a:t>
            </a:r>
            <a:br>
              <a:rPr lang="en-US" dirty="0" smtClean="0"/>
            </a:br>
            <a:r>
              <a:rPr lang="en-US" dirty="0" smtClean="0"/>
              <a:t>Month 00, 2016</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6" y="6082318"/>
            <a:ext cx="687390" cy="453495"/>
          </a:xfrm>
          <a:prstGeom prst="rect">
            <a:avLst/>
          </a:prstGeom>
        </p:spPr>
      </p:pic>
    </p:spTree>
    <p:extLst>
      <p:ext uri="{BB962C8B-B14F-4D97-AF65-F5344CB8AC3E}">
        <p14:creationId xmlns:p14="http://schemas.microsoft.com/office/powerpoint/2010/main" val="14921738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8" name="Rectangle 7"/>
          <p:cNvSpPr/>
          <p:nvPr/>
        </p:nvSpPr>
        <p:spPr bwMode="gray">
          <a:xfrm>
            <a:off x="242937" y="0"/>
            <a:ext cx="8656646" cy="2159500"/>
          </a:xfrm>
          <a:prstGeom prst="rect">
            <a:avLst/>
          </a:prstGeom>
          <a:solidFill>
            <a:schemeClr val="tx1">
              <a:alpha val="75000"/>
            </a:schemeClr>
          </a:solidFill>
          <a:ln w="6350"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574" kern="0" dirty="0" smtClean="0">
              <a:solidFill>
                <a:srgbClr val="FFFFFF"/>
              </a:solidFill>
              <a:latin typeface="Arial"/>
              <a:ea typeface="Arial Unicode MS" pitchFamily="34" charset="-128"/>
              <a:cs typeface="Arial Unicode MS" pitchFamily="34" charset="-128"/>
            </a:endParaRPr>
          </a:p>
        </p:txBody>
      </p:sp>
      <p:sp>
        <p:nvSpPr>
          <p:cNvPr id="10" name="Rectangle 9"/>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350908" y="1586738"/>
            <a:ext cx="7962926" cy="507575"/>
          </a:xfrm>
          <a:prstGeom prst="rect">
            <a:avLst/>
          </a:prstGeom>
        </p:spPr>
        <p:txBody>
          <a:bodyPr anchor="b" anchorCtr="0">
            <a:spAutoFit/>
          </a:bodyPr>
          <a:lstStyle>
            <a:lvl1pPr marL="0" marR="0" indent="0" algn="l" defTabSz="816337" rtl="0" eaLnBrk="1" fontAlgn="auto" latinLnBrk="0" hangingPunct="1">
              <a:lnSpc>
                <a:spcPct val="100000"/>
              </a:lnSpc>
              <a:spcBef>
                <a:spcPts val="0"/>
              </a:spcBef>
              <a:spcAft>
                <a:spcPts val="0"/>
              </a:spcAft>
              <a:buClr>
                <a:schemeClr val="accent1"/>
              </a:buClr>
              <a:buSzPct val="80000"/>
              <a:buFontTx/>
              <a:buNone/>
              <a:tabLst/>
              <a:defRPr sz="1349" b="0">
                <a:solidFill>
                  <a:schemeClr val="bg1"/>
                </a:solidFill>
              </a:defRPr>
            </a:lvl1pPr>
            <a:lvl2pPr marL="408169" indent="0" algn="ctr">
              <a:buNone/>
              <a:defRPr>
                <a:solidFill>
                  <a:schemeClr val="tx1">
                    <a:tint val="75000"/>
                  </a:schemeClr>
                </a:solidFill>
              </a:defRPr>
            </a:lvl2pPr>
            <a:lvl3pPr marL="816337" indent="0" algn="ctr">
              <a:buNone/>
              <a:defRPr>
                <a:solidFill>
                  <a:schemeClr val="tx1">
                    <a:tint val="75000"/>
                  </a:schemeClr>
                </a:solidFill>
              </a:defRPr>
            </a:lvl3pPr>
            <a:lvl4pPr marL="1224506" indent="0" algn="ctr">
              <a:buNone/>
              <a:defRPr>
                <a:solidFill>
                  <a:schemeClr val="tx1">
                    <a:tint val="75000"/>
                  </a:schemeClr>
                </a:solidFill>
              </a:defRPr>
            </a:lvl4pPr>
            <a:lvl5pPr marL="1632674" indent="0" algn="ctr">
              <a:buNone/>
              <a:defRPr>
                <a:solidFill>
                  <a:schemeClr val="tx1">
                    <a:tint val="75000"/>
                  </a:schemeClr>
                </a:solidFill>
              </a:defRPr>
            </a:lvl5pPr>
            <a:lvl6pPr marL="2040842" indent="0" algn="ctr">
              <a:buNone/>
              <a:defRPr>
                <a:solidFill>
                  <a:schemeClr val="tx1">
                    <a:tint val="75000"/>
                  </a:schemeClr>
                </a:solidFill>
              </a:defRPr>
            </a:lvl6pPr>
            <a:lvl7pPr marL="2449011" indent="0" algn="ctr">
              <a:buNone/>
              <a:defRPr>
                <a:solidFill>
                  <a:schemeClr val="tx1">
                    <a:tint val="75000"/>
                  </a:schemeClr>
                </a:solidFill>
              </a:defRPr>
            </a:lvl7pPr>
            <a:lvl8pPr marL="2857180" indent="0" algn="ctr">
              <a:buNone/>
              <a:defRPr>
                <a:solidFill>
                  <a:schemeClr val="tx1">
                    <a:tint val="75000"/>
                  </a:schemeClr>
                </a:solidFill>
              </a:defRPr>
            </a:lvl8pPr>
            <a:lvl9pPr marL="3265348" indent="0" algn="ctr">
              <a:buNone/>
              <a:defRPr>
                <a:solidFill>
                  <a:schemeClr val="tx1">
                    <a:tint val="75000"/>
                  </a:schemeClr>
                </a:solidFill>
              </a:defRPr>
            </a:lvl9pPr>
          </a:lstStyle>
          <a:p>
            <a:r>
              <a:rPr lang="en-US" dirty="0" smtClean="0"/>
              <a:t>Speaker’s Name, SAP (delete if not needed)</a:t>
            </a:r>
            <a:br>
              <a:rPr lang="en-US" dirty="0" smtClean="0"/>
            </a:br>
            <a:r>
              <a:rPr lang="en-US" dirty="0" smtClean="0"/>
              <a:t>Month 00, 2016</a:t>
            </a:r>
          </a:p>
        </p:txBody>
      </p:sp>
      <p:sp>
        <p:nvSpPr>
          <p:cNvPr id="9" name="Title 1"/>
          <p:cNvSpPr>
            <a:spLocks noGrp="1"/>
          </p:cNvSpPr>
          <p:nvPr>
            <p:ph type="ctrTitle" hasCustomPrompt="1"/>
          </p:nvPr>
        </p:nvSpPr>
        <p:spPr bwMode="gray">
          <a:xfrm>
            <a:off x="350908" y="324001"/>
            <a:ext cx="7962926" cy="1107739"/>
          </a:xfrm>
          <a:prstGeom prst="rect">
            <a:avLst/>
          </a:prstGeom>
        </p:spPr>
        <p:txBody>
          <a:bodyPr anchor="t" anchorCtr="0">
            <a:noAutofit/>
          </a:bodyPr>
          <a:lstStyle>
            <a:lvl1pPr>
              <a:defRPr sz="2699">
                <a:solidFill>
                  <a:schemeClr val="bg1"/>
                </a:solidFill>
                <a:latin typeface="+mj-lt"/>
              </a:defRPr>
            </a:lvl1pPr>
          </a:lstStyle>
          <a:p>
            <a:r>
              <a:rPr lang="en-US" sz="2699" dirty="0" smtClean="0"/>
              <a:t>Alternate Presentation Title</a:t>
            </a:r>
            <a:br>
              <a:rPr lang="en-US" sz="2699" dirty="0" smtClean="0"/>
            </a:br>
            <a:r>
              <a:rPr lang="en-US" sz="2699" dirty="0" smtClean="0"/>
              <a:t>Breaks to Two Lines</a:t>
            </a:r>
            <a:endParaRPr lang="de-D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6" y="6082318"/>
            <a:ext cx="687390" cy="453495"/>
          </a:xfrm>
          <a:prstGeom prst="rect">
            <a:avLst/>
          </a:prstGeom>
        </p:spPr>
      </p:pic>
    </p:spTree>
    <p:extLst>
      <p:ext uri="{BB962C8B-B14F-4D97-AF65-F5344CB8AC3E}">
        <p14:creationId xmlns:p14="http://schemas.microsoft.com/office/powerpoint/2010/main" val="39283937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8" y="324000"/>
            <a:ext cx="7962926" cy="923116"/>
          </a:xfrm>
          <a:prstGeom prst="rect">
            <a:avLst/>
          </a:prstGeom>
        </p:spPr>
        <p:txBody>
          <a:bodyPr anchor="t" anchorCtr="0">
            <a:noAutofit/>
          </a:bodyPr>
          <a:lstStyle>
            <a:lvl1pPr>
              <a:defRPr sz="4499">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242938" y="1586738"/>
            <a:ext cx="7962926" cy="507575"/>
          </a:xfrm>
          <a:prstGeom prst="rect">
            <a:avLst/>
          </a:prstGeom>
        </p:spPr>
        <p:txBody>
          <a:bodyPr anchor="b" anchorCtr="0">
            <a:spAutoFit/>
          </a:bodyPr>
          <a:lstStyle>
            <a:lvl1pPr marL="0" marR="0" indent="0" algn="l" defTabSz="816337" rtl="0" eaLnBrk="1" fontAlgn="auto" latinLnBrk="0" hangingPunct="1">
              <a:lnSpc>
                <a:spcPct val="100000"/>
              </a:lnSpc>
              <a:spcBef>
                <a:spcPts val="0"/>
              </a:spcBef>
              <a:spcAft>
                <a:spcPts val="0"/>
              </a:spcAft>
              <a:buClr>
                <a:schemeClr val="accent1"/>
              </a:buClr>
              <a:buSzPct val="80000"/>
              <a:buFontTx/>
              <a:buNone/>
              <a:tabLst/>
              <a:defRPr sz="1349" b="0">
                <a:solidFill>
                  <a:schemeClr val="tx1"/>
                </a:solidFill>
              </a:defRPr>
            </a:lvl1pPr>
            <a:lvl2pPr marL="408169" indent="0" algn="ctr">
              <a:buNone/>
              <a:defRPr>
                <a:solidFill>
                  <a:schemeClr val="tx1">
                    <a:tint val="75000"/>
                  </a:schemeClr>
                </a:solidFill>
              </a:defRPr>
            </a:lvl2pPr>
            <a:lvl3pPr marL="816337" indent="0" algn="ctr">
              <a:buNone/>
              <a:defRPr>
                <a:solidFill>
                  <a:schemeClr val="tx1">
                    <a:tint val="75000"/>
                  </a:schemeClr>
                </a:solidFill>
              </a:defRPr>
            </a:lvl3pPr>
            <a:lvl4pPr marL="1224506" indent="0" algn="ctr">
              <a:buNone/>
              <a:defRPr>
                <a:solidFill>
                  <a:schemeClr val="tx1">
                    <a:tint val="75000"/>
                  </a:schemeClr>
                </a:solidFill>
              </a:defRPr>
            </a:lvl4pPr>
            <a:lvl5pPr marL="1632674" indent="0" algn="ctr">
              <a:buNone/>
              <a:defRPr>
                <a:solidFill>
                  <a:schemeClr val="tx1">
                    <a:tint val="75000"/>
                  </a:schemeClr>
                </a:solidFill>
              </a:defRPr>
            </a:lvl5pPr>
            <a:lvl6pPr marL="2040842" indent="0" algn="ctr">
              <a:buNone/>
              <a:defRPr>
                <a:solidFill>
                  <a:schemeClr val="tx1">
                    <a:tint val="75000"/>
                  </a:schemeClr>
                </a:solidFill>
              </a:defRPr>
            </a:lvl6pPr>
            <a:lvl7pPr marL="2449011" indent="0" algn="ctr">
              <a:buNone/>
              <a:defRPr>
                <a:solidFill>
                  <a:schemeClr val="tx1">
                    <a:tint val="75000"/>
                  </a:schemeClr>
                </a:solidFill>
              </a:defRPr>
            </a:lvl7pPr>
            <a:lvl8pPr marL="2857180" indent="0" algn="ctr">
              <a:buNone/>
              <a:defRPr>
                <a:solidFill>
                  <a:schemeClr val="tx1">
                    <a:tint val="75000"/>
                  </a:schemeClr>
                </a:solidFill>
              </a:defRPr>
            </a:lvl8pPr>
            <a:lvl9pPr marL="3265348" indent="0" algn="ctr">
              <a:buNone/>
              <a:defRPr>
                <a:solidFill>
                  <a:schemeClr val="tx1">
                    <a:tint val="75000"/>
                  </a:schemeClr>
                </a:solidFill>
              </a:defRPr>
            </a:lvl9pPr>
          </a:lstStyle>
          <a:p>
            <a:r>
              <a:rPr lang="en-US" dirty="0" smtClean="0"/>
              <a:t>Speaker’s Name, SAP (delete if not needed)</a:t>
            </a:r>
            <a:br>
              <a:rPr lang="en-US" dirty="0" smtClean="0"/>
            </a:br>
            <a:r>
              <a:rPr lang="en-US" dirty="0" smtClean="0"/>
              <a:t>Month 00, 2016</a:t>
            </a:r>
          </a:p>
        </p:txBody>
      </p:sp>
      <p:sp>
        <p:nvSpPr>
          <p:cNvPr id="5" name="Rectangle 4"/>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6" y="6082318"/>
            <a:ext cx="687390" cy="453495"/>
          </a:xfrm>
          <a:prstGeom prst="rect">
            <a:avLst/>
          </a:prstGeom>
        </p:spPr>
      </p:pic>
    </p:spTree>
    <p:extLst>
      <p:ext uri="{BB962C8B-B14F-4D97-AF65-F5344CB8AC3E}">
        <p14:creationId xmlns:p14="http://schemas.microsoft.com/office/powerpoint/2010/main" val="15706731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242938" y="1586738"/>
            <a:ext cx="7962926" cy="507575"/>
          </a:xfrm>
          <a:prstGeom prst="rect">
            <a:avLst/>
          </a:prstGeom>
        </p:spPr>
        <p:txBody>
          <a:bodyPr anchor="b" anchorCtr="0">
            <a:spAutoFit/>
          </a:bodyPr>
          <a:lstStyle>
            <a:lvl1pPr marL="0" marR="0" indent="0" algn="l" defTabSz="816337" rtl="0" eaLnBrk="1" fontAlgn="auto" latinLnBrk="0" hangingPunct="1">
              <a:lnSpc>
                <a:spcPct val="100000"/>
              </a:lnSpc>
              <a:spcBef>
                <a:spcPts val="0"/>
              </a:spcBef>
              <a:spcAft>
                <a:spcPts val="0"/>
              </a:spcAft>
              <a:buClr>
                <a:schemeClr val="accent1"/>
              </a:buClr>
              <a:buSzPct val="80000"/>
              <a:buFontTx/>
              <a:buNone/>
              <a:tabLst/>
              <a:defRPr sz="1349" b="0">
                <a:solidFill>
                  <a:schemeClr val="tx1"/>
                </a:solidFill>
              </a:defRPr>
            </a:lvl1pPr>
            <a:lvl2pPr marL="408169" indent="0" algn="ctr">
              <a:buNone/>
              <a:defRPr>
                <a:solidFill>
                  <a:schemeClr val="tx1">
                    <a:tint val="75000"/>
                  </a:schemeClr>
                </a:solidFill>
              </a:defRPr>
            </a:lvl2pPr>
            <a:lvl3pPr marL="816337" indent="0" algn="ctr">
              <a:buNone/>
              <a:defRPr>
                <a:solidFill>
                  <a:schemeClr val="tx1">
                    <a:tint val="75000"/>
                  </a:schemeClr>
                </a:solidFill>
              </a:defRPr>
            </a:lvl3pPr>
            <a:lvl4pPr marL="1224506" indent="0" algn="ctr">
              <a:buNone/>
              <a:defRPr>
                <a:solidFill>
                  <a:schemeClr val="tx1">
                    <a:tint val="75000"/>
                  </a:schemeClr>
                </a:solidFill>
              </a:defRPr>
            </a:lvl4pPr>
            <a:lvl5pPr marL="1632674" indent="0" algn="ctr">
              <a:buNone/>
              <a:defRPr>
                <a:solidFill>
                  <a:schemeClr val="tx1">
                    <a:tint val="75000"/>
                  </a:schemeClr>
                </a:solidFill>
              </a:defRPr>
            </a:lvl5pPr>
            <a:lvl6pPr marL="2040842" indent="0" algn="ctr">
              <a:buNone/>
              <a:defRPr>
                <a:solidFill>
                  <a:schemeClr val="tx1">
                    <a:tint val="75000"/>
                  </a:schemeClr>
                </a:solidFill>
              </a:defRPr>
            </a:lvl6pPr>
            <a:lvl7pPr marL="2449011" indent="0" algn="ctr">
              <a:buNone/>
              <a:defRPr>
                <a:solidFill>
                  <a:schemeClr val="tx1">
                    <a:tint val="75000"/>
                  </a:schemeClr>
                </a:solidFill>
              </a:defRPr>
            </a:lvl7pPr>
            <a:lvl8pPr marL="2857180" indent="0" algn="ctr">
              <a:buNone/>
              <a:defRPr>
                <a:solidFill>
                  <a:schemeClr val="tx1">
                    <a:tint val="75000"/>
                  </a:schemeClr>
                </a:solidFill>
              </a:defRPr>
            </a:lvl8pPr>
            <a:lvl9pPr marL="3265348" indent="0" algn="ctr">
              <a:buNone/>
              <a:defRPr>
                <a:solidFill>
                  <a:schemeClr val="tx1">
                    <a:tint val="75000"/>
                  </a:schemeClr>
                </a:solidFill>
              </a:defRPr>
            </a:lvl9pPr>
          </a:lstStyle>
          <a:p>
            <a:r>
              <a:rPr lang="en-US" dirty="0" smtClean="0"/>
              <a:t>Speaker’s Name, SAP (delete if not needed)</a:t>
            </a:r>
            <a:br>
              <a:rPr lang="en-US" dirty="0" smtClean="0"/>
            </a:br>
            <a:r>
              <a:rPr lang="en-US" dirty="0" smtClean="0"/>
              <a:t>Month 00, 2016</a:t>
            </a:r>
          </a:p>
        </p:txBody>
      </p:sp>
      <p:sp>
        <p:nvSpPr>
          <p:cNvPr id="9" name="Title 1"/>
          <p:cNvSpPr>
            <a:spLocks noGrp="1"/>
          </p:cNvSpPr>
          <p:nvPr>
            <p:ph type="ctrTitle" hasCustomPrompt="1"/>
          </p:nvPr>
        </p:nvSpPr>
        <p:spPr bwMode="gray">
          <a:xfrm>
            <a:off x="242938" y="324001"/>
            <a:ext cx="7962926" cy="1107739"/>
          </a:xfrm>
          <a:prstGeom prst="rect">
            <a:avLst/>
          </a:prstGeom>
        </p:spPr>
        <p:txBody>
          <a:bodyPr anchor="t" anchorCtr="0">
            <a:noAutofit/>
          </a:bodyPr>
          <a:lstStyle>
            <a:lvl1pPr>
              <a:defRPr sz="2699">
                <a:solidFill>
                  <a:schemeClr val="tx1"/>
                </a:solidFill>
                <a:latin typeface="+mj-lt"/>
              </a:defRPr>
            </a:lvl1pPr>
          </a:lstStyle>
          <a:p>
            <a:r>
              <a:rPr lang="en-US" sz="2699" dirty="0" smtClean="0"/>
              <a:t>Alternate Presentation Title</a:t>
            </a:r>
            <a:br>
              <a:rPr lang="en-US" sz="2699" dirty="0" smtClean="0"/>
            </a:br>
            <a:r>
              <a:rPr lang="en-US" sz="2699" dirty="0" smtClean="0"/>
              <a:t>Breaks to Two Lines</a:t>
            </a:r>
            <a:endParaRPr lang="de-DE" dirty="0"/>
          </a:p>
        </p:txBody>
      </p:sp>
      <p:sp>
        <p:nvSpPr>
          <p:cNvPr id="5" name="Rectangle 4"/>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6" y="6082318"/>
            <a:ext cx="687390" cy="453495"/>
          </a:xfrm>
          <a:prstGeom prst="rect">
            <a:avLst/>
          </a:prstGeom>
        </p:spPr>
      </p:pic>
    </p:spTree>
    <p:extLst>
      <p:ext uri="{BB962C8B-B14F-4D97-AF65-F5344CB8AC3E}">
        <p14:creationId xmlns:p14="http://schemas.microsoft.com/office/powerpoint/2010/main" val="18282394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42937" y="162000"/>
            <a:ext cx="8656646" cy="2134800"/>
          </a:xfrm>
          <a:prstGeom prst="rect">
            <a:avLst/>
          </a:prstGeom>
          <a:solidFill>
            <a:schemeClr val="accent2"/>
          </a:solidFill>
        </p:spPr>
        <p:txBody>
          <a:bodyPr tIns="600113"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242937" y="2444400"/>
            <a:ext cx="8656646" cy="923116"/>
          </a:xfrm>
          <a:prstGeom prst="rect">
            <a:avLst/>
          </a:prstGeom>
        </p:spPr>
        <p:txBody>
          <a:bodyPr anchor="t" anchorCtr="0">
            <a:noAutofit/>
          </a:bodyPr>
          <a:lstStyle>
            <a:lvl1pPr>
              <a:defRPr sz="4499">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242937" y="3506402"/>
            <a:ext cx="8656646" cy="620713"/>
          </a:xfrm>
          <a:prstGeom prst="rect">
            <a:avLst/>
          </a:prstGeom>
        </p:spPr>
        <p:txBody>
          <a:bodyPr/>
          <a:lstStyle>
            <a:lvl1pPr>
              <a:spcBef>
                <a:spcPts val="1072"/>
              </a:spcBef>
              <a:defRPr sz="1424" b="0"/>
            </a:lvl1pPr>
          </a:lstStyle>
          <a:p>
            <a:r>
              <a:rPr lang="en-US" dirty="0" smtClean="0"/>
              <a:t>Subtitle if needed</a:t>
            </a:r>
          </a:p>
        </p:txBody>
      </p:sp>
      <p:sp>
        <p:nvSpPr>
          <p:cNvPr id="12" name="Rectangle 11"/>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6" y="6082318"/>
            <a:ext cx="687390" cy="453495"/>
          </a:xfrm>
          <a:prstGeom prst="rect">
            <a:avLst/>
          </a:prstGeom>
        </p:spPr>
      </p:pic>
    </p:spTree>
    <p:extLst>
      <p:ext uri="{BB962C8B-B14F-4D97-AF65-F5344CB8AC3E}">
        <p14:creationId xmlns:p14="http://schemas.microsoft.com/office/powerpoint/2010/main" val="4162681539"/>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ind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26236388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242937" y="2"/>
            <a:ext cx="8656646" cy="2295525"/>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242937" y="2444400"/>
            <a:ext cx="8656646" cy="923116"/>
          </a:xfrm>
          <a:prstGeom prst="rect">
            <a:avLst/>
          </a:prstGeom>
        </p:spPr>
        <p:txBody>
          <a:bodyPr anchor="t" anchorCtr="0">
            <a:noAutofit/>
          </a:bodyPr>
          <a:lstStyle>
            <a:lvl1pPr>
              <a:defRPr sz="4499">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242937" y="3506402"/>
            <a:ext cx="8656646" cy="620713"/>
          </a:xfrm>
          <a:prstGeom prst="rect">
            <a:avLst/>
          </a:prstGeom>
        </p:spPr>
        <p:txBody>
          <a:bodyPr/>
          <a:lstStyle>
            <a:lvl1pPr>
              <a:spcBef>
                <a:spcPts val="1072"/>
              </a:spcBef>
              <a:defRPr sz="1424" b="0"/>
            </a:lvl1pPr>
          </a:lstStyle>
          <a:p>
            <a:r>
              <a:rPr lang="en-US" dirty="0" smtClean="0"/>
              <a:t>Subtitle if needed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6" y="6082318"/>
            <a:ext cx="687390" cy="453495"/>
          </a:xfrm>
          <a:prstGeom prst="rect">
            <a:avLst/>
          </a:prstGeom>
        </p:spPr>
      </p:pic>
    </p:spTree>
    <p:extLst>
      <p:ext uri="{BB962C8B-B14F-4D97-AF65-F5344CB8AC3E}">
        <p14:creationId xmlns:p14="http://schemas.microsoft.com/office/powerpoint/2010/main" val="4199624881"/>
      </p:ext>
    </p:extLst>
  </p:cSld>
  <p:clrMapOvr>
    <a:masterClrMapping/>
  </p:clrMapOvr>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42937" y="2444400"/>
            <a:ext cx="5398594" cy="923116"/>
          </a:xfrm>
          <a:prstGeom prst="rect">
            <a:avLst/>
          </a:prstGeom>
        </p:spPr>
        <p:txBody>
          <a:bodyPr anchor="t" anchorCtr="0">
            <a:noAutofit/>
          </a:bodyPr>
          <a:lstStyle>
            <a:lvl1pPr>
              <a:defRPr sz="4499">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740145" y="2591401"/>
            <a:ext cx="2159438" cy="3293237"/>
          </a:xfrm>
          <a:prstGeom prst="rect">
            <a:avLst/>
          </a:prstGeom>
        </p:spPr>
        <p:txBody>
          <a:bodyPr anchor="t" anchorCtr="0">
            <a:noAutofit/>
          </a:bodyPr>
          <a:lstStyle>
            <a:lvl1pPr>
              <a:spcBef>
                <a:spcPts val="0"/>
              </a:spcBef>
              <a:defRPr sz="1200" b="0"/>
            </a:lvl1pPr>
          </a:lstStyle>
          <a:p>
            <a:r>
              <a:rPr lang="en-US" dirty="0" smtClean="0"/>
              <a:t>Contact information:</a:t>
            </a:r>
          </a:p>
          <a:p>
            <a:endParaRPr lang="en-US" dirty="0" smtClean="0"/>
          </a:p>
          <a:p>
            <a:r>
              <a:rPr lang="en-US" dirty="0" smtClean="0"/>
              <a:t>F name L name</a:t>
            </a:r>
          </a:p>
          <a:p>
            <a:r>
              <a:rPr lang="en-US" dirty="0" smtClean="0"/>
              <a:t>Title</a:t>
            </a:r>
          </a:p>
          <a:p>
            <a:r>
              <a:rPr lang="en-US" dirty="0" smtClean="0"/>
              <a:t>Address</a:t>
            </a:r>
          </a:p>
          <a:p>
            <a:r>
              <a:rPr lang="en-US" dirty="0" smtClean="0"/>
              <a:t>Phone number</a:t>
            </a:r>
          </a:p>
        </p:txBody>
      </p:sp>
      <p:sp>
        <p:nvSpPr>
          <p:cNvPr id="7" name="TextBox 6"/>
          <p:cNvSpPr txBox="1"/>
          <p:nvPr userDrawn="1"/>
        </p:nvSpPr>
        <p:spPr bwMode="black">
          <a:xfrm>
            <a:off x="242937" y="6620812"/>
            <a:ext cx="2505173" cy="103875"/>
          </a:xfrm>
          <a:prstGeom prst="rect">
            <a:avLst/>
          </a:prstGeom>
          <a:noFill/>
        </p:spPr>
        <p:txBody>
          <a:bodyPr wrap="none" lIns="0" tIns="0" rIns="0" bIns="0" rtlCol="0">
            <a:spAutoFit/>
          </a:bodyPr>
          <a:lstStyle/>
          <a:p>
            <a:pPr marL="119049" indent="-119049" defTabSz="816337" eaLnBrk="1" fontAlgn="auto" hangingPunct="1">
              <a:spcBef>
                <a:spcPts val="0"/>
              </a:spcBef>
              <a:spcAft>
                <a:spcPts val="0"/>
              </a:spcAft>
              <a:buClr>
                <a:srgbClr val="FFFFFF"/>
              </a:buClr>
              <a:buFont typeface="Arial" pitchFamily="34" charset="0"/>
              <a:buChar char="©"/>
            </a:pPr>
            <a:r>
              <a:rPr lang="en-US" sz="675" dirty="0" smtClean="0">
                <a:solidFill>
                  <a:srgbClr val="FFFFFF"/>
                </a:solidFill>
                <a:latin typeface="Arial"/>
              </a:rPr>
              <a:t>2016 SAP SE or an SAP affiliate company. All rights reserved.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014" y="478630"/>
            <a:ext cx="1374781" cy="906990"/>
          </a:xfrm>
          <a:prstGeom prst="rect">
            <a:avLst/>
          </a:prstGeom>
        </p:spPr>
      </p:pic>
    </p:spTree>
    <p:extLst>
      <p:ext uri="{BB962C8B-B14F-4D97-AF65-F5344CB8AC3E}">
        <p14:creationId xmlns:p14="http://schemas.microsoft.com/office/powerpoint/2010/main" val="3163208654"/>
      </p:ext>
    </p:extLst>
  </p:cSld>
  <p:clrMapOvr>
    <a:masterClrMapping/>
  </p:clrMapOvr>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0"/>
            <a:ext cx="8656646" cy="756000"/>
          </a:xfrm>
          <a:prstGeom prst="rect">
            <a:avLst/>
          </a:prstGeom>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242937" y="1692001"/>
            <a:ext cx="8656646" cy="3831818"/>
          </a:xfrm>
          <a:prstGeom prst="rect">
            <a:avLst/>
          </a:prstGeom>
        </p:spPr>
        <p:txBody>
          <a:bodyPr>
            <a:noAutofit/>
          </a:bodyPr>
          <a:lstStyle>
            <a:lvl1pPr marL="0" marR="0" indent="0" algn="l" defTabSz="816337" rtl="0" eaLnBrk="1" fontAlgn="auto" latinLnBrk="0" hangingPunct="1">
              <a:lnSpc>
                <a:spcPct val="100000"/>
              </a:lnSpc>
              <a:spcBef>
                <a:spcPts val="900"/>
              </a:spcBef>
              <a:spcAft>
                <a:spcPts val="0"/>
              </a:spcAft>
              <a:buClr>
                <a:schemeClr val="accent1"/>
              </a:buClr>
              <a:buSzPct val="80000"/>
              <a:buFontTx/>
              <a:buNone/>
              <a:tabLst/>
              <a:defRPr sz="1499" b="0"/>
            </a:lvl1pPr>
            <a:lvl2pPr marL="134960" marR="0" indent="-134960" algn="l" defTabSz="816337" rtl="0" eaLnBrk="1" fontAlgn="auto" latinLnBrk="0" hangingPunct="1">
              <a:lnSpc>
                <a:spcPct val="100000"/>
              </a:lnSpc>
              <a:spcBef>
                <a:spcPts val="450"/>
              </a:spcBef>
              <a:spcAft>
                <a:spcPts val="0"/>
              </a:spcAft>
              <a:buClr>
                <a:schemeClr val="accent1"/>
              </a:buClr>
              <a:buSzPct val="100000"/>
              <a:buFont typeface="Wingdings" pitchFamily="2" charset="2"/>
              <a:buChar char=""/>
              <a:tabLst/>
              <a:defRPr sz="1349"/>
            </a:lvl2pPr>
            <a:lvl3pPr marL="269919" marR="0" indent="-134501" algn="l" defTabSz="816337" rtl="0" eaLnBrk="1" fontAlgn="auto" latinLnBrk="0" hangingPunct="1">
              <a:lnSpc>
                <a:spcPct val="100000"/>
              </a:lnSpc>
              <a:spcBef>
                <a:spcPts val="300"/>
              </a:spcBef>
              <a:spcAft>
                <a:spcPts val="0"/>
              </a:spcAft>
              <a:buClr>
                <a:schemeClr val="tx1"/>
              </a:buClr>
              <a:buSzPct val="100000"/>
              <a:buFont typeface="Arial" pitchFamily="34" charset="0"/>
              <a:buChar char="–"/>
              <a:tabLst/>
              <a:defRPr sz="1349" baseline="0"/>
            </a:lvl3pPr>
            <a:lvl4pPr marL="404879" marR="0" indent="-134960" algn="l" defTabSz="816337" rtl="0" eaLnBrk="1" fontAlgn="auto" latinLnBrk="0" hangingPunct="1">
              <a:lnSpc>
                <a:spcPct val="100000"/>
              </a:lnSpc>
              <a:spcBef>
                <a:spcPts val="188"/>
              </a:spcBef>
              <a:spcAft>
                <a:spcPts val="0"/>
              </a:spcAft>
              <a:buClr>
                <a:schemeClr val="tx1"/>
              </a:buClr>
              <a:buSzPct val="100000"/>
              <a:buFont typeface="Courier New" pitchFamily="49" charset="0"/>
              <a:buChar char="o"/>
              <a:tabLst/>
              <a:defRPr sz="12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
        <p:nvSpPr>
          <p:cNvPr id="5" name="Rectangle 4"/>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8721327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42937" y="1799583"/>
            <a:ext cx="8656646" cy="923116"/>
          </a:xfrm>
          <a:prstGeom prst="rect">
            <a:avLst/>
          </a:prstGeom>
        </p:spPr>
        <p:txBody>
          <a:bodyPr anchor="t" anchorCtr="0">
            <a:noAutofit/>
          </a:bodyPr>
          <a:lstStyle>
            <a:lvl1pPr>
              <a:defRPr sz="4499">
                <a:solidFill>
                  <a:schemeClr val="tx1"/>
                </a:solidFill>
                <a:latin typeface="+mj-lt"/>
              </a:defRPr>
            </a:lvl1pPr>
          </a:lstStyle>
          <a:p>
            <a:r>
              <a:rPr lang="de-DE" dirty="0" smtClean="0"/>
              <a:t>Click </a:t>
            </a:r>
            <a:r>
              <a:rPr lang="de-DE" dirty="0" err="1" smtClean="0"/>
              <a:t>to</a:t>
            </a:r>
            <a:r>
              <a:rPr lang="de-DE" dirty="0" smtClean="0"/>
              <a:t> </a:t>
            </a:r>
            <a:r>
              <a:rPr lang="de-DE" dirty="0" err="1" smtClean="0"/>
              <a:t>insert</a:t>
            </a:r>
            <a:r>
              <a:rPr lang="de-DE" dirty="0" smtClean="0"/>
              <a:t> </a:t>
            </a:r>
            <a:r>
              <a:rPr lang="de-DE" dirty="0" err="1" smtClean="0"/>
              <a:t>text</a:t>
            </a:r>
            <a:endParaRPr lang="de-DE" dirty="0"/>
          </a:p>
        </p:txBody>
      </p:sp>
      <p:sp>
        <p:nvSpPr>
          <p:cNvPr id="6" name="Rectangle 5"/>
          <p:cNvSpPr/>
          <p:nvPr userDrawn="1"/>
        </p:nvSpPr>
        <p:spPr bwMode="gray">
          <a:xfrm>
            <a:off x="177119" y="1142736"/>
            <a:ext cx="8844517" cy="220929"/>
          </a:xfrm>
          <a:prstGeom prst="rect">
            <a:avLst/>
          </a:prstGeom>
          <a:solidFill>
            <a:schemeClr val="bg1"/>
          </a:solidFill>
          <a:ln w="6350" algn="ctr">
            <a:noFill/>
            <a:miter lim="800000"/>
            <a:headEnd/>
            <a:tailEnd/>
          </a:ln>
        </p:spPr>
        <p:txBody>
          <a:bodyPr lIns="67483" tIns="53986" rIns="67483" bIns="53986" rtlCol="0" anchor="ctr"/>
          <a:lstStyle/>
          <a:p>
            <a:pPr algn="ctr" eaLnBrk="1" hangingPunct="1">
              <a:spcBef>
                <a:spcPct val="50000"/>
              </a:spcBef>
              <a:spcAft>
                <a:spcPct val="0"/>
              </a:spcAft>
              <a:buClr>
                <a:srgbClr val="F0AB00"/>
              </a:buClr>
              <a:buSzPct val="80000"/>
            </a:pPr>
            <a:endParaRPr lang="en-US" sz="1499" kern="0" dirty="0" err="1" smtClean="0">
              <a:solidFill>
                <a:srgbClr val="FFFFFF"/>
              </a:solidFill>
              <a:latin typeface="Arial"/>
              <a:ea typeface="Arial Unicode MS" pitchFamily="34" charset="-128"/>
              <a:cs typeface="Arial Unicode MS" pitchFamily="34" charset="-128"/>
            </a:endParaRPr>
          </a:p>
        </p:txBody>
      </p:sp>
      <p:sp>
        <p:nvSpPr>
          <p:cNvPr id="4" name="Rectangle 3"/>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730920614"/>
      </p:ext>
    </p:extLst>
  </p:cSld>
  <p:clrMapOvr>
    <a:masterClrMapping/>
  </p:clrMapOvr>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42937" y="324000"/>
            <a:ext cx="8656646" cy="756000"/>
          </a:xfrm>
          <a:prstGeom prst="rect">
            <a:avLst/>
          </a:prstGeom>
        </p:spPr>
        <p:txBody>
          <a:bodyPr/>
          <a:lstStyle>
            <a:lvl1pPr>
              <a:defRPr/>
            </a:lvl1pPr>
          </a:lstStyle>
          <a:p>
            <a:r>
              <a:rPr lang="en-US" noProof="0" dirty="0" smtClean="0"/>
              <a:t>Insert page title</a:t>
            </a:r>
            <a:endParaRPr lang="de-DE" dirty="0"/>
          </a:p>
        </p:txBody>
      </p:sp>
      <p:sp>
        <p:nvSpPr>
          <p:cNvPr id="3" name="Rectangle 2"/>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40753692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0"/>
            <a:ext cx="8656646" cy="756000"/>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0687"/>
            <a:ext cx="8656646" cy="4391026"/>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2006" y="5790696"/>
            <a:ext cx="1262737" cy="135941"/>
          </a:xfrm>
          <a:prstGeom prst="rect">
            <a:avLst/>
          </a:prstGeom>
        </p:spPr>
      </p:pic>
    </p:spTree>
    <p:extLst>
      <p:ext uri="{BB962C8B-B14F-4D97-AF65-F5344CB8AC3E}">
        <p14:creationId xmlns:p14="http://schemas.microsoft.com/office/powerpoint/2010/main" val="309343231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0"/>
            <a:ext cx="8656646" cy="756000"/>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6" y="1692000"/>
            <a:ext cx="4245995" cy="439200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2000"/>
            <a:ext cx="4245995" cy="439200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2006" y="5790696"/>
            <a:ext cx="1262737" cy="135941"/>
          </a:xfrm>
          <a:prstGeom prst="rect">
            <a:avLst/>
          </a:prstGeom>
        </p:spPr>
      </p:pic>
    </p:spTree>
    <p:extLst>
      <p:ext uri="{BB962C8B-B14F-4D97-AF65-F5344CB8AC3E}">
        <p14:creationId xmlns:p14="http://schemas.microsoft.com/office/powerpoint/2010/main" val="31614417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0"/>
            <a:ext cx="8656646" cy="756000"/>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7" y="1692000"/>
            <a:ext cx="2804570" cy="439200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2000"/>
            <a:ext cx="2804570" cy="439200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170668" y="1692000"/>
            <a:ext cx="2804570" cy="439200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2006" y="5790696"/>
            <a:ext cx="1262737" cy="135941"/>
          </a:xfrm>
          <a:prstGeom prst="rect">
            <a:avLst/>
          </a:prstGeom>
        </p:spPr>
      </p:pic>
    </p:spTree>
    <p:extLst>
      <p:ext uri="{BB962C8B-B14F-4D97-AF65-F5344CB8AC3E}">
        <p14:creationId xmlns:p14="http://schemas.microsoft.com/office/powerpoint/2010/main" val="22978817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42937" y="324000"/>
            <a:ext cx="8656646" cy="756000"/>
          </a:xfrm>
          <a:prstGeom prst="rect">
            <a:avLst/>
          </a:prstGeom>
        </p:spPr>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27797" y="1690689"/>
            <a:ext cx="3173380" cy="4391025"/>
          </a:xfrm>
          <a:prstGeom prst="rect">
            <a:avLst/>
          </a:prstGeom>
          <a:solidFill>
            <a:schemeClr val="accent2"/>
          </a:solidFill>
        </p:spPr>
        <p:txBody>
          <a:bodyPr tIns="1543147" anchor="t" anchorCtr="0"/>
          <a:lstStyle>
            <a:lvl1pPr algn="ctr">
              <a:defRPr b="0">
                <a:solidFill>
                  <a:schemeClr val="tx1"/>
                </a:solidFill>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242937" y="1690689"/>
            <a:ext cx="5361067" cy="4391025"/>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6" name="Rectangle 5"/>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19695126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42937" y="324000"/>
            <a:ext cx="8656646" cy="756000"/>
          </a:xfrm>
          <a:prstGeom prst="rect">
            <a:avLst/>
          </a:prstGeom>
        </p:spPr>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1"/>
            <a:ext cx="4245995" cy="4392000"/>
          </a:xfrm>
          <a:prstGeom prst="rect">
            <a:avLst/>
          </a:prstGeom>
          <a:solidFill>
            <a:schemeClr val="accent2"/>
          </a:solidFill>
        </p:spPr>
        <p:txBody>
          <a:bodyPr vert="horz" lIns="0" tIns="1543147" rIns="0" bIns="0" rtlCol="0" anchor="t" anchorCtr="0">
            <a:noAutofit/>
          </a:bodyPr>
          <a:lstStyle>
            <a:lvl1pPr marL="0" indent="0" algn="ctr" defTabSz="816337" rtl="0" eaLnBrk="1" latinLnBrk="0" hangingPunct="1">
              <a:spcBef>
                <a:spcPts val="1446"/>
              </a:spcBef>
              <a:buClr>
                <a:schemeClr val="accent1"/>
              </a:buClr>
              <a:buSzPct val="80000"/>
              <a:buFontTx/>
              <a:buNone/>
              <a:defRPr lang="de-DE" sz="1574"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242936" y="1692001"/>
            <a:ext cx="4245995" cy="439200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6" name="Rectangle 5"/>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4472749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7645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42937" y="324000"/>
            <a:ext cx="8656646" cy="756000"/>
          </a:xfrm>
          <a:prstGeom prst="rect">
            <a:avLst/>
          </a:prstGeom>
        </p:spPr>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29285" y="1692001"/>
            <a:ext cx="5371892" cy="4392000"/>
          </a:xfrm>
          <a:prstGeom prst="rect">
            <a:avLst/>
          </a:prstGeom>
          <a:solidFill>
            <a:schemeClr val="accent2"/>
          </a:solidFill>
        </p:spPr>
        <p:txBody>
          <a:bodyPr vert="horz" lIns="0" tIns="1543147" rIns="0" bIns="0" rtlCol="0" anchor="t" anchorCtr="0">
            <a:noAutofit/>
          </a:bodyPr>
          <a:lstStyle>
            <a:lvl1pPr marL="0" indent="0" algn="ctr" defTabSz="816337" rtl="0" eaLnBrk="1" latinLnBrk="0" hangingPunct="1">
              <a:spcBef>
                <a:spcPts val="1446"/>
              </a:spcBef>
              <a:buClr>
                <a:schemeClr val="accent1"/>
              </a:buClr>
              <a:buSzPct val="80000"/>
              <a:buFontTx/>
              <a:buNone/>
              <a:defRPr lang="de-DE" sz="1574"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242937" y="1692001"/>
            <a:ext cx="3167316" cy="439200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6" name="Rectangle 5"/>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1904547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0"/>
            <a:ext cx="8656646" cy="756000"/>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6" y="1690688"/>
            <a:ext cx="4245995" cy="1720800"/>
          </a:xfrm>
          <a:prstGeom prst="rect">
            <a:avLst/>
          </a:prstGeo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245995" cy="1720800"/>
          </a:xfrm>
          <a:prstGeom prst="rect">
            <a:avLst/>
          </a:prstGeo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242936" y="3573492"/>
            <a:ext cx="4245995" cy="2508223"/>
          </a:xfrm>
          <a:prstGeom prst="rect">
            <a:avLst/>
          </a:prstGeom>
          <a:solidFill>
            <a:schemeClr val="accent2"/>
          </a:solidFill>
        </p:spPr>
        <p:txBody>
          <a:bodyPr tIns="600113"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2"/>
            <a:ext cx="4245995" cy="2508223"/>
          </a:xfrm>
          <a:prstGeom prst="rect">
            <a:avLst/>
          </a:prstGeom>
          <a:solidFill>
            <a:schemeClr val="accent2"/>
          </a:solidFill>
        </p:spPr>
        <p:txBody>
          <a:bodyPr tIns="600113" anchor="t" anchorCtr="0"/>
          <a:lstStyle>
            <a:lvl1pPr algn="ctr">
              <a:defRPr b="0"/>
            </a:lvl1pPr>
          </a:lstStyle>
          <a:p>
            <a:r>
              <a:rPr lang="en-US" smtClean="0"/>
              <a:t>Click icon to add picture</a:t>
            </a:r>
            <a:endParaRPr lang="de-DE" dirty="0"/>
          </a:p>
        </p:txBody>
      </p:sp>
      <p:sp>
        <p:nvSpPr>
          <p:cNvPr id="7" name="Rectangle 6"/>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10289676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0"/>
            <a:ext cx="8656646" cy="756000"/>
          </a:xfrm>
          <a:prstGeom prst="rect">
            <a:avLst/>
          </a:prstGeom>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242937" y="1691999"/>
            <a:ext cx="8656646" cy="4392000"/>
          </a:xfrm>
          <a:prstGeom prst="rect">
            <a:avLst/>
          </a:prstGeom>
          <a:solidFill>
            <a:schemeClr val="accent2"/>
          </a:solidFill>
        </p:spPr>
        <p:txBody>
          <a:bodyPr tIns="0"/>
          <a:lstStyle>
            <a:lvl1pPr algn="l">
              <a:defRPr b="0"/>
            </a:lvl1pPr>
          </a:lstStyle>
          <a:p>
            <a:pPr lvl="0"/>
            <a:r>
              <a:rPr lang="en-US" dirty="0" smtClean="0"/>
              <a:t>Click to add content</a:t>
            </a:r>
          </a:p>
        </p:txBody>
      </p:sp>
      <p:sp>
        <p:nvSpPr>
          <p:cNvPr id="4" name="Rectangle 3"/>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16178640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937" y="324000"/>
            <a:ext cx="8656646" cy="756000"/>
          </a:xfrm>
          <a:prstGeom prst="rect">
            <a:avLst/>
          </a:prstGeom>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242937" y="1692000"/>
            <a:ext cx="8656646" cy="2630720"/>
          </a:xfrm>
          <a:prstGeom prst="rect">
            <a:avLst/>
          </a:prstGeom>
        </p:spPr>
        <p:txBody>
          <a:bodyPr>
            <a:spAutoFit/>
          </a:bodyPr>
          <a:lstStyle>
            <a:lvl1pPr>
              <a:spcBef>
                <a:spcPts val="1799"/>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
        <p:nvSpPr>
          <p:cNvPr id="4" name="Rectangle 3"/>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396989663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7908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
        <p:nvSpPr>
          <p:cNvPr id="2" name="Rectangle 1"/>
          <p:cNvSpPr/>
          <p:nvPr userDrawn="1"/>
        </p:nvSpPr>
        <p:spPr bwMode="gray">
          <a:xfrm>
            <a:off x="242937" y="0"/>
            <a:ext cx="8656646" cy="162000"/>
          </a:xfrm>
          <a:prstGeom prst="rect">
            <a:avLst/>
          </a:prstGeom>
          <a:solidFill>
            <a:srgbClr val="B0D249"/>
          </a:solidFill>
          <a:ln w="9525" algn="ctr">
            <a:noFill/>
            <a:miter lim="800000"/>
            <a:headEnd/>
            <a:tailEnd/>
          </a:ln>
        </p:spPr>
        <p:txBody>
          <a:bodyPr lIns="80351" tIns="64281" rIns="80351" bIns="64281" rtlCol="0" anchor="ctr"/>
          <a:lstStyle/>
          <a:p>
            <a:pPr algn="ctr" defTabSz="816337" eaLnBrk="1" hangingPunct="1">
              <a:spcBef>
                <a:spcPct val="50000"/>
              </a:spcBef>
              <a:spcAft>
                <a:spcPct val="0"/>
              </a:spcAft>
              <a:buClr>
                <a:srgbClr val="F0AB00"/>
              </a:buClr>
              <a:buSzPct val="80000"/>
            </a:pPr>
            <a:endParaRPr lang="en-US" sz="1424" kern="0" dirty="0" err="1" smtClean="0">
              <a:solidFill>
                <a:srgbClr val="FFFFFF"/>
              </a:solidFill>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1677645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4" name="TextBox 3"/>
          <p:cNvSpPr txBox="1"/>
          <p:nvPr/>
        </p:nvSpPr>
        <p:spPr bwMode="gray">
          <a:xfrm>
            <a:off x="242937" y="1691609"/>
            <a:ext cx="8658239" cy="2654573"/>
          </a:xfrm>
          <a:prstGeom prst="rect">
            <a:avLst/>
          </a:prstGeom>
          <a:noFill/>
        </p:spPr>
        <p:txBody>
          <a:bodyPr wrap="square" lIns="0" tIns="0" rIns="0" bIns="0" rtlCol="0">
            <a:spAutoFit/>
          </a:bodyPr>
          <a:lstStyle/>
          <a:p>
            <a:pPr defTabSz="816337" eaLnBrk="1" fontAlgn="auto" hangingPunct="1">
              <a:spcBef>
                <a:spcPts val="0"/>
              </a:spcBef>
              <a:spcAft>
                <a:spcPts val="0"/>
              </a:spcAft>
              <a:buClrTx/>
            </a:pPr>
            <a:r>
              <a:rPr lang="en-US" sz="900" dirty="0" smtClean="0">
                <a:solidFill>
                  <a:srgbClr val="FFFFFF"/>
                </a:solidFill>
                <a:latin typeface="Arial"/>
                <a:ea typeface="Arial Unicode MS" panose="020B0604020202020204" pitchFamily="34" charset="-128"/>
              </a:rPr>
              <a:t>No part of this publication may be reproduced or transmitted in any form or for any purpose without the express permission of SAP SE or an SAP affiliate company.</a:t>
            </a:r>
          </a:p>
          <a:p>
            <a:pPr defTabSz="816337" eaLnBrk="1" fontAlgn="auto" hangingPunct="1">
              <a:spcBef>
                <a:spcPts val="900"/>
              </a:spcBef>
              <a:spcAft>
                <a:spcPts val="0"/>
              </a:spcAft>
              <a:buClrTx/>
            </a:pPr>
            <a:r>
              <a:rPr lang="en-US" sz="900" dirty="0" smtClean="0">
                <a:solidFill>
                  <a:srgbClr val="FFFFFF"/>
                </a:solidFill>
                <a:latin typeface="Arial"/>
                <a:ea typeface="Arial Unicode MS" panose="020B0604020202020204" pitchFamily="34" charset="-128"/>
              </a:rPr>
              <a:t>SAP and other SAP products and services mentioned herein as well as their respective logos are trademarks or registered trademarks of SAP SE (or an SAP affiliate company) in Germany and other countries. Please see </a:t>
            </a:r>
            <a:r>
              <a:rPr lang="en-US" sz="900" dirty="0" smtClean="0">
                <a:solidFill>
                  <a:srgbClr val="FFFFFF"/>
                </a:solidFill>
                <a:latin typeface="Arial"/>
                <a:ea typeface="Arial Unicode MS" panose="020B0604020202020204" pitchFamily="34" charset="-128"/>
                <a:hlinkClick r:id="rId2"/>
              </a:rPr>
              <a:t>http://global12.sap.com/corporate-en/legal/copyright/index.epx</a:t>
            </a:r>
            <a:r>
              <a:rPr lang="en-US" sz="900" dirty="0" smtClean="0">
                <a:solidFill>
                  <a:srgbClr val="FFFFFF"/>
                </a:solidFill>
                <a:latin typeface="Arial"/>
                <a:ea typeface="Arial Unicode MS" panose="020B0604020202020204" pitchFamily="34" charset="-128"/>
              </a:rPr>
              <a:t> for additional trademark information and notices.</a:t>
            </a:r>
          </a:p>
          <a:p>
            <a:pPr defTabSz="816337" eaLnBrk="1" fontAlgn="auto" hangingPunct="1">
              <a:spcBef>
                <a:spcPts val="900"/>
              </a:spcBef>
              <a:spcAft>
                <a:spcPts val="0"/>
              </a:spcAft>
              <a:buClrTx/>
            </a:pPr>
            <a:r>
              <a:rPr lang="en-US" sz="900" dirty="0" smtClean="0">
                <a:solidFill>
                  <a:srgbClr val="FFFFFF"/>
                </a:solidFill>
                <a:latin typeface="Arial"/>
                <a:ea typeface="Arial Unicode MS" panose="020B0604020202020204" pitchFamily="34" charset="-128"/>
              </a:rPr>
              <a:t>Some software products marketed by SAP SE and its distributors contain proprietary software components of other software vendors.</a:t>
            </a:r>
          </a:p>
          <a:p>
            <a:pPr defTabSz="816337" eaLnBrk="1" fontAlgn="auto" hangingPunct="1">
              <a:spcBef>
                <a:spcPts val="900"/>
              </a:spcBef>
              <a:spcAft>
                <a:spcPts val="0"/>
              </a:spcAft>
              <a:buClrTx/>
            </a:pPr>
            <a:r>
              <a:rPr lang="en-US" sz="900" dirty="0" smtClean="0">
                <a:solidFill>
                  <a:srgbClr val="FFFFFF"/>
                </a:solidFill>
                <a:latin typeface="Arial"/>
                <a:ea typeface="Arial Unicode MS" panose="020B0604020202020204" pitchFamily="34" charset="-128"/>
              </a:rPr>
              <a:t>National product specifications may vary.</a:t>
            </a:r>
          </a:p>
          <a:p>
            <a:pPr defTabSz="816337" eaLnBrk="1" fontAlgn="auto" hangingPunct="1">
              <a:spcBef>
                <a:spcPts val="900"/>
              </a:spcBef>
              <a:spcAft>
                <a:spcPts val="0"/>
              </a:spcAft>
              <a:buClrTx/>
            </a:pPr>
            <a:r>
              <a:rPr lang="en-US" sz="900" dirty="0" smtClean="0">
                <a:solidFill>
                  <a:srgbClr val="FFFFFF"/>
                </a:solidFill>
                <a:latin typeface="Arial"/>
                <a:ea typeface="Arial Unicode MS" panose="020B0604020202020204" pitchFamily="34" charset="-128"/>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SAP affiliate company products and </a:t>
            </a:r>
            <a:br>
              <a:rPr lang="en-US" sz="900" dirty="0" smtClean="0">
                <a:solidFill>
                  <a:srgbClr val="FFFFFF"/>
                </a:solidFill>
                <a:latin typeface="Arial"/>
                <a:ea typeface="Arial Unicode MS" panose="020B0604020202020204" pitchFamily="34" charset="-128"/>
              </a:rPr>
            </a:br>
            <a:r>
              <a:rPr lang="en-US" sz="900" dirty="0" smtClean="0">
                <a:solidFill>
                  <a:srgbClr val="FFFFFF"/>
                </a:solidFill>
                <a:latin typeface="Arial"/>
                <a:ea typeface="Arial Unicode MS" panose="020B0604020202020204" pitchFamily="34" charset="-128"/>
              </a:rPr>
              <a:t>services are those that are set forth in the express warranty statements accompanying such products and services, if any. Nothing herein should be construed as constituting an additional warranty. </a:t>
            </a:r>
          </a:p>
          <a:p>
            <a:pPr defTabSz="816337" eaLnBrk="1" fontAlgn="auto" hangingPunct="1">
              <a:spcBef>
                <a:spcPts val="900"/>
              </a:spcBef>
              <a:spcAft>
                <a:spcPts val="0"/>
              </a:spcAft>
              <a:buClrTx/>
            </a:pPr>
            <a:r>
              <a:rPr lang="en-US" sz="900" dirty="0" smtClean="0">
                <a:solidFill>
                  <a:srgbClr val="FFFFFF"/>
                </a:solidFill>
                <a:latin typeface="Arial"/>
                <a:ea typeface="Arial Unicode MS" panose="020B0604020202020204" pitchFamily="34" charset="-128"/>
              </a:rPr>
              <a:t>In particular, SAP SE or its affiliated companies have no obligation to pursue any course of business outlined in this document or any related presentation, or to develop </a:t>
            </a:r>
            <a:br>
              <a:rPr lang="en-US" sz="900" dirty="0" smtClean="0">
                <a:solidFill>
                  <a:srgbClr val="FFFFFF"/>
                </a:solidFill>
                <a:latin typeface="Arial"/>
                <a:ea typeface="Arial Unicode MS" panose="020B0604020202020204" pitchFamily="34" charset="-128"/>
              </a:rPr>
            </a:br>
            <a:r>
              <a:rPr lang="en-US" sz="900" dirty="0" smtClean="0">
                <a:solidFill>
                  <a:srgbClr val="FFFFFF"/>
                </a:solidFill>
                <a:latin typeface="Arial"/>
                <a:ea typeface="Arial Unicode MS" panose="020B0604020202020204" pitchFamily="34" charset="-128"/>
              </a:rPr>
              <a:t>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a:t>
            </a:r>
            <a:br>
              <a:rPr lang="en-US" sz="900" dirty="0" smtClean="0">
                <a:solidFill>
                  <a:srgbClr val="FFFFFF"/>
                </a:solidFill>
                <a:latin typeface="Arial"/>
                <a:ea typeface="Arial Unicode MS" panose="020B0604020202020204" pitchFamily="34" charset="-128"/>
              </a:rPr>
            </a:br>
            <a:r>
              <a:rPr lang="en-US" sz="900" dirty="0" smtClean="0">
                <a:solidFill>
                  <a:srgbClr val="FFFFFF"/>
                </a:solidFill>
                <a:latin typeface="Arial"/>
                <a:ea typeface="Arial Unicode MS" panose="020B0604020202020204" pitchFamily="34" charset="-128"/>
              </a:rPr>
              <a:t>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
        <p:nvSpPr>
          <p:cNvPr id="5" name="TextBox 4"/>
          <p:cNvSpPr txBox="1"/>
          <p:nvPr userDrawn="1"/>
        </p:nvSpPr>
        <p:spPr bwMode="gray">
          <a:xfrm>
            <a:off x="242936" y="324000"/>
            <a:ext cx="8658239" cy="756000"/>
          </a:xfrm>
          <a:prstGeom prst="rect">
            <a:avLst/>
          </a:prstGeom>
        </p:spPr>
        <p:txBody>
          <a:bodyPr vert="horz" lIns="0" tIns="0" rIns="0" bIns="0" rtlCol="0" anchor="ctr" anchorCtr="0">
            <a:noAutofit/>
          </a:bodyPr>
          <a:lstStyle/>
          <a:p>
            <a:pPr defTabSz="816337" eaLnBrk="1" fontAlgn="auto" hangingPunct="1">
              <a:spcBef>
                <a:spcPct val="0"/>
              </a:spcBef>
              <a:spcAft>
                <a:spcPts val="0"/>
              </a:spcAft>
              <a:buClrTx/>
            </a:pPr>
            <a:r>
              <a:rPr lang="en-US" sz="2174" b="1" dirty="0" smtClean="0">
                <a:solidFill>
                  <a:srgbClr val="FFFFFF"/>
                </a:solidFill>
                <a:latin typeface="Arial"/>
              </a:rPr>
              <a:t>© 2016 SAP SE or an SAP affiliate company. All rights reserved.</a:t>
            </a:r>
          </a:p>
        </p:txBody>
      </p:sp>
    </p:spTree>
    <p:extLst>
      <p:ext uri="{BB962C8B-B14F-4D97-AF65-F5344CB8AC3E}">
        <p14:creationId xmlns:p14="http://schemas.microsoft.com/office/powerpoint/2010/main" val="29848627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242936" y="324000"/>
            <a:ext cx="8658239" cy="756000"/>
          </a:xfrm>
          <a:prstGeom prst="rect">
            <a:avLst/>
          </a:prstGeom>
        </p:spPr>
        <p:txBody>
          <a:bodyPr vert="horz" lIns="0" tIns="0" rIns="0" bIns="0" rtlCol="0" anchor="ctr" anchorCtr="0">
            <a:noAutofit/>
          </a:bodyPr>
          <a:lstStyle/>
          <a:p>
            <a:pPr defTabSz="816337" eaLnBrk="1" fontAlgn="auto" hangingPunct="1">
              <a:spcBef>
                <a:spcPct val="0"/>
              </a:spcBef>
              <a:spcAft>
                <a:spcPts val="0"/>
              </a:spcAft>
              <a:buClrTx/>
              <a:defRPr/>
            </a:pPr>
            <a:r>
              <a:rPr lang="de-DE" sz="2174" b="1" dirty="0" smtClean="0">
                <a:solidFill>
                  <a:srgbClr val="FFFFFF"/>
                </a:solidFill>
                <a:latin typeface="Arial"/>
              </a:rPr>
              <a:t>© 2016 SAP SE oder ein SAP-Konzernunternehmen. </a:t>
            </a:r>
            <a:br>
              <a:rPr lang="de-DE" sz="2174" b="1" dirty="0" smtClean="0">
                <a:solidFill>
                  <a:srgbClr val="FFFFFF"/>
                </a:solidFill>
                <a:latin typeface="Arial"/>
              </a:rPr>
            </a:br>
            <a:r>
              <a:rPr lang="de-DE" sz="2174" b="1" dirty="0" smtClean="0">
                <a:solidFill>
                  <a:srgbClr val="FFFFFF"/>
                </a:solidFill>
                <a:latin typeface="Arial"/>
              </a:rPr>
              <a:t>Alle Rechte vorbehalten.</a:t>
            </a:r>
          </a:p>
        </p:txBody>
      </p:sp>
      <p:sp>
        <p:nvSpPr>
          <p:cNvPr id="4" name="TextBox 3"/>
          <p:cNvSpPr txBox="1"/>
          <p:nvPr userDrawn="1"/>
        </p:nvSpPr>
        <p:spPr bwMode="gray">
          <a:xfrm>
            <a:off x="242937" y="1691609"/>
            <a:ext cx="8658239" cy="3208571"/>
          </a:xfrm>
          <a:prstGeom prst="rect">
            <a:avLst/>
          </a:prstGeom>
          <a:noFill/>
        </p:spPr>
        <p:txBody>
          <a:bodyPr wrap="square" lIns="0" tIns="0" rIns="0" bIns="0" rtlCol="0">
            <a:spAutoFit/>
          </a:bodyPr>
          <a:lstStyle/>
          <a:p>
            <a:pPr defTabSz="816337" eaLnBrk="1" fontAlgn="auto" hangingPunct="1">
              <a:spcBef>
                <a:spcPts val="0"/>
              </a:spcBef>
              <a:spcAft>
                <a:spcPts val="0"/>
              </a:spcAft>
              <a:buClrTx/>
            </a:pPr>
            <a:r>
              <a:rPr lang="de-DE" sz="900" dirty="0" smtClean="0">
                <a:solidFill>
                  <a:srgbClr val="FFFFFF"/>
                </a:solidFill>
                <a:latin typeface="Arial"/>
              </a:rPr>
              <a:t>Weitergabe und Vervielfältigung dieser Publikation oder von Teilen daraus sind, zu welchem Zweck und in welcher Form auch immer, ohne die ausdrückliche schriftliche Genehmigung durch </a:t>
            </a:r>
            <a:r>
              <a:rPr lang="en-US" sz="900" dirty="0" smtClean="0">
                <a:solidFill>
                  <a:srgbClr val="FFFFFF"/>
                </a:solidFill>
                <a:latin typeface="Arial"/>
                <a:ea typeface="Arial Unicode MS" panose="020B0604020202020204" pitchFamily="34" charset="-128"/>
              </a:rPr>
              <a:t>SAP SE </a:t>
            </a:r>
            <a:r>
              <a:rPr lang="de-DE" sz="900" dirty="0" smtClean="0">
                <a:solidFill>
                  <a:srgbClr val="FFFFFF"/>
                </a:solidFill>
                <a:latin typeface="Arial"/>
              </a:rPr>
              <a:t>oder ein SAP-Konzernunternehmen nicht gestattet.</a:t>
            </a:r>
          </a:p>
          <a:p>
            <a:pPr defTabSz="816337" eaLnBrk="1" fontAlgn="auto" hangingPunct="1">
              <a:spcBef>
                <a:spcPts val="900"/>
              </a:spcBef>
              <a:spcAft>
                <a:spcPts val="0"/>
              </a:spcAft>
              <a:buClrTx/>
            </a:pPr>
            <a:r>
              <a:rPr lang="de-DE" sz="900" dirty="0" smtClean="0">
                <a:solidFill>
                  <a:srgbClr val="FFFFFF"/>
                </a:solidFill>
                <a:latin typeface="Arial"/>
              </a:rPr>
              <a:t>SAP und andere in diesem Dokument erwähnte Produkte und Dienstleistungen von SAP sowie die dazugehörigen Logos sind Marken oder eingetragene Marken der </a:t>
            </a:r>
            <a:br>
              <a:rPr lang="de-DE" sz="900" dirty="0" smtClean="0">
                <a:solidFill>
                  <a:srgbClr val="FFFFFF"/>
                </a:solidFill>
                <a:latin typeface="Arial"/>
              </a:rPr>
            </a:br>
            <a:r>
              <a:rPr lang="en-US" sz="900" dirty="0" smtClean="0">
                <a:solidFill>
                  <a:srgbClr val="FFFFFF"/>
                </a:solidFill>
                <a:latin typeface="Arial"/>
                <a:ea typeface="Arial Unicode MS" panose="020B0604020202020204" pitchFamily="34" charset="-128"/>
              </a:rPr>
              <a:t>SAP SE </a:t>
            </a:r>
            <a:r>
              <a:rPr lang="de-DE" sz="900" dirty="0" smtClean="0">
                <a:solidFill>
                  <a:srgbClr val="FFFFFF"/>
                </a:solidFill>
                <a:latin typeface="Arial"/>
              </a:rPr>
              <a:t>(oder von einem SAP-Konzernunternehmen) in Deutschland und verschiedenen anderen Ländern weltweit. </a:t>
            </a:r>
            <a:br>
              <a:rPr lang="de-DE" sz="900" dirty="0" smtClean="0">
                <a:solidFill>
                  <a:srgbClr val="FFFFFF"/>
                </a:solidFill>
                <a:latin typeface="Arial"/>
              </a:rPr>
            </a:br>
            <a:r>
              <a:rPr lang="de-DE" sz="900" dirty="0" smtClean="0">
                <a:solidFill>
                  <a:srgbClr val="FFFFFF"/>
                </a:solidFill>
                <a:latin typeface="Arial"/>
              </a:rPr>
              <a:t>Weitere Hinweise und Informationen zum Markenrecht finden Sie unter </a:t>
            </a:r>
            <a:r>
              <a:rPr lang="de-DE" sz="900" dirty="0" smtClean="0">
                <a:solidFill>
                  <a:srgbClr val="FFFFFF"/>
                </a:solidFill>
                <a:latin typeface="Arial"/>
                <a:hlinkClick r:id="rId2"/>
              </a:rPr>
              <a:t>http://global.sap.com/corporate-de/legal/copyright/index.epx</a:t>
            </a:r>
            <a:r>
              <a:rPr lang="de-DE" sz="900" dirty="0" smtClean="0">
                <a:solidFill>
                  <a:srgbClr val="FFFFFF"/>
                </a:solidFill>
                <a:latin typeface="Arial"/>
              </a:rPr>
              <a:t>.</a:t>
            </a:r>
          </a:p>
          <a:p>
            <a:pPr defTabSz="816337" eaLnBrk="1" fontAlgn="auto" hangingPunct="1">
              <a:spcBef>
                <a:spcPts val="900"/>
              </a:spcBef>
              <a:spcAft>
                <a:spcPts val="0"/>
              </a:spcAft>
              <a:buClrTx/>
            </a:pPr>
            <a:r>
              <a:rPr lang="de-DE" sz="900" dirty="0" smtClean="0">
                <a:solidFill>
                  <a:srgbClr val="FFFFFF"/>
                </a:solidFill>
                <a:latin typeface="Arial"/>
              </a:rPr>
              <a:t>Die von </a:t>
            </a:r>
            <a:r>
              <a:rPr lang="en-US" sz="900" dirty="0" smtClean="0">
                <a:solidFill>
                  <a:srgbClr val="FFFFFF"/>
                </a:solidFill>
                <a:latin typeface="Arial"/>
                <a:ea typeface="Arial Unicode MS" panose="020B0604020202020204" pitchFamily="34" charset="-128"/>
              </a:rPr>
              <a:t>SAP SE </a:t>
            </a:r>
            <a:r>
              <a:rPr lang="de-DE" sz="900" dirty="0" smtClean="0">
                <a:solidFill>
                  <a:srgbClr val="FFFFFF"/>
                </a:solidFill>
                <a:latin typeface="Arial"/>
              </a:rPr>
              <a:t>oder deren Vertriebsfirmen angebotenen Softwareprodukte können Softwarekomponenten auch anderer Softwarehersteller enthalten.</a:t>
            </a:r>
          </a:p>
          <a:p>
            <a:pPr defTabSz="816337" eaLnBrk="1" fontAlgn="auto" hangingPunct="1">
              <a:spcBef>
                <a:spcPts val="900"/>
              </a:spcBef>
              <a:spcAft>
                <a:spcPts val="0"/>
              </a:spcAft>
              <a:buClrTx/>
            </a:pPr>
            <a:r>
              <a:rPr lang="de-DE" sz="900" dirty="0" smtClean="0">
                <a:solidFill>
                  <a:srgbClr val="FFFFFF"/>
                </a:solidFill>
                <a:latin typeface="Arial"/>
              </a:rPr>
              <a:t>Produkte können länderspezifische Unterschiede aufweisen.</a:t>
            </a:r>
          </a:p>
          <a:p>
            <a:pPr defTabSz="816337" eaLnBrk="1" fontAlgn="auto" hangingPunct="1">
              <a:spcBef>
                <a:spcPts val="900"/>
              </a:spcBef>
              <a:spcAft>
                <a:spcPts val="0"/>
              </a:spcAft>
              <a:buClrTx/>
            </a:pPr>
            <a:r>
              <a:rPr lang="de-DE" sz="900" dirty="0" smtClean="0">
                <a:solidFill>
                  <a:srgbClr val="FFFFFF"/>
                </a:solidFill>
                <a:latin typeface="Arial"/>
              </a:rPr>
              <a:t>Die vorliegenden Unterlagen werden von der </a:t>
            </a:r>
            <a:r>
              <a:rPr lang="en-US" sz="900" dirty="0" smtClean="0">
                <a:solidFill>
                  <a:srgbClr val="FFFFFF"/>
                </a:solidFill>
                <a:latin typeface="Arial"/>
                <a:ea typeface="Arial Unicode MS" panose="020B0604020202020204" pitchFamily="34" charset="-128"/>
              </a:rPr>
              <a:t>SAP SE </a:t>
            </a:r>
            <a:r>
              <a:rPr lang="de-DE" sz="900" dirty="0" smtClean="0">
                <a:solidFill>
                  <a:srgbClr val="FFFFFF"/>
                </a:solidFill>
                <a:latin typeface="Arial"/>
              </a:rPr>
              <a:t>oder einem SAP-Konzernunternehmen bereitgestellt und dienen ausschließlich zu Informationszwecken. </a:t>
            </a:r>
            <a:br>
              <a:rPr lang="de-DE" sz="900" dirty="0" smtClean="0">
                <a:solidFill>
                  <a:srgbClr val="FFFFFF"/>
                </a:solidFill>
                <a:latin typeface="Arial"/>
              </a:rPr>
            </a:br>
            <a:r>
              <a:rPr lang="de-DE" sz="900" dirty="0" smtClean="0">
                <a:solidFill>
                  <a:srgbClr val="FFFFFF"/>
                </a:solidFill>
                <a:latin typeface="Arial"/>
              </a:rPr>
              <a:t>Die </a:t>
            </a:r>
            <a:r>
              <a:rPr lang="en-US" sz="900" dirty="0" smtClean="0">
                <a:solidFill>
                  <a:srgbClr val="FFFFFF"/>
                </a:solidFill>
                <a:latin typeface="Arial"/>
                <a:ea typeface="Arial Unicode MS" panose="020B0604020202020204" pitchFamily="34" charset="-128"/>
              </a:rPr>
              <a:t>SAP SE </a:t>
            </a:r>
            <a:r>
              <a:rPr lang="de-DE" sz="900" dirty="0" smtClean="0">
                <a:solidFill>
                  <a:srgbClr val="FFFFFF"/>
                </a:solidFill>
                <a:latin typeface="Arial"/>
              </a:rPr>
              <a:t>oder ihre Konzernunternehmen übernehmen keinerlei Haftung oder Gewährleistung für Fehler oder Unvollständigkeiten in  dieser Publikation. </a:t>
            </a:r>
            <a:br>
              <a:rPr lang="de-DE" sz="900" dirty="0" smtClean="0">
                <a:solidFill>
                  <a:srgbClr val="FFFFFF"/>
                </a:solidFill>
                <a:latin typeface="Arial"/>
              </a:rPr>
            </a:br>
            <a:r>
              <a:rPr lang="de-DE" sz="900" dirty="0" smtClean="0">
                <a:solidFill>
                  <a:srgbClr val="FFFFFF"/>
                </a:solidFill>
                <a:latin typeface="Arial"/>
              </a:rPr>
              <a:t>Die </a:t>
            </a:r>
            <a:r>
              <a:rPr lang="en-US" sz="900" dirty="0" smtClean="0">
                <a:solidFill>
                  <a:srgbClr val="FFFFFF"/>
                </a:solidFill>
                <a:latin typeface="Arial"/>
                <a:ea typeface="Arial Unicode MS" panose="020B0604020202020204" pitchFamily="34" charset="-128"/>
              </a:rPr>
              <a:t>SAP SE </a:t>
            </a:r>
            <a:r>
              <a:rPr lang="de-DE" sz="900" dirty="0" smtClean="0">
                <a:solidFill>
                  <a:srgbClr val="FFFFFF"/>
                </a:solidFill>
                <a:latin typeface="Arial"/>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defTabSz="816337" eaLnBrk="1" fontAlgn="auto" hangingPunct="1">
              <a:spcBef>
                <a:spcPts val="900"/>
              </a:spcBef>
              <a:spcAft>
                <a:spcPts val="0"/>
              </a:spcAft>
              <a:buClrTx/>
            </a:pPr>
            <a:r>
              <a:rPr lang="de-DE" sz="900" dirty="0" smtClean="0">
                <a:solidFill>
                  <a:srgbClr val="FFFFFF"/>
                </a:solidFill>
                <a:latin typeface="Arial"/>
              </a:rPr>
              <a:t>Insbesondere sind die </a:t>
            </a:r>
            <a:r>
              <a:rPr lang="en-US" sz="900" dirty="0" smtClean="0">
                <a:solidFill>
                  <a:srgbClr val="FFFFFF"/>
                </a:solidFill>
                <a:latin typeface="Arial"/>
                <a:ea typeface="Arial Unicode MS" panose="020B0604020202020204" pitchFamily="34" charset="-128"/>
              </a:rPr>
              <a:t>SAP SE </a:t>
            </a:r>
            <a:r>
              <a:rPr lang="de-DE" sz="900" dirty="0" smtClean="0">
                <a:solidFill>
                  <a:srgbClr val="FFFFFF"/>
                </a:solidFill>
                <a:latin typeface="Arial"/>
              </a:rPr>
              <a:t>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a:t>
            </a:r>
            <a:br>
              <a:rPr lang="de-DE" sz="900" dirty="0" smtClean="0">
                <a:solidFill>
                  <a:srgbClr val="FFFFFF"/>
                </a:solidFill>
                <a:latin typeface="Arial"/>
              </a:rPr>
            </a:br>
            <a:r>
              <a:rPr lang="de-DE" sz="900" dirty="0" smtClean="0">
                <a:solidFill>
                  <a:srgbClr val="FFFFFF"/>
                </a:solidFill>
                <a:latin typeface="Arial"/>
              </a:rPr>
              <a:t>die Strategie und etwaige künftige Entwicklungen, Produkte und/oder Plattformen der </a:t>
            </a:r>
            <a:r>
              <a:rPr lang="en-US" sz="900" dirty="0" smtClean="0">
                <a:solidFill>
                  <a:srgbClr val="FFFFFF"/>
                </a:solidFill>
                <a:latin typeface="Arial"/>
                <a:ea typeface="Arial Unicode MS" panose="020B0604020202020204" pitchFamily="34" charset="-128"/>
              </a:rPr>
              <a:t>SAP SE </a:t>
            </a:r>
            <a:r>
              <a:rPr lang="de-DE" sz="900" dirty="0" smtClean="0">
                <a:solidFill>
                  <a:srgbClr val="FFFFFF"/>
                </a:solidFill>
                <a:latin typeface="Arial"/>
              </a:rPr>
              <a:t>oder ihrer Konzernunternehmen können von der </a:t>
            </a:r>
            <a:r>
              <a:rPr lang="en-US" sz="900" dirty="0" smtClean="0">
                <a:solidFill>
                  <a:srgbClr val="FFFFFF"/>
                </a:solidFill>
                <a:latin typeface="Arial"/>
                <a:ea typeface="Arial Unicode MS" panose="020B0604020202020204" pitchFamily="34" charset="-128"/>
              </a:rPr>
              <a:t>SAP SE </a:t>
            </a:r>
            <a:r>
              <a:rPr lang="de-DE" sz="900" dirty="0" smtClean="0">
                <a:solidFill>
                  <a:srgbClr val="FFFFFF"/>
                </a:solidFill>
                <a:latin typeface="Arial"/>
              </a:rPr>
              <a:t>oder ihren Konzernunternehmen jederzeit und ohne Angabe von Gründen unangekündigt geändert werden. </a:t>
            </a:r>
            <a:br>
              <a:rPr lang="de-DE" sz="900" dirty="0" smtClean="0">
                <a:solidFill>
                  <a:srgbClr val="FFFFFF"/>
                </a:solidFill>
                <a:latin typeface="Arial"/>
              </a:rPr>
            </a:br>
            <a:r>
              <a:rPr lang="de-DE" sz="900" dirty="0" smtClean="0">
                <a:solidFill>
                  <a:srgbClr val="FFFFFF"/>
                </a:solidFill>
                <a:latin typeface="Arial"/>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Die vorausschauenden Aussagen geben die Sicht zu dem Zeitpunkt wieder, 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1264686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0354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457081" y="2667000"/>
            <a:ext cx="6856214" cy="2286000"/>
          </a:xfrm>
        </p:spPr>
        <p:txBody>
          <a:bodyPr anchor="b">
            <a:noAutofit/>
          </a:bodyPr>
          <a:lstStyle>
            <a:lvl1pPr>
              <a:lnSpc>
                <a:spcPct val="80000"/>
              </a:lnSpc>
              <a:defRPr sz="6000"/>
            </a:lvl1pPr>
          </a:lstStyle>
          <a:p>
            <a:r>
              <a:rPr lang="pt-BR" smtClean="0"/>
              <a:t>Clique para editar o título mestre</a:t>
            </a:r>
            <a:endParaRPr dirty="0"/>
          </a:p>
        </p:txBody>
      </p:sp>
      <p:sp>
        <p:nvSpPr>
          <p:cNvPr id="10" name="Text Placeholder 9"/>
          <p:cNvSpPr>
            <a:spLocks noGrp="1"/>
          </p:cNvSpPr>
          <p:nvPr>
            <p:ph type="body" sz="quarter" idx="13"/>
          </p:nvPr>
        </p:nvSpPr>
        <p:spPr>
          <a:xfrm>
            <a:off x="456010" y="4939694"/>
            <a:ext cx="6856214" cy="699107"/>
          </a:xfrm>
        </p:spPr>
        <p:txBody>
          <a:bodyPr wrap="square">
            <a:noAutofit/>
          </a:bodyPr>
          <a:lstStyle>
            <a:lvl1pPr marL="0" indent="0">
              <a:spcBef>
                <a:spcPts val="0"/>
              </a:spcBef>
              <a:buFontTx/>
              <a:buNone/>
              <a:defRPr sz="3300"/>
            </a:lvl1pPr>
            <a:lvl2pPr marL="0" indent="0">
              <a:spcBef>
                <a:spcPts val="0"/>
              </a:spcBef>
              <a:buFontTx/>
              <a:buNone/>
              <a:defRPr sz="1500"/>
            </a:lvl2pPr>
            <a:lvl3pPr marL="0" indent="0">
              <a:spcBef>
                <a:spcPts val="0"/>
              </a:spcBef>
              <a:buFontTx/>
              <a:buNone/>
              <a:defRPr sz="1500"/>
            </a:lvl3pPr>
            <a:lvl4pPr marL="0" indent="0">
              <a:spcBef>
                <a:spcPts val="0"/>
              </a:spcBef>
              <a:buFontTx/>
              <a:buNone/>
              <a:defRPr sz="1500"/>
            </a:lvl4pPr>
            <a:lvl5pPr marL="0" indent="0">
              <a:spcBef>
                <a:spcPts val="0"/>
              </a:spcBef>
              <a:buFontTx/>
              <a:buNone/>
              <a:defRPr sz="1500"/>
            </a:lvl5pPr>
            <a:lvl6pPr marL="0" indent="0">
              <a:spcBef>
                <a:spcPts val="0"/>
              </a:spcBef>
              <a:buFontTx/>
              <a:buNone/>
              <a:defRPr sz="1500"/>
            </a:lvl6pPr>
            <a:lvl7pPr marL="0" indent="0">
              <a:spcBef>
                <a:spcPts val="0"/>
              </a:spcBef>
              <a:buFontTx/>
              <a:buNone/>
              <a:defRPr sz="1500"/>
            </a:lvl7pPr>
            <a:lvl8pPr marL="0" indent="0">
              <a:spcBef>
                <a:spcPts val="0"/>
              </a:spcBef>
              <a:buFontTx/>
              <a:buNone/>
              <a:defRPr sz="1500"/>
            </a:lvl8pPr>
            <a:lvl9pPr marL="0" indent="0">
              <a:spcBef>
                <a:spcPts val="0"/>
              </a:spcBef>
              <a:buFontTx/>
              <a:buNone/>
              <a:defRPr sz="1500"/>
            </a:lvl9pPr>
          </a:lstStyle>
          <a:p>
            <a:pPr lvl="0"/>
            <a:r>
              <a:rPr lang="pt-BR" smtClean="0"/>
              <a:t>Clique para editar o texto mestre</a:t>
            </a:r>
          </a:p>
        </p:txBody>
      </p:sp>
      <p:sp>
        <p:nvSpPr>
          <p:cNvPr id="11" name="Text Placeholder 9"/>
          <p:cNvSpPr>
            <a:spLocks noGrp="1"/>
          </p:cNvSpPr>
          <p:nvPr>
            <p:ph type="body" sz="quarter" idx="14"/>
          </p:nvPr>
        </p:nvSpPr>
        <p:spPr>
          <a:xfrm>
            <a:off x="456010" y="5791200"/>
            <a:ext cx="6856214" cy="457200"/>
          </a:xfrm>
        </p:spPr>
        <p:txBody>
          <a:bodyPr wrap="square">
            <a:noAutofit/>
          </a:bodyPr>
          <a:lstStyle>
            <a:lvl1pPr marL="0" indent="0">
              <a:spcBef>
                <a:spcPts val="0"/>
              </a:spcBef>
              <a:buFontTx/>
              <a:buNone/>
              <a:defRPr sz="2100"/>
            </a:lvl1pPr>
            <a:lvl2pPr marL="0" indent="0">
              <a:spcBef>
                <a:spcPts val="0"/>
              </a:spcBef>
              <a:buFontTx/>
              <a:buNone/>
              <a:defRPr sz="1500"/>
            </a:lvl2pPr>
            <a:lvl3pPr marL="0" indent="0">
              <a:spcBef>
                <a:spcPts val="0"/>
              </a:spcBef>
              <a:buFontTx/>
              <a:buNone/>
              <a:defRPr sz="1500"/>
            </a:lvl3pPr>
            <a:lvl4pPr marL="0" indent="0">
              <a:spcBef>
                <a:spcPts val="0"/>
              </a:spcBef>
              <a:buFontTx/>
              <a:buNone/>
              <a:defRPr sz="1500"/>
            </a:lvl4pPr>
            <a:lvl5pPr marL="0" indent="0">
              <a:spcBef>
                <a:spcPts val="0"/>
              </a:spcBef>
              <a:buFontTx/>
              <a:buNone/>
              <a:defRPr sz="1500"/>
            </a:lvl5pPr>
            <a:lvl6pPr marL="0" indent="0">
              <a:spcBef>
                <a:spcPts val="0"/>
              </a:spcBef>
              <a:buFontTx/>
              <a:buNone/>
              <a:defRPr sz="1500"/>
            </a:lvl6pPr>
            <a:lvl7pPr marL="0" indent="0">
              <a:spcBef>
                <a:spcPts val="0"/>
              </a:spcBef>
              <a:buFontTx/>
              <a:buNone/>
              <a:defRPr sz="1500"/>
            </a:lvl7pPr>
            <a:lvl8pPr marL="0" indent="0">
              <a:spcBef>
                <a:spcPts val="0"/>
              </a:spcBef>
              <a:buFontTx/>
              <a:buNone/>
              <a:defRPr sz="1500"/>
            </a:lvl8pPr>
            <a:lvl9pPr marL="0" indent="0">
              <a:spcBef>
                <a:spcPts val="0"/>
              </a:spcBef>
              <a:buFontTx/>
              <a:buNone/>
              <a:defRPr sz="1500"/>
            </a:lvl9pPr>
          </a:lstStyle>
          <a:p>
            <a:pPr lvl="0"/>
            <a:r>
              <a:rPr lang="pt-BR" smtClean="0"/>
              <a:t>Clique para editar o texto mestre</a:t>
            </a:r>
          </a:p>
        </p:txBody>
      </p:sp>
      <p:sp>
        <p:nvSpPr>
          <p:cNvPr id="12" name="Text Placeholder 7"/>
          <p:cNvSpPr>
            <a:spLocks noGrp="1"/>
          </p:cNvSpPr>
          <p:nvPr>
            <p:ph type="body" sz="quarter" idx="15" hasCustomPrompt="1"/>
          </p:nvPr>
        </p:nvSpPr>
        <p:spPr>
          <a:xfrm>
            <a:off x="5951642" y="457201"/>
            <a:ext cx="2735158" cy="354113"/>
          </a:xfrm>
        </p:spPr>
        <p:txBody>
          <a:bodyPr>
            <a:noAutofit/>
          </a:bodyPr>
          <a:lstStyle>
            <a:lvl1pPr marL="0" indent="0" algn="r">
              <a:spcBef>
                <a:spcPts val="0"/>
              </a:spcBef>
              <a:buNone/>
              <a:defRPr sz="1500" baseline="0">
                <a:solidFill>
                  <a:schemeClr val="accent5"/>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a:t>Click to add date</a:t>
            </a:r>
          </a:p>
        </p:txBody>
      </p:sp>
      <p:grpSp>
        <p:nvGrpSpPr>
          <p:cNvPr id="6" name="Group 5"/>
          <p:cNvGrpSpPr/>
          <p:nvPr/>
        </p:nvGrpSpPr>
        <p:grpSpPr>
          <a:xfrm>
            <a:off x="454818" y="456998"/>
            <a:ext cx="2270363"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buClrTx/>
              </a:pPr>
              <a:endParaRPr dirty="0">
                <a:solidFill>
                  <a:prstClr val="black"/>
                </a:solidFill>
                <a:latin typeface="Metric Regular"/>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buClrTx/>
              </a:pPr>
              <a:endParaRPr dirty="0">
                <a:solidFill>
                  <a:prstClr val="black"/>
                </a:solidFill>
                <a:latin typeface="Metric Regular"/>
              </a:endParaRPr>
            </a:p>
          </p:txBody>
        </p:sp>
      </p:grpSp>
    </p:spTree>
    <p:extLst>
      <p:ext uri="{BB962C8B-B14F-4D97-AF65-F5344CB8AC3E}">
        <p14:creationId xmlns:p14="http://schemas.microsoft.com/office/powerpoint/2010/main" val="394281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indhold 2"/>
          <p:cNvSpPr>
            <a:spLocks noGrp="1"/>
          </p:cNvSpPr>
          <p:nvPr>
            <p:ph sz="half" idx="1"/>
          </p:nvPr>
        </p:nvSpPr>
        <p:spPr>
          <a:xfrm>
            <a:off x="457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indhold 3"/>
          <p:cNvSpPr>
            <a:spLocks noGrp="1"/>
          </p:cNvSpPr>
          <p:nvPr>
            <p:ph sz="half" idx="2"/>
          </p:nvPr>
        </p:nvSpPr>
        <p:spPr>
          <a:xfrm>
            <a:off x="4648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3066455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456010" y="608806"/>
            <a:ext cx="8228528" cy="5486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90000"/>
              </a:lnSpc>
              <a:spcBef>
                <a:spcPts val="0"/>
              </a:spcBef>
              <a:spcAft>
                <a:spcPts val="0"/>
              </a:spcAft>
              <a:buClrTx/>
            </a:pPr>
            <a:endParaRPr dirty="0">
              <a:solidFill>
                <a:prstClr val="white"/>
              </a:solidFill>
            </a:endParaRPr>
          </a:p>
        </p:txBody>
      </p:sp>
      <p:sp>
        <p:nvSpPr>
          <p:cNvPr id="2" name="Title 1"/>
          <p:cNvSpPr>
            <a:spLocks noGrp="1"/>
          </p:cNvSpPr>
          <p:nvPr>
            <p:ph type="title"/>
          </p:nvPr>
        </p:nvSpPr>
        <p:spPr>
          <a:xfrm>
            <a:off x="741760" y="990600"/>
            <a:ext cx="6171008" cy="603857"/>
          </a:xfrm>
        </p:spPr>
        <p:txBody>
          <a:bodyPr anchor="t">
            <a:noAutofit/>
          </a:bodyPr>
          <a:lstStyle>
            <a:lvl1pPr>
              <a:lnSpc>
                <a:spcPct val="90000"/>
              </a:lnSpc>
              <a:defRPr sz="3000">
                <a:solidFill>
                  <a:schemeClr val="bg1"/>
                </a:solidFill>
              </a:defRPr>
            </a:lvl1pPr>
          </a:lstStyle>
          <a:p>
            <a:r>
              <a:rPr lang="pt-BR" smtClean="0"/>
              <a:t>Clique para editar o título mestre</a:t>
            </a:r>
            <a:endParaRPr dirty="0"/>
          </a:p>
        </p:txBody>
      </p:sp>
      <p:sp>
        <p:nvSpPr>
          <p:cNvPr id="3" name="Text Placeholder 2"/>
          <p:cNvSpPr>
            <a:spLocks noGrp="1"/>
          </p:cNvSpPr>
          <p:nvPr>
            <p:ph type="body" idx="1"/>
          </p:nvPr>
        </p:nvSpPr>
        <p:spPr>
          <a:xfrm>
            <a:off x="741760" y="1600885"/>
            <a:ext cx="6171008" cy="533400"/>
          </a:xfrm>
        </p:spPr>
        <p:txBody>
          <a:bodyPr>
            <a:noAutofit/>
          </a:bodyPr>
          <a:lstStyle>
            <a:lvl1pPr marL="0" indent="0">
              <a:spcBef>
                <a:spcPts val="0"/>
              </a:spcBef>
              <a:buNone/>
              <a:defRPr sz="2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74A90477-F864-462B-BF44-00D67B14D858}" type="datetime4">
              <a:rPr lang="en-US" smtClean="0">
                <a:solidFill>
                  <a:prstClr val="black"/>
                </a:solidFill>
              </a:rPr>
              <a:pPr/>
              <a:t>August 2,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dirty="0">
              <a:solidFill>
                <a:srgbClr val="617D78"/>
              </a:solidFill>
            </a:endParaRPr>
          </a:p>
        </p:txBody>
      </p:sp>
    </p:spTree>
    <p:extLst>
      <p:ext uri="{BB962C8B-B14F-4D97-AF65-F5344CB8AC3E}">
        <p14:creationId xmlns:p14="http://schemas.microsoft.com/office/powerpoint/2010/main" val="232356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_Slate Quote">
    <p:bg>
      <p:bgRef idx="1001">
        <a:schemeClr val="bg2"/>
      </p:bgRef>
    </p:bg>
    <p:spTree>
      <p:nvGrpSpPr>
        <p:cNvPr id="1" name=""/>
        <p:cNvGrpSpPr/>
        <p:nvPr/>
      </p:nvGrpSpPr>
      <p:grpSpPr>
        <a:xfrm>
          <a:off x="0" y="0"/>
          <a:ext cx="0" cy="0"/>
          <a:chOff x="0" y="0"/>
          <a:chExt cx="0" cy="0"/>
        </a:xfrm>
      </p:grpSpPr>
      <p:pic>
        <p:nvPicPr>
          <p:cNvPr id="10" name="Picture 4"/>
          <p:cNvPicPr>
            <a:picLocks noChangeAspect="1"/>
          </p:cNvPicPr>
          <p:nvPr userDrawn="1"/>
        </p:nvPicPr>
        <p:blipFill rotWithShape="1">
          <a:blip r:embed="rId2">
            <a:extLst>
              <a:ext uri="{28A0092B-C50C-407E-A947-70E740481C1C}">
                <a14:useLocalDpi xmlns:a14="http://schemas.microsoft.com/office/drawing/2010/main" val="0"/>
              </a:ext>
            </a:extLst>
          </a:blip>
          <a:srcRect t="3137" r="5875" b="2738"/>
          <a:stretch/>
        </p:blipFill>
        <p:spPr bwMode="auto">
          <a:xfrm>
            <a:off x="0" y="0"/>
            <a:ext cx="91447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227410" y="381000"/>
            <a:ext cx="7092553" cy="2286000"/>
          </a:xfrm>
        </p:spPr>
        <p:txBody>
          <a:bodyPr>
            <a:noAutofit/>
          </a:bodyPr>
          <a:lstStyle>
            <a:lvl1pPr marL="246888" indent="-246888">
              <a:lnSpc>
                <a:spcPct val="80000"/>
              </a:lnSpc>
              <a:defRPr sz="45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546039" y="2819400"/>
            <a:ext cx="6773923" cy="1371600"/>
          </a:xfrm>
        </p:spPr>
        <p:txBody>
          <a:bodyPr>
            <a:noAutofit/>
          </a:bodyPr>
          <a:lstStyle>
            <a:lvl1pPr marL="0" indent="0">
              <a:spcBef>
                <a:spcPts val="0"/>
              </a:spcBef>
              <a:buFontTx/>
              <a:buNone/>
              <a:defRPr sz="1500"/>
            </a:lvl1pPr>
            <a:lvl2pPr marL="0" indent="0">
              <a:spcBef>
                <a:spcPts val="0"/>
              </a:spcBef>
              <a:buFontTx/>
              <a:buNone/>
              <a:defRPr sz="1500"/>
            </a:lvl2pPr>
            <a:lvl3pPr marL="0" indent="0">
              <a:spcBef>
                <a:spcPts val="0"/>
              </a:spcBef>
              <a:buFontTx/>
              <a:buNone/>
              <a:defRPr sz="1500"/>
            </a:lvl3pPr>
            <a:lvl4pPr marL="0" indent="0">
              <a:spcBef>
                <a:spcPts val="0"/>
              </a:spcBef>
              <a:buFontTx/>
              <a:buNone/>
              <a:defRPr sz="1500"/>
            </a:lvl4pPr>
            <a:lvl5pPr marL="0" indent="0">
              <a:spcBef>
                <a:spcPts val="0"/>
              </a:spcBef>
              <a:buFontTx/>
              <a:buNone/>
              <a:defRPr sz="1500"/>
            </a:lvl5pPr>
            <a:lvl6pPr marL="0" indent="0">
              <a:spcBef>
                <a:spcPts val="0"/>
              </a:spcBef>
              <a:buFontTx/>
              <a:buNone/>
              <a:defRPr sz="1500"/>
            </a:lvl6pPr>
            <a:lvl7pPr marL="0" indent="0">
              <a:spcBef>
                <a:spcPts val="0"/>
              </a:spcBef>
              <a:buFontTx/>
              <a:buNone/>
              <a:defRPr sz="1500"/>
            </a:lvl7pPr>
            <a:lvl8pPr marL="0" indent="0">
              <a:spcBef>
                <a:spcPts val="0"/>
              </a:spcBef>
              <a:buFontTx/>
              <a:buNone/>
              <a:defRPr sz="1500"/>
            </a:lvl8pPr>
            <a:lvl9pPr marL="0" indent="0">
              <a:spcBef>
                <a:spcPts val="0"/>
              </a:spcBef>
              <a:buFontTx/>
              <a:buNone/>
              <a:defRPr sz="1500"/>
            </a:lvl9pPr>
          </a:lstStyle>
          <a:p>
            <a:pPr lvl="0"/>
            <a:r>
              <a:rPr lang="en-US" dirty="0" smtClean="0"/>
              <a:t>Click to add quoted person’s name, title, company</a:t>
            </a:r>
            <a:endParaRPr lang="en-US" dirty="0"/>
          </a:p>
        </p:txBody>
      </p:sp>
      <p:grpSp>
        <p:nvGrpSpPr>
          <p:cNvPr id="7" name="Group 6"/>
          <p:cNvGrpSpPr/>
          <p:nvPr/>
        </p:nvGrpSpPr>
        <p:grpSpPr>
          <a:xfrm>
            <a:off x="456011" y="6248401"/>
            <a:ext cx="727103"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buClrTx/>
              </a:pPr>
              <a:endParaRPr dirty="0">
                <a:solidFill>
                  <a:prstClr val="white"/>
                </a:solidFill>
                <a:latin typeface="Metric Regula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buClrTx/>
              </a:pPr>
              <a:endParaRPr dirty="0">
                <a:solidFill>
                  <a:prstClr val="white"/>
                </a:solidFill>
                <a:latin typeface="Metric Regular"/>
              </a:endParaRPr>
            </a:p>
          </p:txBody>
        </p:sp>
      </p:grpSp>
      <p:sp>
        <p:nvSpPr>
          <p:cNvPr id="3" name="Date Placeholder 2"/>
          <p:cNvSpPr>
            <a:spLocks noGrp="1"/>
          </p:cNvSpPr>
          <p:nvPr>
            <p:ph type="dt" sz="half" idx="10"/>
          </p:nvPr>
        </p:nvSpPr>
        <p:spPr/>
        <p:txBody>
          <a:bodyPr/>
          <a:lstStyle/>
          <a:p>
            <a:fld id="{2399C1EB-F401-4F7B-BD9C-AAA165C9F3D7}" type="datetime4">
              <a:rPr lang="en-US" smtClean="0">
                <a:solidFill>
                  <a:prstClr val="white"/>
                </a:solidFill>
              </a:rPr>
              <a:pPr/>
              <a:t>August 2, 2016</a:t>
            </a:fld>
            <a:endParaRPr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Private | Confidential | Internal Use Only </a:t>
            </a:r>
            <a:endParaRPr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dirty="0">
              <a:solidFill>
                <a:prstClr val="white"/>
              </a:solidFill>
            </a:endParaRPr>
          </a:p>
        </p:txBody>
      </p:sp>
    </p:spTree>
    <p:extLst>
      <p:ext uri="{BB962C8B-B14F-4D97-AF65-F5344CB8AC3E}">
        <p14:creationId xmlns:p14="http://schemas.microsoft.com/office/powerpoint/2010/main" val="2630798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081" y="521208"/>
            <a:ext cx="8227457"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457081" y="934240"/>
            <a:ext cx="8227457" cy="381000"/>
          </a:xfrm>
        </p:spPr>
        <p:txBody>
          <a:bodyPr>
            <a:noAutofit/>
          </a:bodyPr>
          <a:lstStyle>
            <a:lvl1pPr marL="0" indent="0">
              <a:spcBef>
                <a:spcPts val="0"/>
              </a:spcBef>
              <a:buNone/>
              <a:defRPr sz="18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a:t>Click to add one-line subtitle</a:t>
            </a:r>
          </a:p>
        </p:txBody>
      </p:sp>
      <p:sp>
        <p:nvSpPr>
          <p:cNvPr id="3" name="Content Placeholder 2"/>
          <p:cNvSpPr>
            <a:spLocks noGrp="1"/>
          </p:cNvSpPr>
          <p:nvPr>
            <p:ph idx="1"/>
          </p:nvPr>
        </p:nvSpPr>
        <p:spPr>
          <a:xfrm>
            <a:off x="457200" y="1524001"/>
            <a:ext cx="8227338" cy="457199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a:p>
        </p:txBody>
      </p:sp>
      <p:sp>
        <p:nvSpPr>
          <p:cNvPr id="4" name="Date Placeholder 3"/>
          <p:cNvSpPr>
            <a:spLocks noGrp="1"/>
          </p:cNvSpPr>
          <p:nvPr>
            <p:ph type="dt" sz="half" idx="10"/>
          </p:nvPr>
        </p:nvSpPr>
        <p:spPr/>
        <p:txBody>
          <a:bodyPr/>
          <a:lstStyle/>
          <a:p>
            <a:fld id="{AEFA413A-E630-4377-B30C-3545E98CC867}" type="datetime4">
              <a:rPr lang="en-US" smtClean="0">
                <a:solidFill>
                  <a:prstClr val="black"/>
                </a:solidFill>
              </a:rPr>
              <a:pPr/>
              <a:t>August 2, 2016</a:t>
            </a:fld>
            <a:endParaRPr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dirty="0">
              <a:solidFill>
                <a:srgbClr val="617D78"/>
              </a:solidFill>
            </a:endParaRPr>
          </a:p>
        </p:txBody>
      </p:sp>
    </p:spTree>
    <p:extLst>
      <p:ext uri="{BB962C8B-B14F-4D97-AF65-F5344CB8AC3E}">
        <p14:creationId xmlns:p14="http://schemas.microsoft.com/office/powerpoint/2010/main" val="412990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a:p>
        </p:txBody>
      </p:sp>
      <p:sp>
        <p:nvSpPr>
          <p:cNvPr id="3" name="Date Placeholder 2"/>
          <p:cNvSpPr>
            <a:spLocks noGrp="1"/>
          </p:cNvSpPr>
          <p:nvPr>
            <p:ph type="dt" sz="half" idx="10"/>
          </p:nvPr>
        </p:nvSpPr>
        <p:spPr/>
        <p:txBody>
          <a:bodyPr/>
          <a:lstStyle/>
          <a:p>
            <a:fld id="{26B45FFC-9EEF-4E69-85F5-C8F54747804D}" type="datetime4">
              <a:rPr lang="en-US" smtClean="0">
                <a:solidFill>
                  <a:prstClr val="black"/>
                </a:solidFill>
              </a:rPr>
              <a:pPr/>
              <a:t>August 2,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dirty="0">
              <a:solidFill>
                <a:srgbClr val="617D78"/>
              </a:solidFill>
            </a:endParaRPr>
          </a:p>
        </p:txBody>
      </p:sp>
    </p:spTree>
    <p:extLst>
      <p:ext uri="{BB962C8B-B14F-4D97-AF65-F5344CB8AC3E}">
        <p14:creationId xmlns:p14="http://schemas.microsoft.com/office/powerpoint/2010/main" val="29511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081" y="521208"/>
            <a:ext cx="8227457"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457081" y="934240"/>
            <a:ext cx="8227457" cy="381000"/>
          </a:xfrm>
        </p:spPr>
        <p:txBody>
          <a:bodyPr>
            <a:noAutofit/>
          </a:bodyPr>
          <a:lstStyle>
            <a:lvl1pPr marL="0" indent="0">
              <a:spcBef>
                <a:spcPts val="0"/>
              </a:spcBef>
              <a:buNone/>
              <a:defRPr sz="1800" baseline="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solidFill>
                  <a:prstClr val="black"/>
                </a:solidFill>
              </a:rPr>
              <a:pPr/>
              <a:t>August 2, 2016</a:t>
            </a:fld>
            <a:endParaRPr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dirty="0">
              <a:solidFill>
                <a:srgbClr val="617D78"/>
              </a:solidFill>
            </a:endParaRPr>
          </a:p>
        </p:txBody>
      </p:sp>
    </p:spTree>
    <p:extLst>
      <p:ext uri="{BB962C8B-B14F-4D97-AF65-F5344CB8AC3E}">
        <p14:creationId xmlns:p14="http://schemas.microsoft.com/office/powerpoint/2010/main" val="409058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solidFill>
                  <a:prstClr val="black"/>
                </a:solidFill>
              </a:rPr>
              <a:pPr/>
              <a:t>August 2, 2016</a:t>
            </a:fld>
            <a:endParaRPr dirty="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4" name="Slide Number Placeholder 3"/>
          <p:cNvSpPr>
            <a:spLocks noGrp="1"/>
          </p:cNvSpPr>
          <p:nvPr>
            <p:ph type="sldNum" sz="quarter" idx="12"/>
          </p:nvPr>
        </p:nvSpPr>
        <p:spPr/>
        <p:txBody>
          <a:bodyPr/>
          <a:lstStyle/>
          <a:p>
            <a:fld id="{B016F8AB-BCEA-4347-8BA6-BE776009BC89}" type="slidenum">
              <a:rPr>
                <a:solidFill>
                  <a:srgbClr val="617D78"/>
                </a:solidFill>
              </a:rPr>
              <a:pPr/>
              <a:t>‹#›</a:t>
            </a:fld>
            <a:endParaRPr dirty="0">
              <a:solidFill>
                <a:srgbClr val="617D78"/>
              </a:solidFill>
            </a:endParaRPr>
          </a:p>
        </p:txBody>
      </p:sp>
    </p:spTree>
    <p:extLst>
      <p:ext uri="{BB962C8B-B14F-4D97-AF65-F5344CB8AC3E}">
        <p14:creationId xmlns:p14="http://schemas.microsoft.com/office/powerpoint/2010/main" val="168949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457081" y="2667000"/>
            <a:ext cx="6856214" cy="2286000"/>
          </a:xfrm>
        </p:spPr>
        <p:txBody>
          <a:bodyPr anchor="b">
            <a:noAutofit/>
          </a:bodyPr>
          <a:lstStyle>
            <a:lvl1pPr>
              <a:lnSpc>
                <a:spcPct val="80000"/>
              </a:lnSpc>
              <a:defRPr sz="6000"/>
            </a:lvl1pPr>
          </a:lstStyle>
          <a:p>
            <a:r>
              <a:rPr lang="pt-BR" smtClean="0"/>
              <a:t>Clique para editar o título mestre</a:t>
            </a:r>
            <a:endParaRPr dirty="0"/>
          </a:p>
        </p:txBody>
      </p:sp>
      <p:sp>
        <p:nvSpPr>
          <p:cNvPr id="10" name="Text Placeholder 9"/>
          <p:cNvSpPr>
            <a:spLocks noGrp="1"/>
          </p:cNvSpPr>
          <p:nvPr>
            <p:ph type="body" sz="quarter" idx="13"/>
          </p:nvPr>
        </p:nvSpPr>
        <p:spPr>
          <a:xfrm>
            <a:off x="456010" y="5015894"/>
            <a:ext cx="6856214" cy="1080107"/>
          </a:xfrm>
        </p:spPr>
        <p:txBody>
          <a:bodyPr wrap="square">
            <a:noAutofit/>
          </a:bodyPr>
          <a:lstStyle>
            <a:lvl1pPr marL="0" indent="0">
              <a:spcBef>
                <a:spcPts val="0"/>
              </a:spcBef>
              <a:buFontTx/>
              <a:buNone/>
              <a:defRPr sz="2400"/>
            </a:lvl1pPr>
            <a:lvl2pPr marL="0" indent="0">
              <a:spcBef>
                <a:spcPts val="0"/>
              </a:spcBef>
              <a:buFontTx/>
              <a:buNone/>
              <a:defRPr sz="1500"/>
            </a:lvl2pPr>
            <a:lvl3pPr marL="0" indent="0">
              <a:spcBef>
                <a:spcPts val="0"/>
              </a:spcBef>
              <a:buFontTx/>
              <a:buNone/>
              <a:defRPr sz="1500"/>
            </a:lvl3pPr>
            <a:lvl4pPr marL="0" indent="0">
              <a:spcBef>
                <a:spcPts val="0"/>
              </a:spcBef>
              <a:buFontTx/>
              <a:buNone/>
              <a:defRPr sz="1500"/>
            </a:lvl4pPr>
            <a:lvl5pPr marL="0" indent="0">
              <a:spcBef>
                <a:spcPts val="0"/>
              </a:spcBef>
              <a:buFontTx/>
              <a:buNone/>
              <a:defRPr sz="1500"/>
            </a:lvl5pPr>
            <a:lvl6pPr marL="0" indent="0">
              <a:spcBef>
                <a:spcPts val="0"/>
              </a:spcBef>
              <a:buFontTx/>
              <a:buNone/>
              <a:defRPr sz="1500"/>
            </a:lvl6pPr>
            <a:lvl7pPr marL="0" indent="0">
              <a:spcBef>
                <a:spcPts val="0"/>
              </a:spcBef>
              <a:buFontTx/>
              <a:buNone/>
              <a:defRPr sz="1500"/>
            </a:lvl7pPr>
            <a:lvl8pPr marL="0" indent="0">
              <a:spcBef>
                <a:spcPts val="0"/>
              </a:spcBef>
              <a:buFontTx/>
              <a:buNone/>
              <a:defRPr sz="1500"/>
            </a:lvl8pPr>
            <a:lvl9pPr marL="0" indent="0">
              <a:spcBef>
                <a:spcPts val="0"/>
              </a:spcBef>
              <a:buFontTx/>
              <a:buNone/>
              <a:defRPr sz="1500"/>
            </a:lvl9pPr>
          </a:lstStyle>
          <a:p>
            <a:pPr lvl="0"/>
            <a:r>
              <a:rPr lang="pt-BR" smtClean="0"/>
              <a:t>Clique para editar o texto mestre</a:t>
            </a:r>
          </a:p>
        </p:txBody>
      </p:sp>
      <p:grpSp>
        <p:nvGrpSpPr>
          <p:cNvPr id="6" name="Group 5"/>
          <p:cNvGrpSpPr/>
          <p:nvPr/>
        </p:nvGrpSpPr>
        <p:grpSpPr>
          <a:xfrm>
            <a:off x="454818" y="456998"/>
            <a:ext cx="2270363"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buClrTx/>
              </a:pPr>
              <a:endParaRPr dirty="0">
                <a:solidFill>
                  <a:prstClr val="black"/>
                </a:solidFill>
                <a:latin typeface="Metric Regular"/>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buClrTx/>
              </a:pPr>
              <a:endParaRPr dirty="0">
                <a:solidFill>
                  <a:prstClr val="black"/>
                </a:solidFill>
                <a:latin typeface="Metric Regular"/>
              </a:endParaRPr>
            </a:p>
          </p:txBody>
        </p:sp>
      </p:grpSp>
      <p:sp>
        <p:nvSpPr>
          <p:cNvPr id="9" name="Date Placeholder 8"/>
          <p:cNvSpPr>
            <a:spLocks noGrp="1"/>
          </p:cNvSpPr>
          <p:nvPr>
            <p:ph type="dt" sz="half" idx="15"/>
          </p:nvPr>
        </p:nvSpPr>
        <p:spPr/>
        <p:txBody>
          <a:bodyPr/>
          <a:lstStyle/>
          <a:p>
            <a:fld id="{FB395617-A7D9-4AE8-82B6-3D0A191CDCBE}" type="datetime4">
              <a:rPr lang="en-US" smtClean="0">
                <a:solidFill>
                  <a:prstClr val="black"/>
                </a:solidFill>
              </a:rPr>
              <a:pPr/>
              <a:t>August 2, 2016</a:t>
            </a:fld>
            <a:endParaRPr dirty="0">
              <a:solidFill>
                <a:prstClr val="black"/>
              </a:solidFill>
            </a:endParaRPr>
          </a:p>
        </p:txBody>
      </p:sp>
      <p:sp>
        <p:nvSpPr>
          <p:cNvPr id="12" name="Footer Placeholder 11"/>
          <p:cNvSpPr>
            <a:spLocks noGrp="1"/>
          </p:cNvSpPr>
          <p:nvPr>
            <p:ph type="ftr" sz="quarter" idx="16"/>
          </p:nvPr>
        </p:nvSpPr>
        <p:spPr/>
        <p:txBody>
          <a:bodyPr/>
          <a:lstStyle/>
          <a:p>
            <a:r>
              <a:rPr lang="en-US" dirty="0" smtClean="0">
                <a:solidFill>
                  <a:prstClr val="black"/>
                </a:solidFill>
              </a:rPr>
              <a:t>Private | Confidential | Internal Use Only </a:t>
            </a:r>
            <a:endParaRPr dirty="0">
              <a:solidFill>
                <a:prstClr val="black"/>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617D78"/>
                </a:solidFill>
              </a:rPr>
              <a:pPr/>
              <a:t>‹#›</a:t>
            </a:fld>
            <a:endParaRPr dirty="0">
              <a:solidFill>
                <a:srgbClr val="617D78"/>
              </a:solidFill>
            </a:endParaRPr>
          </a:p>
        </p:txBody>
      </p:sp>
    </p:spTree>
    <p:extLst>
      <p:ext uri="{BB962C8B-B14F-4D97-AF65-F5344CB8AC3E}">
        <p14:creationId xmlns:p14="http://schemas.microsoft.com/office/powerpoint/2010/main" val="422451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fld id="{541F85A5-F570-4421-A8A1-35028C5EAC5B}" type="slidenum">
              <a:rPr lang="en-US" altLang="en-US">
                <a:solidFill>
                  <a:srgbClr val="003399"/>
                </a:solidFill>
                <a:latin typeface="Verdana" pitchFamily="34" charset="0"/>
              </a:rPr>
              <a:pPr eaLnBrk="1" hangingPunct="1"/>
              <a:t>‹#›</a:t>
            </a:fld>
            <a:endParaRPr lang="en-US" altLang="en-US">
              <a:solidFill>
                <a:srgbClr val="000000"/>
              </a:solidFill>
              <a:latin typeface="Verdana" pitchFamily="34" charset="0"/>
            </a:endParaRPr>
          </a:p>
        </p:txBody>
      </p:sp>
      <p:sp>
        <p:nvSpPr>
          <p:cNvPr id="6" name="Rectangle 9"/>
          <p:cNvSpPr>
            <a:spLocks noChangeArrowheads="1"/>
          </p:cNvSpPr>
          <p:nvPr userDrawn="1"/>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fld id="{50B8C9AC-8800-4A79-87A7-9451C9ADDCD2}" type="slidenum">
              <a:rPr lang="en-US" altLang="en-US">
                <a:solidFill>
                  <a:srgbClr val="003399"/>
                </a:solidFill>
                <a:latin typeface="Verdana" pitchFamily="34" charset="0"/>
              </a:rPr>
              <a:pPr eaLnBrk="1" hangingPunct="1"/>
              <a:t>‹#›</a:t>
            </a:fld>
            <a:endParaRPr lang="en-US" altLang="en-US">
              <a:solidFill>
                <a:srgbClr val="003399"/>
              </a:solidFill>
              <a:latin typeface="Verdana" pitchFamily="34" charset="0"/>
            </a:endParaRPr>
          </a:p>
        </p:txBody>
      </p:sp>
      <p:sp>
        <p:nvSpPr>
          <p:cNvPr id="7" name="Rectangle 6"/>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a:solidFill>
                <a:srgbClr val="FFFFFF"/>
              </a:solidFill>
              <a:ea typeface="ＭＳ Ｐゴシック" pitchFamily="34"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364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3"/>
          </p:nvPr>
        </p:nvSpPr>
        <p:spPr>
          <a:xfrm>
            <a:off x="533400" y="1371600"/>
            <a:ext cx="66294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4"/>
          </p:nvPr>
        </p:nvSpPr>
        <p:spPr>
          <a:xfrm>
            <a:off x="7772400" y="6400800"/>
            <a:ext cx="533400" cy="1524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ED55065-8616-4576-AA62-82569CA83F96}" type="slidenum">
              <a:rPr lang="en-US" altLang="en-US"/>
              <a:pPr>
                <a:defRPr/>
              </a:pPr>
              <a:t>‹#›</a:t>
            </a:fld>
            <a:endParaRPr lang="en-US" altLang="en-US"/>
          </a:p>
        </p:txBody>
      </p:sp>
      <p:sp>
        <p:nvSpPr>
          <p:cNvPr id="6" name="Date Placeholder 8"/>
          <p:cNvSpPr>
            <a:spLocks noGrp="1"/>
          </p:cNvSpPr>
          <p:nvPr>
            <p:ph type="dt" sz="half" idx="15"/>
          </p:nvPr>
        </p:nvSpPr>
        <p:spPr>
          <a:xfrm>
            <a:off x="4876800" y="6426200"/>
            <a:ext cx="2819400" cy="1270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43B2D9F-D7D0-46CB-B15E-1386CD595B6E}" type="datetimeFigureOut">
              <a:rPr lang="en-US" altLang="en-US"/>
              <a:pPr>
                <a:defRPr/>
              </a:pPr>
              <a:t>8/2/2016</a:t>
            </a:fld>
            <a:endParaRPr lang="en-US" altLang="en-US"/>
          </a:p>
        </p:txBody>
      </p:sp>
      <p:sp>
        <p:nvSpPr>
          <p:cNvPr id="7" name="Footer Placeholder 9"/>
          <p:cNvSpPr>
            <a:spLocks noGrp="1"/>
          </p:cNvSpPr>
          <p:nvPr>
            <p:ph type="ftr" sz="quarter" idx="16"/>
          </p:nvPr>
        </p:nvSpPr>
        <p:spPr>
          <a:xfrm>
            <a:off x="4875213" y="6296025"/>
            <a:ext cx="2820987" cy="1524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en-US"/>
          </a:p>
        </p:txBody>
      </p:sp>
    </p:spTree>
    <p:extLst>
      <p:ext uri="{BB962C8B-B14F-4D97-AF65-F5344CB8AC3E}">
        <p14:creationId xmlns:p14="http://schemas.microsoft.com/office/powerpoint/2010/main" val="364758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394511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Tree>
    <p:extLst>
      <p:ext uri="{BB962C8B-B14F-4D97-AF65-F5344CB8AC3E}">
        <p14:creationId xmlns:p14="http://schemas.microsoft.com/office/powerpoint/2010/main" val="331846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59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727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863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3.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Pladsholder til titel 1"/>
          <p:cNvSpPr>
            <a:spLocks noGrp="1"/>
          </p:cNvSpPr>
          <p:nvPr>
            <p:ph type="title"/>
          </p:nvPr>
        </p:nvSpPr>
        <p:spPr bwMode="auto">
          <a:xfrm>
            <a:off x="500063" y="796925"/>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smtClean="0"/>
              <a:t>Heading </a:t>
            </a:r>
            <a:endParaRPr lang="en-GB" smtClean="0"/>
          </a:p>
        </p:txBody>
      </p:sp>
      <p:pic>
        <p:nvPicPr>
          <p:cNvPr id="3076" name="Pladsholder til indhold 3" descr="temp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56325" y="44450"/>
            <a:ext cx="29876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Grp="1" noChangeArrowheads="1"/>
          </p:cNvSpPr>
          <p:nvPr>
            <p:ph type="body" idx="1"/>
          </p:nvPr>
        </p:nvSpPr>
        <p:spPr bwMode="auto">
          <a:xfrm>
            <a:off x="528638" y="1517650"/>
            <a:ext cx="8158162"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0101" name="Rectangle 5"/>
          <p:cNvSpPr>
            <a:spLocks noChangeArrowheads="1"/>
          </p:cNvSpPr>
          <p:nvPr/>
        </p:nvSpPr>
        <p:spPr bwMode="auto">
          <a:xfrm>
            <a:off x="369888" y="6677025"/>
            <a:ext cx="8685212" cy="180975"/>
          </a:xfrm>
          <a:prstGeom prst="rect">
            <a:avLst/>
          </a:prstGeom>
          <a:noFill/>
          <a:ln w="9525" algn="ctr">
            <a:noFill/>
            <a:miter lim="800000"/>
            <a:headEnd/>
            <a:tailEnd/>
          </a:ln>
          <a:effectLst/>
        </p:spPr>
        <p:txBody>
          <a:bodyPr lIns="0" tIns="0" rIns="0" bIns="0"/>
          <a:lstStyle/>
          <a:p>
            <a:pPr eaLnBrk="1" hangingPunct="1">
              <a:spcBef>
                <a:spcPct val="0"/>
              </a:spcBef>
              <a:spcAft>
                <a:spcPct val="0"/>
              </a:spcAft>
              <a:buClrTx/>
              <a:tabLst>
                <a:tab pos="447675" algn="l"/>
                <a:tab pos="2238375" algn="l"/>
              </a:tabLst>
            </a:pPr>
            <a:r>
              <a:rPr lang="en-US" sz="800" dirty="0"/>
              <a:t>© Specialisterne </a:t>
            </a:r>
            <a:r>
              <a:rPr lang="en-US" sz="800" dirty="0" smtClean="0"/>
              <a:t>2016. </a:t>
            </a:r>
            <a:r>
              <a:rPr lang="en-US" sz="800" dirty="0"/>
              <a:t>All rights reserved. 							 	</a:t>
            </a:r>
            <a:fld id="{2249772F-E837-4F6A-A3C8-1F592A9BB066}" type="slidenum">
              <a:rPr lang="en-US" sz="800"/>
              <a:pPr eaLnBrk="1" hangingPunct="1">
                <a:spcBef>
                  <a:spcPct val="0"/>
                </a:spcBef>
                <a:spcAft>
                  <a:spcPct val="0"/>
                </a:spcAft>
                <a:buClrTx/>
                <a:tabLst>
                  <a:tab pos="447675" algn="l"/>
                  <a:tab pos="2238375" algn="l"/>
                </a:tabLst>
              </a:pPr>
              <a:t>‹#›</a:t>
            </a:fld>
            <a:endParaRPr lang="en-US" sz="800" dirty="0"/>
          </a:p>
        </p:txBody>
      </p:sp>
    </p:spTree>
  </p:cSld>
  <p:clrMap bg1="lt1" tx1="dk1" bg2="lt2" tx2="dk2" accent1="accent1" accent2="accent2" accent3="accent3" accent4="accent4" accent5="accent5" accent6="accent6" hlink="hlink" folHlink="folHlink"/>
  <p:sldLayoutIdLst>
    <p:sldLayoutId id="2147484095" r:id="rId1"/>
    <p:sldLayoutId id="2147484107" r:id="rId2"/>
    <p:sldLayoutId id="2147484106" r:id="rId3"/>
    <p:sldLayoutId id="2147484105" r:id="rId4"/>
    <p:sldLayoutId id="2147484104" r:id="rId5"/>
    <p:sldLayoutId id="2147484103" r:id="rId6"/>
    <p:sldLayoutId id="2147484102" r:id="rId7"/>
    <p:sldLayoutId id="2147484101" r:id="rId8"/>
    <p:sldLayoutId id="2147484100" r:id="rId9"/>
    <p:sldLayoutId id="2147484099" r:id="rId10"/>
    <p:sldLayoutId id="2147484098" r:id="rId11"/>
    <p:sldLayoutId id="2147484097" r:id="rId12"/>
    <p:sldLayoutId id="2147484096" r:id="rId13"/>
    <p:sldLayoutId id="2147484108" r:id="rId14"/>
  </p:sldLayoutIdLst>
  <p:txStyles>
    <p:titleStyle>
      <a:lvl1pPr algn="l" rtl="0" eaLnBrk="1" fontAlgn="base" hangingPunct="1">
        <a:spcBef>
          <a:spcPct val="0"/>
        </a:spcBef>
        <a:spcAft>
          <a:spcPct val="0"/>
        </a:spcAft>
        <a:defRPr sz="3200">
          <a:solidFill>
            <a:srgbClr val="7F7F7F"/>
          </a:solidFill>
          <a:latin typeface="+mj-lt"/>
          <a:ea typeface="+mj-ea"/>
          <a:cs typeface="+mj-cs"/>
        </a:defRPr>
      </a:lvl1pPr>
      <a:lvl2pPr algn="l" rtl="0" eaLnBrk="1" fontAlgn="base" hangingPunct="1">
        <a:spcBef>
          <a:spcPct val="0"/>
        </a:spcBef>
        <a:spcAft>
          <a:spcPct val="0"/>
        </a:spcAft>
        <a:defRPr sz="3200">
          <a:solidFill>
            <a:srgbClr val="7F7F7F"/>
          </a:solidFill>
          <a:latin typeface="Verdana" pitchFamily="34" charset="0"/>
        </a:defRPr>
      </a:lvl2pPr>
      <a:lvl3pPr algn="l" rtl="0" eaLnBrk="1" fontAlgn="base" hangingPunct="1">
        <a:spcBef>
          <a:spcPct val="0"/>
        </a:spcBef>
        <a:spcAft>
          <a:spcPct val="0"/>
        </a:spcAft>
        <a:defRPr sz="3200">
          <a:solidFill>
            <a:srgbClr val="7F7F7F"/>
          </a:solidFill>
          <a:latin typeface="Verdana" pitchFamily="34" charset="0"/>
        </a:defRPr>
      </a:lvl3pPr>
      <a:lvl4pPr algn="l" rtl="0" eaLnBrk="1" fontAlgn="base" hangingPunct="1">
        <a:spcBef>
          <a:spcPct val="0"/>
        </a:spcBef>
        <a:spcAft>
          <a:spcPct val="0"/>
        </a:spcAft>
        <a:defRPr sz="3200">
          <a:solidFill>
            <a:srgbClr val="7F7F7F"/>
          </a:solidFill>
          <a:latin typeface="Verdana" pitchFamily="34" charset="0"/>
        </a:defRPr>
      </a:lvl4pPr>
      <a:lvl5pPr algn="l" rtl="0" eaLnBrk="1" fontAlgn="base" hangingPunct="1">
        <a:spcBef>
          <a:spcPct val="0"/>
        </a:spcBef>
        <a:spcAft>
          <a:spcPct val="0"/>
        </a:spcAft>
        <a:defRPr sz="3200">
          <a:solidFill>
            <a:srgbClr val="7F7F7F"/>
          </a:solidFill>
          <a:latin typeface="Verdana" pitchFamily="34" charset="0"/>
        </a:defRPr>
      </a:lvl5pPr>
      <a:lvl6pPr marL="457200" algn="l" rtl="0" eaLnBrk="1" fontAlgn="base" hangingPunct="1">
        <a:spcBef>
          <a:spcPct val="0"/>
        </a:spcBef>
        <a:spcAft>
          <a:spcPct val="0"/>
        </a:spcAft>
        <a:defRPr sz="3200">
          <a:solidFill>
            <a:srgbClr val="7F7F7F"/>
          </a:solidFill>
          <a:latin typeface="Verdana" pitchFamily="34" charset="0"/>
        </a:defRPr>
      </a:lvl6pPr>
      <a:lvl7pPr marL="914400" algn="l" rtl="0" eaLnBrk="1" fontAlgn="base" hangingPunct="1">
        <a:spcBef>
          <a:spcPct val="0"/>
        </a:spcBef>
        <a:spcAft>
          <a:spcPct val="0"/>
        </a:spcAft>
        <a:defRPr sz="3200">
          <a:solidFill>
            <a:srgbClr val="7F7F7F"/>
          </a:solidFill>
          <a:latin typeface="Verdana" pitchFamily="34" charset="0"/>
        </a:defRPr>
      </a:lvl7pPr>
      <a:lvl8pPr marL="1371600" algn="l" rtl="0" eaLnBrk="1" fontAlgn="base" hangingPunct="1">
        <a:spcBef>
          <a:spcPct val="0"/>
        </a:spcBef>
        <a:spcAft>
          <a:spcPct val="0"/>
        </a:spcAft>
        <a:defRPr sz="3200">
          <a:solidFill>
            <a:srgbClr val="7F7F7F"/>
          </a:solidFill>
          <a:latin typeface="Verdana" pitchFamily="34" charset="0"/>
        </a:defRPr>
      </a:lvl8pPr>
      <a:lvl9pPr marL="1828800" algn="l" rtl="0" eaLnBrk="1" fontAlgn="base" hangingPunct="1">
        <a:spcBef>
          <a:spcPct val="0"/>
        </a:spcBef>
        <a:spcAft>
          <a:spcPct val="0"/>
        </a:spcAft>
        <a:defRPr sz="3200">
          <a:solidFill>
            <a:srgbClr val="7F7F7F"/>
          </a:solidFill>
          <a:latin typeface="Verdana" pitchFamily="34" charset="0"/>
        </a:defRPr>
      </a:lvl9pPr>
    </p:titleStyle>
    <p:bodyStyle>
      <a:lvl1pPr marL="265113" indent="-265113" algn="l" rtl="0" eaLnBrk="1" fontAlgn="base" hangingPunct="1">
        <a:spcBef>
          <a:spcPct val="20000"/>
        </a:spcBef>
        <a:spcAft>
          <a:spcPct val="0"/>
        </a:spcAft>
        <a:buFont typeface="Arial" pitchFamily="34" charset="0"/>
        <a:buChar char="•"/>
        <a:defRPr>
          <a:solidFill>
            <a:schemeClr val="tx1"/>
          </a:solidFill>
          <a:latin typeface="+mn-lt"/>
          <a:ea typeface="+mn-ea"/>
          <a:cs typeface="+mn-cs"/>
        </a:defRPr>
      </a:lvl1pPr>
      <a:lvl2pPr marL="825500" indent="-285750" algn="l" rtl="0" eaLnBrk="1" fontAlgn="base" hangingPunct="1">
        <a:spcBef>
          <a:spcPct val="20000"/>
        </a:spcBef>
        <a:spcAft>
          <a:spcPct val="0"/>
        </a:spcAft>
        <a:buFont typeface="Arial" pitchFamily="34" charset="0"/>
        <a:buChar char="–"/>
        <a:defRPr>
          <a:solidFill>
            <a:schemeClr val="tx1"/>
          </a:solidFill>
          <a:latin typeface="+mn-lt"/>
        </a:defRPr>
      </a:lvl2pPr>
      <a:lvl3pPr marL="1233488" indent="-228600" algn="l" rtl="0" eaLnBrk="1" fontAlgn="base" hangingPunct="1">
        <a:spcBef>
          <a:spcPct val="20000"/>
        </a:spcBef>
        <a:spcAft>
          <a:spcPct val="0"/>
        </a:spcAft>
        <a:buFont typeface="Arial" pitchFamily="34" charset="0"/>
        <a:buChar char="•"/>
        <a:defRPr>
          <a:solidFill>
            <a:schemeClr val="tx1"/>
          </a:solidFill>
          <a:latin typeface="+mn-lt"/>
        </a:defRPr>
      </a:lvl3pPr>
      <a:lvl4pPr marL="1641475" indent="-228600" algn="l" rtl="0" eaLnBrk="1" fontAlgn="base" hangingPunct="1">
        <a:spcBef>
          <a:spcPct val="20000"/>
        </a:spcBef>
        <a:spcAft>
          <a:spcPct val="0"/>
        </a:spcAft>
        <a:buFont typeface="Arial" pitchFamily="34" charset="0"/>
        <a:buChar char="–"/>
        <a:defRPr>
          <a:solidFill>
            <a:schemeClr val="tx1"/>
          </a:solidFill>
          <a:latin typeface="+mn-lt"/>
        </a:defRPr>
      </a:lvl4pPr>
      <a:lvl5pPr marL="2057400" indent="-228600" algn="l" rtl="0" eaLnBrk="1" fontAlgn="base" hangingPunct="1">
        <a:spcBef>
          <a:spcPct val="20000"/>
        </a:spcBef>
        <a:spcAft>
          <a:spcPct val="0"/>
        </a:spcAft>
        <a:buFont typeface="Arial" pitchFamily="34" charset="0"/>
        <a:buChar char="»"/>
        <a:defRPr>
          <a:solidFill>
            <a:schemeClr val="tx1"/>
          </a:solidFill>
          <a:latin typeface="+mn-lt"/>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2">
                <a:lumMod val="90000"/>
              </a:schemeClr>
            </a:gs>
            <a:gs pos="51000">
              <a:schemeClr val="bg2">
                <a:lumMod val="50000"/>
              </a:schemeClr>
            </a:gs>
            <a:gs pos="100000">
              <a:schemeClr val="bg2">
                <a:lumMod val="1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73742"/>
      </p:ext>
    </p:extLst>
  </p:cSld>
  <p:clrMap bg1="dk1" tx1="lt1" bg2="dk2"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4" r:id="rId15"/>
    <p:sldLayoutId id="2147484125" r:id="rId16"/>
    <p:sldLayoutId id="2147484126" r:id="rId17"/>
    <p:sldLayoutId id="2147484127" r:id="rId18"/>
    <p:sldLayoutId id="2147484128" r:id="rId19"/>
    <p:sldLayoutId id="2147484129" r:id="rId20"/>
    <p:sldLayoutId id="2147484130" r:id="rId21"/>
    <p:sldLayoutId id="2147484131" r:id="rId22"/>
    <p:sldLayoutId id="2147484132" r:id="rId23"/>
    <p:sldLayoutId id="2147484133" r:id="rId24"/>
  </p:sldLayoutIdLst>
  <p:timing>
    <p:tnLst>
      <p:par>
        <p:cTn id="1" dur="indefinite" restart="never" nodeType="tmRoot"/>
      </p:par>
    </p:tnLst>
  </p:timing>
  <p:hf hdr="0" ftr="0" dt="0"/>
  <p:txStyles>
    <p:titleStyle>
      <a:lvl1pPr algn="l" defTabSz="816337" rtl="0" eaLnBrk="1" latinLnBrk="0" hangingPunct="1">
        <a:spcBef>
          <a:spcPct val="0"/>
        </a:spcBef>
        <a:buNone/>
        <a:defRPr sz="2099" b="1" kern="1200">
          <a:solidFill>
            <a:schemeClr val="tx1"/>
          </a:solidFill>
          <a:latin typeface="+mj-lt"/>
          <a:ea typeface="+mj-ea"/>
          <a:cs typeface="+mj-cs"/>
        </a:defRPr>
      </a:lvl1pPr>
    </p:titleStyle>
    <p:bodyStyle>
      <a:lvl1pPr marL="0" indent="0" algn="l" defTabSz="816337" rtl="0" eaLnBrk="1" latinLnBrk="0" hangingPunct="1">
        <a:spcBef>
          <a:spcPts val="1799"/>
        </a:spcBef>
        <a:buClr>
          <a:schemeClr val="accent1"/>
        </a:buClr>
        <a:buSzPct val="80000"/>
        <a:buFontTx/>
        <a:buNone/>
        <a:defRPr sz="1499" b="1" kern="1200">
          <a:solidFill>
            <a:schemeClr val="tx1"/>
          </a:solidFill>
          <a:latin typeface="+mn-lt"/>
          <a:ea typeface="+mn-ea"/>
          <a:cs typeface="+mn-cs"/>
        </a:defRPr>
      </a:lvl1pPr>
      <a:lvl2pPr marL="0" indent="0" algn="l" defTabSz="816337" rtl="0" eaLnBrk="1" latinLnBrk="0" hangingPunct="1">
        <a:spcBef>
          <a:spcPts val="450"/>
        </a:spcBef>
        <a:buClr>
          <a:schemeClr val="accent1"/>
        </a:buClr>
        <a:buSzPct val="80000"/>
        <a:buFont typeface="Wingdings" pitchFamily="2" charset="2"/>
        <a:buNone/>
        <a:defRPr sz="1499" kern="1200">
          <a:solidFill>
            <a:schemeClr val="tx1"/>
          </a:solidFill>
          <a:latin typeface="+mn-lt"/>
          <a:ea typeface="+mn-ea"/>
          <a:cs typeface="+mn-cs"/>
        </a:defRPr>
      </a:lvl2pPr>
      <a:lvl3pPr marL="134960" indent="-134960" algn="l" defTabSz="816337" rtl="0" eaLnBrk="1" latinLnBrk="0" hangingPunct="1">
        <a:spcBef>
          <a:spcPts val="300"/>
        </a:spcBef>
        <a:buClr>
          <a:schemeClr val="accent1"/>
        </a:buClr>
        <a:buSzPct val="100000"/>
        <a:buFont typeface="Wingdings" pitchFamily="2" charset="2"/>
        <a:buChar char=""/>
        <a:defRPr sz="1349" kern="1200">
          <a:solidFill>
            <a:schemeClr val="tx1"/>
          </a:solidFill>
          <a:latin typeface="+mn-lt"/>
          <a:ea typeface="+mn-ea"/>
          <a:cs typeface="+mn-cs"/>
        </a:defRPr>
      </a:lvl3pPr>
      <a:lvl4pPr marL="269919" indent="-134960" algn="l" defTabSz="816337" rtl="0" eaLnBrk="1" latinLnBrk="0" hangingPunct="1">
        <a:spcBef>
          <a:spcPts val="300"/>
        </a:spcBef>
        <a:buClr>
          <a:schemeClr val="tx1"/>
        </a:buClr>
        <a:buSzPct val="100000"/>
        <a:buFont typeface="Arial" pitchFamily="34" charset="0"/>
        <a:buChar char="–"/>
        <a:defRPr sz="1349" kern="1200">
          <a:solidFill>
            <a:schemeClr val="tx1"/>
          </a:solidFill>
          <a:latin typeface="+mn-lt"/>
          <a:ea typeface="+mn-ea"/>
          <a:cs typeface="+mn-cs"/>
        </a:defRPr>
      </a:lvl4pPr>
      <a:lvl5pPr marL="404879" indent="-134960" algn="l" defTabSz="816337" rtl="0" eaLnBrk="1" latinLnBrk="0" hangingPunct="1">
        <a:spcBef>
          <a:spcPts val="188"/>
        </a:spcBef>
        <a:buClr>
          <a:schemeClr val="tx1"/>
        </a:buClr>
        <a:buSzPct val="100000"/>
        <a:buFont typeface="Courier New" pitchFamily="49" charset="0"/>
        <a:buChar char="o"/>
        <a:defRPr sz="1200" kern="1200">
          <a:solidFill>
            <a:schemeClr val="tx1"/>
          </a:solidFill>
          <a:latin typeface="+mn-lt"/>
          <a:ea typeface="+mn-ea"/>
          <a:cs typeface="+mn-cs"/>
        </a:defRPr>
      </a:lvl5pPr>
      <a:lvl6pPr marL="2244927" indent="-204084" algn="l" defTabSz="816337" rtl="0" eaLnBrk="1" latinLnBrk="0" hangingPunct="1">
        <a:spcBef>
          <a:spcPct val="20000"/>
        </a:spcBef>
        <a:buFont typeface="Arial" pitchFamily="34" charset="0"/>
        <a:buChar char="•"/>
        <a:defRPr sz="1799" kern="1200">
          <a:solidFill>
            <a:schemeClr val="tx1"/>
          </a:solidFill>
          <a:latin typeface="+mn-lt"/>
          <a:ea typeface="+mn-ea"/>
          <a:cs typeface="+mn-cs"/>
        </a:defRPr>
      </a:lvl6pPr>
      <a:lvl7pPr marL="2653095" indent="-204084" algn="l" defTabSz="816337" rtl="0" eaLnBrk="1" latinLnBrk="0" hangingPunct="1">
        <a:spcBef>
          <a:spcPct val="20000"/>
        </a:spcBef>
        <a:buFont typeface="Arial" pitchFamily="34" charset="0"/>
        <a:buChar char="•"/>
        <a:defRPr sz="1799" kern="1200">
          <a:solidFill>
            <a:schemeClr val="tx1"/>
          </a:solidFill>
          <a:latin typeface="+mn-lt"/>
          <a:ea typeface="+mn-ea"/>
          <a:cs typeface="+mn-cs"/>
        </a:defRPr>
      </a:lvl7pPr>
      <a:lvl8pPr marL="3061264" indent="-204084" algn="l" defTabSz="816337" rtl="0" eaLnBrk="1" latinLnBrk="0" hangingPunct="1">
        <a:spcBef>
          <a:spcPct val="20000"/>
        </a:spcBef>
        <a:buFont typeface="Arial" pitchFamily="34" charset="0"/>
        <a:buChar char="•"/>
        <a:defRPr sz="1799" kern="1200">
          <a:solidFill>
            <a:schemeClr val="tx1"/>
          </a:solidFill>
          <a:latin typeface="+mn-lt"/>
          <a:ea typeface="+mn-ea"/>
          <a:cs typeface="+mn-cs"/>
        </a:defRPr>
      </a:lvl8pPr>
      <a:lvl9pPr marL="3469433" indent="-204084" algn="l" defTabSz="816337" rtl="0" eaLnBrk="1" latinLnBrk="0" hangingPunct="1">
        <a:spcBef>
          <a:spcPct val="20000"/>
        </a:spcBef>
        <a:buFont typeface="Arial" pitchFamily="34" charset="0"/>
        <a:buChar char="•"/>
        <a:defRPr sz="1799" kern="1200">
          <a:solidFill>
            <a:schemeClr val="tx1"/>
          </a:solidFill>
          <a:latin typeface="+mn-lt"/>
          <a:ea typeface="+mn-ea"/>
          <a:cs typeface="+mn-cs"/>
        </a:defRPr>
      </a:lvl9pPr>
    </p:bodyStyle>
    <p:otherStyle>
      <a:defPPr>
        <a:defRPr lang="de-DE"/>
      </a:defPPr>
      <a:lvl1pPr marL="0" algn="l" defTabSz="816337" rtl="0" eaLnBrk="1" latinLnBrk="0" hangingPunct="1">
        <a:defRPr sz="1574" kern="1200">
          <a:solidFill>
            <a:schemeClr val="tx1"/>
          </a:solidFill>
          <a:latin typeface="+mn-lt"/>
          <a:ea typeface="+mn-ea"/>
          <a:cs typeface="+mn-cs"/>
        </a:defRPr>
      </a:lvl1pPr>
      <a:lvl2pPr marL="408169" algn="l" defTabSz="816337" rtl="0" eaLnBrk="1" latinLnBrk="0" hangingPunct="1">
        <a:defRPr sz="1574" kern="1200">
          <a:solidFill>
            <a:schemeClr val="tx1"/>
          </a:solidFill>
          <a:latin typeface="+mn-lt"/>
          <a:ea typeface="+mn-ea"/>
          <a:cs typeface="+mn-cs"/>
        </a:defRPr>
      </a:lvl2pPr>
      <a:lvl3pPr marL="816337" algn="l" defTabSz="816337" rtl="0" eaLnBrk="1" latinLnBrk="0" hangingPunct="1">
        <a:defRPr sz="1574" kern="1200">
          <a:solidFill>
            <a:schemeClr val="tx1"/>
          </a:solidFill>
          <a:latin typeface="+mn-lt"/>
          <a:ea typeface="+mn-ea"/>
          <a:cs typeface="+mn-cs"/>
        </a:defRPr>
      </a:lvl3pPr>
      <a:lvl4pPr marL="1224506" algn="l" defTabSz="816337" rtl="0" eaLnBrk="1" latinLnBrk="0" hangingPunct="1">
        <a:defRPr sz="1574" kern="1200">
          <a:solidFill>
            <a:schemeClr val="tx1"/>
          </a:solidFill>
          <a:latin typeface="+mn-lt"/>
          <a:ea typeface="+mn-ea"/>
          <a:cs typeface="+mn-cs"/>
        </a:defRPr>
      </a:lvl4pPr>
      <a:lvl5pPr marL="1632674" algn="l" defTabSz="816337" rtl="0" eaLnBrk="1" latinLnBrk="0" hangingPunct="1">
        <a:defRPr sz="1574" kern="1200">
          <a:solidFill>
            <a:schemeClr val="tx1"/>
          </a:solidFill>
          <a:latin typeface="+mn-lt"/>
          <a:ea typeface="+mn-ea"/>
          <a:cs typeface="+mn-cs"/>
        </a:defRPr>
      </a:lvl5pPr>
      <a:lvl6pPr marL="2040842" algn="l" defTabSz="816337" rtl="0" eaLnBrk="1" latinLnBrk="0" hangingPunct="1">
        <a:defRPr sz="1574" kern="1200">
          <a:solidFill>
            <a:schemeClr val="tx1"/>
          </a:solidFill>
          <a:latin typeface="+mn-lt"/>
          <a:ea typeface="+mn-ea"/>
          <a:cs typeface="+mn-cs"/>
        </a:defRPr>
      </a:lvl6pPr>
      <a:lvl7pPr marL="2449011" algn="l" defTabSz="816337" rtl="0" eaLnBrk="1" latinLnBrk="0" hangingPunct="1">
        <a:defRPr sz="1574" kern="1200">
          <a:solidFill>
            <a:schemeClr val="tx1"/>
          </a:solidFill>
          <a:latin typeface="+mn-lt"/>
          <a:ea typeface="+mn-ea"/>
          <a:cs typeface="+mn-cs"/>
        </a:defRPr>
      </a:lvl7pPr>
      <a:lvl8pPr marL="2857180" algn="l" defTabSz="816337" rtl="0" eaLnBrk="1" latinLnBrk="0" hangingPunct="1">
        <a:defRPr sz="1574" kern="1200">
          <a:solidFill>
            <a:schemeClr val="tx1"/>
          </a:solidFill>
          <a:latin typeface="+mn-lt"/>
          <a:ea typeface="+mn-ea"/>
          <a:cs typeface="+mn-cs"/>
        </a:defRPr>
      </a:lvl8pPr>
      <a:lvl9pPr marL="3265348" algn="l" defTabSz="816337" rtl="0" eaLnBrk="1" latinLnBrk="0" hangingPunct="1">
        <a:defRPr sz="157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519236"/>
            <a:ext cx="8227457" cy="852364"/>
          </a:xfrm>
          <a:prstGeom prst="rect">
            <a:avLst/>
          </a:prstGeom>
        </p:spPr>
        <p:txBody>
          <a:bodyPr vert="horz" lIns="0" tIns="0" rIns="0" bIns="0" rtlCol="0" anchor="t" anchorCtr="0">
            <a:noAutofit/>
          </a:bodyPr>
          <a:lstStyle/>
          <a:p>
            <a:r>
              <a:rPr lang="pt-BR" smtClean="0"/>
              <a:t>Clique para editar o título mestre</a:t>
            </a:r>
            <a:endParaRPr/>
          </a:p>
        </p:txBody>
      </p:sp>
      <p:sp>
        <p:nvSpPr>
          <p:cNvPr id="3" name="Text Placeholder 2"/>
          <p:cNvSpPr>
            <a:spLocks noGrp="1"/>
          </p:cNvSpPr>
          <p:nvPr>
            <p:ph type="body" idx="1"/>
          </p:nvPr>
        </p:nvSpPr>
        <p:spPr>
          <a:xfrm>
            <a:off x="457200" y="1524001"/>
            <a:ext cx="8227338" cy="4571999"/>
          </a:xfrm>
          <a:prstGeom prst="rect">
            <a:avLst/>
          </a:prstGeom>
        </p:spPr>
        <p:txBody>
          <a:bodyPr vert="horz" lIns="0" tIns="0" rIns="0" bIns="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dirty="0"/>
          </a:p>
        </p:txBody>
      </p:sp>
      <p:sp>
        <p:nvSpPr>
          <p:cNvPr id="7" name="Rectangle 6"/>
          <p:cNvSpPr/>
          <p:nvPr/>
        </p:nvSpPr>
        <p:spPr>
          <a:xfrm>
            <a:off x="456009" y="437706"/>
            <a:ext cx="82296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90000"/>
              </a:lnSpc>
              <a:spcBef>
                <a:spcPts val="0"/>
              </a:spcBef>
              <a:spcAft>
                <a:spcPts val="0"/>
              </a:spcAft>
              <a:buClrTx/>
            </a:pPr>
            <a:endParaRPr dirty="0">
              <a:solidFill>
                <a:prstClr val="white"/>
              </a:solidFill>
            </a:endParaRPr>
          </a:p>
        </p:txBody>
      </p:sp>
      <p:sp>
        <p:nvSpPr>
          <p:cNvPr id="4" name="Date Placeholder 3"/>
          <p:cNvSpPr>
            <a:spLocks noGrp="1"/>
          </p:cNvSpPr>
          <p:nvPr>
            <p:ph type="dt" sz="half" idx="2"/>
          </p:nvPr>
        </p:nvSpPr>
        <p:spPr>
          <a:xfrm>
            <a:off x="4198659" y="6426104"/>
            <a:ext cx="746684" cy="210312"/>
          </a:xfrm>
          <a:prstGeom prst="rect">
            <a:avLst/>
          </a:prstGeom>
        </p:spPr>
        <p:txBody>
          <a:bodyPr vert="horz" wrap="none" lIns="0" tIns="0" rIns="0" bIns="0" rtlCol="0" anchor="b" anchorCtr="0"/>
          <a:lstStyle>
            <a:lvl1pPr algn="ctr">
              <a:defRPr sz="525">
                <a:solidFill>
                  <a:schemeClr val="tx1"/>
                </a:solidFill>
              </a:defRPr>
            </a:lvl1pPr>
          </a:lstStyle>
          <a:p>
            <a:pPr eaLnBrk="1" fontAlgn="auto" hangingPunct="1">
              <a:spcBef>
                <a:spcPts val="0"/>
              </a:spcBef>
              <a:spcAft>
                <a:spcPts val="0"/>
              </a:spcAft>
              <a:buClrTx/>
            </a:pPr>
            <a:fld id="{65FD8143-BFA3-46F8-9B90-B0E5CFAF7F7C}" type="datetime4">
              <a:rPr lang="en-US" smtClean="0">
                <a:solidFill>
                  <a:prstClr val="black"/>
                </a:solidFill>
                <a:latin typeface="Metric Regular"/>
              </a:rPr>
              <a:pPr eaLnBrk="1" fontAlgn="auto" hangingPunct="1">
                <a:spcBef>
                  <a:spcPts val="0"/>
                </a:spcBef>
                <a:spcAft>
                  <a:spcPts val="0"/>
                </a:spcAft>
                <a:buClrTx/>
              </a:pPr>
              <a:t>August 2, 2016</a:t>
            </a:fld>
            <a:endParaRPr lang="en-US" dirty="0">
              <a:solidFill>
                <a:prstClr val="black"/>
              </a:solidFill>
              <a:latin typeface="Metric Regular"/>
            </a:endParaRPr>
          </a:p>
        </p:txBody>
      </p:sp>
      <p:sp>
        <p:nvSpPr>
          <p:cNvPr id="5" name="Footer Placeholder 4"/>
          <p:cNvSpPr>
            <a:spLocks noGrp="1"/>
          </p:cNvSpPr>
          <p:nvPr>
            <p:ph type="ftr" sz="quarter" idx="3"/>
          </p:nvPr>
        </p:nvSpPr>
        <p:spPr>
          <a:xfrm>
            <a:off x="5200650" y="6426104"/>
            <a:ext cx="3018899" cy="210312"/>
          </a:xfrm>
          <a:prstGeom prst="rect">
            <a:avLst/>
          </a:prstGeom>
        </p:spPr>
        <p:txBody>
          <a:bodyPr vert="horz" wrap="none" lIns="0" tIns="0" rIns="0" bIns="0" rtlCol="0" anchor="b" anchorCtr="0"/>
          <a:lstStyle>
            <a:lvl1pPr algn="r">
              <a:defRPr sz="525">
                <a:solidFill>
                  <a:schemeClr val="tx1"/>
                </a:solidFill>
              </a:defRPr>
            </a:lvl1pPr>
          </a:lstStyle>
          <a:p>
            <a:pPr eaLnBrk="1" fontAlgn="auto" hangingPunct="1">
              <a:spcBef>
                <a:spcPts val="0"/>
              </a:spcBef>
              <a:spcAft>
                <a:spcPts val="0"/>
              </a:spcAft>
              <a:buClrTx/>
            </a:pPr>
            <a:r>
              <a:rPr lang="en-US" smtClean="0">
                <a:solidFill>
                  <a:prstClr val="black"/>
                </a:solidFill>
                <a:latin typeface="Metric Regular"/>
              </a:rPr>
              <a:t>Private | Confidential | Internal Use Only </a:t>
            </a:r>
            <a:endParaRPr lang="en-US" dirty="0">
              <a:solidFill>
                <a:prstClr val="black"/>
              </a:solidFill>
              <a:latin typeface="Metric Regular"/>
            </a:endParaRPr>
          </a:p>
        </p:txBody>
      </p:sp>
      <p:sp>
        <p:nvSpPr>
          <p:cNvPr id="6" name="Slide Number Placeholder 5"/>
          <p:cNvSpPr>
            <a:spLocks noGrp="1"/>
          </p:cNvSpPr>
          <p:nvPr>
            <p:ph type="sldNum" sz="quarter" idx="4"/>
          </p:nvPr>
        </p:nvSpPr>
        <p:spPr bwMode="gray">
          <a:xfrm>
            <a:off x="8286751" y="6430869"/>
            <a:ext cx="400049" cy="232147"/>
          </a:xfrm>
          <a:prstGeom prst="rect">
            <a:avLst/>
          </a:prstGeom>
        </p:spPr>
        <p:txBody>
          <a:bodyPr vert="horz" wrap="none" lIns="0" tIns="0" rIns="0" bIns="0" rtlCol="0" anchor="b" anchorCtr="0"/>
          <a:lstStyle>
            <a:lvl1pPr algn="r">
              <a:defRPr sz="1200">
                <a:solidFill>
                  <a:schemeClr val="accent5"/>
                </a:solidFill>
              </a:defRPr>
            </a:lvl1pPr>
          </a:lstStyle>
          <a:p>
            <a:pPr eaLnBrk="1" fontAlgn="auto" hangingPunct="1">
              <a:spcBef>
                <a:spcPts val="0"/>
              </a:spcBef>
              <a:spcAft>
                <a:spcPts val="0"/>
              </a:spcAft>
              <a:buClrTx/>
            </a:pPr>
            <a:fld id="{B016F8AB-BCEA-4347-8BA6-BE776009BC89}" type="slidenum">
              <a:rPr lang="en-US" smtClean="0">
                <a:solidFill>
                  <a:srgbClr val="617D78"/>
                </a:solidFill>
                <a:latin typeface="Metric Regular"/>
              </a:rPr>
              <a:pPr eaLnBrk="1" fontAlgn="auto" hangingPunct="1">
                <a:spcBef>
                  <a:spcPts val="0"/>
                </a:spcBef>
                <a:spcAft>
                  <a:spcPts val="0"/>
                </a:spcAft>
                <a:buClrTx/>
              </a:pPr>
              <a:t>‹#›</a:t>
            </a:fld>
            <a:endParaRPr lang="en-US" dirty="0">
              <a:solidFill>
                <a:srgbClr val="617D78"/>
              </a:solidFill>
              <a:latin typeface="Metric Regular"/>
            </a:endParaRPr>
          </a:p>
        </p:txBody>
      </p:sp>
      <p:grpSp>
        <p:nvGrpSpPr>
          <p:cNvPr id="8" name="Group 7"/>
          <p:cNvGrpSpPr/>
          <p:nvPr/>
        </p:nvGrpSpPr>
        <p:grpSpPr>
          <a:xfrm>
            <a:off x="457705" y="6248401"/>
            <a:ext cx="727103"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buClrTx/>
              </a:pPr>
              <a:endParaRPr dirty="0">
                <a:solidFill>
                  <a:prstClr val="black"/>
                </a:solidFill>
                <a:latin typeface="Metric Regular"/>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1" fontAlgn="auto" hangingPunct="1">
                <a:spcBef>
                  <a:spcPts val="0"/>
                </a:spcBef>
                <a:spcAft>
                  <a:spcPts val="0"/>
                </a:spcAft>
                <a:buClrTx/>
              </a:pPr>
              <a:endParaRPr dirty="0">
                <a:solidFill>
                  <a:prstClr val="black"/>
                </a:solidFill>
                <a:latin typeface="Metric Regular"/>
              </a:endParaRPr>
            </a:p>
          </p:txBody>
        </p:sp>
      </p:grpSp>
    </p:spTree>
    <p:extLst>
      <p:ext uri="{BB962C8B-B14F-4D97-AF65-F5344CB8AC3E}">
        <p14:creationId xmlns:p14="http://schemas.microsoft.com/office/powerpoint/2010/main" val="219373239"/>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100" b="0" kern="1200">
          <a:solidFill>
            <a:schemeClr val="tx1"/>
          </a:solidFill>
          <a:latin typeface="+mj-lt"/>
          <a:ea typeface="+mj-ea"/>
          <a:cs typeface="+mj-cs"/>
        </a:defRPr>
      </a:lvl1pPr>
    </p:titleStyle>
    <p:bodyStyle>
      <a:lvl1pPr marL="137160" indent="-137160" algn="l" defTabSz="685800" rtl="0" eaLnBrk="1" latinLnBrk="0" hangingPunct="1">
        <a:lnSpc>
          <a:spcPct val="90000"/>
        </a:lnSpc>
        <a:spcBef>
          <a:spcPts val="900"/>
        </a:spcBef>
        <a:buFont typeface="Arial" panose="020B0604020202020204" pitchFamily="34" charset="0"/>
        <a:buChar char="–"/>
        <a:defRPr sz="1350" kern="1200">
          <a:solidFill>
            <a:schemeClr val="tx1"/>
          </a:solidFill>
          <a:latin typeface="+mn-lt"/>
          <a:ea typeface="+mn-ea"/>
          <a:cs typeface="+mn-cs"/>
        </a:defRPr>
      </a:lvl1pPr>
      <a:lvl2pPr marL="308610" indent="-13716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2pPr>
      <a:lvl3pPr marL="411480" indent="-102870" algn="l" defTabSz="685800" rtl="0" eaLnBrk="1" latinLnBrk="0" hangingPunct="1">
        <a:lnSpc>
          <a:spcPct val="90000"/>
        </a:lnSpc>
        <a:spcBef>
          <a:spcPts val="450"/>
        </a:spcBef>
        <a:buFont typeface="Arial" panose="020B0604020202020204" pitchFamily="34" charset="0"/>
        <a:buChar char="–"/>
        <a:defRPr sz="1050" kern="1200">
          <a:solidFill>
            <a:schemeClr val="tx1"/>
          </a:solidFill>
          <a:latin typeface="+mn-lt"/>
          <a:ea typeface="+mn-ea"/>
          <a:cs typeface="+mn-cs"/>
        </a:defRPr>
      </a:lvl3pPr>
      <a:lvl4pPr marL="5486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4pPr>
      <a:lvl5pPr marL="65151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5pPr>
      <a:lvl6pPr marL="78867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6pPr>
      <a:lvl7pPr marL="89154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7pPr>
      <a:lvl8pPr marL="102870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8pPr>
      <a:lvl9pPr marL="1165860" indent="-102870" algn="l" defTabSz="685800" rtl="0" eaLnBrk="1" latinLnBrk="0" hangingPunct="1">
        <a:lnSpc>
          <a:spcPct val="90000"/>
        </a:lnSpc>
        <a:spcBef>
          <a:spcPts val="450"/>
        </a:spcBef>
        <a:buFont typeface="Arial" panose="020B0604020202020204" pitchFamily="34" charset="0"/>
        <a:buChar char="–"/>
        <a:defRPr sz="9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thso@specialisterne.com" TargetMode="External"/><Relationship Id="rId1" Type="http://schemas.openxmlformats.org/officeDocument/2006/relationships/slideLayout" Target="../slideLayouts/slideLayout1.xml"/><Relationship Id="rId4" Type="http://schemas.openxmlformats.org/officeDocument/2006/relationships/hyperlink" Target="http://www.usa.specialistern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P-01-Specialisterne_FINAL-ProRes_Rev-10292015_h264.mp4" TargetMode="Externa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hyperlink" Target="HP-02-DM4453%20Dandelion%20Parents%20-%20Discover%20Short.mp4" TargetMode="Externa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We%20are%20Autism%20at%20Work.mp4" TargetMode="External"/><Relationship Id="rId5" Type="http://schemas.openxmlformats.org/officeDocument/2006/relationships/image" Target="../media/image48.png"/><Relationship Id="rId4" Type="http://schemas.openxmlformats.org/officeDocument/2006/relationships/image" Target="../media/image47.jpeg"/><Relationship Id="rId9" Type="http://schemas.openxmlformats.org/officeDocument/2006/relationships/hyperlink" Target="We%20are%20Autism%20at%20%20Work_v3.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usa.specialisterne.com/" TargetMode="External"/><Relationship Id="rId2" Type="http://schemas.openxmlformats.org/officeDocument/2006/relationships/hyperlink" Target="mailto:thso@specialisterne.com"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hyperlink" Target="http://www.respectabilityusa.org/" TargetMode="External"/><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hyperlink" Target="http://blogs.microsoft.com/on-the-issues/2015/04/03/microsoft-announces-pilot-program-to-hire-people-with-autism/" TargetMode="External"/><Relationship Id="rId7" Type="http://schemas.openxmlformats.org/officeDocument/2006/relationships/hyperlink" Target="https://youtu.be/P8i-iskfgUk" TargetMode="External"/><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5.png"/><Relationship Id="rId5" Type="http://schemas.openxmlformats.org/officeDocument/2006/relationships/hyperlink" Target="https://www.youtube.com/watch?v=mVlbGY4GTSU&amp;feature=youtu.be" TargetMode="External"/><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20.jpe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p:cNvSpPr>
          <p:nvPr>
            <p:ph type="ctrTitle"/>
          </p:nvPr>
        </p:nvSpPr>
        <p:spPr>
          <a:xfrm>
            <a:off x="712525" y="1808776"/>
            <a:ext cx="7988130" cy="1470025"/>
          </a:xfrm>
        </p:spPr>
        <p:txBody>
          <a:bodyPr/>
          <a:lstStyle/>
          <a:p>
            <a:r>
              <a:rPr lang="en-US" b="1" dirty="0" smtClean="0"/>
              <a:t>Specialisterne USA</a:t>
            </a:r>
            <a:br>
              <a:rPr lang="en-US" b="1" dirty="0" smtClean="0"/>
            </a:br>
            <a:r>
              <a:rPr lang="en-US" b="1" dirty="0" smtClean="0"/>
              <a:t>Hope</a:t>
            </a:r>
            <a:r>
              <a:rPr lang="en-US" b="1" dirty="0"/>
              <a:t>, Action, </a:t>
            </a:r>
            <a:r>
              <a:rPr lang="en-US" b="1" dirty="0" smtClean="0"/>
              <a:t>Impact</a:t>
            </a:r>
            <a:br>
              <a:rPr lang="en-US" b="1" dirty="0" smtClean="0"/>
            </a:br>
            <a:r>
              <a:rPr lang="en-US" sz="1800" b="1" dirty="0" smtClean="0"/>
              <a:t>- </a:t>
            </a:r>
            <a:r>
              <a:rPr lang="en-US" sz="1800" b="1" dirty="0"/>
              <a:t>Cutting Edge Jobs for </a:t>
            </a:r>
            <a:r>
              <a:rPr lang="en-US" sz="1800" b="1" dirty="0" smtClean="0"/>
              <a:t>People on the Autism </a:t>
            </a:r>
            <a:r>
              <a:rPr lang="en-US" sz="1800" b="1" dirty="0"/>
              <a:t>Spectrum</a:t>
            </a:r>
            <a:endParaRPr lang="en-US" sz="1800" b="1" dirty="0">
              <a:solidFill>
                <a:schemeClr val="tx1"/>
              </a:solidFill>
            </a:endParaRPr>
          </a:p>
        </p:txBody>
      </p:sp>
      <p:sp>
        <p:nvSpPr>
          <p:cNvPr id="3" name="Content Placeholder 1"/>
          <p:cNvSpPr txBox="1">
            <a:spLocks/>
          </p:cNvSpPr>
          <p:nvPr/>
        </p:nvSpPr>
        <p:spPr bwMode="auto">
          <a:xfrm>
            <a:off x="1725558" y="4612009"/>
            <a:ext cx="5039793" cy="4652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20000"/>
              </a:spcBef>
              <a:spcAft>
                <a:spcPct val="0"/>
              </a:spcAft>
              <a:buFont typeface="Arial" pitchFamily="34" charset="0"/>
              <a:buNone/>
              <a:defRPr sz="1600" smtClean="0">
                <a:solidFill>
                  <a:schemeClr val="tx1"/>
                </a:solidFill>
                <a:latin typeface="+mn-lt"/>
                <a:ea typeface="+mn-ea"/>
                <a:cs typeface="+mn-cs"/>
              </a:defRPr>
            </a:lvl1pPr>
            <a:lvl2pPr marL="825500" indent="-285750" algn="l" rtl="0" eaLnBrk="1" fontAlgn="base" hangingPunct="1">
              <a:spcBef>
                <a:spcPct val="20000"/>
              </a:spcBef>
              <a:spcAft>
                <a:spcPct val="0"/>
              </a:spcAft>
              <a:buFont typeface="Arial" pitchFamily="34" charset="0"/>
              <a:buChar char="–"/>
              <a:defRPr>
                <a:solidFill>
                  <a:schemeClr val="tx1"/>
                </a:solidFill>
                <a:latin typeface="+mn-lt"/>
              </a:defRPr>
            </a:lvl2pPr>
            <a:lvl3pPr marL="1233488" indent="-228600" algn="l" rtl="0" eaLnBrk="1" fontAlgn="base" hangingPunct="1">
              <a:spcBef>
                <a:spcPct val="20000"/>
              </a:spcBef>
              <a:spcAft>
                <a:spcPct val="0"/>
              </a:spcAft>
              <a:buFont typeface="Arial" pitchFamily="34" charset="0"/>
              <a:buChar char="•"/>
              <a:defRPr>
                <a:solidFill>
                  <a:schemeClr val="tx1"/>
                </a:solidFill>
                <a:latin typeface="+mn-lt"/>
              </a:defRPr>
            </a:lvl3pPr>
            <a:lvl4pPr marL="1641475" indent="-228600" algn="l" rtl="0" eaLnBrk="1" fontAlgn="base" hangingPunct="1">
              <a:spcBef>
                <a:spcPct val="20000"/>
              </a:spcBef>
              <a:spcAft>
                <a:spcPct val="0"/>
              </a:spcAft>
              <a:buFont typeface="Arial" pitchFamily="34" charset="0"/>
              <a:buChar char="–"/>
              <a:defRPr>
                <a:solidFill>
                  <a:schemeClr val="tx1"/>
                </a:solidFill>
                <a:latin typeface="+mn-lt"/>
              </a:defRPr>
            </a:lvl4pPr>
            <a:lvl5pPr marL="2057400" indent="-228600" algn="l" rtl="0" eaLnBrk="1" fontAlgn="base" hangingPunct="1">
              <a:spcBef>
                <a:spcPct val="20000"/>
              </a:spcBef>
              <a:spcAft>
                <a:spcPct val="0"/>
              </a:spcAft>
              <a:buFont typeface="Arial" pitchFamily="34" charset="0"/>
              <a:buChar char="»"/>
              <a:defRPr>
                <a:solidFill>
                  <a:schemeClr val="tx1"/>
                </a:solidFill>
                <a:latin typeface="+mn-lt"/>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defRPr>
            </a:lvl9pPr>
          </a:lstStyle>
          <a:p>
            <a:pPr>
              <a:buClrTx/>
            </a:pPr>
            <a:r>
              <a:rPr lang="en-US" sz="1200" b="1" kern="0" smtClean="0"/>
              <a:t>Thorkil Sonne</a:t>
            </a:r>
          </a:p>
          <a:p>
            <a:pPr indent="-20637">
              <a:buClrTx/>
            </a:pPr>
            <a:r>
              <a:rPr lang="en-US" sz="1200" kern="0" smtClean="0"/>
              <a:t>Founder, CEO</a:t>
            </a:r>
          </a:p>
          <a:p>
            <a:pPr indent="-258444">
              <a:buClrTx/>
            </a:pPr>
            <a:r>
              <a:rPr lang="da-DK" sz="1200" kern="0" smtClean="0">
                <a:latin typeface="Verdana" panose="020B0604030504040204" pitchFamily="34" charset="0"/>
                <a:ea typeface="Verdana" panose="020B0604030504040204" pitchFamily="34" charset="0"/>
                <a:cs typeface="Verdana" panose="020B0604030504040204" pitchFamily="34" charset="0"/>
                <a:hlinkClick r:id="rId2"/>
              </a:rPr>
              <a:t>thso@specialisterne.com</a:t>
            </a:r>
            <a:endParaRPr lang="da-DK" sz="1200" kern="0" smtClean="0">
              <a:latin typeface="Verdana" panose="020B0604030504040204" pitchFamily="34" charset="0"/>
              <a:ea typeface="Verdana" panose="020B0604030504040204" pitchFamily="34" charset="0"/>
              <a:cs typeface="Verdana" panose="020B0604030504040204" pitchFamily="34" charset="0"/>
            </a:endParaRPr>
          </a:p>
          <a:p>
            <a:pPr indent="-258444">
              <a:buClrTx/>
            </a:pPr>
            <a:r>
              <a:rPr lang="da-DK" sz="1200" kern="0" smtClean="0">
                <a:latin typeface="Verdana" panose="020B0604030504040204" pitchFamily="34" charset="0"/>
                <a:ea typeface="Verdana" panose="020B0604030504040204" pitchFamily="34" charset="0"/>
                <a:cs typeface="Verdana" panose="020B0604030504040204" pitchFamily="34" charset="0"/>
              </a:rPr>
              <a:t>302 290 1021</a:t>
            </a:r>
            <a:endParaRPr lang="en-US" sz="1200" kern="0" smtClean="0"/>
          </a:p>
          <a:p>
            <a:pPr>
              <a:buClrTx/>
            </a:pPr>
            <a:endParaRPr lang="da-DK" sz="1200" kern="0" smtClean="0"/>
          </a:p>
          <a:p>
            <a:pPr>
              <a:buClrTx/>
            </a:pPr>
            <a:endParaRPr lang="da-DK" kern="0" smtClean="0">
              <a:latin typeface="Verdana" panose="020B0604030504040204" pitchFamily="34" charset="0"/>
              <a:ea typeface="Verdana" panose="020B0604030504040204" pitchFamily="34" charset="0"/>
              <a:cs typeface="Verdana" panose="020B0604030504040204" pitchFamily="34" charset="0"/>
            </a:endParaRPr>
          </a:p>
          <a:p>
            <a:pPr>
              <a:buClrTx/>
            </a:pPr>
            <a:endParaRPr lang="en-US" kern="0" dirty="0"/>
          </a:p>
        </p:txBody>
      </p:sp>
      <p:pic>
        <p:nvPicPr>
          <p:cNvPr id="4" name="Picture 3" descr="Headshot of Thorkil Sonne" title="Thorkil Sonne"/>
          <p:cNvPicPr>
            <a:picLocks noChangeAspect="1"/>
          </p:cNvPicPr>
          <p:nvPr/>
        </p:nvPicPr>
        <p:blipFill rotWithShape="1">
          <a:blip r:embed="rId3" cstate="print">
            <a:extLst>
              <a:ext uri="{28A0092B-C50C-407E-A947-70E740481C1C}">
                <a14:useLocalDpi xmlns:a14="http://schemas.microsoft.com/office/drawing/2010/main" val="0"/>
              </a:ext>
            </a:extLst>
          </a:blip>
          <a:srcRect l="9143" t="15269" b="11349"/>
          <a:stretch/>
        </p:blipFill>
        <p:spPr>
          <a:xfrm>
            <a:off x="641445" y="4585575"/>
            <a:ext cx="1116098" cy="1114334"/>
          </a:xfrm>
          <a:prstGeom prst="rect">
            <a:avLst/>
          </a:prstGeom>
        </p:spPr>
      </p:pic>
      <p:sp>
        <p:nvSpPr>
          <p:cNvPr id="5" name="Rectangle 4"/>
          <p:cNvSpPr/>
          <p:nvPr/>
        </p:nvSpPr>
        <p:spPr>
          <a:xfrm>
            <a:off x="604950" y="5932994"/>
            <a:ext cx="7194346" cy="646331"/>
          </a:xfrm>
          <a:prstGeom prst="rect">
            <a:avLst/>
          </a:prstGeom>
        </p:spPr>
        <p:txBody>
          <a:bodyPr wrap="square">
            <a:spAutoFit/>
          </a:bodyPr>
          <a:lstStyle/>
          <a:p>
            <a:pPr marL="0" indent="0">
              <a:buNone/>
            </a:pPr>
            <a:r>
              <a:rPr lang="da-DK" dirty="0">
                <a:latin typeface="+mn-lt"/>
              </a:rPr>
              <a:t>Specialisterne USA is a 501c3 charity (EIN 45-3612906) </a:t>
            </a:r>
            <a:r>
              <a:rPr lang="da-DK" dirty="0">
                <a:latin typeface="+mn-lt"/>
                <a:ea typeface="Verdana" panose="020B0604030504040204" pitchFamily="34" charset="0"/>
                <a:cs typeface="Verdana" panose="020B0604030504040204" pitchFamily="34" charset="0"/>
                <a:hlinkClick r:id="rId4"/>
              </a:rPr>
              <a:t>www.usa.specialisterne.com</a:t>
            </a:r>
            <a:endParaRPr lang="da-DK"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6523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Whom it May Concern</a:t>
            </a:r>
            <a:endParaRPr lang="en-US" dirty="0"/>
          </a:p>
        </p:txBody>
      </p:sp>
      <p:sp>
        <p:nvSpPr>
          <p:cNvPr id="3" name="Content Placeholder 2"/>
          <p:cNvSpPr>
            <a:spLocks noGrp="1"/>
          </p:cNvSpPr>
          <p:nvPr>
            <p:ph idx="1"/>
          </p:nvPr>
        </p:nvSpPr>
        <p:spPr/>
        <p:txBody>
          <a:bodyPr/>
          <a:lstStyle/>
          <a:p>
            <a:r>
              <a:rPr lang="en-US" dirty="0" smtClean="0"/>
              <a:t>(video)</a:t>
            </a:r>
            <a:endParaRPr lang="en-US" dirty="0"/>
          </a:p>
        </p:txBody>
      </p:sp>
    </p:spTree>
    <p:extLst>
      <p:ext uri="{BB962C8B-B14F-4D97-AF65-F5344CB8AC3E}">
        <p14:creationId xmlns:p14="http://schemas.microsoft.com/office/powerpoint/2010/main" val="163637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916193"/>
            <a:ext cx="8229600" cy="431800"/>
          </a:xfrm>
        </p:spPr>
        <p:txBody>
          <a:bodyPr/>
          <a:lstStyle/>
          <a:p>
            <a:r>
              <a:rPr lang="en-US" dirty="0" smtClean="0"/>
              <a:t>Specialisterne Objectives</a:t>
            </a:r>
            <a:endParaRPr lang="en-US" dirty="0"/>
          </a:p>
        </p:txBody>
      </p:sp>
      <p:sp>
        <p:nvSpPr>
          <p:cNvPr id="3" name="Content Placeholder 2"/>
          <p:cNvSpPr>
            <a:spLocks noGrp="1"/>
          </p:cNvSpPr>
          <p:nvPr>
            <p:ph idx="1"/>
          </p:nvPr>
        </p:nvSpPr>
        <p:spPr>
          <a:xfrm>
            <a:off x="528638" y="1742543"/>
            <a:ext cx="8158162" cy="4970463"/>
          </a:xfrm>
        </p:spPr>
        <p:txBody>
          <a:bodyPr/>
          <a:lstStyle/>
          <a:p>
            <a:r>
              <a:rPr lang="en-US" dirty="0" smtClean="0"/>
              <a:t>Increase </a:t>
            </a:r>
            <a:r>
              <a:rPr lang="en-US" dirty="0"/>
              <a:t>job opportunities </a:t>
            </a:r>
            <a:r>
              <a:rPr lang="en-US" dirty="0" smtClean="0"/>
              <a:t>nationally at </a:t>
            </a:r>
            <a:r>
              <a:rPr lang="en-US" dirty="0"/>
              <a:t>small, medium sized and large public and private employers </a:t>
            </a:r>
            <a:r>
              <a:rPr lang="en-US" dirty="0" smtClean="0"/>
              <a:t>for </a:t>
            </a:r>
            <a:r>
              <a:rPr lang="en-US" dirty="0"/>
              <a:t>autistic </a:t>
            </a:r>
            <a:r>
              <a:rPr lang="en-US" dirty="0" smtClean="0"/>
              <a:t>people </a:t>
            </a:r>
            <a:endParaRPr lang="en-US" dirty="0"/>
          </a:p>
          <a:p>
            <a:endParaRPr lang="en-US" dirty="0" smtClean="0"/>
          </a:p>
          <a:p>
            <a:r>
              <a:rPr lang="en-US" dirty="0" smtClean="0"/>
              <a:t>Increase opportunities </a:t>
            </a:r>
            <a:r>
              <a:rPr lang="en-US" dirty="0"/>
              <a:t>for autistic students to identify and </a:t>
            </a:r>
            <a:r>
              <a:rPr lang="en-US" dirty="0" smtClean="0"/>
              <a:t>develop their talent</a:t>
            </a:r>
            <a:endParaRPr lang="en-US" dirty="0"/>
          </a:p>
          <a:p>
            <a:endParaRPr lang="en-US" dirty="0" smtClean="0"/>
          </a:p>
          <a:p>
            <a:r>
              <a:rPr lang="en-US" dirty="0" smtClean="0"/>
              <a:t>Increase </a:t>
            </a:r>
            <a:r>
              <a:rPr lang="en-US" dirty="0"/>
              <a:t>transition opportunities </a:t>
            </a:r>
            <a:r>
              <a:rPr lang="en-US" dirty="0" smtClean="0"/>
              <a:t>by </a:t>
            </a:r>
            <a:r>
              <a:rPr lang="en-US" dirty="0"/>
              <a:t>applying the same knowledge among stakeholders on the demand and supply side</a:t>
            </a:r>
          </a:p>
          <a:p>
            <a:endParaRPr lang="en-US" dirty="0" smtClean="0"/>
          </a:p>
          <a:p>
            <a:r>
              <a:rPr lang="en-US" dirty="0" smtClean="0"/>
              <a:t>Promote </a:t>
            </a:r>
            <a:r>
              <a:rPr lang="en-US" dirty="0"/>
              <a:t>appreciation of autistic people and </a:t>
            </a:r>
            <a:r>
              <a:rPr lang="en-US" dirty="0" smtClean="0"/>
              <a:t>neurodiversity</a:t>
            </a:r>
          </a:p>
          <a:p>
            <a:endParaRPr lang="en-US" dirty="0" smtClean="0"/>
          </a:p>
        </p:txBody>
      </p:sp>
    </p:spTree>
    <p:extLst>
      <p:ext uri="{BB962C8B-B14F-4D97-AF65-F5344CB8AC3E}">
        <p14:creationId xmlns:p14="http://schemas.microsoft.com/office/powerpoint/2010/main" val="1294779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916193"/>
            <a:ext cx="8229600" cy="431800"/>
          </a:xfrm>
        </p:spPr>
        <p:txBody>
          <a:bodyPr/>
          <a:lstStyle/>
          <a:p>
            <a:r>
              <a:rPr lang="en-US" dirty="0" smtClean="0"/>
              <a:t>Specialisterne Strategy</a:t>
            </a:r>
            <a:endParaRPr lang="en-US" dirty="0"/>
          </a:p>
        </p:txBody>
      </p:sp>
      <p:sp>
        <p:nvSpPr>
          <p:cNvPr id="3" name="Content Placeholder 2"/>
          <p:cNvSpPr>
            <a:spLocks noGrp="1"/>
          </p:cNvSpPr>
          <p:nvPr>
            <p:ph idx="1"/>
          </p:nvPr>
        </p:nvSpPr>
        <p:spPr>
          <a:xfrm>
            <a:off x="528638" y="1742543"/>
            <a:ext cx="8158162" cy="4970463"/>
          </a:xfrm>
        </p:spPr>
        <p:txBody>
          <a:bodyPr/>
          <a:lstStyle/>
          <a:p>
            <a:r>
              <a:rPr lang="en-US" dirty="0"/>
              <a:t>Identify </a:t>
            </a:r>
            <a:r>
              <a:rPr lang="en-US" dirty="0" smtClean="0"/>
              <a:t>and validate barriers to talent and career development through research and metrics</a:t>
            </a:r>
          </a:p>
          <a:p>
            <a:endParaRPr lang="en-US" dirty="0"/>
          </a:p>
          <a:p>
            <a:r>
              <a:rPr lang="en-US" dirty="0"/>
              <a:t>Remove barriers through </a:t>
            </a:r>
            <a:r>
              <a:rPr lang="en-US" dirty="0" smtClean="0"/>
              <a:t>development of scale-able solutions</a:t>
            </a:r>
            <a:endParaRPr lang="en-US" dirty="0"/>
          </a:p>
          <a:p>
            <a:endParaRPr lang="en-US" dirty="0" smtClean="0"/>
          </a:p>
          <a:p>
            <a:r>
              <a:rPr lang="en-US" dirty="0" smtClean="0"/>
              <a:t>Document, manage and share knowledge</a:t>
            </a:r>
          </a:p>
          <a:p>
            <a:endParaRPr lang="en-US" dirty="0" smtClean="0"/>
          </a:p>
          <a:p>
            <a:r>
              <a:rPr lang="en-US" dirty="0" smtClean="0"/>
              <a:t>Provide education, accreditation and support </a:t>
            </a:r>
            <a:r>
              <a:rPr lang="en-US" dirty="0"/>
              <a:t>services </a:t>
            </a:r>
            <a:endParaRPr lang="en-US" dirty="0" smtClean="0"/>
          </a:p>
          <a:p>
            <a:endParaRPr lang="en-US" dirty="0" smtClean="0"/>
          </a:p>
          <a:p>
            <a:r>
              <a:rPr lang="en-US" dirty="0"/>
              <a:t>Form collaborations </a:t>
            </a:r>
            <a:r>
              <a:rPr lang="en-US" dirty="0" smtClean="0"/>
              <a:t>and partnerships on </a:t>
            </a:r>
            <a:r>
              <a:rPr lang="en-US" dirty="0"/>
              <a:t>supply and demand side</a:t>
            </a:r>
          </a:p>
          <a:p>
            <a:endParaRPr lang="en-US" dirty="0" smtClean="0"/>
          </a:p>
          <a:p>
            <a:r>
              <a:rPr lang="en-US" dirty="0" smtClean="0"/>
              <a:t>Train, accredit and support partners as engagement and delivery channel of operational services</a:t>
            </a:r>
          </a:p>
        </p:txBody>
      </p:sp>
    </p:spTree>
    <p:extLst>
      <p:ext uri="{BB962C8B-B14F-4D97-AF65-F5344CB8AC3E}">
        <p14:creationId xmlns:p14="http://schemas.microsoft.com/office/powerpoint/2010/main" val="311807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Specialisterne</a:t>
            </a:r>
            <a:r>
              <a:rPr lang="en-US" dirty="0" smtClean="0"/>
              <a:t> International</a:t>
            </a:r>
            <a:endParaRPr lang="en-US" dirty="0"/>
          </a:p>
        </p:txBody>
      </p:sp>
      <p:grpSp>
        <p:nvGrpSpPr>
          <p:cNvPr id="2" name="Group 1" descr="World map with Specialisterne locations on different continents highlighted. Locations in US, Canada, Europe, South America, Asia, and Australia." title="Map of Specialisterne International locations"/>
          <p:cNvGrpSpPr/>
          <p:nvPr/>
        </p:nvGrpSpPr>
        <p:grpSpPr>
          <a:xfrm>
            <a:off x="500566" y="1815843"/>
            <a:ext cx="7838042" cy="4250531"/>
            <a:chOff x="500566" y="1815843"/>
            <a:chExt cx="7838042" cy="4250531"/>
          </a:xfrm>
        </p:grpSpPr>
        <p:pic>
          <p:nvPicPr>
            <p:cNvPr id="1028" name="Picture 4" descr="http://mapshop.com/media/wall/world/World-Polit-Med-TMSWORLD.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66" y="1815843"/>
              <a:ext cx="7838042" cy="4250531"/>
            </a:xfrm>
            <a:prstGeom prst="rect">
              <a:avLst/>
            </a:prstGeom>
            <a:noFill/>
            <a:extLst>
              <a:ext uri="{909E8E84-426E-40DD-AFC4-6F175D3DCCD1}">
                <a14:hiddenFill xmlns:a14="http://schemas.microsoft.com/office/drawing/2010/main">
                  <a:solidFill>
                    <a:srgbClr val="FFFFFF"/>
                  </a:solidFill>
                </a14:hiddenFill>
              </a:ext>
            </a:extLst>
          </p:spPr>
        </p:pic>
        <p:sp>
          <p:nvSpPr>
            <p:cNvPr id="45" name="Tekstfelt 44"/>
            <p:cNvSpPr txBox="1"/>
            <p:nvPr/>
          </p:nvSpPr>
          <p:spPr>
            <a:xfrm>
              <a:off x="962080" y="2463477"/>
              <a:ext cx="1154292" cy="565539"/>
            </a:xfrm>
            <a:prstGeom prst="rect">
              <a:avLst/>
            </a:prstGeom>
            <a:solidFill>
              <a:srgbClr val="00B050"/>
            </a:solidFill>
          </p:spPr>
          <p:txBody>
            <a:bodyPr wrap="square" lIns="27000" tIns="0" rIns="27000" bIns="0" rtlCol="0">
              <a:spAutoFit/>
            </a:bodyPr>
            <a:lstStyle/>
            <a:p>
              <a:r>
                <a:rPr lang="da-DK" sz="750" b="1" dirty="0">
                  <a:solidFill>
                    <a:prstClr val="black"/>
                  </a:solidFill>
                  <a:cs typeface="Arial" panose="020B0604020202020204" pitchFamily="34" charset="0"/>
                </a:rPr>
                <a:t>Specialisterne </a:t>
              </a:r>
              <a:r>
                <a:rPr lang="da-DK" sz="750" b="1" dirty="0" smtClean="0">
                  <a:solidFill>
                    <a:prstClr val="black"/>
                  </a:solidFill>
                  <a:cs typeface="Arial" panose="020B0604020202020204" pitchFamily="34" charset="0"/>
                </a:rPr>
                <a:t>Canada</a:t>
              </a:r>
            </a:p>
            <a:p>
              <a:r>
                <a:rPr lang="da-DK" sz="750" dirty="0" smtClean="0">
                  <a:solidFill>
                    <a:prstClr val="black"/>
                  </a:solidFill>
                  <a:cs typeface="Arial" panose="020B0604020202020204" pitchFamily="34" charset="0"/>
                </a:rPr>
                <a:t>Montreal</a:t>
              </a:r>
            </a:p>
            <a:p>
              <a:r>
                <a:rPr lang="da-DK" sz="750" dirty="0" smtClean="0">
                  <a:solidFill>
                    <a:prstClr val="black"/>
                  </a:solidFill>
                  <a:cs typeface="Arial" panose="020B0604020202020204" pitchFamily="34" charset="0"/>
                </a:rPr>
                <a:t>Toronto</a:t>
              </a:r>
            </a:p>
            <a:p>
              <a:r>
                <a:rPr lang="da-DK" sz="750" dirty="0" smtClean="0">
                  <a:solidFill>
                    <a:prstClr val="black"/>
                  </a:solidFill>
                  <a:cs typeface="Arial" panose="020B0604020202020204" pitchFamily="34" charset="0"/>
                </a:rPr>
                <a:t>Vancouver</a:t>
              </a:r>
              <a:endParaRPr lang="da-DK" sz="750" dirty="0">
                <a:solidFill>
                  <a:prstClr val="black"/>
                </a:solidFill>
                <a:cs typeface="Arial" panose="020B0604020202020204" pitchFamily="34" charset="0"/>
              </a:endParaRPr>
            </a:p>
          </p:txBody>
        </p:sp>
        <p:sp>
          <p:nvSpPr>
            <p:cNvPr id="71" name="Tekstfelt 70"/>
            <p:cNvSpPr txBox="1"/>
            <p:nvPr/>
          </p:nvSpPr>
          <p:spPr>
            <a:xfrm>
              <a:off x="995776" y="3275926"/>
              <a:ext cx="1322681" cy="1281120"/>
            </a:xfrm>
            <a:prstGeom prst="rect">
              <a:avLst/>
            </a:prstGeom>
            <a:solidFill>
              <a:srgbClr val="00B050"/>
            </a:solidFill>
          </p:spPr>
          <p:txBody>
            <a:bodyPr wrap="square" lIns="27000" tIns="0" rIns="27000" bIns="0" rtlCol="0">
              <a:spAutoFit/>
            </a:bodyPr>
            <a:lstStyle/>
            <a:p>
              <a:r>
                <a:rPr lang="da-DK" sz="750" b="1" dirty="0">
                  <a:solidFill>
                    <a:prstClr val="black"/>
                  </a:solidFill>
                  <a:cs typeface="Arial" panose="020B0604020202020204" pitchFamily="34" charset="0"/>
                </a:rPr>
                <a:t>Specialisterne </a:t>
              </a:r>
              <a:r>
                <a:rPr lang="da-DK" sz="750" b="1" dirty="0" smtClean="0">
                  <a:solidFill>
                    <a:prstClr val="black"/>
                  </a:solidFill>
                  <a:cs typeface="Arial" panose="020B0604020202020204" pitchFamily="34" charset="0"/>
                </a:rPr>
                <a:t>US</a:t>
              </a:r>
              <a:endParaRPr lang="da-DK" sz="750" b="1" dirty="0">
                <a:solidFill>
                  <a:prstClr val="black"/>
                </a:solidFill>
                <a:cs typeface="Arial" panose="020B0604020202020204" pitchFamily="34" charset="0"/>
              </a:endParaRPr>
            </a:p>
            <a:p>
              <a:r>
                <a:rPr lang="da-DK" sz="750" dirty="0">
                  <a:solidFill>
                    <a:prstClr val="black"/>
                  </a:solidFill>
                  <a:cs typeface="Arial" panose="020B0604020202020204" pitchFamily="34" charset="0"/>
                </a:rPr>
                <a:t>California, ExpandAbility</a:t>
              </a:r>
            </a:p>
            <a:p>
              <a:r>
                <a:rPr lang="da-DK" sz="750" dirty="0">
                  <a:solidFill>
                    <a:prstClr val="black"/>
                  </a:solidFill>
                  <a:cs typeface="Arial" panose="020B0604020202020204" pitchFamily="34" charset="0"/>
                </a:rPr>
                <a:t>Delaware, CAI</a:t>
              </a:r>
            </a:p>
            <a:p>
              <a:r>
                <a:rPr lang="da-DK" sz="750" dirty="0" smtClean="0">
                  <a:solidFill>
                    <a:prstClr val="black"/>
                  </a:solidFill>
                  <a:cs typeface="Arial" panose="020B0604020202020204" pitchFamily="34" charset="0"/>
                </a:rPr>
                <a:t>New </a:t>
              </a:r>
              <a:r>
                <a:rPr lang="da-DK" sz="750" dirty="0">
                  <a:solidFill>
                    <a:prstClr val="black"/>
                  </a:solidFill>
                  <a:cs typeface="Arial" panose="020B0604020202020204" pitchFamily="34" charset="0"/>
                </a:rPr>
                <a:t>York, AHRC</a:t>
              </a:r>
            </a:p>
            <a:p>
              <a:r>
                <a:rPr lang="da-DK" sz="750" dirty="0">
                  <a:solidFill>
                    <a:prstClr val="black"/>
                  </a:solidFill>
                  <a:cs typeface="Arial" panose="020B0604020202020204" pitchFamily="34" charset="0"/>
                </a:rPr>
                <a:t>Pennsylvania, </a:t>
              </a:r>
              <a:r>
                <a:rPr lang="da-DK" sz="750" dirty="0" smtClean="0">
                  <a:solidFill>
                    <a:prstClr val="black"/>
                  </a:solidFill>
                  <a:cs typeface="Arial" panose="020B0604020202020204" pitchFamily="34" charset="0"/>
                </a:rPr>
                <a:t>SPArc</a:t>
              </a:r>
            </a:p>
            <a:p>
              <a:r>
                <a:rPr lang="da-DK" sz="750" dirty="0" smtClean="0">
                  <a:solidFill>
                    <a:prstClr val="black"/>
                  </a:solidFill>
                  <a:cs typeface="Arial" panose="020B0604020202020204" pitchFamily="34" charset="0"/>
                </a:rPr>
                <a:t>Utah, Columbus Community Center</a:t>
              </a:r>
            </a:p>
            <a:p>
              <a:r>
                <a:rPr lang="da-DK" sz="750" dirty="0" smtClean="0">
                  <a:solidFill>
                    <a:prstClr val="black"/>
                  </a:solidFill>
                  <a:cs typeface="Arial" panose="020B0604020202020204" pitchFamily="34" charset="0"/>
                </a:rPr>
                <a:t>Virginia, Arc DC</a:t>
              </a:r>
              <a:endParaRPr lang="da-DK" sz="750" dirty="0">
                <a:solidFill>
                  <a:prstClr val="black"/>
                </a:solidFill>
                <a:cs typeface="Arial" panose="020B0604020202020204" pitchFamily="34" charset="0"/>
              </a:endParaRPr>
            </a:p>
            <a:p>
              <a:r>
                <a:rPr lang="da-DK" sz="750" dirty="0" smtClean="0">
                  <a:solidFill>
                    <a:prstClr val="black"/>
                  </a:solidFill>
                  <a:cs typeface="Arial" panose="020B0604020202020204" pitchFamily="34" charset="0"/>
                </a:rPr>
                <a:t>Washington, PROVAIL</a:t>
              </a:r>
              <a:endParaRPr lang="da-DK" sz="750" dirty="0">
                <a:solidFill>
                  <a:prstClr val="black"/>
                </a:solidFill>
                <a:cs typeface="Arial" panose="020B0604020202020204" pitchFamily="34" charset="0"/>
              </a:endParaRPr>
            </a:p>
          </p:txBody>
        </p:sp>
        <p:sp>
          <p:nvSpPr>
            <p:cNvPr id="98" name="Tekstfelt 97"/>
            <p:cNvSpPr txBox="1"/>
            <p:nvPr/>
          </p:nvSpPr>
          <p:spPr>
            <a:xfrm>
              <a:off x="6208739" y="4801613"/>
              <a:ext cx="1258861" cy="565539"/>
            </a:xfrm>
            <a:prstGeom prst="rect">
              <a:avLst/>
            </a:prstGeom>
            <a:solidFill>
              <a:srgbClr val="00B050"/>
            </a:solidFill>
          </p:spPr>
          <p:txBody>
            <a:bodyPr wrap="square" lIns="27000" tIns="0" rIns="27000" bIns="0" rtlCol="0">
              <a:spAutoFit/>
            </a:bodyPr>
            <a:lstStyle/>
            <a:p>
              <a:r>
                <a:rPr lang="da-DK" sz="750" b="1" dirty="0">
                  <a:solidFill>
                    <a:prstClr val="black"/>
                  </a:solidFill>
                  <a:cs typeface="Arial" panose="020B0604020202020204" pitchFamily="34" charset="0"/>
                </a:rPr>
                <a:t>Specialisterne </a:t>
              </a:r>
              <a:r>
                <a:rPr lang="da-DK" sz="750" b="1" dirty="0" smtClean="0">
                  <a:solidFill>
                    <a:prstClr val="black"/>
                  </a:solidFill>
                  <a:cs typeface="Arial" panose="020B0604020202020204" pitchFamily="34" charset="0"/>
                </a:rPr>
                <a:t>Australia</a:t>
              </a:r>
              <a:endParaRPr lang="da-DK" sz="750" b="1" dirty="0">
                <a:solidFill>
                  <a:prstClr val="black"/>
                </a:solidFill>
                <a:cs typeface="Arial" panose="020B0604020202020204" pitchFamily="34" charset="0"/>
              </a:endParaRPr>
            </a:p>
            <a:p>
              <a:r>
                <a:rPr lang="da-DK" sz="750" dirty="0">
                  <a:solidFill>
                    <a:prstClr val="black"/>
                  </a:solidFill>
                  <a:cs typeface="Arial" panose="020B0604020202020204" pitchFamily="34" charset="0"/>
                </a:rPr>
                <a:t>Adelaide,</a:t>
              </a:r>
            </a:p>
            <a:p>
              <a:r>
                <a:rPr lang="da-DK" sz="750" dirty="0">
                  <a:solidFill>
                    <a:prstClr val="black"/>
                  </a:solidFill>
                  <a:cs typeface="Arial" panose="020B0604020202020204" pitchFamily="34" charset="0"/>
                </a:rPr>
                <a:t>Brisbane,</a:t>
              </a:r>
            </a:p>
            <a:p>
              <a:r>
                <a:rPr lang="da-DK" sz="750" dirty="0">
                  <a:solidFill>
                    <a:prstClr val="black"/>
                  </a:solidFill>
                  <a:cs typeface="Arial" panose="020B0604020202020204" pitchFamily="34" charset="0"/>
                </a:rPr>
                <a:t>Canberra</a:t>
              </a:r>
            </a:p>
          </p:txBody>
        </p:sp>
        <p:sp>
          <p:nvSpPr>
            <p:cNvPr id="60" name="Tekstfelt 44"/>
            <p:cNvSpPr txBox="1"/>
            <p:nvPr/>
          </p:nvSpPr>
          <p:spPr>
            <a:xfrm>
              <a:off x="3040346" y="4931045"/>
              <a:ext cx="1523165" cy="415498"/>
            </a:xfrm>
            <a:prstGeom prst="rect">
              <a:avLst/>
            </a:prstGeom>
            <a:solidFill>
              <a:srgbClr val="00B050"/>
            </a:solidFill>
          </p:spPr>
          <p:txBody>
            <a:bodyPr wrap="square" lIns="27000" tIns="0" rIns="27000" bIns="0" rtlCol="0">
              <a:spAutoFit/>
            </a:bodyPr>
            <a:lstStyle/>
            <a:p>
              <a:r>
                <a:rPr lang="da-DK" sz="750" b="1" dirty="0">
                  <a:solidFill>
                    <a:prstClr val="black"/>
                  </a:solidFill>
                  <a:cs typeface="Arial" panose="020B0604020202020204" pitchFamily="34" charset="0"/>
                </a:rPr>
                <a:t>Specialisterne </a:t>
              </a:r>
              <a:r>
                <a:rPr lang="da-DK" sz="750" b="1" dirty="0" smtClean="0">
                  <a:solidFill>
                    <a:prstClr val="black"/>
                  </a:solidFill>
                  <a:cs typeface="Arial" panose="020B0604020202020204" pitchFamily="34" charset="0"/>
                </a:rPr>
                <a:t>LatAm</a:t>
              </a:r>
            </a:p>
            <a:p>
              <a:r>
                <a:rPr lang="da-DK" sz="750" dirty="0" smtClean="0">
                  <a:solidFill>
                    <a:prstClr val="black"/>
                  </a:solidFill>
                  <a:cs typeface="Arial" panose="020B0604020202020204" pitchFamily="34" charset="0"/>
                </a:rPr>
                <a:t>Brazil, S</a:t>
              </a:r>
              <a:r>
                <a:rPr lang="da-DK" sz="750" dirty="0">
                  <a:solidFill>
                    <a:prstClr val="black"/>
                  </a:solidFill>
                  <a:cs typeface="Arial" panose="020B0604020202020204" pitchFamily="34" charset="0"/>
                </a:rPr>
                <a:t>ã</a:t>
              </a:r>
              <a:r>
                <a:rPr lang="da-DK" sz="750" dirty="0" smtClean="0">
                  <a:solidFill>
                    <a:prstClr val="black"/>
                  </a:solidFill>
                  <a:cs typeface="Arial" panose="020B0604020202020204" pitchFamily="34" charset="0"/>
                </a:rPr>
                <a:t>o Paolo</a:t>
              </a:r>
            </a:p>
            <a:p>
              <a:r>
                <a:rPr lang="da-DK" sz="750" dirty="0" smtClean="0">
                  <a:solidFill>
                    <a:prstClr val="black"/>
                  </a:solidFill>
                  <a:cs typeface="Arial" panose="020B0604020202020204" pitchFamily="34" charset="0"/>
                </a:rPr>
                <a:t>Brazil, São Leopoldo, Pandorga</a:t>
              </a:r>
              <a:endParaRPr lang="da-DK" sz="750" dirty="0">
                <a:solidFill>
                  <a:prstClr val="black"/>
                </a:solidFill>
                <a:cs typeface="Arial" panose="020B0604020202020204" pitchFamily="34" charset="0"/>
              </a:endParaRPr>
            </a:p>
          </p:txBody>
        </p:sp>
        <p:sp>
          <p:nvSpPr>
            <p:cNvPr id="61" name="Tekstfelt 70"/>
            <p:cNvSpPr txBox="1"/>
            <p:nvPr/>
          </p:nvSpPr>
          <p:spPr>
            <a:xfrm>
              <a:off x="3106477" y="2034765"/>
              <a:ext cx="1322681" cy="1465786"/>
            </a:xfrm>
            <a:prstGeom prst="rect">
              <a:avLst/>
            </a:prstGeom>
            <a:solidFill>
              <a:srgbClr val="00B050"/>
            </a:solidFill>
          </p:spPr>
          <p:txBody>
            <a:bodyPr wrap="square" lIns="27000" tIns="0" rIns="27000" bIns="0" rtlCol="0">
              <a:spAutoFit/>
            </a:bodyPr>
            <a:lstStyle/>
            <a:p>
              <a:r>
                <a:rPr lang="da-DK" sz="750" b="1" dirty="0">
                  <a:solidFill>
                    <a:prstClr val="black"/>
                  </a:solidFill>
                  <a:cs typeface="Arial" panose="020B0604020202020204" pitchFamily="34" charset="0"/>
                </a:rPr>
                <a:t>Specialisterne </a:t>
              </a:r>
              <a:r>
                <a:rPr lang="da-DK" sz="750" b="1" dirty="0" smtClean="0">
                  <a:solidFill>
                    <a:prstClr val="black"/>
                  </a:solidFill>
                  <a:cs typeface="Arial" panose="020B0604020202020204" pitchFamily="34" charset="0"/>
                </a:rPr>
                <a:t>Europe</a:t>
              </a:r>
              <a:endParaRPr lang="da-DK" sz="750" b="1" dirty="0">
                <a:solidFill>
                  <a:prstClr val="black"/>
                </a:solidFill>
                <a:cs typeface="Arial" panose="020B0604020202020204" pitchFamily="34" charset="0"/>
              </a:endParaRPr>
            </a:p>
            <a:p>
              <a:r>
                <a:rPr lang="da-DK" sz="750" dirty="0" smtClean="0">
                  <a:solidFill>
                    <a:prstClr val="black"/>
                  </a:solidFill>
                  <a:cs typeface="Arial" panose="020B0604020202020204" pitchFamily="34" charset="0"/>
                </a:rPr>
                <a:t>Austria</a:t>
              </a:r>
            </a:p>
            <a:p>
              <a:r>
                <a:rPr lang="da-DK" sz="750" dirty="0" smtClean="0">
                  <a:solidFill>
                    <a:prstClr val="black"/>
                  </a:solidFill>
                  <a:cs typeface="Arial" panose="020B0604020202020204" pitchFamily="34" charset="0"/>
                </a:rPr>
                <a:t>Czech Republic, APLA</a:t>
              </a:r>
            </a:p>
            <a:p>
              <a:r>
                <a:rPr lang="da-DK" sz="750" dirty="0" smtClean="0">
                  <a:solidFill>
                    <a:prstClr val="black"/>
                  </a:solidFill>
                  <a:cs typeface="Arial" panose="020B0604020202020204" pitchFamily="34" charset="0"/>
                </a:rPr>
                <a:t>Denmark</a:t>
              </a:r>
            </a:p>
            <a:p>
              <a:r>
                <a:rPr lang="da-DK" sz="750" dirty="0" smtClean="0">
                  <a:solidFill>
                    <a:prstClr val="black"/>
                  </a:solidFill>
                  <a:cs typeface="Arial" panose="020B0604020202020204" pitchFamily="34" charset="0"/>
                </a:rPr>
                <a:t>Iceland</a:t>
              </a:r>
            </a:p>
            <a:p>
              <a:r>
                <a:rPr lang="da-DK" sz="750" dirty="0" smtClean="0">
                  <a:solidFill>
                    <a:prstClr val="black"/>
                  </a:solidFill>
                  <a:cs typeface="Arial" panose="020B0604020202020204" pitchFamily="34" charset="0"/>
                </a:rPr>
                <a:t>Ireland</a:t>
              </a:r>
            </a:p>
            <a:p>
              <a:r>
                <a:rPr lang="da-DK" sz="750" dirty="0" smtClean="0">
                  <a:solidFill>
                    <a:prstClr val="black"/>
                  </a:solidFill>
                  <a:cs typeface="Arial" panose="020B0604020202020204" pitchFamily="34" charset="0"/>
                </a:rPr>
                <a:t>Norway, Unicus</a:t>
              </a:r>
            </a:p>
            <a:p>
              <a:r>
                <a:rPr lang="da-DK" sz="750" dirty="0" smtClean="0">
                  <a:solidFill>
                    <a:prstClr val="black"/>
                  </a:solidFill>
                  <a:cs typeface="Arial" panose="020B0604020202020204" pitchFamily="34" charset="0"/>
                </a:rPr>
                <a:t>Northern Ireland</a:t>
              </a:r>
            </a:p>
            <a:p>
              <a:r>
                <a:rPr lang="da-DK" sz="750" dirty="0" smtClean="0">
                  <a:solidFill>
                    <a:prstClr val="black"/>
                  </a:solidFill>
                  <a:cs typeface="Arial" panose="020B0604020202020204" pitchFamily="34" charset="0"/>
                </a:rPr>
                <a:t>Spain (Barcelona, Madrid)</a:t>
              </a:r>
            </a:p>
            <a:p>
              <a:r>
                <a:rPr lang="da-DK" sz="750" dirty="0" smtClean="0">
                  <a:solidFill>
                    <a:prstClr val="black"/>
                  </a:solidFill>
                  <a:cs typeface="Arial" panose="020B0604020202020204" pitchFamily="34" charset="0"/>
                </a:rPr>
                <a:t>Switzerland</a:t>
              </a:r>
              <a:endParaRPr lang="da-DK" sz="750" dirty="0">
                <a:solidFill>
                  <a:prstClr val="black"/>
                </a:solidFill>
                <a:cs typeface="Arial" panose="020B0604020202020204" pitchFamily="34" charset="0"/>
              </a:endParaRPr>
            </a:p>
          </p:txBody>
        </p:sp>
        <p:sp>
          <p:nvSpPr>
            <p:cNvPr id="62" name="Tekstfelt 97"/>
            <p:cNvSpPr txBox="1"/>
            <p:nvPr/>
          </p:nvSpPr>
          <p:spPr>
            <a:xfrm>
              <a:off x="6273942" y="3349379"/>
              <a:ext cx="1128453" cy="265457"/>
            </a:xfrm>
            <a:prstGeom prst="rect">
              <a:avLst/>
            </a:prstGeom>
            <a:solidFill>
              <a:srgbClr val="00B050"/>
            </a:solidFill>
          </p:spPr>
          <p:txBody>
            <a:bodyPr wrap="square" lIns="27000" tIns="0" rIns="27000" bIns="0" rtlCol="0">
              <a:spAutoFit/>
            </a:bodyPr>
            <a:lstStyle/>
            <a:p>
              <a:r>
                <a:rPr lang="da-DK" sz="750" b="1" dirty="0">
                  <a:solidFill>
                    <a:prstClr val="black"/>
                  </a:solidFill>
                  <a:cs typeface="Arial" panose="020B0604020202020204" pitchFamily="34" charset="0"/>
                </a:rPr>
                <a:t>Specialisterne </a:t>
              </a:r>
              <a:r>
                <a:rPr lang="da-DK" sz="750" b="1" dirty="0" smtClean="0">
                  <a:solidFill>
                    <a:prstClr val="black"/>
                  </a:solidFill>
                  <a:cs typeface="Arial" panose="020B0604020202020204" pitchFamily="34" charset="0"/>
                </a:rPr>
                <a:t>Asia:</a:t>
              </a:r>
              <a:endParaRPr lang="da-DK" sz="750" b="1" dirty="0">
                <a:solidFill>
                  <a:prstClr val="black"/>
                </a:solidFill>
                <a:cs typeface="Arial" panose="020B0604020202020204" pitchFamily="34" charset="0"/>
              </a:endParaRPr>
            </a:p>
            <a:p>
              <a:r>
                <a:rPr lang="da-DK" sz="750" dirty="0" smtClean="0">
                  <a:solidFill>
                    <a:prstClr val="black"/>
                  </a:solidFill>
                  <a:cs typeface="Arial" panose="020B0604020202020204" pitchFamily="34" charset="0"/>
                </a:rPr>
                <a:t>India, Enable India</a:t>
              </a:r>
            </a:p>
          </p:txBody>
        </p:sp>
        <p:sp>
          <p:nvSpPr>
            <p:cNvPr id="63" name="Oval 62"/>
            <p:cNvSpPr/>
            <p:nvPr/>
          </p:nvSpPr>
          <p:spPr>
            <a:xfrm>
              <a:off x="7401850" y="4482968"/>
              <a:ext cx="334169" cy="336951"/>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Oval 63"/>
            <p:cNvSpPr/>
            <p:nvPr/>
          </p:nvSpPr>
          <p:spPr>
            <a:xfrm>
              <a:off x="5939773" y="3459020"/>
              <a:ext cx="334169" cy="336951"/>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Oval 65"/>
            <p:cNvSpPr/>
            <p:nvPr/>
          </p:nvSpPr>
          <p:spPr>
            <a:xfrm>
              <a:off x="4542833" y="2837917"/>
              <a:ext cx="334169" cy="336951"/>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Oval 66"/>
            <p:cNvSpPr/>
            <p:nvPr/>
          </p:nvSpPr>
          <p:spPr>
            <a:xfrm>
              <a:off x="3167606" y="4273154"/>
              <a:ext cx="334169" cy="336951"/>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Oval 72"/>
            <p:cNvSpPr/>
            <p:nvPr/>
          </p:nvSpPr>
          <p:spPr>
            <a:xfrm>
              <a:off x="2412032" y="3107450"/>
              <a:ext cx="334169" cy="336951"/>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4" name="Oval 73"/>
            <p:cNvSpPr/>
            <p:nvPr/>
          </p:nvSpPr>
          <p:spPr>
            <a:xfrm>
              <a:off x="2324464" y="2674202"/>
              <a:ext cx="334169" cy="336951"/>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1498588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Removing the Divide as UN DPI Associated</a:t>
            </a:r>
            <a:endParaRPr lang="en-US" sz="2800" dirty="0"/>
          </a:p>
        </p:txBody>
      </p:sp>
      <p:sp>
        <p:nvSpPr>
          <p:cNvPr id="4" name="Content Placeholder 3"/>
          <p:cNvSpPr>
            <a:spLocks noGrp="1"/>
          </p:cNvSpPr>
          <p:nvPr>
            <p:ph idx="1"/>
          </p:nvPr>
        </p:nvSpPr>
        <p:spPr>
          <a:xfrm>
            <a:off x="4180115" y="1441370"/>
            <a:ext cx="4963886" cy="2372179"/>
          </a:xfrm>
        </p:spPr>
        <p:txBody>
          <a:bodyPr/>
          <a:lstStyle/>
          <a:p>
            <a:pPr marL="0" indent="0">
              <a:spcBef>
                <a:spcPts val="600"/>
              </a:spcBef>
              <a:spcAft>
                <a:spcPts val="600"/>
              </a:spcAft>
              <a:buNone/>
            </a:pPr>
            <a:r>
              <a:rPr lang="en-US" sz="2000" i="1" dirty="0"/>
              <a:t>“This year, I am pleased to launch an employment “Call to Action”, inviting businesses to make concrete commitments to employ people on the autism spectrum”</a:t>
            </a:r>
            <a:endParaRPr lang="en-US" i="1" dirty="0"/>
          </a:p>
          <a:p>
            <a:pPr marL="0" indent="0" algn="r">
              <a:spcBef>
                <a:spcPts val="600"/>
              </a:spcBef>
              <a:spcAft>
                <a:spcPts val="0"/>
              </a:spcAft>
              <a:buNone/>
            </a:pPr>
            <a:r>
              <a:rPr lang="da-DK" dirty="0"/>
              <a:t>UN General Secretary, Ban Ki-moon</a:t>
            </a:r>
          </a:p>
          <a:p>
            <a:pPr marL="0" indent="0" algn="r">
              <a:spcBef>
                <a:spcPts val="600"/>
              </a:spcBef>
              <a:spcAft>
                <a:spcPts val="0"/>
              </a:spcAft>
              <a:buNone/>
            </a:pPr>
            <a:r>
              <a:rPr lang="da-DK" dirty="0"/>
              <a:t>UN </a:t>
            </a:r>
            <a:r>
              <a:rPr lang="en-US" dirty="0"/>
              <a:t>World Autism Awareness Day 2015</a:t>
            </a:r>
          </a:p>
          <a:p>
            <a:endParaRPr lang="en-US" dirty="0"/>
          </a:p>
        </p:txBody>
      </p:sp>
      <p:grpSp>
        <p:nvGrpSpPr>
          <p:cNvPr id="3" name="Group 2" descr="Specialisterne working in cooperating with the UN. Pictures of Thorkil with Ban Ki-moon." title="Specialisterne working in cooperating with the UN"/>
          <p:cNvGrpSpPr/>
          <p:nvPr/>
        </p:nvGrpSpPr>
        <p:grpSpPr>
          <a:xfrm>
            <a:off x="616430" y="1452080"/>
            <a:ext cx="7190717" cy="4815256"/>
            <a:chOff x="616430" y="1452080"/>
            <a:chExt cx="7190717" cy="4815256"/>
          </a:xfrm>
        </p:grpSpPr>
        <p:pic>
          <p:nvPicPr>
            <p:cNvPr id="5" name="Picture 2" descr="Decent work and economic 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401" y="4291589"/>
              <a:ext cx="1975746" cy="1975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430" y="1452080"/>
              <a:ext cx="3124788" cy="2079405"/>
            </a:xfrm>
            <a:prstGeom prst="ellipse">
              <a:avLst/>
            </a:prstGeom>
            <a:ln>
              <a:noFill/>
            </a:ln>
            <a:effectLst>
              <a:softEdge rad="112500"/>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7794" t="10047" r="6807" b="15168"/>
            <a:stretch/>
          </p:blipFill>
          <p:spPr>
            <a:xfrm>
              <a:off x="616430" y="3754840"/>
              <a:ext cx="2766579" cy="2485232"/>
            </a:xfrm>
            <a:prstGeom prst="ellipse">
              <a:avLst/>
            </a:prstGeom>
            <a:ln>
              <a:noFill/>
            </a:ln>
            <a:effectLst>
              <a:softEdge rad="112500"/>
            </a:effectLst>
          </p:spPr>
        </p:pic>
      </p:grpSp>
    </p:spTree>
    <p:extLst>
      <p:ext uri="{BB962C8B-B14F-4D97-AF65-F5344CB8AC3E}">
        <p14:creationId xmlns:p14="http://schemas.microsoft.com/office/powerpoint/2010/main" val="1380080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Collaboration Demand Side</a:t>
            </a:r>
            <a:endParaRPr lang="en-US" dirty="0"/>
          </a:p>
        </p:txBody>
      </p:sp>
      <p:sp>
        <p:nvSpPr>
          <p:cNvPr id="5" name="Content Placeholder 4"/>
          <p:cNvSpPr>
            <a:spLocks noGrp="1"/>
          </p:cNvSpPr>
          <p:nvPr>
            <p:ph idx="1"/>
          </p:nvPr>
        </p:nvSpPr>
        <p:spPr/>
        <p:txBody>
          <a:bodyPr/>
          <a:lstStyle/>
          <a:p>
            <a:pPr marL="0" indent="0">
              <a:buNone/>
            </a:pPr>
            <a:r>
              <a:rPr lang="en-US" i="1" dirty="0">
                <a:solidFill>
                  <a:srgbClr val="000000"/>
                </a:solidFill>
              </a:rPr>
              <a:t>Partners: SAP, HPE, </a:t>
            </a:r>
            <a:r>
              <a:rPr lang="en-US" i="1" dirty="0" err="1">
                <a:solidFill>
                  <a:srgbClr val="000000"/>
                </a:solidFill>
              </a:rPr>
              <a:t>Specialisterne</a:t>
            </a:r>
            <a:r>
              <a:rPr lang="en-US" i="1" dirty="0">
                <a:solidFill>
                  <a:srgbClr val="000000"/>
                </a:solidFill>
              </a:rPr>
              <a:t> </a:t>
            </a:r>
          </a:p>
          <a:p>
            <a:pPr marL="0" indent="0">
              <a:buNone/>
            </a:pPr>
            <a:r>
              <a:rPr lang="en-US" i="1" dirty="0">
                <a:solidFill>
                  <a:srgbClr val="000000"/>
                </a:solidFill>
              </a:rPr>
              <a:t>The goal of this collaboration is to work on removing some of the barriers to employment and create greater inclusion and acceptance for autistic people</a:t>
            </a:r>
          </a:p>
          <a:p>
            <a:pPr marL="342900" indent="-342900">
              <a:buFont typeface="+mj-lt"/>
              <a:buAutoNum type="arabicPeriod"/>
            </a:pPr>
            <a:r>
              <a:rPr lang="en-US" sz="1600" dirty="0">
                <a:solidFill>
                  <a:srgbClr val="000000"/>
                </a:solidFill>
              </a:rPr>
              <a:t>Creation of information assets that will help raise awareness of the value of </a:t>
            </a:r>
            <a:r>
              <a:rPr lang="en-US" sz="1600" dirty="0" err="1">
                <a:solidFill>
                  <a:srgbClr val="000000"/>
                </a:solidFill>
              </a:rPr>
              <a:t>Neurodiversity</a:t>
            </a:r>
            <a:r>
              <a:rPr lang="en-US" sz="1600" dirty="0">
                <a:solidFill>
                  <a:srgbClr val="000000"/>
                </a:solidFill>
              </a:rPr>
              <a:t> in the workplace </a:t>
            </a:r>
          </a:p>
          <a:p>
            <a:pPr marL="342900" indent="-342900">
              <a:buFont typeface="+mj-lt"/>
              <a:buAutoNum type="arabicPeriod"/>
            </a:pPr>
            <a:r>
              <a:rPr lang="en-US" sz="1600" dirty="0">
                <a:solidFill>
                  <a:srgbClr val="000000"/>
                </a:solidFill>
              </a:rPr>
              <a:t>Collaborate in the creation of cross-company common training curriculums to hire and retain autistic people</a:t>
            </a:r>
          </a:p>
          <a:p>
            <a:pPr marL="342900" indent="-342900">
              <a:buFont typeface="+mj-lt"/>
              <a:buAutoNum type="arabicPeriod"/>
            </a:pPr>
            <a:r>
              <a:rPr lang="en-US" sz="1600" dirty="0">
                <a:solidFill>
                  <a:srgbClr val="000000"/>
                </a:solidFill>
              </a:rPr>
              <a:t>Exchange experiences in the areas of sourcing, training, hiring, work experience programs and retaining individuals in the autism spectrum</a:t>
            </a:r>
          </a:p>
          <a:p>
            <a:pPr marL="342900" indent="-342900">
              <a:buFont typeface="+mj-lt"/>
              <a:buAutoNum type="arabicPeriod"/>
            </a:pPr>
            <a:r>
              <a:rPr lang="en-US" sz="1600" dirty="0">
                <a:solidFill>
                  <a:srgbClr val="000000"/>
                </a:solidFill>
              </a:rPr>
              <a:t>Investigate other barriers to employment for autistic people such as industry accreditation courses </a:t>
            </a:r>
          </a:p>
          <a:p>
            <a:pPr marL="342900" indent="-342900">
              <a:buFont typeface="+mj-lt"/>
              <a:buAutoNum type="arabicPeriod"/>
            </a:pPr>
            <a:r>
              <a:rPr lang="en-US" sz="1600" dirty="0">
                <a:solidFill>
                  <a:srgbClr val="000000"/>
                </a:solidFill>
              </a:rPr>
              <a:t>Participate in information sharing sessions at the World Economic Forum, Davos, UN events and at annual summits for employers, governments and community groups. </a:t>
            </a:r>
          </a:p>
          <a:p>
            <a:endParaRPr lang="en-US" dirty="0" smtClean="0"/>
          </a:p>
          <a:p>
            <a:pPr marL="0" indent="0">
              <a:buNone/>
            </a:pPr>
            <a:r>
              <a:rPr lang="en-US" dirty="0"/>
              <a:t>Announced at the UN World Autism Awareness Day Event 2016</a:t>
            </a:r>
          </a:p>
          <a:p>
            <a:endParaRPr lang="en-US" dirty="0"/>
          </a:p>
        </p:txBody>
      </p:sp>
    </p:spTree>
    <p:extLst>
      <p:ext uri="{BB962C8B-B14F-4D97-AF65-F5344CB8AC3E}">
        <p14:creationId xmlns:p14="http://schemas.microsoft.com/office/powerpoint/2010/main" val="234833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081" y="3028950"/>
            <a:ext cx="6856214" cy="933450"/>
          </a:xfrm>
        </p:spPr>
        <p:txBody>
          <a:bodyPr/>
          <a:lstStyle/>
          <a:p>
            <a:r>
              <a:rPr lang="en-AU" altLang="en-US" dirty="0" smtClean="0"/>
              <a:t>Dandelion Program</a:t>
            </a:r>
            <a:endParaRPr lang="en-US" dirty="0"/>
          </a:p>
        </p:txBody>
      </p:sp>
      <p:sp>
        <p:nvSpPr>
          <p:cNvPr id="7" name="Espaço Reservado para Texto 6"/>
          <p:cNvSpPr>
            <a:spLocks noGrp="1"/>
          </p:cNvSpPr>
          <p:nvPr>
            <p:ph type="body" sz="quarter" idx="13"/>
          </p:nvPr>
        </p:nvSpPr>
        <p:spPr>
          <a:xfrm>
            <a:off x="456010" y="4286250"/>
            <a:ext cx="6856214" cy="1314450"/>
          </a:xfrm>
        </p:spPr>
        <p:txBody>
          <a:bodyPr/>
          <a:lstStyle/>
          <a:p>
            <a:r>
              <a:rPr lang="en-AU" altLang="en-US" sz="3000" dirty="0"/>
              <a:t>Callan Hanley</a:t>
            </a:r>
          </a:p>
          <a:p>
            <a:r>
              <a:rPr lang="en-AU" altLang="en-US" sz="3000" dirty="0"/>
              <a:t>Autism at Work Summit</a:t>
            </a:r>
          </a:p>
          <a:p>
            <a:r>
              <a:rPr lang="en-AU" altLang="en-US" sz="3000" dirty="0"/>
              <a:t>23–24 March 2016</a:t>
            </a:r>
            <a:endParaRPr lang="en-US" sz="3000" dirty="0"/>
          </a:p>
        </p:txBody>
      </p:sp>
      <p:sp>
        <p:nvSpPr>
          <p:cNvPr id="3" name="Pentagon 2">
            <a:hlinkClick r:id="rId2" action="ppaction://hlinkfile"/>
          </p:cNvPr>
          <p:cNvSpPr/>
          <p:nvPr/>
        </p:nvSpPr>
        <p:spPr bwMode="ltGray">
          <a:xfrm>
            <a:off x="8049986" y="5510893"/>
            <a:ext cx="424543" cy="220436"/>
          </a:xfrm>
          <a:prstGeom prst="homePlat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90000"/>
              </a:lnSpc>
              <a:spcBef>
                <a:spcPts val="0"/>
              </a:spcBef>
              <a:spcAft>
                <a:spcPts val="0"/>
              </a:spcAft>
              <a:buClrTx/>
            </a:pPr>
            <a:endParaRPr lang="en-US" dirty="0" err="1" smtClean="0">
              <a:solidFill>
                <a:prstClr val="white"/>
              </a:solidFill>
            </a:endParaRPr>
          </a:p>
        </p:txBody>
      </p:sp>
    </p:spTree>
    <p:extLst>
      <p:ext uri="{BB962C8B-B14F-4D97-AF65-F5344CB8AC3E}">
        <p14:creationId xmlns:p14="http://schemas.microsoft.com/office/powerpoint/2010/main" val="32880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AU" altLang="en-US" dirty="0" smtClean="0"/>
              <a:t>Dandelion Program: What is it?</a:t>
            </a:r>
            <a:endParaRPr lang="en-US" dirty="0"/>
          </a:p>
        </p:txBody>
      </p:sp>
      <p:sp>
        <p:nvSpPr>
          <p:cNvPr id="7" name="Text Placeholder 6"/>
          <p:cNvSpPr>
            <a:spLocks noGrp="1"/>
          </p:cNvSpPr>
          <p:nvPr>
            <p:ph type="body" sz="quarter" idx="13"/>
          </p:nvPr>
        </p:nvSpPr>
        <p:spPr>
          <a:xfrm>
            <a:off x="471408" y="1907196"/>
            <a:ext cx="6037881" cy="3426803"/>
          </a:xfrm>
          <a:ln w="38100">
            <a:solidFill>
              <a:srgbClr val="00B388"/>
            </a:solidFill>
          </a:ln>
        </p:spPr>
        <p:txBody>
          <a:bodyPr lIns="137160" tIns="137160" rIns="210312" bIns="36576"/>
          <a:lstStyle/>
          <a:p>
            <a:pPr marL="298847" indent="-257175">
              <a:lnSpc>
                <a:spcPct val="150000"/>
              </a:lnSpc>
              <a:buSzPct val="80000"/>
              <a:buFont typeface="Metric Regular" panose="020B0503030202060203" pitchFamily="34" charset="0"/>
              <a:buChar char="—"/>
              <a:defRPr/>
            </a:pPr>
            <a:r>
              <a:rPr lang="en-AU" altLang="en-US" dirty="0">
                <a:solidFill>
                  <a:prstClr val="black"/>
                </a:solidFill>
              </a:rPr>
              <a:t>Partnership between DHS, HPE, and </a:t>
            </a:r>
            <a:r>
              <a:rPr lang="en-AU" altLang="en-US" dirty="0" err="1">
                <a:solidFill>
                  <a:prstClr val="black"/>
                </a:solidFill>
              </a:rPr>
              <a:t>Specialisterne</a:t>
            </a:r>
            <a:r>
              <a:rPr lang="en-AU" altLang="en-US" dirty="0">
                <a:solidFill>
                  <a:prstClr val="black"/>
                </a:solidFill>
              </a:rPr>
              <a:t>; true public, private, and non-profit partnership to include people with autism into the workforce.</a:t>
            </a:r>
          </a:p>
          <a:p>
            <a:pPr marL="298847" lvl="1" indent="-257175" fontAlgn="auto">
              <a:lnSpc>
                <a:spcPct val="150000"/>
              </a:lnSpc>
              <a:spcBef>
                <a:spcPts val="900"/>
              </a:spcBef>
              <a:spcAft>
                <a:spcPts val="0"/>
              </a:spcAft>
              <a:buClrTx/>
              <a:buSzPct val="80000"/>
              <a:buFont typeface="Metric Regular" panose="020B0503030202060203" pitchFamily="34" charset="0"/>
              <a:buChar char="—"/>
              <a:defRPr/>
            </a:pPr>
            <a:r>
              <a:rPr lang="en-AU" altLang="en-US" sz="1350" dirty="0">
                <a:solidFill>
                  <a:prstClr val="black"/>
                </a:solidFill>
              </a:rPr>
              <a:t>Focuses on employing people based on their special abilities and not their ‘disability’, unlocking a new talent pool.</a:t>
            </a:r>
          </a:p>
          <a:p>
            <a:pPr marL="298847" indent="-257175">
              <a:lnSpc>
                <a:spcPct val="150000"/>
              </a:lnSpc>
              <a:buSzPct val="80000"/>
              <a:buFont typeface="Metric Regular" panose="020B0503030202060203" pitchFamily="34" charset="0"/>
              <a:buChar char="—"/>
              <a:defRPr/>
            </a:pPr>
            <a:r>
              <a:rPr lang="en-AU" altLang="en-US" dirty="0">
                <a:solidFill>
                  <a:prstClr val="black"/>
                </a:solidFill>
              </a:rPr>
              <a:t>Initiative has been recognised</a:t>
            </a:r>
          </a:p>
          <a:p>
            <a:pPr marL="553641" lvl="1" indent="-166688" fontAlgn="auto">
              <a:lnSpc>
                <a:spcPct val="120000"/>
              </a:lnSpc>
              <a:spcBef>
                <a:spcPts val="0"/>
              </a:spcBef>
              <a:spcAft>
                <a:spcPts val="0"/>
              </a:spcAft>
              <a:buClrTx/>
              <a:buSzPct val="80000"/>
              <a:buFont typeface="Metric Regular" panose="020B0503030202060203" pitchFamily="34" charset="0"/>
              <a:buChar char="—"/>
              <a:defRPr/>
            </a:pPr>
            <a:r>
              <a:rPr lang="en-GB" altLang="en-US" dirty="0">
                <a:solidFill>
                  <a:prstClr val="black"/>
                </a:solidFill>
              </a:rPr>
              <a:t>Dandelion Program was invited to present at the United Nations World Autism Awareness Day</a:t>
            </a:r>
          </a:p>
          <a:p>
            <a:pPr marL="553641" lvl="1" indent="-166688" fontAlgn="auto">
              <a:lnSpc>
                <a:spcPct val="120000"/>
              </a:lnSpc>
              <a:spcBef>
                <a:spcPts val="0"/>
              </a:spcBef>
              <a:spcAft>
                <a:spcPts val="0"/>
              </a:spcAft>
              <a:buClrTx/>
              <a:buSzPct val="80000"/>
              <a:buFont typeface="Metric Regular" panose="020B0503030202060203" pitchFamily="34" charset="0"/>
              <a:buChar char="—"/>
              <a:defRPr/>
            </a:pPr>
            <a:r>
              <a:rPr lang="en-GB" altLang="en-US" dirty="0">
                <a:solidFill>
                  <a:prstClr val="black"/>
                </a:solidFill>
              </a:rPr>
              <a:t>Asia Pacific Autism Conference Award 2015 for outstanding service to the community</a:t>
            </a:r>
          </a:p>
          <a:p>
            <a:endParaRPr lang="en-US" dirty="0"/>
          </a:p>
        </p:txBody>
      </p:sp>
      <p:pic>
        <p:nvPicPr>
          <p:cNvPr id="4" name="Picture 3" descr="Photo of dandelion program participants working at computers." title="Specialisterne at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7693" y="1907197"/>
            <a:ext cx="1906846" cy="3412250"/>
          </a:xfrm>
          <a:prstGeom prst="rect">
            <a:avLst/>
          </a:prstGeom>
        </p:spPr>
      </p:pic>
      <p:sp>
        <p:nvSpPr>
          <p:cNvPr id="3" name="Espaço Reservado para Número de Slide 2"/>
          <p:cNvSpPr>
            <a:spLocks noGrp="1"/>
          </p:cNvSpPr>
          <p:nvPr>
            <p:ph type="sldNum" sz="quarter" idx="14"/>
          </p:nvPr>
        </p:nvSpPr>
        <p:spPr/>
        <p:txBody>
          <a:bodyPr/>
          <a:lstStyle/>
          <a:p>
            <a:fld id="{B016F8AB-BCEA-4347-8BA6-BE776009BC89}" type="slidenum">
              <a:rPr lang="pt-BR" smtClean="0"/>
              <a:pPr/>
              <a:t>17</a:t>
            </a:fld>
            <a:endParaRPr lang="pt-BR"/>
          </a:p>
        </p:txBody>
      </p:sp>
    </p:spTree>
    <p:extLst>
      <p:ext uri="{BB962C8B-B14F-4D97-AF65-F5344CB8AC3E}">
        <p14:creationId xmlns:p14="http://schemas.microsoft.com/office/powerpoint/2010/main" val="96371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en-US" dirty="0" smtClean="0"/>
              <a:t>What makes the Dandelion Program unique?</a:t>
            </a:r>
            <a:endParaRPr lang="en-US" dirty="0"/>
          </a:p>
        </p:txBody>
      </p:sp>
      <p:sp>
        <p:nvSpPr>
          <p:cNvPr id="4" name="Text Placeholder 3"/>
          <p:cNvSpPr>
            <a:spLocks noGrp="1"/>
          </p:cNvSpPr>
          <p:nvPr>
            <p:ph type="body" sz="quarter" idx="13"/>
          </p:nvPr>
        </p:nvSpPr>
        <p:spPr>
          <a:xfrm>
            <a:off x="457081" y="2177497"/>
            <a:ext cx="8227457" cy="2280204"/>
          </a:xfrm>
          <a:ln w="38100">
            <a:solidFill>
              <a:srgbClr val="00B388"/>
            </a:solidFill>
          </a:ln>
        </p:spPr>
        <p:txBody>
          <a:bodyPr lIns="210312" tIns="164592" rIns="210312" bIns="36576"/>
          <a:lstStyle/>
          <a:p>
            <a:pPr marL="0" lvl="1" indent="0" fontAlgn="auto">
              <a:lnSpc>
                <a:spcPct val="120000"/>
              </a:lnSpc>
              <a:spcBef>
                <a:spcPts val="900"/>
              </a:spcBef>
              <a:spcAft>
                <a:spcPts val="0"/>
              </a:spcAft>
              <a:buClrTx/>
              <a:buSzPct val="80000"/>
              <a:buNone/>
              <a:defRPr/>
            </a:pPr>
            <a:r>
              <a:rPr lang="en-US" sz="2100" dirty="0">
                <a:solidFill>
                  <a:srgbClr val="002060"/>
                </a:solidFill>
              </a:rPr>
              <a:t>“This program is unique because it attacks the problem of employment for people with an ASD, not simply by pushing harder the peg into the square hole, but instead by addressing the supports needed on both ends…” </a:t>
            </a:r>
          </a:p>
          <a:p>
            <a:pPr marL="41672" lvl="1" algn="r" fontAlgn="auto">
              <a:lnSpc>
                <a:spcPct val="120000"/>
              </a:lnSpc>
              <a:spcBef>
                <a:spcPts val="900"/>
              </a:spcBef>
              <a:spcAft>
                <a:spcPts val="0"/>
              </a:spcAft>
              <a:buClrTx/>
              <a:buSzPct val="80000"/>
              <a:defRPr/>
            </a:pPr>
            <a:r>
              <a:rPr lang="en-US" sz="1500" dirty="0">
                <a:solidFill>
                  <a:srgbClr val="002060"/>
                </a:solidFill>
              </a:rPr>
              <a:t>Professor Cheryl </a:t>
            </a:r>
            <a:r>
              <a:rPr lang="en-US" sz="1500" dirty="0" err="1">
                <a:solidFill>
                  <a:srgbClr val="002060"/>
                </a:solidFill>
              </a:rPr>
              <a:t>Dissanayake</a:t>
            </a:r>
            <a:r>
              <a:rPr lang="en-US" sz="1500" dirty="0">
                <a:solidFill>
                  <a:srgbClr val="002060"/>
                </a:solidFill>
              </a:rPr>
              <a:t> - Director, Olga </a:t>
            </a:r>
            <a:r>
              <a:rPr lang="en-US" sz="1500" dirty="0" err="1">
                <a:solidFill>
                  <a:srgbClr val="002060"/>
                </a:solidFill>
              </a:rPr>
              <a:t>Tennison</a:t>
            </a:r>
            <a:r>
              <a:rPr lang="en-US" sz="1500" dirty="0">
                <a:solidFill>
                  <a:srgbClr val="002060"/>
                </a:solidFill>
              </a:rPr>
              <a:t> Autism Research Centre</a:t>
            </a:r>
            <a:endParaRPr lang="en-US" sz="1500" dirty="0">
              <a:solidFill>
                <a:prstClr val="black"/>
              </a:solidFill>
            </a:endParaRPr>
          </a:p>
          <a:p>
            <a:pPr marL="0" indent="0">
              <a:buNone/>
            </a:pPr>
            <a:endParaRPr lang="en-US" dirty="0"/>
          </a:p>
        </p:txBody>
      </p:sp>
      <p:sp>
        <p:nvSpPr>
          <p:cNvPr id="3" name="Espaço Reservado para Número de Slide 2"/>
          <p:cNvSpPr>
            <a:spLocks noGrp="1"/>
          </p:cNvSpPr>
          <p:nvPr>
            <p:ph type="sldNum" sz="quarter" idx="14"/>
          </p:nvPr>
        </p:nvSpPr>
        <p:spPr/>
        <p:txBody>
          <a:bodyPr/>
          <a:lstStyle/>
          <a:p>
            <a:fld id="{B016F8AB-BCEA-4347-8BA6-BE776009BC89}" type="slidenum">
              <a:rPr lang="pt-BR" smtClean="0">
                <a:solidFill>
                  <a:srgbClr val="617D78"/>
                </a:solidFill>
              </a:rPr>
              <a:pPr/>
              <a:t>18</a:t>
            </a:fld>
            <a:endParaRPr lang="pt-BR">
              <a:solidFill>
                <a:srgbClr val="617D78"/>
              </a:solidFill>
            </a:endParaRPr>
          </a:p>
        </p:txBody>
      </p:sp>
    </p:spTree>
    <p:extLst>
      <p:ext uri="{BB962C8B-B14F-4D97-AF65-F5344CB8AC3E}">
        <p14:creationId xmlns:p14="http://schemas.microsoft.com/office/powerpoint/2010/main" val="613719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AU" altLang="en-US" dirty="0" smtClean="0"/>
              <a:t>Benefits and impact through social inclusion: economic</a:t>
            </a:r>
            <a:endParaRPr lang="en-US" dirty="0"/>
          </a:p>
        </p:txBody>
      </p:sp>
      <p:sp>
        <p:nvSpPr>
          <p:cNvPr id="4" name="Text Placeholder 3"/>
          <p:cNvSpPr>
            <a:spLocks noGrp="1"/>
          </p:cNvSpPr>
          <p:nvPr>
            <p:ph type="body" sz="quarter" idx="13"/>
          </p:nvPr>
        </p:nvSpPr>
        <p:spPr>
          <a:xfrm>
            <a:off x="2067702" y="5075622"/>
            <a:ext cx="6629400" cy="811547"/>
          </a:xfrm>
        </p:spPr>
        <p:txBody>
          <a:bodyPr>
            <a:normAutofit/>
          </a:bodyPr>
          <a:lstStyle/>
          <a:p>
            <a:pPr marL="457200" indent="0">
              <a:spcBef>
                <a:spcPts val="0"/>
              </a:spcBef>
              <a:buNone/>
            </a:pPr>
            <a:r>
              <a:rPr lang="en-US" sz="1500" dirty="0" smtClean="0"/>
              <a:t>20 years - $167 million government, and $425 million to GDP</a:t>
            </a:r>
          </a:p>
          <a:p>
            <a:pPr marL="457200" indent="0">
              <a:spcBef>
                <a:spcPts val="0"/>
              </a:spcBef>
              <a:buNone/>
            </a:pPr>
            <a:r>
              <a:rPr lang="en-US" sz="1500" dirty="0" smtClean="0"/>
              <a:t>Win, win, win, win value proposition</a:t>
            </a:r>
            <a:endParaRPr lang="en-US" sz="1500" dirty="0"/>
          </a:p>
        </p:txBody>
      </p:sp>
      <p:sp>
        <p:nvSpPr>
          <p:cNvPr id="3" name="Espaço Reservado para Número de Slide 2"/>
          <p:cNvSpPr>
            <a:spLocks noGrp="1"/>
          </p:cNvSpPr>
          <p:nvPr>
            <p:ph type="sldNum" sz="quarter" idx="14"/>
          </p:nvPr>
        </p:nvSpPr>
        <p:spPr/>
        <p:txBody>
          <a:bodyPr/>
          <a:lstStyle/>
          <a:p>
            <a:fld id="{B016F8AB-BCEA-4347-8BA6-BE776009BC89}" type="slidenum">
              <a:rPr lang="pt-BR" smtClean="0">
                <a:solidFill>
                  <a:srgbClr val="617D78"/>
                </a:solidFill>
              </a:rPr>
              <a:pPr/>
              <a:t>19</a:t>
            </a:fld>
            <a:endParaRPr lang="pt-BR">
              <a:solidFill>
                <a:srgbClr val="617D78"/>
              </a:solidFill>
            </a:endParaRPr>
          </a:p>
        </p:txBody>
      </p:sp>
      <p:grpSp>
        <p:nvGrpSpPr>
          <p:cNvPr id="6" name="Group 5" descr="5 year demonstration of the economic benefits from the PwC report May 2015, page 19.&#10;5 year projections of benefits to individuals, benefits to government, GDP, and Fiscal. " title="Economic impact"/>
          <p:cNvGrpSpPr/>
          <p:nvPr/>
        </p:nvGrpSpPr>
        <p:grpSpPr>
          <a:xfrm>
            <a:off x="2339698" y="1791879"/>
            <a:ext cx="6345802" cy="3077178"/>
            <a:chOff x="2339698" y="1791879"/>
            <a:chExt cx="6345802" cy="3077178"/>
          </a:xfrm>
        </p:grpSpPr>
        <p:pic>
          <p:nvPicPr>
            <p:cNvPr id="19" name="Picture 1"/>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340660" y="1791879"/>
              <a:ext cx="6344840" cy="1164431"/>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
            <p:cNvPicPr>
              <a:picLocks noChangeAspect="1"/>
            </p:cNvPicPr>
            <p:nvPr/>
          </p:nvPicPr>
          <p:blipFill>
            <a:blip r:embed="rId3">
              <a:grayscl/>
              <a:extLst>
                <a:ext uri="{28A0092B-C50C-407E-A947-70E740481C1C}">
                  <a14:useLocalDpi xmlns:a14="http://schemas.microsoft.com/office/drawing/2010/main" val="0"/>
                </a:ext>
              </a:extLst>
            </a:blip>
            <a:srcRect b="58200"/>
            <a:stretch>
              <a:fillRect/>
            </a:stretch>
          </p:blipFill>
          <p:spPr bwMode="auto">
            <a:xfrm>
              <a:off x="2339698" y="3543931"/>
              <a:ext cx="6344840" cy="992981"/>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1" name="Retângulo 20"/>
            <p:cNvSpPr/>
            <p:nvPr/>
          </p:nvSpPr>
          <p:spPr>
            <a:xfrm>
              <a:off x="4312828" y="3029204"/>
              <a:ext cx="4371710" cy="313932"/>
            </a:xfrm>
            <a:prstGeom prst="rect">
              <a:avLst/>
            </a:prstGeom>
          </p:spPr>
          <p:txBody>
            <a:bodyPr wrap="none">
              <a:spAutoFit/>
            </a:bodyPr>
            <a:lstStyle/>
            <a:p>
              <a:pPr lvl="1" algn="r" eaLnBrk="1" fontAlgn="auto" hangingPunct="1">
                <a:lnSpc>
                  <a:spcPct val="120000"/>
                </a:lnSpc>
                <a:spcBef>
                  <a:spcPts val="0"/>
                </a:spcBef>
                <a:spcAft>
                  <a:spcPts val="0"/>
                </a:spcAft>
                <a:buClrTx/>
                <a:defRPr/>
              </a:pPr>
              <a:r>
                <a:rPr lang="en-AU" altLang="en-US" sz="1200" i="1" dirty="0">
                  <a:solidFill>
                    <a:prstClr val="black"/>
                  </a:solidFill>
                  <a:latin typeface="Metric Regular"/>
                </a:rPr>
                <a:t>Realising Potential – PwC Report May 2015 (page 17) </a:t>
              </a:r>
            </a:p>
          </p:txBody>
        </p:sp>
        <p:sp>
          <p:nvSpPr>
            <p:cNvPr id="22" name="Retângulo 21"/>
            <p:cNvSpPr/>
            <p:nvPr/>
          </p:nvSpPr>
          <p:spPr>
            <a:xfrm>
              <a:off x="4313790" y="4555125"/>
              <a:ext cx="4371710" cy="313932"/>
            </a:xfrm>
            <a:prstGeom prst="rect">
              <a:avLst/>
            </a:prstGeom>
          </p:spPr>
          <p:txBody>
            <a:bodyPr wrap="none">
              <a:spAutoFit/>
            </a:bodyPr>
            <a:lstStyle/>
            <a:p>
              <a:pPr lvl="1" algn="r" eaLnBrk="1" fontAlgn="auto" hangingPunct="1">
                <a:lnSpc>
                  <a:spcPct val="120000"/>
                </a:lnSpc>
                <a:spcBef>
                  <a:spcPts val="0"/>
                </a:spcBef>
                <a:spcAft>
                  <a:spcPts val="0"/>
                </a:spcAft>
                <a:buClrTx/>
                <a:defRPr/>
              </a:pPr>
              <a:r>
                <a:rPr lang="en-AU" altLang="en-US" sz="1200" i="1" dirty="0">
                  <a:solidFill>
                    <a:prstClr val="black"/>
                  </a:solidFill>
                  <a:latin typeface="Metric Regular"/>
                </a:rPr>
                <a:t>Realising Potential – </a:t>
              </a:r>
              <a:r>
                <a:rPr lang="en-AU" altLang="en-US" sz="1200" dirty="0">
                  <a:solidFill>
                    <a:prstClr val="black"/>
                  </a:solidFill>
                  <a:latin typeface="Metric Regular"/>
                </a:rPr>
                <a:t>PwC Report May 2015 (page 19) </a:t>
              </a:r>
              <a:endParaRPr lang="en-AU" altLang="en-US" sz="600" dirty="0">
                <a:solidFill>
                  <a:prstClr val="black"/>
                </a:solidFill>
                <a:latin typeface="Metric Regular"/>
              </a:endParaRPr>
            </a:p>
          </p:txBody>
        </p:sp>
      </p:grpSp>
      <p:grpSp>
        <p:nvGrpSpPr>
          <p:cNvPr id="5" name="Group 4" descr="Border showing the benefits are economic in nature" title="Economic border"/>
          <p:cNvGrpSpPr/>
          <p:nvPr/>
        </p:nvGrpSpPr>
        <p:grpSpPr>
          <a:xfrm>
            <a:off x="457081" y="1771650"/>
            <a:ext cx="1543169" cy="3543301"/>
            <a:chOff x="457081" y="1771650"/>
            <a:chExt cx="1543169" cy="3543301"/>
          </a:xfrm>
        </p:grpSpPr>
        <p:sp>
          <p:nvSpPr>
            <p:cNvPr id="12" name="Retângulo 11"/>
            <p:cNvSpPr/>
            <p:nvPr/>
          </p:nvSpPr>
          <p:spPr>
            <a:xfrm>
              <a:off x="457081" y="1771650"/>
              <a:ext cx="1543169" cy="822994"/>
            </a:xfrm>
            <a:prstGeom prst="rect">
              <a:avLst/>
            </a:prstGeom>
            <a:solidFill>
              <a:schemeClr val="bg1"/>
            </a:solidFill>
            <a:ln w="38100">
              <a:solidFill>
                <a:srgbClr val="00B388"/>
              </a:solidFill>
            </a:ln>
          </p:spPr>
          <p:txBody>
            <a:bodyPr lIns="137160" tIns="0" rIns="137160" bIns="68580" anchor="ctr">
              <a:noAutofit/>
            </a:bodyPr>
            <a:lstStyle/>
            <a:p>
              <a:pPr eaLnBrk="1" fontAlgn="auto" hangingPunct="1">
                <a:spcBef>
                  <a:spcPts val="0"/>
                </a:spcBef>
                <a:spcAft>
                  <a:spcPts val="0"/>
                </a:spcAft>
                <a:buClrTx/>
              </a:pPr>
              <a:r>
                <a:rPr lang="en-AU" sz="1500" b="1" dirty="0">
                  <a:solidFill>
                    <a:prstClr val="black"/>
                  </a:solidFill>
                  <a:latin typeface="Metric Regular"/>
                </a:rPr>
                <a:t>Economic</a:t>
              </a:r>
              <a:endParaRPr lang="en-US" sz="1500" b="1" dirty="0">
                <a:solidFill>
                  <a:prstClr val="black"/>
                </a:solidFill>
                <a:latin typeface="Metric Regular"/>
              </a:endParaRPr>
            </a:p>
          </p:txBody>
        </p:sp>
        <p:sp>
          <p:nvSpPr>
            <p:cNvPr id="13" name="Retângulo 12"/>
            <p:cNvSpPr/>
            <p:nvPr/>
          </p:nvSpPr>
          <p:spPr>
            <a:xfrm>
              <a:off x="457081" y="2678419"/>
              <a:ext cx="1543169" cy="822994"/>
            </a:xfrm>
            <a:prstGeom prst="rect">
              <a:avLst/>
            </a:prstGeom>
            <a:solidFill>
              <a:schemeClr val="bg1"/>
            </a:solidFill>
            <a:ln w="38100">
              <a:solidFill>
                <a:schemeClr val="bg1">
                  <a:lumMod val="85000"/>
                </a:schemeClr>
              </a:solidFill>
            </a:ln>
          </p:spPr>
          <p:txBody>
            <a:bodyPr lIns="137160" tIns="0" rIns="137160" bIns="68580" anchor="ctr">
              <a:noAutofit/>
            </a:bodyPr>
            <a:lstStyle/>
            <a:p>
              <a:pPr eaLnBrk="1" fontAlgn="auto" hangingPunct="1">
                <a:spcBef>
                  <a:spcPts val="0"/>
                </a:spcBef>
                <a:spcAft>
                  <a:spcPts val="0"/>
                </a:spcAft>
                <a:buClrTx/>
              </a:pPr>
              <a:r>
                <a:rPr lang="en-AU" altLang="en-US" sz="1500" b="1" dirty="0">
                  <a:solidFill>
                    <a:srgbClr val="878787"/>
                  </a:solidFill>
                  <a:latin typeface="Metric Regular"/>
                </a:rPr>
                <a:t>Social</a:t>
              </a:r>
              <a:endParaRPr lang="en-US" altLang="en-US" sz="1500" b="1" dirty="0">
                <a:solidFill>
                  <a:srgbClr val="878787"/>
                </a:solidFill>
                <a:latin typeface="Metric Regular"/>
              </a:endParaRPr>
            </a:p>
          </p:txBody>
        </p:sp>
        <p:sp>
          <p:nvSpPr>
            <p:cNvPr id="14" name="Retângulo 13"/>
            <p:cNvSpPr/>
            <p:nvPr/>
          </p:nvSpPr>
          <p:spPr>
            <a:xfrm>
              <a:off x="457081" y="3585188"/>
              <a:ext cx="1543169" cy="822994"/>
            </a:xfrm>
            <a:prstGeom prst="rect">
              <a:avLst/>
            </a:prstGeom>
            <a:solidFill>
              <a:schemeClr val="bg1"/>
            </a:solidFill>
            <a:ln w="38100">
              <a:solidFill>
                <a:schemeClr val="bg1">
                  <a:lumMod val="85000"/>
                </a:schemeClr>
              </a:solidFill>
            </a:ln>
          </p:spPr>
          <p:txBody>
            <a:bodyPr lIns="137160" tIns="0" rIns="68580" bIns="68580" anchor="ctr">
              <a:noAutofit/>
            </a:bodyPr>
            <a:lstStyle/>
            <a:p>
              <a:pPr eaLnBrk="1" fontAlgn="auto" hangingPunct="1">
                <a:spcBef>
                  <a:spcPts val="0"/>
                </a:spcBef>
                <a:spcAft>
                  <a:spcPts val="0"/>
                </a:spcAft>
                <a:buClrTx/>
              </a:pPr>
              <a:r>
                <a:rPr lang="en-AU" altLang="en-US" sz="1500" b="1" dirty="0">
                  <a:solidFill>
                    <a:srgbClr val="878787"/>
                  </a:solidFill>
                  <a:latin typeface="Metric Regular"/>
                </a:rPr>
                <a:t>Organisational</a:t>
              </a:r>
              <a:endParaRPr lang="en-US" altLang="en-US" sz="1500" b="1" dirty="0">
                <a:solidFill>
                  <a:srgbClr val="878787"/>
                </a:solidFill>
                <a:latin typeface="Metric Regular"/>
              </a:endParaRPr>
            </a:p>
          </p:txBody>
        </p:sp>
        <p:sp>
          <p:nvSpPr>
            <p:cNvPr id="15" name="Retângulo 14"/>
            <p:cNvSpPr/>
            <p:nvPr/>
          </p:nvSpPr>
          <p:spPr>
            <a:xfrm>
              <a:off x="457081" y="4491957"/>
              <a:ext cx="1543169" cy="822994"/>
            </a:xfrm>
            <a:prstGeom prst="rect">
              <a:avLst/>
            </a:prstGeom>
            <a:solidFill>
              <a:schemeClr val="bg1"/>
            </a:solidFill>
            <a:ln w="38100">
              <a:solidFill>
                <a:schemeClr val="bg1">
                  <a:lumMod val="85000"/>
                </a:schemeClr>
              </a:solidFill>
            </a:ln>
          </p:spPr>
          <p:txBody>
            <a:bodyPr lIns="137160" tIns="0" rIns="137160" bIns="68580" anchor="ctr">
              <a:noAutofit/>
            </a:bodyPr>
            <a:lstStyle/>
            <a:p>
              <a:pPr eaLnBrk="1" fontAlgn="auto" hangingPunct="1">
                <a:spcBef>
                  <a:spcPts val="0"/>
                </a:spcBef>
                <a:spcAft>
                  <a:spcPts val="0"/>
                </a:spcAft>
                <a:buClrTx/>
              </a:pPr>
              <a:r>
                <a:rPr lang="en-AU" altLang="en-US" sz="1500" b="1" dirty="0">
                  <a:solidFill>
                    <a:srgbClr val="878787"/>
                  </a:solidFill>
                  <a:latin typeface="Metric Regular"/>
                </a:rPr>
                <a:t>Individual</a:t>
              </a:r>
              <a:endParaRPr lang="en-US" altLang="en-US" sz="1500" b="1" dirty="0">
                <a:solidFill>
                  <a:srgbClr val="878787"/>
                </a:solidFill>
                <a:latin typeface="Metric Regular"/>
              </a:endParaRPr>
            </a:p>
          </p:txBody>
        </p:sp>
      </p:grpSp>
    </p:spTree>
    <p:extLst>
      <p:ext uri="{BB962C8B-B14F-4D97-AF65-F5344CB8AC3E}">
        <p14:creationId xmlns:p14="http://schemas.microsoft.com/office/powerpoint/2010/main" val="959881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Divide To Be Removed</a:t>
            </a:r>
            <a:endParaRPr lang="en-US" dirty="0"/>
          </a:p>
        </p:txBody>
      </p:sp>
      <p:sp>
        <p:nvSpPr>
          <p:cNvPr id="3" name="Content Placeholder 2"/>
          <p:cNvSpPr>
            <a:spLocks noGrp="1"/>
          </p:cNvSpPr>
          <p:nvPr>
            <p:ph sz="half" idx="1"/>
          </p:nvPr>
        </p:nvSpPr>
        <p:spPr>
          <a:xfrm>
            <a:off x="350520" y="3912234"/>
            <a:ext cx="4099560" cy="2336165"/>
          </a:xfrm>
        </p:spPr>
        <p:txBody>
          <a:bodyPr/>
          <a:lstStyle/>
          <a:p>
            <a:pPr marL="0" indent="0">
              <a:spcBef>
                <a:spcPts val="1000"/>
              </a:spcBef>
              <a:spcAft>
                <a:spcPts val="324"/>
              </a:spcAft>
              <a:buNone/>
            </a:pPr>
            <a:r>
              <a:rPr lang="en-US" sz="1800" dirty="0">
                <a:solidFill>
                  <a:prstClr val="black"/>
                </a:solidFill>
              </a:rPr>
              <a:t>1% autism prevalence </a:t>
            </a:r>
          </a:p>
          <a:p>
            <a:pPr marL="0" indent="0">
              <a:spcBef>
                <a:spcPts val="1000"/>
              </a:spcBef>
              <a:spcAft>
                <a:spcPts val="324"/>
              </a:spcAft>
              <a:buNone/>
            </a:pPr>
            <a:r>
              <a:rPr lang="en-US" sz="1800" dirty="0">
                <a:solidFill>
                  <a:prstClr val="black"/>
                </a:solidFill>
              </a:rPr>
              <a:t>80% un/under-employment</a:t>
            </a:r>
          </a:p>
          <a:p>
            <a:pPr marL="0" indent="0">
              <a:spcBef>
                <a:spcPts val="1000"/>
              </a:spcBef>
              <a:spcAft>
                <a:spcPts val="324"/>
              </a:spcAft>
              <a:buNone/>
            </a:pPr>
            <a:r>
              <a:rPr lang="en-US" sz="1800" dirty="0">
                <a:solidFill>
                  <a:prstClr val="black"/>
                </a:solidFill>
              </a:rPr>
              <a:t>Low degree of self-disclosure</a:t>
            </a:r>
          </a:p>
          <a:p>
            <a:pPr marL="0" indent="0">
              <a:spcBef>
                <a:spcPts val="1000"/>
              </a:spcBef>
              <a:spcAft>
                <a:spcPts val="324"/>
              </a:spcAft>
              <a:buNone/>
            </a:pPr>
            <a:r>
              <a:rPr lang="en-US" sz="1800" dirty="0">
                <a:solidFill>
                  <a:prstClr val="black"/>
                </a:solidFill>
              </a:rPr>
              <a:t>Lack of opportunities for talent </a:t>
            </a:r>
            <a:r>
              <a:rPr lang="en-US" sz="1800" dirty="0" smtClean="0">
                <a:solidFill>
                  <a:prstClr val="black"/>
                </a:solidFill>
              </a:rPr>
              <a:t>development</a:t>
            </a:r>
            <a:endParaRPr lang="en-US" sz="1800" dirty="0">
              <a:solidFill>
                <a:prstClr val="black"/>
              </a:solidFill>
            </a:endParaRPr>
          </a:p>
          <a:p>
            <a:pPr marL="0" indent="0">
              <a:spcBef>
                <a:spcPts val="1000"/>
              </a:spcBef>
              <a:spcAft>
                <a:spcPts val="324"/>
              </a:spcAft>
              <a:buNone/>
            </a:pPr>
            <a:r>
              <a:rPr lang="en-US" sz="1800" dirty="0">
                <a:solidFill>
                  <a:prstClr val="black"/>
                </a:solidFill>
              </a:rPr>
              <a:t>Mismatch between talent and </a:t>
            </a:r>
            <a:r>
              <a:rPr lang="en-US" sz="1800" dirty="0" smtClean="0">
                <a:solidFill>
                  <a:prstClr val="black"/>
                </a:solidFill>
              </a:rPr>
              <a:t>job</a:t>
            </a:r>
            <a:endParaRPr lang="en-US" sz="1800" dirty="0"/>
          </a:p>
        </p:txBody>
      </p:sp>
      <p:sp>
        <p:nvSpPr>
          <p:cNvPr id="4" name="Content Placeholder 3"/>
          <p:cNvSpPr>
            <a:spLocks noGrp="1"/>
          </p:cNvSpPr>
          <p:nvPr>
            <p:ph sz="half" idx="2"/>
          </p:nvPr>
        </p:nvSpPr>
        <p:spPr>
          <a:xfrm>
            <a:off x="4648200" y="3866515"/>
            <a:ext cx="4038600" cy="2220526"/>
          </a:xfrm>
        </p:spPr>
        <p:txBody>
          <a:bodyPr/>
          <a:lstStyle/>
          <a:p>
            <a:pPr marL="0" indent="0">
              <a:spcBef>
                <a:spcPts val="1000"/>
              </a:spcBef>
              <a:spcAft>
                <a:spcPts val="224"/>
              </a:spcAft>
              <a:buNone/>
            </a:pPr>
            <a:r>
              <a:rPr lang="en-US" sz="1800" dirty="0">
                <a:solidFill>
                  <a:prstClr val="black"/>
                </a:solidFill>
              </a:rPr>
              <a:t>Aging work force</a:t>
            </a:r>
          </a:p>
          <a:p>
            <a:pPr marL="0" indent="0">
              <a:spcBef>
                <a:spcPts val="1000"/>
              </a:spcBef>
              <a:spcAft>
                <a:spcPts val="224"/>
              </a:spcAft>
              <a:buNone/>
            </a:pPr>
            <a:r>
              <a:rPr lang="en-US" sz="1800" dirty="0">
                <a:solidFill>
                  <a:prstClr val="black"/>
                </a:solidFill>
              </a:rPr>
              <a:t>Lack of innovation capacity</a:t>
            </a:r>
          </a:p>
          <a:p>
            <a:pPr marL="0" indent="0">
              <a:spcBef>
                <a:spcPts val="1000"/>
              </a:spcBef>
              <a:spcAft>
                <a:spcPts val="224"/>
              </a:spcAft>
              <a:buNone/>
            </a:pPr>
            <a:r>
              <a:rPr lang="en-US" sz="1800" dirty="0">
                <a:solidFill>
                  <a:prstClr val="black"/>
                </a:solidFill>
              </a:rPr>
              <a:t>Thousands of vacant jobs</a:t>
            </a:r>
          </a:p>
          <a:p>
            <a:pPr marL="0" indent="0">
              <a:spcBef>
                <a:spcPts val="1000"/>
              </a:spcBef>
              <a:spcAft>
                <a:spcPts val="224"/>
              </a:spcAft>
              <a:buNone/>
            </a:pPr>
            <a:r>
              <a:rPr lang="en-US" sz="1800" dirty="0">
                <a:solidFill>
                  <a:prstClr val="black"/>
                </a:solidFill>
              </a:rPr>
              <a:t>Business growth constrain</a:t>
            </a:r>
          </a:p>
          <a:p>
            <a:pPr marL="0" indent="0">
              <a:spcBef>
                <a:spcPts val="1000"/>
              </a:spcBef>
              <a:spcAft>
                <a:spcPts val="224"/>
              </a:spcAft>
              <a:buNone/>
            </a:pPr>
            <a:r>
              <a:rPr lang="en-US" sz="1800" dirty="0">
                <a:solidFill>
                  <a:prstClr val="black"/>
                </a:solidFill>
              </a:rPr>
              <a:t>Limited talent pipeline</a:t>
            </a:r>
          </a:p>
          <a:p>
            <a:pPr marL="0" indent="0">
              <a:spcBef>
                <a:spcPts val="1000"/>
              </a:spcBef>
              <a:spcAft>
                <a:spcPts val="224"/>
              </a:spcAft>
              <a:buNone/>
            </a:pPr>
            <a:r>
              <a:rPr lang="en-US" sz="1800" dirty="0">
                <a:solidFill>
                  <a:prstClr val="black"/>
                </a:solidFill>
              </a:rPr>
              <a:t>Autistic talent overseen	</a:t>
            </a:r>
            <a:endParaRPr lang="en-US" sz="1800" dirty="0"/>
          </a:p>
        </p:txBody>
      </p:sp>
      <p:grpSp>
        <p:nvGrpSpPr>
          <p:cNvPr id="5" name="Group 4" descr="An illustration of the divide between people (supply) and jobs (demand). An image of an interview with the &quot;No&quot; sign overlayed seperates the two. " title="Supply Demand divide"/>
          <p:cNvGrpSpPr/>
          <p:nvPr/>
        </p:nvGrpSpPr>
        <p:grpSpPr>
          <a:xfrm>
            <a:off x="801161" y="1747330"/>
            <a:ext cx="6715122" cy="2000943"/>
            <a:chOff x="801161" y="1747330"/>
            <a:chExt cx="6715122" cy="2000943"/>
          </a:xfrm>
        </p:grpSpPr>
        <p:pic>
          <p:nvPicPr>
            <p:cNvPr id="40" name="Picture 39" descr="dandy1.png"/>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1596" y="2970672"/>
              <a:ext cx="1319619" cy="662729"/>
            </a:xfrm>
            <a:prstGeom prst="rect">
              <a:avLst/>
            </a:prstGeom>
          </p:spPr>
        </p:pic>
        <p:pic>
          <p:nvPicPr>
            <p:cNvPr id="43" name="Picture 42" descr="dandy1.png"/>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124977" y="2970672"/>
              <a:ext cx="1334128" cy="662729"/>
            </a:xfrm>
            <a:prstGeom prst="rect">
              <a:avLst/>
            </a:prstGeom>
          </p:spPr>
        </p:pic>
        <p:sp>
          <p:nvSpPr>
            <p:cNvPr id="21507" name="TextBox 59"/>
            <p:cNvSpPr txBox="1">
              <a:spLocks noChangeArrowheads="1"/>
            </p:cNvSpPr>
            <p:nvPr/>
          </p:nvSpPr>
          <p:spPr bwMode="auto">
            <a:xfrm>
              <a:off x="801161" y="1748917"/>
              <a:ext cx="1530350" cy="893763"/>
            </a:xfrm>
            <a:prstGeom prst="rect">
              <a:avLst/>
            </a:prstGeom>
            <a:noFill/>
            <a:ln w="9525">
              <a:noFill/>
              <a:miter lim="800000"/>
              <a:headEnd/>
              <a:tailEnd/>
            </a:ln>
          </p:spPr>
          <p:txBody>
            <a:bodyPr wrap="none">
              <a:spAutoFit/>
            </a:bodyPr>
            <a:lstStyle/>
            <a:p>
              <a:pPr algn="ctr"/>
              <a:r>
                <a:rPr lang="en-US" sz="3200" b="1" dirty="0">
                  <a:solidFill>
                    <a:srgbClr val="0D1174"/>
                  </a:solidFill>
                </a:rPr>
                <a:t>People</a:t>
              </a:r>
            </a:p>
            <a:p>
              <a:pPr algn="ctr"/>
              <a:r>
                <a:rPr lang="en-US" sz="2000" b="1" dirty="0">
                  <a:solidFill>
                    <a:srgbClr val="404040"/>
                  </a:solidFill>
                </a:rPr>
                <a:t>(Supply)</a:t>
              </a:r>
            </a:p>
          </p:txBody>
        </p:sp>
        <p:sp>
          <p:nvSpPr>
            <p:cNvPr id="21508" name="TextBox 61"/>
            <p:cNvSpPr txBox="1">
              <a:spLocks noChangeArrowheads="1"/>
            </p:cNvSpPr>
            <p:nvPr/>
          </p:nvSpPr>
          <p:spPr bwMode="auto">
            <a:xfrm>
              <a:off x="6149446" y="1747330"/>
              <a:ext cx="1366837" cy="892175"/>
            </a:xfrm>
            <a:prstGeom prst="rect">
              <a:avLst/>
            </a:prstGeom>
            <a:noFill/>
            <a:ln w="9525">
              <a:noFill/>
              <a:miter lim="800000"/>
              <a:headEnd/>
              <a:tailEnd/>
            </a:ln>
          </p:spPr>
          <p:txBody>
            <a:bodyPr wrap="none">
              <a:spAutoFit/>
            </a:bodyPr>
            <a:lstStyle/>
            <a:p>
              <a:pPr algn="ctr"/>
              <a:r>
                <a:rPr lang="en-US" sz="3200" b="1" dirty="0">
                  <a:solidFill>
                    <a:srgbClr val="0D1174"/>
                  </a:solidFill>
                </a:rPr>
                <a:t>Jobs</a:t>
              </a:r>
            </a:p>
            <a:p>
              <a:pPr algn="ctr"/>
              <a:r>
                <a:rPr lang="en-US" sz="2000" b="1" dirty="0">
                  <a:solidFill>
                    <a:srgbClr val="404040"/>
                  </a:solidFill>
                </a:rPr>
                <a:t>(Demand)</a:t>
              </a:r>
            </a:p>
          </p:txBody>
        </p:sp>
        <p:pic>
          <p:nvPicPr>
            <p:cNvPr id="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6468" y="1852676"/>
              <a:ext cx="2408237"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 name="&quot;No&quot; Symbol 20"/>
            <p:cNvSpPr/>
            <p:nvPr/>
          </p:nvSpPr>
          <p:spPr>
            <a:xfrm>
              <a:off x="3354267" y="1803908"/>
              <a:ext cx="2125853" cy="1944365"/>
            </a:xfrm>
            <a:prstGeom prst="noSmoking">
              <a:avLst>
                <a:gd name="adj" fmla="val 14731"/>
              </a:avLst>
            </a:prstGeom>
            <a:solidFill>
              <a:srgbClr val="FF0000">
                <a:alpha val="49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spTree>
    <p:extLst>
      <p:ext uri="{BB962C8B-B14F-4D97-AF65-F5344CB8AC3E}">
        <p14:creationId xmlns:p14="http://schemas.microsoft.com/office/powerpoint/2010/main" val="3000045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AU" altLang="en-US" dirty="0" smtClean="0"/>
              <a:t>Benefits and impact through social inclusion: social</a:t>
            </a:r>
            <a:endParaRPr lang="en-AU" altLang="en-US" dirty="0"/>
          </a:p>
        </p:txBody>
      </p:sp>
      <p:sp>
        <p:nvSpPr>
          <p:cNvPr id="6" name="Text Placeholder 5"/>
          <p:cNvSpPr>
            <a:spLocks noGrp="1"/>
          </p:cNvSpPr>
          <p:nvPr>
            <p:ph type="body" sz="quarter" idx="13"/>
          </p:nvPr>
        </p:nvSpPr>
        <p:spPr>
          <a:xfrm>
            <a:off x="2129694" y="1771650"/>
            <a:ext cx="6629400" cy="3562349"/>
          </a:xfrm>
          <a:solidFill>
            <a:schemeClr val="accent1"/>
          </a:solidFill>
        </p:spPr>
        <p:txBody>
          <a:bodyPr lIns="274320" tIns="137160" rIns="274320" bIns="36576"/>
          <a:lstStyle/>
          <a:p>
            <a:pPr marL="260747" lvl="1" indent="-260747">
              <a:spcBef>
                <a:spcPts val="900"/>
              </a:spcBef>
              <a:spcAft>
                <a:spcPts val="450"/>
              </a:spcAft>
              <a:buFont typeface="Metric Regular" panose="020B0503030202060203" pitchFamily="34" charset="0"/>
              <a:buChar char="–"/>
            </a:pPr>
            <a:r>
              <a:rPr lang="en-AU" altLang="en-US" sz="1800" dirty="0">
                <a:solidFill>
                  <a:prstClr val="white"/>
                </a:solidFill>
              </a:rPr>
              <a:t>Families of the ASD trainees are profoundly impacted.</a:t>
            </a:r>
          </a:p>
          <a:p>
            <a:pPr marL="260747" lvl="1" indent="-260747">
              <a:spcBef>
                <a:spcPts val="900"/>
              </a:spcBef>
              <a:buFont typeface="Metric Regular" panose="020B0503030202060203" pitchFamily="34" charset="0"/>
              <a:buChar char="–"/>
            </a:pPr>
            <a:r>
              <a:rPr lang="en-AU" altLang="en-US" sz="1800" dirty="0">
                <a:solidFill>
                  <a:prstClr val="white"/>
                </a:solidFill>
              </a:rPr>
              <a:t>Employees are impacted on a social level.</a:t>
            </a:r>
          </a:p>
          <a:p>
            <a:pPr marL="260747" lvl="1" indent="-260747">
              <a:spcBef>
                <a:spcPts val="900"/>
              </a:spcBef>
              <a:buFont typeface="Metric Regular" panose="020B0503030202060203" pitchFamily="34" charset="0"/>
              <a:buChar char="–"/>
            </a:pPr>
            <a:r>
              <a:rPr lang="en-AU" altLang="en-US" sz="1800" dirty="0">
                <a:solidFill>
                  <a:prstClr val="white"/>
                </a:solidFill>
              </a:rPr>
              <a:t>The Autism community is inspired and provides hope.</a:t>
            </a:r>
          </a:p>
          <a:p>
            <a:pPr marL="260747" lvl="1" indent="-260747">
              <a:spcBef>
                <a:spcPts val="900"/>
              </a:spcBef>
              <a:buFont typeface="Metric Regular" panose="020B0503030202060203" pitchFamily="34" charset="0"/>
              <a:buChar char="–"/>
            </a:pPr>
            <a:endParaRPr lang="en-AU" altLang="en-US" dirty="0">
              <a:solidFill>
                <a:prstClr val="white"/>
              </a:solidFill>
            </a:endParaRPr>
          </a:p>
          <a:p>
            <a:pPr marL="0" lvl="1" indent="0" fontAlgn="auto">
              <a:lnSpc>
                <a:spcPct val="100000"/>
              </a:lnSpc>
              <a:spcBef>
                <a:spcPts val="900"/>
              </a:spcBef>
              <a:spcAft>
                <a:spcPts val="0"/>
              </a:spcAft>
              <a:buClrTx/>
              <a:buNone/>
            </a:pPr>
            <a:r>
              <a:rPr lang="en-US" altLang="en-US" sz="1350" dirty="0">
                <a:solidFill>
                  <a:prstClr val="white"/>
                </a:solidFill>
              </a:rPr>
              <a:t>"So when I rapidly walked out of the briefing yesterday, turned the corner, and burst in tears, it was because I was monumentally relieved and confident that ‘my boy’ was entering an environment where he’ll be understood, treated like the valued candidate he is, and enabled to undertake personal and professional growth within a protected environment.”</a:t>
            </a:r>
          </a:p>
          <a:p>
            <a:pPr marL="0" lvl="1" algn="r" fontAlgn="auto">
              <a:lnSpc>
                <a:spcPct val="100000"/>
              </a:lnSpc>
              <a:spcBef>
                <a:spcPts val="900"/>
              </a:spcBef>
              <a:spcAft>
                <a:spcPts val="0"/>
              </a:spcAft>
              <a:buClrTx/>
            </a:pPr>
            <a:r>
              <a:rPr lang="en-US" altLang="en-US" sz="1350" dirty="0">
                <a:solidFill>
                  <a:prstClr val="white"/>
                </a:solidFill>
              </a:rPr>
              <a:t>Parent of Dandelion Program employee</a:t>
            </a:r>
            <a:endParaRPr lang="en-US" dirty="0"/>
          </a:p>
        </p:txBody>
      </p:sp>
      <p:sp>
        <p:nvSpPr>
          <p:cNvPr id="3" name="Espaço Reservado para Número de Slide 2"/>
          <p:cNvSpPr>
            <a:spLocks noGrp="1"/>
          </p:cNvSpPr>
          <p:nvPr>
            <p:ph type="sldNum" sz="quarter" idx="14"/>
          </p:nvPr>
        </p:nvSpPr>
        <p:spPr/>
        <p:txBody>
          <a:bodyPr/>
          <a:lstStyle/>
          <a:p>
            <a:fld id="{B016F8AB-BCEA-4347-8BA6-BE776009BC89}" type="slidenum">
              <a:rPr lang="pt-BR" smtClean="0">
                <a:solidFill>
                  <a:srgbClr val="617D78"/>
                </a:solidFill>
              </a:rPr>
              <a:pPr/>
              <a:t>20</a:t>
            </a:fld>
            <a:endParaRPr lang="pt-BR">
              <a:solidFill>
                <a:srgbClr val="617D78"/>
              </a:solidFill>
            </a:endParaRPr>
          </a:p>
        </p:txBody>
      </p:sp>
      <p:grpSp>
        <p:nvGrpSpPr>
          <p:cNvPr id="5" name="Group 4" descr="Border indicating these benefits are social in nature." title="Social border"/>
          <p:cNvGrpSpPr/>
          <p:nvPr/>
        </p:nvGrpSpPr>
        <p:grpSpPr>
          <a:xfrm>
            <a:off x="457081" y="1771650"/>
            <a:ext cx="1543169" cy="3543301"/>
            <a:chOff x="457081" y="1771650"/>
            <a:chExt cx="1543169" cy="3543301"/>
          </a:xfrm>
        </p:grpSpPr>
        <p:sp>
          <p:nvSpPr>
            <p:cNvPr id="12" name="Retângulo 11"/>
            <p:cNvSpPr/>
            <p:nvPr/>
          </p:nvSpPr>
          <p:spPr>
            <a:xfrm>
              <a:off x="457081" y="1771650"/>
              <a:ext cx="1543169" cy="822994"/>
            </a:xfrm>
            <a:prstGeom prst="rect">
              <a:avLst/>
            </a:prstGeom>
            <a:solidFill>
              <a:schemeClr val="bg1"/>
            </a:solidFill>
            <a:ln w="38100">
              <a:solidFill>
                <a:schemeClr val="bg1">
                  <a:lumMod val="85000"/>
                </a:schemeClr>
              </a:solidFill>
            </a:ln>
          </p:spPr>
          <p:txBody>
            <a:bodyPr lIns="137160" tIns="0" rIns="137160" bIns="68580" anchor="ctr">
              <a:noAutofit/>
            </a:bodyPr>
            <a:lstStyle/>
            <a:p>
              <a:pPr eaLnBrk="1" fontAlgn="auto" hangingPunct="1">
                <a:spcBef>
                  <a:spcPts val="0"/>
                </a:spcBef>
                <a:spcAft>
                  <a:spcPts val="0"/>
                </a:spcAft>
                <a:buClrTx/>
              </a:pPr>
              <a:r>
                <a:rPr lang="en-AU" sz="1500" b="1" dirty="0">
                  <a:solidFill>
                    <a:srgbClr val="878787"/>
                  </a:solidFill>
                  <a:latin typeface="Metric Regular"/>
                </a:rPr>
                <a:t>Economic</a:t>
              </a:r>
              <a:endParaRPr lang="en-US" sz="1500" b="1" dirty="0">
                <a:solidFill>
                  <a:srgbClr val="878787"/>
                </a:solidFill>
                <a:latin typeface="Metric Regular"/>
              </a:endParaRPr>
            </a:p>
          </p:txBody>
        </p:sp>
        <p:sp>
          <p:nvSpPr>
            <p:cNvPr id="13" name="Retângulo 12"/>
            <p:cNvSpPr/>
            <p:nvPr/>
          </p:nvSpPr>
          <p:spPr>
            <a:xfrm>
              <a:off x="457081" y="2678419"/>
              <a:ext cx="1543169" cy="822994"/>
            </a:xfrm>
            <a:prstGeom prst="rect">
              <a:avLst/>
            </a:prstGeom>
            <a:solidFill>
              <a:schemeClr val="bg1"/>
            </a:solidFill>
            <a:ln w="38100">
              <a:solidFill>
                <a:srgbClr val="00B388"/>
              </a:solidFill>
            </a:ln>
          </p:spPr>
          <p:txBody>
            <a:bodyPr lIns="137160" tIns="0" rIns="137160" bIns="68580" anchor="ctr">
              <a:noAutofit/>
            </a:bodyPr>
            <a:lstStyle/>
            <a:p>
              <a:pPr eaLnBrk="1" fontAlgn="auto" hangingPunct="1">
                <a:spcBef>
                  <a:spcPts val="0"/>
                </a:spcBef>
                <a:spcAft>
                  <a:spcPts val="0"/>
                </a:spcAft>
                <a:buClrTx/>
              </a:pPr>
              <a:r>
                <a:rPr lang="en-AU" altLang="en-US" sz="1500" b="1" dirty="0">
                  <a:solidFill>
                    <a:prstClr val="black"/>
                  </a:solidFill>
                  <a:latin typeface="Metric Regular"/>
                </a:rPr>
                <a:t>Social</a:t>
              </a:r>
              <a:endParaRPr lang="en-US" altLang="en-US" sz="1500" b="1" dirty="0">
                <a:solidFill>
                  <a:prstClr val="black"/>
                </a:solidFill>
                <a:latin typeface="Metric Regular"/>
              </a:endParaRPr>
            </a:p>
          </p:txBody>
        </p:sp>
        <p:sp>
          <p:nvSpPr>
            <p:cNvPr id="14" name="Retângulo 13"/>
            <p:cNvSpPr/>
            <p:nvPr/>
          </p:nvSpPr>
          <p:spPr>
            <a:xfrm>
              <a:off x="457081" y="3585188"/>
              <a:ext cx="1543169" cy="822994"/>
            </a:xfrm>
            <a:prstGeom prst="rect">
              <a:avLst/>
            </a:prstGeom>
            <a:solidFill>
              <a:schemeClr val="bg1"/>
            </a:solidFill>
            <a:ln w="38100">
              <a:solidFill>
                <a:schemeClr val="bg1">
                  <a:lumMod val="85000"/>
                </a:schemeClr>
              </a:solidFill>
            </a:ln>
          </p:spPr>
          <p:txBody>
            <a:bodyPr lIns="137160" tIns="0" rIns="68580" bIns="68580" anchor="ctr">
              <a:noAutofit/>
            </a:bodyPr>
            <a:lstStyle/>
            <a:p>
              <a:pPr eaLnBrk="1" fontAlgn="auto" hangingPunct="1">
                <a:spcBef>
                  <a:spcPts val="0"/>
                </a:spcBef>
                <a:spcAft>
                  <a:spcPts val="0"/>
                </a:spcAft>
                <a:buClrTx/>
              </a:pPr>
              <a:r>
                <a:rPr lang="en-AU" altLang="en-US" sz="1500" b="1" dirty="0">
                  <a:solidFill>
                    <a:srgbClr val="878787"/>
                  </a:solidFill>
                  <a:latin typeface="Metric Regular"/>
                </a:rPr>
                <a:t>Organisational</a:t>
              </a:r>
              <a:endParaRPr lang="en-US" altLang="en-US" sz="1500" b="1" dirty="0">
                <a:solidFill>
                  <a:srgbClr val="878787"/>
                </a:solidFill>
                <a:latin typeface="Metric Regular"/>
              </a:endParaRPr>
            </a:p>
          </p:txBody>
        </p:sp>
        <p:sp>
          <p:nvSpPr>
            <p:cNvPr id="15" name="Retângulo 14"/>
            <p:cNvSpPr/>
            <p:nvPr/>
          </p:nvSpPr>
          <p:spPr>
            <a:xfrm>
              <a:off x="457081" y="4491957"/>
              <a:ext cx="1543169" cy="822994"/>
            </a:xfrm>
            <a:prstGeom prst="rect">
              <a:avLst/>
            </a:prstGeom>
            <a:solidFill>
              <a:schemeClr val="bg1"/>
            </a:solidFill>
            <a:ln w="38100">
              <a:solidFill>
                <a:schemeClr val="bg1">
                  <a:lumMod val="85000"/>
                </a:schemeClr>
              </a:solidFill>
            </a:ln>
          </p:spPr>
          <p:txBody>
            <a:bodyPr lIns="137160" tIns="0" rIns="137160" bIns="68580" anchor="ctr">
              <a:noAutofit/>
            </a:bodyPr>
            <a:lstStyle/>
            <a:p>
              <a:pPr eaLnBrk="1" fontAlgn="auto" hangingPunct="1">
                <a:spcBef>
                  <a:spcPts val="0"/>
                </a:spcBef>
                <a:spcAft>
                  <a:spcPts val="0"/>
                </a:spcAft>
                <a:buClrTx/>
              </a:pPr>
              <a:r>
                <a:rPr lang="en-AU" altLang="en-US" sz="1500" b="1" dirty="0">
                  <a:solidFill>
                    <a:srgbClr val="878787"/>
                  </a:solidFill>
                  <a:latin typeface="Metric Regular"/>
                </a:rPr>
                <a:t>Individual</a:t>
              </a:r>
              <a:endParaRPr lang="en-US" altLang="en-US" sz="1500" b="1" dirty="0">
                <a:solidFill>
                  <a:srgbClr val="878787"/>
                </a:solidFill>
                <a:latin typeface="Metric Regular"/>
              </a:endParaRPr>
            </a:p>
          </p:txBody>
        </p:sp>
      </p:grpSp>
      <p:sp>
        <p:nvSpPr>
          <p:cNvPr id="4" name="Pentagon 3">
            <a:hlinkClick r:id="rId2" action="ppaction://hlinkfile"/>
          </p:cNvPr>
          <p:cNvSpPr/>
          <p:nvPr/>
        </p:nvSpPr>
        <p:spPr bwMode="ltGray">
          <a:xfrm>
            <a:off x="7927523" y="5627652"/>
            <a:ext cx="457200" cy="212272"/>
          </a:xfrm>
          <a:prstGeom prst="homePlat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90000"/>
              </a:lnSpc>
              <a:spcBef>
                <a:spcPts val="0"/>
              </a:spcBef>
              <a:spcAft>
                <a:spcPts val="0"/>
              </a:spcAft>
              <a:buClrTx/>
            </a:pPr>
            <a:endParaRPr lang="en-US" dirty="0" err="1" smtClean="0">
              <a:solidFill>
                <a:prstClr val="white"/>
              </a:solidFill>
            </a:endParaRPr>
          </a:p>
        </p:txBody>
      </p:sp>
    </p:spTree>
    <p:extLst>
      <p:ext uri="{BB962C8B-B14F-4D97-AF65-F5344CB8AC3E}">
        <p14:creationId xmlns:p14="http://schemas.microsoft.com/office/powerpoint/2010/main" val="1862482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AU" altLang="en-US" dirty="0" smtClean="0"/>
              <a:t>Benefits and impact through social inclusion: organisational</a:t>
            </a:r>
            <a:endParaRPr lang="en-AU" altLang="en-US" dirty="0"/>
          </a:p>
        </p:txBody>
      </p:sp>
      <p:sp>
        <p:nvSpPr>
          <p:cNvPr id="5" name="Text Placeholder 4"/>
          <p:cNvSpPr>
            <a:spLocks noGrp="1"/>
          </p:cNvSpPr>
          <p:nvPr>
            <p:ph type="body" sz="quarter" idx="13"/>
          </p:nvPr>
        </p:nvSpPr>
        <p:spPr>
          <a:xfrm>
            <a:off x="2129695" y="1790046"/>
            <a:ext cx="6648744" cy="3524905"/>
          </a:xfrm>
          <a:solidFill>
            <a:schemeClr val="accent1"/>
          </a:solidFill>
        </p:spPr>
        <p:txBody>
          <a:bodyPr lIns="274320" tIns="137160" rIns="274320" bIns="36576"/>
          <a:lstStyle/>
          <a:p>
            <a:pPr marL="260747" lvl="1" indent="-260747">
              <a:lnSpc>
                <a:spcPct val="100000"/>
              </a:lnSpc>
              <a:spcBef>
                <a:spcPts val="900"/>
              </a:spcBef>
              <a:spcAft>
                <a:spcPts val="450"/>
              </a:spcAft>
              <a:buFont typeface="Metric Regular" panose="020B0503030202060203" pitchFamily="34" charset="0"/>
              <a:buChar char="–"/>
            </a:pPr>
            <a:r>
              <a:rPr lang="en-AU" altLang="en-US" sz="1800" dirty="0">
                <a:solidFill>
                  <a:prstClr val="white"/>
                </a:solidFill>
              </a:rPr>
              <a:t>Improvements in quality and efficiency</a:t>
            </a:r>
          </a:p>
          <a:p>
            <a:pPr marL="260747" lvl="1" indent="-260747">
              <a:lnSpc>
                <a:spcPct val="100000"/>
              </a:lnSpc>
              <a:spcBef>
                <a:spcPts val="900"/>
              </a:spcBef>
              <a:spcAft>
                <a:spcPts val="450"/>
              </a:spcAft>
              <a:buFont typeface="Metric Regular" panose="020B0503030202060203" pitchFamily="34" charset="0"/>
              <a:buChar char="–"/>
              <a:defRPr/>
            </a:pPr>
            <a:r>
              <a:rPr lang="en-AU" altLang="en-US" sz="1800" dirty="0">
                <a:solidFill>
                  <a:prstClr val="white"/>
                </a:solidFill>
              </a:rPr>
              <a:t>There is excitement and pride in the organisations for the program, and improved staff morale.</a:t>
            </a:r>
          </a:p>
          <a:p>
            <a:pPr marL="0" lvl="1" fontAlgn="auto">
              <a:spcBef>
                <a:spcPts val="900"/>
              </a:spcBef>
              <a:spcAft>
                <a:spcPts val="450"/>
              </a:spcAft>
              <a:buClrTx/>
              <a:defRPr/>
            </a:pPr>
            <a:endParaRPr lang="en-US" altLang="en-US" sz="1350" dirty="0">
              <a:solidFill>
                <a:prstClr val="white"/>
              </a:solidFill>
            </a:endParaRPr>
          </a:p>
          <a:p>
            <a:pPr marL="0" lvl="1" indent="0" fontAlgn="auto">
              <a:lnSpc>
                <a:spcPct val="100000"/>
              </a:lnSpc>
              <a:spcBef>
                <a:spcPts val="900"/>
              </a:spcBef>
              <a:spcAft>
                <a:spcPts val="450"/>
              </a:spcAft>
              <a:buClrTx/>
              <a:buNone/>
              <a:defRPr/>
            </a:pPr>
            <a:r>
              <a:rPr lang="en-US" altLang="en-US" dirty="0">
                <a:solidFill>
                  <a:prstClr val="white"/>
                </a:solidFill>
              </a:rPr>
              <a:t>“I’d like to say how impressed at the progress that the Dandelion team have made so far and the effort they all put in for this release … The defects discovered during the ad hoc testing phase were amazing and that they discovered so much was highly impressive.”</a:t>
            </a:r>
          </a:p>
          <a:p>
            <a:pPr marL="0" lvl="1" indent="0" algn="r" fontAlgn="auto">
              <a:lnSpc>
                <a:spcPct val="100000"/>
              </a:lnSpc>
              <a:spcBef>
                <a:spcPts val="900"/>
              </a:spcBef>
              <a:spcAft>
                <a:spcPts val="450"/>
              </a:spcAft>
              <a:buClrTx/>
              <a:buNone/>
              <a:defRPr/>
            </a:pPr>
            <a:r>
              <a:rPr lang="en-US" altLang="en-US" dirty="0">
                <a:solidFill>
                  <a:prstClr val="white"/>
                </a:solidFill>
              </a:rPr>
              <a:t>DHS Test Manager</a:t>
            </a:r>
          </a:p>
          <a:p>
            <a:pPr marL="0" lvl="1" indent="0" fontAlgn="auto">
              <a:lnSpc>
                <a:spcPct val="100000"/>
              </a:lnSpc>
              <a:spcBef>
                <a:spcPts val="900"/>
              </a:spcBef>
              <a:spcAft>
                <a:spcPts val="450"/>
              </a:spcAft>
              <a:buClrTx/>
              <a:buNone/>
              <a:defRPr/>
            </a:pPr>
            <a:r>
              <a:rPr lang="en-US" altLang="en-US" dirty="0">
                <a:solidFill>
                  <a:prstClr val="white"/>
                </a:solidFill>
              </a:rPr>
              <a:t>“As the mother of an Autistic boy I can’t tell you how proud I am to be associated with a department and a country, for that matter, that would run such a fabulous and ground-breaking program</a:t>
            </a:r>
            <a:r>
              <a:rPr lang="en-US" altLang="en-US" dirty="0" smtClean="0">
                <a:solidFill>
                  <a:prstClr val="white"/>
                </a:solidFill>
              </a:rPr>
              <a:t>.”</a:t>
            </a:r>
            <a:endParaRPr lang="en-AU" altLang="en-US" dirty="0">
              <a:solidFill>
                <a:prstClr val="white"/>
              </a:solidFill>
            </a:endParaRPr>
          </a:p>
        </p:txBody>
      </p:sp>
      <p:grpSp>
        <p:nvGrpSpPr>
          <p:cNvPr id="4" name="Group 3" descr="Border indicating these benefits are organisational in nature" title="Organisational border"/>
          <p:cNvGrpSpPr/>
          <p:nvPr/>
        </p:nvGrpSpPr>
        <p:grpSpPr>
          <a:xfrm>
            <a:off x="457081" y="1771650"/>
            <a:ext cx="1543169" cy="3543301"/>
            <a:chOff x="457081" y="1771650"/>
            <a:chExt cx="1543169" cy="3543301"/>
          </a:xfrm>
        </p:grpSpPr>
        <p:sp>
          <p:nvSpPr>
            <p:cNvPr id="12" name="Retângulo 11"/>
            <p:cNvSpPr/>
            <p:nvPr/>
          </p:nvSpPr>
          <p:spPr>
            <a:xfrm>
              <a:off x="457081" y="1771650"/>
              <a:ext cx="1543169" cy="822994"/>
            </a:xfrm>
            <a:prstGeom prst="rect">
              <a:avLst/>
            </a:prstGeom>
            <a:solidFill>
              <a:schemeClr val="bg1"/>
            </a:solidFill>
            <a:ln w="38100">
              <a:solidFill>
                <a:schemeClr val="bg1">
                  <a:lumMod val="85000"/>
                </a:schemeClr>
              </a:solidFill>
            </a:ln>
          </p:spPr>
          <p:txBody>
            <a:bodyPr lIns="137160" tIns="0" rIns="137160" bIns="68580" anchor="ctr">
              <a:noAutofit/>
            </a:bodyPr>
            <a:lstStyle/>
            <a:p>
              <a:pPr eaLnBrk="1" fontAlgn="auto" hangingPunct="1">
                <a:spcBef>
                  <a:spcPts val="0"/>
                </a:spcBef>
                <a:spcAft>
                  <a:spcPts val="0"/>
                </a:spcAft>
                <a:buClrTx/>
              </a:pPr>
              <a:r>
                <a:rPr lang="en-AU" sz="1500" b="1" dirty="0">
                  <a:solidFill>
                    <a:srgbClr val="878787"/>
                  </a:solidFill>
                  <a:latin typeface="Metric Regular"/>
                </a:rPr>
                <a:t>Economic</a:t>
              </a:r>
              <a:endParaRPr lang="en-US" sz="1500" b="1" dirty="0">
                <a:solidFill>
                  <a:srgbClr val="878787"/>
                </a:solidFill>
                <a:latin typeface="Metric Regular"/>
              </a:endParaRPr>
            </a:p>
          </p:txBody>
        </p:sp>
        <p:sp>
          <p:nvSpPr>
            <p:cNvPr id="13" name="Retângulo 12"/>
            <p:cNvSpPr/>
            <p:nvPr/>
          </p:nvSpPr>
          <p:spPr>
            <a:xfrm>
              <a:off x="457081" y="2678419"/>
              <a:ext cx="1543169" cy="822994"/>
            </a:xfrm>
            <a:prstGeom prst="rect">
              <a:avLst/>
            </a:prstGeom>
            <a:solidFill>
              <a:schemeClr val="bg1"/>
            </a:solidFill>
            <a:ln w="38100">
              <a:solidFill>
                <a:schemeClr val="bg1">
                  <a:lumMod val="85000"/>
                </a:schemeClr>
              </a:solidFill>
            </a:ln>
          </p:spPr>
          <p:txBody>
            <a:bodyPr lIns="137160" tIns="0" rIns="137160" bIns="68580" anchor="ctr">
              <a:noAutofit/>
            </a:bodyPr>
            <a:lstStyle/>
            <a:p>
              <a:pPr eaLnBrk="1" fontAlgn="auto" hangingPunct="1">
                <a:spcBef>
                  <a:spcPts val="0"/>
                </a:spcBef>
                <a:spcAft>
                  <a:spcPts val="0"/>
                </a:spcAft>
                <a:buClrTx/>
              </a:pPr>
              <a:r>
                <a:rPr lang="en-AU" altLang="en-US" sz="1500" b="1" dirty="0">
                  <a:solidFill>
                    <a:srgbClr val="878787"/>
                  </a:solidFill>
                  <a:latin typeface="Metric Regular"/>
                </a:rPr>
                <a:t>Social</a:t>
              </a:r>
              <a:endParaRPr lang="en-US" altLang="en-US" sz="1500" b="1" dirty="0">
                <a:solidFill>
                  <a:srgbClr val="878787"/>
                </a:solidFill>
                <a:latin typeface="Metric Regular"/>
              </a:endParaRPr>
            </a:p>
          </p:txBody>
        </p:sp>
        <p:sp>
          <p:nvSpPr>
            <p:cNvPr id="14" name="Retângulo 13"/>
            <p:cNvSpPr/>
            <p:nvPr/>
          </p:nvSpPr>
          <p:spPr>
            <a:xfrm>
              <a:off x="457081" y="3585188"/>
              <a:ext cx="1543169" cy="822994"/>
            </a:xfrm>
            <a:prstGeom prst="rect">
              <a:avLst/>
            </a:prstGeom>
            <a:solidFill>
              <a:schemeClr val="bg1"/>
            </a:solidFill>
            <a:ln w="38100">
              <a:solidFill>
                <a:srgbClr val="00B388"/>
              </a:solidFill>
            </a:ln>
          </p:spPr>
          <p:txBody>
            <a:bodyPr lIns="137160" tIns="0" rIns="68580" bIns="68580" anchor="ctr">
              <a:noAutofit/>
            </a:bodyPr>
            <a:lstStyle/>
            <a:p>
              <a:pPr eaLnBrk="1" fontAlgn="auto" hangingPunct="1">
                <a:spcBef>
                  <a:spcPts val="0"/>
                </a:spcBef>
                <a:spcAft>
                  <a:spcPts val="0"/>
                </a:spcAft>
                <a:buClrTx/>
              </a:pPr>
              <a:r>
                <a:rPr lang="en-AU" altLang="en-US" sz="1500" b="1" dirty="0">
                  <a:solidFill>
                    <a:prstClr val="black"/>
                  </a:solidFill>
                  <a:latin typeface="Metric Regular"/>
                </a:rPr>
                <a:t>Organisational</a:t>
              </a:r>
              <a:endParaRPr lang="en-US" altLang="en-US" sz="1500" b="1" dirty="0">
                <a:solidFill>
                  <a:prstClr val="black"/>
                </a:solidFill>
                <a:latin typeface="Metric Regular"/>
              </a:endParaRPr>
            </a:p>
          </p:txBody>
        </p:sp>
        <p:sp>
          <p:nvSpPr>
            <p:cNvPr id="15" name="Retângulo 14"/>
            <p:cNvSpPr/>
            <p:nvPr/>
          </p:nvSpPr>
          <p:spPr>
            <a:xfrm>
              <a:off x="457081" y="4491957"/>
              <a:ext cx="1543169" cy="822994"/>
            </a:xfrm>
            <a:prstGeom prst="rect">
              <a:avLst/>
            </a:prstGeom>
            <a:solidFill>
              <a:schemeClr val="bg1"/>
            </a:solidFill>
            <a:ln w="38100">
              <a:solidFill>
                <a:schemeClr val="bg1">
                  <a:lumMod val="85000"/>
                </a:schemeClr>
              </a:solidFill>
            </a:ln>
          </p:spPr>
          <p:txBody>
            <a:bodyPr lIns="137160" tIns="0" rIns="137160" bIns="68580" anchor="ctr">
              <a:noAutofit/>
            </a:bodyPr>
            <a:lstStyle/>
            <a:p>
              <a:pPr eaLnBrk="1" fontAlgn="auto" hangingPunct="1">
                <a:spcBef>
                  <a:spcPts val="0"/>
                </a:spcBef>
                <a:spcAft>
                  <a:spcPts val="0"/>
                </a:spcAft>
                <a:buClrTx/>
              </a:pPr>
              <a:r>
                <a:rPr lang="en-AU" altLang="en-US" sz="1500" b="1" dirty="0">
                  <a:solidFill>
                    <a:srgbClr val="878787"/>
                  </a:solidFill>
                  <a:latin typeface="Metric Regular"/>
                </a:rPr>
                <a:t>Individual</a:t>
              </a:r>
              <a:endParaRPr lang="en-US" altLang="en-US" sz="1500" b="1" dirty="0">
                <a:solidFill>
                  <a:srgbClr val="878787"/>
                </a:solidFill>
                <a:latin typeface="Metric Regular"/>
              </a:endParaRPr>
            </a:p>
          </p:txBody>
        </p:sp>
      </p:grpSp>
      <p:sp>
        <p:nvSpPr>
          <p:cNvPr id="3" name="Espaço Reservado para Número de Slide 2"/>
          <p:cNvSpPr>
            <a:spLocks noGrp="1"/>
          </p:cNvSpPr>
          <p:nvPr>
            <p:ph type="sldNum" sz="quarter" idx="14"/>
          </p:nvPr>
        </p:nvSpPr>
        <p:spPr/>
        <p:txBody>
          <a:bodyPr/>
          <a:lstStyle/>
          <a:p>
            <a:fld id="{B016F8AB-BCEA-4347-8BA6-BE776009BC89}" type="slidenum">
              <a:rPr lang="pt-BR" smtClean="0">
                <a:solidFill>
                  <a:srgbClr val="617D78"/>
                </a:solidFill>
              </a:rPr>
              <a:pPr/>
              <a:t>21</a:t>
            </a:fld>
            <a:endParaRPr lang="pt-BR">
              <a:solidFill>
                <a:srgbClr val="617D78"/>
              </a:solidFill>
            </a:endParaRPr>
          </a:p>
        </p:txBody>
      </p:sp>
    </p:spTree>
    <p:extLst>
      <p:ext uri="{BB962C8B-B14F-4D97-AF65-F5344CB8AC3E}">
        <p14:creationId xmlns:p14="http://schemas.microsoft.com/office/powerpoint/2010/main" val="3407831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AU" altLang="en-US" dirty="0" smtClean="0"/>
              <a:t>Benefits and impact </a:t>
            </a:r>
            <a:r>
              <a:rPr lang="en-AU" altLang="en-US" dirty="0"/>
              <a:t>t</a:t>
            </a:r>
            <a:r>
              <a:rPr lang="en-AU" altLang="en-US" dirty="0" smtClean="0"/>
              <a:t>hrough </a:t>
            </a:r>
            <a:r>
              <a:rPr lang="en-AU" altLang="en-US" dirty="0"/>
              <a:t>s</a:t>
            </a:r>
            <a:r>
              <a:rPr lang="en-AU" altLang="en-US" dirty="0" smtClean="0"/>
              <a:t>ocial inclusion: individual</a:t>
            </a:r>
            <a:endParaRPr lang="en-AU" altLang="en-US" dirty="0"/>
          </a:p>
        </p:txBody>
      </p:sp>
      <p:sp>
        <p:nvSpPr>
          <p:cNvPr id="5" name="Text Placeholder 4"/>
          <p:cNvSpPr>
            <a:spLocks noGrp="1"/>
          </p:cNvSpPr>
          <p:nvPr>
            <p:ph type="body" sz="quarter" idx="13"/>
          </p:nvPr>
        </p:nvSpPr>
        <p:spPr>
          <a:xfrm>
            <a:off x="2129694" y="1771650"/>
            <a:ext cx="6629400" cy="3562350"/>
          </a:xfrm>
          <a:solidFill>
            <a:schemeClr val="accent1"/>
          </a:solidFill>
        </p:spPr>
        <p:txBody>
          <a:bodyPr lIns="274320" tIns="137160" rIns="274320" bIns="36576"/>
          <a:lstStyle/>
          <a:p>
            <a:pPr marL="260747" lvl="1" indent="-260747">
              <a:lnSpc>
                <a:spcPct val="100000"/>
              </a:lnSpc>
              <a:spcBef>
                <a:spcPts val="900"/>
              </a:spcBef>
              <a:buFont typeface="Metric Regular" panose="020B0503030202060203" pitchFamily="34" charset="0"/>
              <a:buChar char="–"/>
            </a:pPr>
            <a:r>
              <a:rPr lang="en-AU" altLang="en-US" sz="1500" dirty="0">
                <a:solidFill>
                  <a:prstClr val="white"/>
                </a:solidFill>
              </a:rPr>
              <a:t>The program enables people with ASD to improve self-confidence, gain their independence, reduce their reliance on carers and family, and dependency on government payments.</a:t>
            </a:r>
          </a:p>
          <a:p>
            <a:pPr marL="260747" lvl="1" indent="-260747">
              <a:lnSpc>
                <a:spcPct val="100000"/>
              </a:lnSpc>
              <a:spcBef>
                <a:spcPts val="900"/>
              </a:spcBef>
              <a:buFont typeface="Metric Regular" panose="020B0503030202060203" pitchFamily="34" charset="0"/>
              <a:buChar char="–"/>
            </a:pPr>
            <a:endParaRPr lang="en-AU" altLang="en-US" sz="1500" dirty="0">
              <a:solidFill>
                <a:prstClr val="white"/>
              </a:solidFill>
            </a:endParaRPr>
          </a:p>
          <a:p>
            <a:pPr marL="213122" lvl="1" indent="-213122">
              <a:lnSpc>
                <a:spcPct val="100000"/>
              </a:lnSpc>
              <a:spcBef>
                <a:spcPts val="0"/>
              </a:spcBef>
              <a:buFont typeface="Metric Regular" panose="020B0503030202060203" pitchFamily="34" charset="0"/>
              <a:buChar char="–"/>
            </a:pPr>
            <a:r>
              <a:rPr lang="en-AU" altLang="en-US" sz="1500" dirty="0">
                <a:solidFill>
                  <a:prstClr val="white"/>
                </a:solidFill>
              </a:rPr>
              <a:t>As an adult, being treated like a child by your parents is humiliating.</a:t>
            </a:r>
          </a:p>
          <a:p>
            <a:pPr marL="213122" lvl="1" indent="-213122">
              <a:lnSpc>
                <a:spcPct val="100000"/>
              </a:lnSpc>
              <a:spcBef>
                <a:spcPts val="0"/>
              </a:spcBef>
              <a:buFont typeface="Metric Regular" panose="020B0503030202060203" pitchFamily="34" charset="0"/>
              <a:buChar char="–"/>
            </a:pPr>
            <a:endParaRPr lang="en-AU" altLang="en-US" sz="1500" dirty="0">
              <a:solidFill>
                <a:prstClr val="white"/>
              </a:solidFill>
            </a:endParaRPr>
          </a:p>
          <a:p>
            <a:pPr marL="213122" lvl="1" indent="-213122">
              <a:lnSpc>
                <a:spcPct val="100000"/>
              </a:lnSpc>
              <a:spcBef>
                <a:spcPts val="0"/>
              </a:spcBef>
              <a:buFont typeface="Metric Regular" panose="020B0503030202060203" pitchFamily="34" charset="0"/>
              <a:buChar char="–"/>
            </a:pPr>
            <a:r>
              <a:rPr lang="en-AU" altLang="en-US" sz="1500" dirty="0">
                <a:solidFill>
                  <a:prstClr val="white"/>
                </a:solidFill>
              </a:rPr>
              <a:t>A lack of success in finding a job can often lead to other issues, such as depression.</a:t>
            </a:r>
          </a:p>
          <a:p>
            <a:pPr marL="213122" lvl="1" indent="-213122">
              <a:lnSpc>
                <a:spcPct val="100000"/>
              </a:lnSpc>
              <a:spcBef>
                <a:spcPts val="0"/>
              </a:spcBef>
              <a:buFont typeface="Metric Regular" panose="020B0503030202060203" pitchFamily="34" charset="0"/>
              <a:buChar char="–"/>
            </a:pPr>
            <a:endParaRPr lang="en-AU" altLang="en-US" sz="1500" dirty="0">
              <a:solidFill>
                <a:prstClr val="white"/>
              </a:solidFill>
            </a:endParaRPr>
          </a:p>
          <a:p>
            <a:pPr marL="213122" lvl="1" indent="-213122">
              <a:lnSpc>
                <a:spcPct val="100000"/>
              </a:lnSpc>
              <a:spcBef>
                <a:spcPts val="0"/>
              </a:spcBef>
              <a:buFont typeface="Metric Regular" panose="020B0503030202060203" pitchFamily="34" charset="0"/>
              <a:buChar char="–"/>
            </a:pPr>
            <a:r>
              <a:rPr lang="en-AU" altLang="en-US" sz="1500" dirty="0">
                <a:solidFill>
                  <a:prstClr val="white"/>
                </a:solidFill>
              </a:rPr>
              <a:t>The team is making new friends within the team and the organisations.</a:t>
            </a:r>
          </a:p>
          <a:p>
            <a:endParaRPr lang="en-US" dirty="0"/>
          </a:p>
        </p:txBody>
      </p:sp>
      <p:grpSp>
        <p:nvGrpSpPr>
          <p:cNvPr id="4" name="Group 3" descr="Border indicating these benefits are individual in nature." title="Individual border"/>
          <p:cNvGrpSpPr/>
          <p:nvPr/>
        </p:nvGrpSpPr>
        <p:grpSpPr>
          <a:xfrm>
            <a:off x="457081" y="1771650"/>
            <a:ext cx="1543169" cy="3543301"/>
            <a:chOff x="457081" y="1771650"/>
            <a:chExt cx="1543169" cy="3543301"/>
          </a:xfrm>
        </p:grpSpPr>
        <p:sp>
          <p:nvSpPr>
            <p:cNvPr id="12" name="Retângulo 11"/>
            <p:cNvSpPr/>
            <p:nvPr/>
          </p:nvSpPr>
          <p:spPr>
            <a:xfrm>
              <a:off x="457081" y="1771650"/>
              <a:ext cx="1543169" cy="822994"/>
            </a:xfrm>
            <a:prstGeom prst="rect">
              <a:avLst/>
            </a:prstGeom>
            <a:solidFill>
              <a:schemeClr val="bg1"/>
            </a:solidFill>
            <a:ln w="38100">
              <a:solidFill>
                <a:schemeClr val="bg1">
                  <a:lumMod val="85000"/>
                </a:schemeClr>
              </a:solidFill>
            </a:ln>
          </p:spPr>
          <p:txBody>
            <a:bodyPr lIns="137160" tIns="0" rIns="137160" bIns="68580" anchor="ctr">
              <a:noAutofit/>
            </a:bodyPr>
            <a:lstStyle/>
            <a:p>
              <a:pPr eaLnBrk="1" fontAlgn="auto" hangingPunct="1">
                <a:spcBef>
                  <a:spcPts val="0"/>
                </a:spcBef>
                <a:spcAft>
                  <a:spcPts val="0"/>
                </a:spcAft>
                <a:buClrTx/>
              </a:pPr>
              <a:r>
                <a:rPr lang="en-AU" sz="1500" b="1" dirty="0">
                  <a:solidFill>
                    <a:srgbClr val="878787"/>
                  </a:solidFill>
                  <a:latin typeface="Metric Regular"/>
                </a:rPr>
                <a:t>Economic</a:t>
              </a:r>
              <a:endParaRPr lang="en-US" sz="1500" b="1" dirty="0">
                <a:solidFill>
                  <a:srgbClr val="878787"/>
                </a:solidFill>
                <a:latin typeface="Metric Regular"/>
              </a:endParaRPr>
            </a:p>
          </p:txBody>
        </p:sp>
        <p:sp>
          <p:nvSpPr>
            <p:cNvPr id="13" name="Retângulo 12"/>
            <p:cNvSpPr/>
            <p:nvPr/>
          </p:nvSpPr>
          <p:spPr>
            <a:xfrm>
              <a:off x="457081" y="2678419"/>
              <a:ext cx="1543169" cy="822994"/>
            </a:xfrm>
            <a:prstGeom prst="rect">
              <a:avLst/>
            </a:prstGeom>
            <a:solidFill>
              <a:schemeClr val="bg1"/>
            </a:solidFill>
            <a:ln w="38100">
              <a:solidFill>
                <a:schemeClr val="bg1">
                  <a:lumMod val="85000"/>
                </a:schemeClr>
              </a:solidFill>
            </a:ln>
          </p:spPr>
          <p:txBody>
            <a:bodyPr lIns="137160" tIns="0" rIns="137160" bIns="68580" anchor="ctr">
              <a:noAutofit/>
            </a:bodyPr>
            <a:lstStyle/>
            <a:p>
              <a:pPr eaLnBrk="1" fontAlgn="auto" hangingPunct="1">
                <a:spcBef>
                  <a:spcPts val="0"/>
                </a:spcBef>
                <a:spcAft>
                  <a:spcPts val="0"/>
                </a:spcAft>
                <a:buClrTx/>
              </a:pPr>
              <a:r>
                <a:rPr lang="en-AU" altLang="en-US" sz="1500" b="1" dirty="0">
                  <a:solidFill>
                    <a:srgbClr val="878787"/>
                  </a:solidFill>
                  <a:latin typeface="Metric Regular"/>
                </a:rPr>
                <a:t>Social</a:t>
              </a:r>
              <a:endParaRPr lang="en-US" altLang="en-US" sz="1500" b="1" dirty="0">
                <a:solidFill>
                  <a:srgbClr val="878787"/>
                </a:solidFill>
                <a:latin typeface="Metric Regular"/>
              </a:endParaRPr>
            </a:p>
          </p:txBody>
        </p:sp>
        <p:sp>
          <p:nvSpPr>
            <p:cNvPr id="14" name="Retângulo 13"/>
            <p:cNvSpPr/>
            <p:nvPr/>
          </p:nvSpPr>
          <p:spPr>
            <a:xfrm>
              <a:off x="457081" y="3585188"/>
              <a:ext cx="1543169" cy="822994"/>
            </a:xfrm>
            <a:prstGeom prst="rect">
              <a:avLst/>
            </a:prstGeom>
            <a:solidFill>
              <a:schemeClr val="bg1"/>
            </a:solidFill>
            <a:ln w="38100">
              <a:solidFill>
                <a:schemeClr val="bg1">
                  <a:lumMod val="85000"/>
                </a:schemeClr>
              </a:solidFill>
            </a:ln>
          </p:spPr>
          <p:txBody>
            <a:bodyPr lIns="137160" tIns="0" rIns="68580" bIns="68580" anchor="ctr">
              <a:noAutofit/>
            </a:bodyPr>
            <a:lstStyle/>
            <a:p>
              <a:pPr eaLnBrk="1" fontAlgn="auto" hangingPunct="1">
                <a:spcBef>
                  <a:spcPts val="0"/>
                </a:spcBef>
                <a:spcAft>
                  <a:spcPts val="0"/>
                </a:spcAft>
                <a:buClrTx/>
              </a:pPr>
              <a:r>
                <a:rPr lang="en-AU" altLang="en-US" sz="1500" b="1" dirty="0">
                  <a:solidFill>
                    <a:srgbClr val="878787"/>
                  </a:solidFill>
                  <a:latin typeface="Metric Regular"/>
                </a:rPr>
                <a:t>Organisational</a:t>
              </a:r>
              <a:endParaRPr lang="en-US" altLang="en-US" sz="1500" b="1" dirty="0">
                <a:solidFill>
                  <a:srgbClr val="878787"/>
                </a:solidFill>
                <a:latin typeface="Metric Regular"/>
              </a:endParaRPr>
            </a:p>
          </p:txBody>
        </p:sp>
        <p:sp>
          <p:nvSpPr>
            <p:cNvPr id="15" name="Retângulo 14"/>
            <p:cNvSpPr/>
            <p:nvPr/>
          </p:nvSpPr>
          <p:spPr>
            <a:xfrm>
              <a:off x="457081" y="4491957"/>
              <a:ext cx="1543169" cy="822994"/>
            </a:xfrm>
            <a:prstGeom prst="rect">
              <a:avLst/>
            </a:prstGeom>
            <a:solidFill>
              <a:schemeClr val="bg1"/>
            </a:solidFill>
            <a:ln w="38100">
              <a:solidFill>
                <a:srgbClr val="00B388"/>
              </a:solidFill>
            </a:ln>
          </p:spPr>
          <p:txBody>
            <a:bodyPr lIns="137160" tIns="0" rIns="137160" bIns="68580" anchor="ctr">
              <a:noAutofit/>
            </a:bodyPr>
            <a:lstStyle/>
            <a:p>
              <a:pPr eaLnBrk="1" fontAlgn="auto" hangingPunct="1">
                <a:spcBef>
                  <a:spcPts val="0"/>
                </a:spcBef>
                <a:spcAft>
                  <a:spcPts val="0"/>
                </a:spcAft>
                <a:buClrTx/>
              </a:pPr>
              <a:r>
                <a:rPr lang="en-AU" altLang="en-US" sz="1500" b="1" dirty="0">
                  <a:solidFill>
                    <a:prstClr val="black"/>
                  </a:solidFill>
                  <a:latin typeface="Metric Regular"/>
                </a:rPr>
                <a:t>Individual</a:t>
              </a:r>
              <a:endParaRPr lang="en-US" altLang="en-US" sz="1500" b="1" dirty="0">
                <a:solidFill>
                  <a:prstClr val="black"/>
                </a:solidFill>
                <a:latin typeface="Metric Regular"/>
              </a:endParaRPr>
            </a:p>
          </p:txBody>
        </p:sp>
      </p:grpSp>
      <p:sp>
        <p:nvSpPr>
          <p:cNvPr id="3" name="Espaço Reservado para Número de Slide 2"/>
          <p:cNvSpPr>
            <a:spLocks noGrp="1"/>
          </p:cNvSpPr>
          <p:nvPr>
            <p:ph type="sldNum" sz="quarter" idx="14"/>
          </p:nvPr>
        </p:nvSpPr>
        <p:spPr/>
        <p:txBody>
          <a:bodyPr/>
          <a:lstStyle/>
          <a:p>
            <a:fld id="{B016F8AB-BCEA-4347-8BA6-BE776009BC89}" type="slidenum">
              <a:rPr lang="pt-BR" smtClean="0">
                <a:solidFill>
                  <a:srgbClr val="617D78"/>
                </a:solidFill>
              </a:rPr>
              <a:pPr/>
              <a:t>22</a:t>
            </a:fld>
            <a:endParaRPr lang="pt-BR">
              <a:solidFill>
                <a:srgbClr val="617D78"/>
              </a:solidFill>
            </a:endParaRPr>
          </a:p>
        </p:txBody>
      </p:sp>
    </p:spTree>
    <p:extLst>
      <p:ext uri="{BB962C8B-B14F-4D97-AF65-F5344CB8AC3E}">
        <p14:creationId xmlns:p14="http://schemas.microsoft.com/office/powerpoint/2010/main" val="2210200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AU" altLang="en-US" dirty="0"/>
              <a:t>Learnings</a:t>
            </a:r>
            <a:endParaRPr lang="en-US" dirty="0"/>
          </a:p>
        </p:txBody>
      </p:sp>
      <p:sp>
        <p:nvSpPr>
          <p:cNvPr id="16" name="Text Placeholder 15"/>
          <p:cNvSpPr>
            <a:spLocks noGrp="1"/>
          </p:cNvSpPr>
          <p:nvPr>
            <p:ph type="body" sz="quarter" idx="13"/>
          </p:nvPr>
        </p:nvSpPr>
        <p:spPr>
          <a:xfrm>
            <a:off x="641885" y="1371600"/>
            <a:ext cx="8042653" cy="4057650"/>
          </a:xfrm>
          <a:solidFill>
            <a:schemeClr val="accent1"/>
          </a:solidFill>
          <a:ln w="38100">
            <a:solidFill>
              <a:srgbClr val="00B388"/>
            </a:solidFill>
          </a:ln>
        </p:spPr>
        <p:txBody>
          <a:bodyPr lIns="137160" tIns="137160" rIns="137160" bIns="36576">
            <a:normAutofit/>
          </a:bodyPr>
          <a:lstStyle/>
          <a:p>
            <a:pPr marL="342900" indent="-342900">
              <a:lnSpc>
                <a:spcPct val="100000"/>
              </a:lnSpc>
              <a:spcBef>
                <a:spcPts val="2400"/>
              </a:spcBef>
              <a:spcAft>
                <a:spcPts val="1200"/>
              </a:spcAft>
              <a:buFont typeface="+mj-lt"/>
              <a:buAutoNum type="arabicPeriod"/>
            </a:pPr>
            <a:r>
              <a:rPr lang="en-US" sz="1600" dirty="0" smtClean="0">
                <a:solidFill>
                  <a:schemeClr val="bg1"/>
                </a:solidFill>
              </a:rPr>
              <a:t>Commitment and investment – financial and non-financial at Executive levels</a:t>
            </a:r>
          </a:p>
          <a:p>
            <a:pPr marL="342900" indent="-342900">
              <a:lnSpc>
                <a:spcPct val="100000"/>
              </a:lnSpc>
              <a:spcBef>
                <a:spcPts val="2400"/>
              </a:spcBef>
              <a:spcAft>
                <a:spcPts val="1200"/>
              </a:spcAft>
              <a:buFont typeface="+mj-lt"/>
              <a:buAutoNum type="arabicPeriod"/>
            </a:pPr>
            <a:r>
              <a:rPr lang="en-US" sz="1600" dirty="0" smtClean="0">
                <a:solidFill>
                  <a:schemeClr val="bg1"/>
                </a:solidFill>
              </a:rPr>
              <a:t>Organisational commitment to the program</a:t>
            </a:r>
          </a:p>
          <a:p>
            <a:pPr marL="342900" indent="-342900">
              <a:lnSpc>
                <a:spcPct val="100000"/>
              </a:lnSpc>
              <a:spcBef>
                <a:spcPts val="2400"/>
              </a:spcBef>
              <a:spcAft>
                <a:spcPts val="1200"/>
              </a:spcAft>
              <a:buFont typeface="+mj-lt"/>
              <a:buAutoNum type="arabicPeriod"/>
            </a:pPr>
            <a:r>
              <a:rPr lang="en-US" sz="1600" dirty="0" smtClean="0">
                <a:solidFill>
                  <a:schemeClr val="bg1"/>
                </a:solidFill>
              </a:rPr>
              <a:t>Early stakeholder engagement including autism community groups</a:t>
            </a:r>
          </a:p>
          <a:p>
            <a:pPr marL="342900" indent="-342900">
              <a:lnSpc>
                <a:spcPct val="100000"/>
              </a:lnSpc>
              <a:spcBef>
                <a:spcPts val="2400"/>
              </a:spcBef>
              <a:spcAft>
                <a:spcPts val="1200"/>
              </a:spcAft>
              <a:buFont typeface="+mj-lt"/>
              <a:buAutoNum type="arabicPeriod"/>
            </a:pPr>
            <a:r>
              <a:rPr lang="en-US" sz="1600" dirty="0" smtClean="0">
                <a:solidFill>
                  <a:schemeClr val="bg1"/>
                </a:solidFill>
              </a:rPr>
              <a:t>SpecialistPeople Foundation of identification and assessment model</a:t>
            </a:r>
          </a:p>
          <a:p>
            <a:pPr marL="342900" indent="-342900">
              <a:lnSpc>
                <a:spcPct val="100000"/>
              </a:lnSpc>
              <a:spcBef>
                <a:spcPts val="2400"/>
              </a:spcBef>
              <a:spcAft>
                <a:spcPts val="1200"/>
              </a:spcAft>
              <a:buFont typeface="+mj-lt"/>
              <a:buAutoNum type="arabicPeriod"/>
            </a:pPr>
            <a:r>
              <a:rPr lang="en-US" sz="1600" dirty="0" smtClean="0">
                <a:solidFill>
                  <a:schemeClr val="bg1"/>
                </a:solidFill>
              </a:rPr>
              <a:t>Family, HPE staff, and client information and awareness sessions</a:t>
            </a:r>
          </a:p>
          <a:p>
            <a:pPr marL="342900" indent="-342900">
              <a:lnSpc>
                <a:spcPct val="100000"/>
              </a:lnSpc>
              <a:spcBef>
                <a:spcPts val="2400"/>
              </a:spcBef>
              <a:spcAft>
                <a:spcPts val="1200"/>
              </a:spcAft>
              <a:buFont typeface="+mj-lt"/>
              <a:buAutoNum type="arabicPeriod"/>
            </a:pPr>
            <a:r>
              <a:rPr lang="en-US" sz="1600" dirty="0" smtClean="0">
                <a:solidFill>
                  <a:schemeClr val="bg1"/>
                </a:solidFill>
              </a:rPr>
              <a:t>Trainee support structures</a:t>
            </a:r>
            <a:endParaRPr lang="en-US" sz="1600" dirty="0">
              <a:solidFill>
                <a:schemeClr val="bg1"/>
              </a:solidFill>
            </a:endParaRPr>
          </a:p>
        </p:txBody>
      </p:sp>
      <p:sp>
        <p:nvSpPr>
          <p:cNvPr id="3" name="Espaço Reservado para Número de Slide 2"/>
          <p:cNvSpPr>
            <a:spLocks noGrp="1"/>
          </p:cNvSpPr>
          <p:nvPr>
            <p:ph type="sldNum" sz="quarter" idx="14"/>
          </p:nvPr>
        </p:nvSpPr>
        <p:spPr/>
        <p:txBody>
          <a:bodyPr/>
          <a:lstStyle/>
          <a:p>
            <a:fld id="{B016F8AB-BCEA-4347-8BA6-BE776009BC89}" type="slidenum">
              <a:rPr lang="pt-BR" smtClean="0">
                <a:solidFill>
                  <a:srgbClr val="617D78"/>
                </a:solidFill>
              </a:rPr>
              <a:pPr/>
              <a:t>23</a:t>
            </a:fld>
            <a:endParaRPr lang="pt-BR">
              <a:solidFill>
                <a:srgbClr val="617D78"/>
              </a:solidFill>
            </a:endParaRPr>
          </a:p>
        </p:txBody>
      </p:sp>
    </p:spTree>
    <p:extLst>
      <p:ext uri="{BB962C8B-B14F-4D97-AF65-F5344CB8AC3E}">
        <p14:creationId xmlns:p14="http://schemas.microsoft.com/office/powerpoint/2010/main" val="3517466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en-US" dirty="0"/>
              <a:t>Success </a:t>
            </a:r>
            <a:r>
              <a:rPr lang="en-US" altLang="en-US" dirty="0" smtClean="0"/>
              <a:t>stories, personal growth &amp; transformation</a:t>
            </a:r>
            <a:endParaRPr lang="en-US" dirty="0"/>
          </a:p>
        </p:txBody>
      </p:sp>
      <p:sp>
        <p:nvSpPr>
          <p:cNvPr id="5" name="Text Placeholder 4"/>
          <p:cNvSpPr>
            <a:spLocks noGrp="1"/>
          </p:cNvSpPr>
          <p:nvPr>
            <p:ph type="body" sz="quarter" idx="13"/>
          </p:nvPr>
        </p:nvSpPr>
        <p:spPr>
          <a:xfrm>
            <a:off x="471408" y="1666062"/>
            <a:ext cx="5986542" cy="3763188"/>
          </a:xfrm>
          <a:ln w="38100">
            <a:solidFill>
              <a:srgbClr val="00B388"/>
            </a:solidFill>
          </a:ln>
        </p:spPr>
        <p:txBody>
          <a:bodyPr lIns="137160" tIns="137160" rIns="210312" bIns="36576">
            <a:normAutofit fontScale="92500"/>
          </a:bodyPr>
          <a:lstStyle/>
          <a:p>
            <a:pPr marL="298847" indent="-257175">
              <a:lnSpc>
                <a:spcPct val="150000"/>
              </a:lnSpc>
              <a:buSzPct val="80000"/>
              <a:buFont typeface="Metric Regular" panose="020B0503030202060203" pitchFamily="34" charset="0"/>
              <a:buChar char="—"/>
              <a:defRPr/>
            </a:pPr>
            <a:r>
              <a:rPr lang="en-US" altLang="en-US" sz="1300" dirty="0">
                <a:solidFill>
                  <a:prstClr val="black"/>
                </a:solidFill>
              </a:rPr>
              <a:t>Improved self confidence and sense of self worth</a:t>
            </a:r>
          </a:p>
          <a:p>
            <a:pPr marL="298847" indent="-257175">
              <a:lnSpc>
                <a:spcPct val="150000"/>
              </a:lnSpc>
              <a:buSzPct val="80000"/>
              <a:buFont typeface="Metric Regular" panose="020B0503030202060203" pitchFamily="34" charset="0"/>
              <a:buChar char="—"/>
              <a:defRPr/>
            </a:pPr>
            <a:r>
              <a:rPr lang="en-US" altLang="en-US" sz="1300" dirty="0">
                <a:solidFill>
                  <a:prstClr val="black"/>
                </a:solidFill>
              </a:rPr>
              <a:t>Increased social networks</a:t>
            </a:r>
          </a:p>
          <a:p>
            <a:pPr marL="298847" indent="-257175">
              <a:lnSpc>
                <a:spcPct val="150000"/>
              </a:lnSpc>
              <a:buSzPct val="80000"/>
              <a:buFont typeface="Metric Regular" panose="020B0503030202060203" pitchFamily="34" charset="0"/>
              <a:buChar char="—"/>
              <a:defRPr/>
            </a:pPr>
            <a:r>
              <a:rPr lang="en-US" altLang="en-US" sz="1300" dirty="0">
                <a:solidFill>
                  <a:prstClr val="black"/>
                </a:solidFill>
              </a:rPr>
              <a:t>Breaking down the stigma and negative stereotypes surrounding autism and </a:t>
            </a:r>
            <a:r>
              <a:rPr lang="en-US" altLang="en-US" sz="1300" dirty="0" err="1">
                <a:solidFill>
                  <a:prstClr val="black"/>
                </a:solidFill>
              </a:rPr>
              <a:t>neurodiversity</a:t>
            </a:r>
            <a:endParaRPr lang="en-US" altLang="en-US" sz="1300" dirty="0">
              <a:solidFill>
                <a:prstClr val="black"/>
              </a:solidFill>
            </a:endParaRPr>
          </a:p>
          <a:p>
            <a:pPr marL="298847" indent="-257175">
              <a:lnSpc>
                <a:spcPct val="150000"/>
              </a:lnSpc>
              <a:buSzPct val="80000"/>
              <a:buFont typeface="Metric Regular" panose="020B0503030202060203" pitchFamily="34" charset="0"/>
              <a:buChar char="—"/>
              <a:defRPr/>
            </a:pPr>
            <a:r>
              <a:rPr lang="en-US" altLang="en-US" sz="1300" dirty="0">
                <a:solidFill>
                  <a:prstClr val="black"/>
                </a:solidFill>
              </a:rPr>
              <a:t>Two team members have purchased their first home; three have new partners</a:t>
            </a:r>
          </a:p>
          <a:p>
            <a:pPr marL="298847" indent="-257175">
              <a:lnSpc>
                <a:spcPct val="150000"/>
              </a:lnSpc>
              <a:buSzPct val="80000"/>
              <a:buFont typeface="Metric Regular" panose="020B0503030202060203" pitchFamily="34" charset="0"/>
              <a:buChar char="—"/>
              <a:defRPr/>
            </a:pPr>
            <a:r>
              <a:rPr lang="en-US" altLang="en-US" sz="1300" dirty="0">
                <a:solidFill>
                  <a:prstClr val="black"/>
                </a:solidFill>
              </a:rPr>
              <a:t>Significant increase in skill levels and knowledge base</a:t>
            </a:r>
          </a:p>
          <a:p>
            <a:pPr marL="298847" indent="-257175">
              <a:lnSpc>
                <a:spcPct val="150000"/>
              </a:lnSpc>
              <a:buSzPct val="80000"/>
              <a:buFont typeface="Metric Regular" panose="020B0503030202060203" pitchFamily="34" charset="0"/>
              <a:buChar char="—"/>
              <a:defRPr/>
            </a:pPr>
            <a:r>
              <a:rPr lang="en-US" altLang="en-US" sz="1300" dirty="0">
                <a:solidFill>
                  <a:prstClr val="black"/>
                </a:solidFill>
              </a:rPr>
              <a:t>Trainees have provided training and knowledge sharing with the client’s employees</a:t>
            </a:r>
          </a:p>
          <a:p>
            <a:pPr marL="298847" indent="-257175">
              <a:lnSpc>
                <a:spcPct val="150000"/>
              </a:lnSpc>
              <a:buSzPct val="80000"/>
              <a:buFont typeface="Metric Regular" panose="020B0503030202060203" pitchFamily="34" charset="0"/>
              <a:buChar char="—"/>
              <a:defRPr/>
            </a:pPr>
            <a:r>
              <a:rPr lang="en-US" altLang="en-US" sz="1300" dirty="0">
                <a:solidFill>
                  <a:prstClr val="black"/>
                </a:solidFill>
              </a:rPr>
              <a:t>All project deadlines have been achieved</a:t>
            </a:r>
          </a:p>
          <a:p>
            <a:pPr marL="298847" indent="-257175">
              <a:lnSpc>
                <a:spcPct val="150000"/>
              </a:lnSpc>
              <a:buSzPct val="80000"/>
              <a:buFont typeface="Metric Regular" panose="020B0503030202060203" pitchFamily="34" charset="0"/>
              <a:buChar char="—"/>
              <a:defRPr/>
            </a:pPr>
            <a:r>
              <a:rPr lang="en-US" altLang="en-US" sz="1300" dirty="0">
                <a:solidFill>
                  <a:prstClr val="black"/>
                </a:solidFill>
              </a:rPr>
              <a:t>Support team have learned so much whilst supporting the trainees</a:t>
            </a:r>
            <a:endParaRPr lang="en-AU" altLang="en-US" sz="1300" dirty="0">
              <a:solidFill>
                <a:prstClr val="black"/>
              </a:solidFill>
            </a:endParaRPr>
          </a:p>
          <a:p>
            <a:endParaRPr lang="en-US" dirty="0"/>
          </a:p>
        </p:txBody>
      </p:sp>
      <p:pic>
        <p:nvPicPr>
          <p:cNvPr id="4" name="Picture 3" descr="Program dandelion participants in an office." title="Specialisterne at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6711" y="1657350"/>
            <a:ext cx="2107827" cy="3771900"/>
          </a:xfrm>
          <a:prstGeom prst="rect">
            <a:avLst/>
          </a:prstGeom>
        </p:spPr>
      </p:pic>
      <p:sp>
        <p:nvSpPr>
          <p:cNvPr id="3" name="Espaço Reservado para Número de Slide 2"/>
          <p:cNvSpPr>
            <a:spLocks noGrp="1"/>
          </p:cNvSpPr>
          <p:nvPr>
            <p:ph type="sldNum" sz="quarter" idx="14"/>
          </p:nvPr>
        </p:nvSpPr>
        <p:spPr/>
        <p:txBody>
          <a:bodyPr/>
          <a:lstStyle/>
          <a:p>
            <a:fld id="{B016F8AB-BCEA-4347-8BA6-BE776009BC89}" type="slidenum">
              <a:rPr lang="pt-BR" smtClean="0">
                <a:solidFill>
                  <a:srgbClr val="617D78"/>
                </a:solidFill>
              </a:rPr>
              <a:pPr/>
              <a:t>24</a:t>
            </a:fld>
            <a:endParaRPr lang="pt-BR">
              <a:solidFill>
                <a:srgbClr val="617D78"/>
              </a:solidFill>
            </a:endParaRPr>
          </a:p>
        </p:txBody>
      </p:sp>
    </p:spTree>
    <p:extLst>
      <p:ext uri="{BB962C8B-B14F-4D97-AF65-F5344CB8AC3E}">
        <p14:creationId xmlns:p14="http://schemas.microsoft.com/office/powerpoint/2010/main" val="2768476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a:xfrm>
            <a:off x="243677" y="1221428"/>
            <a:ext cx="8656646" cy="756000"/>
          </a:xfrm>
        </p:spPr>
        <p:txBody>
          <a:bodyPr/>
          <a:lstStyle/>
          <a:p>
            <a:r>
              <a:rPr lang="en-US" dirty="0" smtClean="0"/>
              <a:t>Autism at work</a:t>
            </a:r>
            <a:endParaRPr lang="en-US" dirty="0"/>
          </a:p>
        </p:txBody>
      </p:sp>
      <p:grpSp>
        <p:nvGrpSpPr>
          <p:cNvPr id="6" name="Group 5" descr="Autism at work title slide." title="Autism at Work Title"/>
          <p:cNvGrpSpPr/>
          <p:nvPr/>
        </p:nvGrpSpPr>
        <p:grpSpPr>
          <a:xfrm>
            <a:off x="1" y="857324"/>
            <a:ext cx="9143999" cy="5143352"/>
            <a:chOff x="1" y="857324"/>
            <a:chExt cx="9143999" cy="5143352"/>
          </a:xfrm>
        </p:grpSpPr>
        <p:pic>
          <p:nvPicPr>
            <p:cNvPr id="12" name="Picture 11" descr="SAP_grad_R_pref.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6859" y="5445286"/>
              <a:ext cx="687695" cy="340509"/>
            </a:xfrm>
            <a:prstGeom prst="rect">
              <a:avLst/>
            </a:prstGeom>
          </p:spPr>
        </p:pic>
        <p:pic>
          <p:nvPicPr>
            <p:cNvPr id="10" name="Picture 2" descr="C:\Users\D046562\Desktop\274695_l_srgb_s_gl.jpg"/>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r="11163"/>
            <a:stretch/>
          </p:blipFill>
          <p:spPr bwMode="auto">
            <a:xfrm>
              <a:off x="1" y="857324"/>
              <a:ext cx="9143999" cy="51433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gray">
            <a:xfrm>
              <a:off x="350889" y="1054574"/>
              <a:ext cx="8440904" cy="2754944"/>
            </a:xfrm>
            <a:prstGeom prst="rect">
              <a:avLst/>
            </a:prstGeom>
            <a:solidFill>
              <a:schemeClr val="bg2">
                <a:lumMod val="10000"/>
                <a:alpha val="50000"/>
              </a:schemeClr>
            </a:solidFill>
            <a:ln w="6350" algn="ctr">
              <a:noFill/>
              <a:miter lim="800000"/>
              <a:headEnd/>
              <a:tailEnd/>
            </a:ln>
          </p:spPr>
          <p:txBody>
            <a:bodyPr lIns="67499" tIns="53999" rIns="67499" bIns="53999" rtlCol="0" anchor="ctr"/>
            <a:lstStyle/>
            <a:p>
              <a:pPr algn="ctr" defTabSz="685732" eaLnBrk="1" hangingPunct="1">
                <a:spcBef>
                  <a:spcPct val="50000"/>
                </a:spcBef>
                <a:spcAft>
                  <a:spcPct val="0"/>
                </a:spcAft>
                <a:buClr>
                  <a:srgbClr val="F0AB00"/>
                </a:buClr>
                <a:buSzPct val="80000"/>
              </a:pPr>
              <a:endParaRPr lang="en-US" sz="1574" kern="0" dirty="0">
                <a:solidFill>
                  <a:srgbClr val="FFFFFF"/>
                </a:solidFill>
                <a:latin typeface="Arial"/>
                <a:ea typeface="Arial Unicode MS" pitchFamily="34" charset="-128"/>
                <a:cs typeface="Arial Unicode MS" pitchFamily="34" charset="-128"/>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1" y="5395821"/>
              <a:ext cx="764654" cy="389974"/>
            </a:xfrm>
            <a:prstGeom prst="rect">
              <a:avLst/>
            </a:prstGeom>
          </p:spPr>
        </p:pic>
        <p:pic>
          <p:nvPicPr>
            <p:cNvPr id="7" name="Picture 6">
              <a:hlinkClick r:id="rId6" action="ppaction://hlinkfil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623" y="1411935"/>
              <a:ext cx="4136644" cy="1994453"/>
            </a:xfrm>
            <a:prstGeom prst="rect">
              <a:avLst/>
            </a:prstGeom>
          </p:spPr>
        </p:pic>
        <p:cxnSp>
          <p:nvCxnSpPr>
            <p:cNvPr id="9" name="Straight Connector 8"/>
            <p:cNvCxnSpPr/>
            <p:nvPr/>
          </p:nvCxnSpPr>
          <p:spPr>
            <a:xfrm>
              <a:off x="564336" y="1221428"/>
              <a:ext cx="7902689" cy="0"/>
            </a:xfrm>
            <a:prstGeom prst="line">
              <a:avLst/>
            </a:prstGeom>
            <a:ln w="38100">
              <a:solidFill>
                <a:srgbClr val="B0D24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4335" y="3548932"/>
              <a:ext cx="7902689" cy="0"/>
            </a:xfrm>
            <a:prstGeom prst="line">
              <a:avLst/>
            </a:prstGeom>
            <a:ln w="38100">
              <a:solidFill>
                <a:srgbClr val="B0D24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870" y="1411935"/>
              <a:ext cx="2538604" cy="1837103"/>
            </a:xfrm>
            <a:prstGeom prst="rect">
              <a:avLst/>
            </a:prstGeom>
          </p:spPr>
        </p:pic>
        <p:sp>
          <p:nvSpPr>
            <p:cNvPr id="2" name="Pentagon 1">
              <a:hlinkClick r:id="rId9" action="ppaction://hlinkfile"/>
            </p:cNvPr>
            <p:cNvSpPr/>
            <p:nvPr/>
          </p:nvSpPr>
          <p:spPr bwMode="gray">
            <a:xfrm>
              <a:off x="8376558" y="5501240"/>
              <a:ext cx="343732" cy="228600"/>
            </a:xfrm>
            <a:prstGeom prst="homePlate">
              <a:avLst/>
            </a:prstGeom>
            <a:solidFill>
              <a:srgbClr val="92D050"/>
            </a:solidFill>
            <a:ln w="6350" algn="ctr">
              <a:noFill/>
              <a:miter lim="800000"/>
              <a:headEnd/>
              <a:tailEnd/>
            </a:ln>
          </p:spPr>
          <p:txBody>
            <a:bodyPr lIns="67500" tIns="54000" rIns="67500" bIns="54000" rtlCol="0" anchor="ctr"/>
            <a:lstStyle/>
            <a:p>
              <a:pPr algn="ctr" eaLnBrk="1" hangingPunct="1">
                <a:spcBef>
                  <a:spcPct val="50000"/>
                </a:spcBef>
                <a:spcAft>
                  <a:spcPct val="0"/>
                </a:spcAft>
                <a:buClr>
                  <a:srgbClr val="F0AB00"/>
                </a:buClr>
                <a:buSzPct val="80000"/>
              </a:pPr>
              <a:endParaRPr lang="en-US" sz="1500" kern="0" dirty="0" err="1">
                <a:solidFill>
                  <a:srgbClr val="FFFFFF"/>
                </a:solidFill>
                <a:latin typeface="Arial"/>
                <a:ea typeface="Arial Unicode MS" pitchFamily="34" charset="-128"/>
                <a:cs typeface="Arial Unicode MS" pitchFamily="34" charset="-128"/>
              </a:endParaRPr>
            </a:p>
          </p:txBody>
        </p:sp>
      </p:grpSp>
    </p:spTree>
    <p:extLst>
      <p:ext uri="{BB962C8B-B14F-4D97-AF65-F5344CB8AC3E}">
        <p14:creationId xmlns:p14="http://schemas.microsoft.com/office/powerpoint/2010/main" val="21928033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SAP Vision</a:t>
            </a:r>
            <a:endParaRPr lang="en-US" dirty="0"/>
          </a:p>
        </p:txBody>
      </p:sp>
      <p:sp>
        <p:nvSpPr>
          <p:cNvPr id="3" name="Text Placeholder 2"/>
          <p:cNvSpPr>
            <a:spLocks noGrp="1"/>
          </p:cNvSpPr>
          <p:nvPr>
            <p:ph type="body" sz="quarter" idx="10"/>
          </p:nvPr>
        </p:nvSpPr>
        <p:spPr>
          <a:xfrm>
            <a:off x="289432" y="1256743"/>
            <a:ext cx="5615414" cy="4391026"/>
          </a:xfrm>
        </p:spPr>
        <p:txBody>
          <a:bodyPr/>
          <a:lstStyle/>
          <a:p>
            <a:pPr algn="ctr">
              <a:spcBef>
                <a:spcPts val="2249"/>
              </a:spcBef>
              <a:buClrTx/>
            </a:pPr>
            <a:r>
              <a:rPr lang="en-US" sz="4500" b="0" dirty="0">
                <a:solidFill>
                  <a:srgbClr val="B0D249"/>
                </a:solidFill>
              </a:rPr>
              <a:t>Autism at Work </a:t>
            </a:r>
          </a:p>
          <a:p>
            <a:pPr algn="ctr">
              <a:spcBef>
                <a:spcPts val="2249"/>
              </a:spcBef>
              <a:buClrTx/>
            </a:pPr>
            <a:r>
              <a:rPr lang="en-US" sz="2400" b="0" dirty="0">
                <a:solidFill>
                  <a:srgbClr val="FFFFFF"/>
                </a:solidFill>
              </a:rPr>
              <a:t>In May of 2013, SAP Announced its objective </a:t>
            </a:r>
            <a:r>
              <a:rPr lang="en-US" sz="2400" b="0" dirty="0" smtClean="0">
                <a:solidFill>
                  <a:srgbClr val="FFFFFF"/>
                </a:solidFill>
              </a:rPr>
              <a:t>to </a:t>
            </a:r>
            <a:r>
              <a:rPr lang="en-US" sz="2400" b="0" dirty="0">
                <a:solidFill>
                  <a:srgbClr val="FFFFFF"/>
                </a:solidFill>
              </a:rPr>
              <a:t>have 1% its global workforce represented by employees in the autism spectrum. About 650 Jobs</a:t>
            </a:r>
          </a:p>
          <a:p>
            <a:pPr algn="ctr">
              <a:spcBef>
                <a:spcPts val="2624"/>
              </a:spcBef>
              <a:spcAft>
                <a:spcPct val="0"/>
              </a:spcAft>
              <a:buClr>
                <a:srgbClr val="F0AB00"/>
              </a:buClr>
            </a:pPr>
            <a:r>
              <a:rPr lang="en-US" sz="4500" b="0" kern="0" dirty="0">
                <a:solidFill>
                  <a:srgbClr val="B0D249"/>
                </a:solidFill>
                <a:ea typeface="Arial Unicode MS" pitchFamily="34" charset="-128"/>
                <a:cs typeface="Arial Unicode MS" pitchFamily="34" charset="-128"/>
              </a:rPr>
              <a:t>SAP Vision </a:t>
            </a:r>
          </a:p>
          <a:p>
            <a:pPr algn="ctr">
              <a:spcBef>
                <a:spcPts val="600"/>
              </a:spcBef>
              <a:spcAft>
                <a:spcPct val="0"/>
              </a:spcAft>
              <a:buClr>
                <a:srgbClr val="F0AB00"/>
              </a:buClr>
            </a:pPr>
            <a:r>
              <a:rPr lang="en-US" sz="2400" b="0" kern="0" dirty="0">
                <a:solidFill>
                  <a:srgbClr val="FFFFFF"/>
                </a:solidFill>
                <a:ea typeface="Arial Unicode MS" pitchFamily="34" charset="-128"/>
                <a:cs typeface="Arial Unicode MS" pitchFamily="34" charset="-128"/>
              </a:rPr>
              <a:t>Make the World Run Better and Improve People’s Lives</a:t>
            </a:r>
            <a:endParaRPr lang="en-US" sz="2400" b="0" dirty="0">
              <a:solidFill>
                <a:srgbClr val="FFFFFF"/>
              </a:solidFill>
            </a:endParaRPr>
          </a:p>
          <a:p>
            <a:endParaRPr lang="en-US" dirty="0"/>
          </a:p>
        </p:txBody>
      </p:sp>
      <p:pic>
        <p:nvPicPr>
          <p:cNvPr id="55" name="Picture 54" descr="Autism at work branding, a green hummingbird" title="Autism at Work bran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466" y="2529955"/>
            <a:ext cx="2538604" cy="1837103"/>
          </a:xfrm>
          <a:prstGeom prst="rect">
            <a:avLst/>
          </a:prstGeom>
        </p:spPr>
      </p:pic>
    </p:spTree>
    <p:extLst>
      <p:ext uri="{BB962C8B-B14F-4D97-AF65-F5344CB8AC3E}">
        <p14:creationId xmlns:p14="http://schemas.microsoft.com/office/powerpoint/2010/main" val="237594286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b="0" dirty="0">
                <a:solidFill>
                  <a:srgbClr val="B0D249"/>
                </a:solidFill>
              </a:rPr>
              <a:t>Why Hire People With Autism </a:t>
            </a:r>
            <a:r>
              <a:rPr lang="en-US" sz="4400" b="0" dirty="0" smtClean="0">
                <a:solidFill>
                  <a:srgbClr val="B0D249"/>
                </a:solidFill>
              </a:rPr>
              <a:t>?</a:t>
            </a:r>
            <a:endParaRPr lang="en-US" dirty="0"/>
          </a:p>
        </p:txBody>
      </p:sp>
      <p:sp>
        <p:nvSpPr>
          <p:cNvPr id="5" name="Text Placeholder 4"/>
          <p:cNvSpPr>
            <a:spLocks noGrp="1"/>
          </p:cNvSpPr>
          <p:nvPr>
            <p:ph type="body" sz="quarter" idx="10"/>
          </p:nvPr>
        </p:nvSpPr>
        <p:spPr>
          <a:xfrm>
            <a:off x="227439" y="2217619"/>
            <a:ext cx="8656646" cy="4391026"/>
          </a:xfrm>
        </p:spPr>
        <p:txBody>
          <a:bodyPr/>
          <a:lstStyle/>
          <a:p>
            <a:pPr algn="ctr">
              <a:spcBef>
                <a:spcPts val="2249"/>
              </a:spcBef>
              <a:buClrTx/>
            </a:pPr>
            <a:r>
              <a:rPr lang="en-US" sz="2400" b="0" dirty="0">
                <a:solidFill>
                  <a:srgbClr val="FFFFFF"/>
                </a:solidFill>
              </a:rPr>
              <a:t>Attract the Best Talent in Our Industry</a:t>
            </a:r>
          </a:p>
          <a:p>
            <a:pPr algn="ctr">
              <a:spcBef>
                <a:spcPts val="2249"/>
              </a:spcBef>
              <a:buClrTx/>
            </a:pPr>
            <a:r>
              <a:rPr lang="en-US" sz="2400" b="0" dirty="0">
                <a:solidFill>
                  <a:srgbClr val="FFFFFF"/>
                </a:solidFill>
              </a:rPr>
              <a:t>Bring a Different Perspective to Our Creative Process</a:t>
            </a:r>
          </a:p>
          <a:p>
            <a:pPr algn="ctr">
              <a:spcBef>
                <a:spcPts val="2249"/>
              </a:spcBef>
              <a:buClrTx/>
            </a:pPr>
            <a:r>
              <a:rPr lang="en-US" sz="2400" b="0" dirty="0">
                <a:solidFill>
                  <a:srgbClr val="FFFFFF"/>
                </a:solidFill>
              </a:rPr>
              <a:t>Tap into Underutilized Source of Talent</a:t>
            </a:r>
          </a:p>
          <a:p>
            <a:pPr algn="ctr">
              <a:spcBef>
                <a:spcPts val="2249"/>
              </a:spcBef>
              <a:buClrTx/>
            </a:pPr>
            <a:r>
              <a:rPr lang="en-US" sz="2400" b="0" dirty="0">
                <a:solidFill>
                  <a:srgbClr val="FFFFFF"/>
                </a:solidFill>
              </a:rPr>
              <a:t>Capture Special Skills of People with ASD </a:t>
            </a:r>
          </a:p>
          <a:p>
            <a:pPr algn="ctr">
              <a:spcBef>
                <a:spcPts val="2249"/>
              </a:spcBef>
              <a:buClrTx/>
            </a:pPr>
            <a:r>
              <a:rPr lang="en-US" sz="2400" b="0" dirty="0">
                <a:solidFill>
                  <a:srgbClr val="FFFFFF"/>
                </a:solidFill>
              </a:rPr>
              <a:t>Retention: Loyalty Works Both Ways</a:t>
            </a:r>
          </a:p>
          <a:p>
            <a:endParaRPr lang="en-US" dirty="0"/>
          </a:p>
        </p:txBody>
      </p:sp>
    </p:spTree>
    <p:extLst>
      <p:ext uri="{BB962C8B-B14F-4D97-AF65-F5344CB8AC3E}">
        <p14:creationId xmlns:p14="http://schemas.microsoft.com/office/powerpoint/2010/main" val="448662487"/>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620" kern="0" dirty="0" smtClean="0">
                <a:solidFill>
                  <a:srgbClr val="B0D249"/>
                </a:solidFill>
                <a:ea typeface="Arial Unicode MS" pitchFamily="34" charset="-128"/>
                <a:cs typeface="Arial Unicode MS" pitchFamily="34" charset="-128"/>
              </a:rPr>
              <a:t>Roadmap</a:t>
            </a:r>
            <a:endParaRPr lang="en-US" sz="5620" dirty="0"/>
          </a:p>
        </p:txBody>
      </p:sp>
      <p:grpSp>
        <p:nvGrpSpPr>
          <p:cNvPr id="27" name="Group 26" descr="Autism at Work Timeline Arrow&#10;2013-2015 Learn via pilots at locations worldwide&#10;2016-2016 Process mainstreaming and sustainability&#10;2019 and onward - Process maturity, onboarding equivalency" title="Autism at Work Timeline Arrow"/>
          <p:cNvGrpSpPr/>
          <p:nvPr/>
        </p:nvGrpSpPr>
        <p:grpSpPr>
          <a:xfrm>
            <a:off x="240570" y="1828134"/>
            <a:ext cx="8744681" cy="2819466"/>
            <a:chOff x="240570" y="1828134"/>
            <a:chExt cx="8744681" cy="2819466"/>
          </a:xfrm>
        </p:grpSpPr>
        <p:sp>
          <p:nvSpPr>
            <p:cNvPr id="8" name="Right Arrow 7"/>
            <p:cNvSpPr/>
            <p:nvPr/>
          </p:nvSpPr>
          <p:spPr bwMode="gray">
            <a:xfrm>
              <a:off x="240570" y="1834555"/>
              <a:ext cx="8744681" cy="2813045"/>
            </a:xfrm>
            <a:prstGeom prst="rightArrow">
              <a:avLst>
                <a:gd name="adj1" fmla="val 59583"/>
                <a:gd name="adj2" fmla="val 30463"/>
              </a:avLst>
            </a:prstGeom>
            <a:solidFill>
              <a:schemeClr val="tx1">
                <a:lumMod val="85000"/>
              </a:schemeClr>
            </a:solidFill>
            <a:ln w="53975">
              <a:solidFill>
                <a:srgbClr val="B0D249"/>
              </a:solidFill>
              <a:headEnd/>
              <a:tailEnd/>
            </a:ln>
          </p:spPr>
          <p:style>
            <a:lnRef idx="1">
              <a:schemeClr val="accent4"/>
            </a:lnRef>
            <a:fillRef idx="2">
              <a:schemeClr val="accent4"/>
            </a:fillRef>
            <a:effectRef idx="1">
              <a:schemeClr val="accent4"/>
            </a:effectRef>
            <a:fontRef idx="minor">
              <a:schemeClr val="dk1"/>
            </a:fontRef>
          </p:style>
          <p:txBody>
            <a:bodyPr lIns="67483" tIns="53986" rIns="67483" bIns="53986" rtlCol="0" anchor="ctr"/>
            <a:lstStyle/>
            <a:p>
              <a:pPr algn="ctr" eaLnBrk="1" hangingPunct="1">
                <a:spcBef>
                  <a:spcPct val="50000"/>
                </a:spcBef>
                <a:spcAft>
                  <a:spcPct val="0"/>
                </a:spcAft>
                <a:buClr>
                  <a:srgbClr val="F0AB00"/>
                </a:buClr>
                <a:buSzPct val="80000"/>
              </a:pPr>
              <a:endParaRPr lang="en-US" sz="2099" kern="0" dirty="0">
                <a:solidFill>
                  <a:srgbClr val="4FB81C">
                    <a:lumMod val="50000"/>
                  </a:srgbClr>
                </a:solidFill>
                <a:ea typeface="Arial Unicode MS" pitchFamily="34" charset="-128"/>
                <a:cs typeface="Arial Unicode MS" pitchFamily="34" charset="-128"/>
              </a:endParaRPr>
            </a:p>
          </p:txBody>
        </p:sp>
        <p:cxnSp>
          <p:nvCxnSpPr>
            <p:cNvPr id="9" name="Straight Connector 8"/>
            <p:cNvCxnSpPr/>
            <p:nvPr/>
          </p:nvCxnSpPr>
          <p:spPr>
            <a:xfrm>
              <a:off x="2921350" y="2243926"/>
              <a:ext cx="0" cy="532493"/>
            </a:xfrm>
            <a:prstGeom prst="line">
              <a:avLst/>
            </a:prstGeom>
            <a:ln w="31750">
              <a:solidFill>
                <a:srgbClr val="193D0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07696" y="2243926"/>
              <a:ext cx="0" cy="532493"/>
            </a:xfrm>
            <a:prstGeom prst="line">
              <a:avLst/>
            </a:prstGeom>
            <a:ln w="31750">
              <a:solidFill>
                <a:srgbClr val="193D09"/>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563334" y="1828134"/>
              <a:ext cx="7401608" cy="472371"/>
              <a:chOff x="563334" y="1828134"/>
              <a:chExt cx="7401608" cy="472371"/>
            </a:xfrm>
          </p:grpSpPr>
          <p:sp>
            <p:nvSpPr>
              <p:cNvPr id="11" name="Rectangle 10"/>
              <p:cNvSpPr/>
              <p:nvPr/>
            </p:nvSpPr>
            <p:spPr>
              <a:xfrm>
                <a:off x="563334" y="1838968"/>
                <a:ext cx="2713426" cy="461537"/>
              </a:xfrm>
              <a:prstGeom prst="rect">
                <a:avLst/>
              </a:prstGeom>
            </p:spPr>
            <p:txBody>
              <a:bodyPr wrap="square">
                <a:spAutoFit/>
              </a:bodyPr>
              <a:lstStyle/>
              <a:p>
                <a:pPr defTabSz="816337" eaLnBrk="1" fontAlgn="auto" hangingPunct="1">
                  <a:spcBef>
                    <a:spcPts val="0"/>
                  </a:spcBef>
                  <a:spcAft>
                    <a:spcPts val="0"/>
                  </a:spcAft>
                  <a:buClrTx/>
                </a:pPr>
                <a:r>
                  <a:rPr lang="en-US" sz="2399" b="1" i="1" dirty="0">
                    <a:solidFill>
                      <a:srgbClr val="FFFFFF"/>
                    </a:solidFill>
                    <a:latin typeface="Arial"/>
                  </a:rPr>
                  <a:t> 2013     2015</a:t>
                </a:r>
                <a:endParaRPr lang="en-US" sz="2399" b="1" dirty="0">
                  <a:solidFill>
                    <a:srgbClr val="FFFFFF"/>
                  </a:solidFill>
                  <a:latin typeface="Arial"/>
                </a:endParaRPr>
              </a:p>
            </p:txBody>
          </p:sp>
          <p:sp>
            <p:nvSpPr>
              <p:cNvPr id="12" name="Rectangle 11"/>
              <p:cNvSpPr/>
              <p:nvPr/>
            </p:nvSpPr>
            <p:spPr>
              <a:xfrm>
                <a:off x="6338383" y="1838968"/>
                <a:ext cx="955711" cy="461537"/>
              </a:xfrm>
              <a:prstGeom prst="rect">
                <a:avLst/>
              </a:prstGeom>
            </p:spPr>
            <p:txBody>
              <a:bodyPr wrap="none">
                <a:spAutoFit/>
              </a:bodyPr>
              <a:lstStyle/>
              <a:p>
                <a:pPr defTabSz="816337" eaLnBrk="1" fontAlgn="auto" hangingPunct="1">
                  <a:spcBef>
                    <a:spcPts val="0"/>
                  </a:spcBef>
                  <a:spcAft>
                    <a:spcPts val="0"/>
                  </a:spcAft>
                  <a:buClrTx/>
                </a:pPr>
                <a:r>
                  <a:rPr lang="en-US" sz="2399" b="1" i="1" dirty="0">
                    <a:solidFill>
                      <a:srgbClr val="FFFFFF"/>
                    </a:solidFill>
                    <a:latin typeface="Arial"/>
                  </a:rPr>
                  <a:t> 2020</a:t>
                </a:r>
                <a:endParaRPr lang="en-US" sz="2399" b="1" dirty="0">
                  <a:solidFill>
                    <a:srgbClr val="FFFFFF"/>
                  </a:solidFill>
                  <a:latin typeface="Arial"/>
                </a:endParaRPr>
              </a:p>
            </p:txBody>
          </p:sp>
          <p:sp>
            <p:nvSpPr>
              <p:cNvPr id="14" name="Rectangle 13"/>
              <p:cNvSpPr/>
              <p:nvPr/>
            </p:nvSpPr>
            <p:spPr>
              <a:xfrm>
                <a:off x="2927023" y="1838968"/>
                <a:ext cx="1981633" cy="461537"/>
              </a:xfrm>
              <a:prstGeom prst="rect">
                <a:avLst/>
              </a:prstGeom>
            </p:spPr>
            <p:txBody>
              <a:bodyPr wrap="none">
                <a:spAutoFit/>
              </a:bodyPr>
              <a:lstStyle/>
              <a:p>
                <a:pPr defTabSz="816337" eaLnBrk="1" fontAlgn="auto" hangingPunct="1">
                  <a:spcBef>
                    <a:spcPts val="0"/>
                  </a:spcBef>
                  <a:spcAft>
                    <a:spcPts val="0"/>
                  </a:spcAft>
                  <a:buClrTx/>
                </a:pPr>
                <a:r>
                  <a:rPr lang="en-US" sz="2399" b="1" i="1" dirty="0">
                    <a:solidFill>
                      <a:srgbClr val="FFFFFF"/>
                    </a:solidFill>
                    <a:latin typeface="Arial"/>
                  </a:rPr>
                  <a:t>2016     2017</a:t>
                </a:r>
                <a:endParaRPr lang="en-US" sz="2399" b="1" dirty="0">
                  <a:solidFill>
                    <a:srgbClr val="FFFFFF"/>
                  </a:solidFill>
                  <a:latin typeface="Arial"/>
                </a:endParaRPr>
              </a:p>
            </p:txBody>
          </p:sp>
          <p:sp>
            <p:nvSpPr>
              <p:cNvPr id="20" name="Rectangle 19"/>
              <p:cNvSpPr/>
              <p:nvPr/>
            </p:nvSpPr>
            <p:spPr>
              <a:xfrm>
                <a:off x="5206435" y="1838968"/>
                <a:ext cx="870751" cy="461537"/>
              </a:xfrm>
              <a:prstGeom prst="rect">
                <a:avLst/>
              </a:prstGeom>
            </p:spPr>
            <p:txBody>
              <a:bodyPr wrap="none">
                <a:spAutoFit/>
              </a:bodyPr>
              <a:lstStyle/>
              <a:p>
                <a:pPr defTabSz="816337" eaLnBrk="1" fontAlgn="auto" hangingPunct="1">
                  <a:spcBef>
                    <a:spcPts val="0"/>
                  </a:spcBef>
                  <a:spcAft>
                    <a:spcPts val="0"/>
                  </a:spcAft>
                  <a:buClrTx/>
                </a:pPr>
                <a:r>
                  <a:rPr lang="en-US" sz="2399" b="1" i="1" dirty="0">
                    <a:solidFill>
                      <a:srgbClr val="FFFFFF"/>
                    </a:solidFill>
                    <a:latin typeface="Arial"/>
                  </a:rPr>
                  <a:t>2019</a:t>
                </a:r>
                <a:endParaRPr lang="en-US" sz="1574" dirty="0">
                  <a:solidFill>
                    <a:srgbClr val="FFFFFF"/>
                  </a:solidFill>
                  <a:latin typeface="Arial"/>
                </a:endParaRPr>
              </a:p>
            </p:txBody>
          </p:sp>
          <p:sp>
            <p:nvSpPr>
              <p:cNvPr id="21" name="Rectangle 20"/>
              <p:cNvSpPr/>
              <p:nvPr/>
            </p:nvSpPr>
            <p:spPr>
              <a:xfrm>
                <a:off x="7387540" y="1828134"/>
                <a:ext cx="577402" cy="461537"/>
              </a:xfrm>
              <a:prstGeom prst="rect">
                <a:avLst/>
              </a:prstGeom>
            </p:spPr>
            <p:txBody>
              <a:bodyPr wrap="none">
                <a:spAutoFit/>
              </a:bodyPr>
              <a:lstStyle/>
              <a:p>
                <a:pPr defTabSz="816337" eaLnBrk="1" fontAlgn="auto" hangingPunct="1">
                  <a:spcBef>
                    <a:spcPts val="0"/>
                  </a:spcBef>
                  <a:spcAft>
                    <a:spcPts val="0"/>
                  </a:spcAft>
                  <a:buClrTx/>
                </a:pPr>
                <a:r>
                  <a:rPr lang="en-US" sz="2399" b="1" i="1" dirty="0">
                    <a:solidFill>
                      <a:srgbClr val="FFFFFF"/>
                    </a:solidFill>
                    <a:latin typeface="Arial"/>
                  </a:rPr>
                  <a:t> …</a:t>
                </a:r>
                <a:endParaRPr lang="en-US" sz="2399" b="1" dirty="0">
                  <a:solidFill>
                    <a:srgbClr val="FFFFFF"/>
                  </a:solidFill>
                  <a:latin typeface="Arial"/>
                </a:endParaRPr>
              </a:p>
            </p:txBody>
          </p:sp>
        </p:grpSp>
      </p:grpSp>
      <p:sp>
        <p:nvSpPr>
          <p:cNvPr id="24" name="Text Placeholder 23"/>
          <p:cNvSpPr>
            <a:spLocks noGrp="1"/>
          </p:cNvSpPr>
          <p:nvPr>
            <p:ph type="body" sz="quarter" idx="10"/>
          </p:nvPr>
        </p:nvSpPr>
        <p:spPr>
          <a:xfrm>
            <a:off x="248302" y="2572164"/>
            <a:ext cx="2694219" cy="1457340"/>
          </a:xfrm>
        </p:spPr>
        <p:txBody>
          <a:bodyPr/>
          <a:lstStyle/>
          <a:p>
            <a:pPr algn="ctr"/>
            <a:r>
              <a:rPr lang="en-US" sz="1200" i="1" dirty="0" smtClean="0">
                <a:solidFill>
                  <a:schemeClr val="bg1"/>
                </a:solidFill>
              </a:rPr>
              <a:t>LEARN VIA PILOTS AT LOCATIONS WORLDWIDE</a:t>
            </a:r>
          </a:p>
          <a:p>
            <a:pPr algn="ctr">
              <a:spcBef>
                <a:spcPts val="450"/>
              </a:spcBef>
            </a:pPr>
            <a:endParaRPr lang="en-US" sz="900" i="1" dirty="0" smtClean="0">
              <a:solidFill>
                <a:schemeClr val="bg1"/>
              </a:solidFill>
            </a:endParaRPr>
          </a:p>
          <a:p>
            <a:pPr algn="ctr">
              <a:spcBef>
                <a:spcPts val="450"/>
              </a:spcBef>
              <a:buClrTx/>
            </a:pPr>
            <a:r>
              <a:rPr lang="en-US" sz="1200" i="1" dirty="0">
                <a:solidFill>
                  <a:schemeClr val="bg1"/>
                </a:solidFill>
              </a:rPr>
              <a:t>Create “Good /Basic Practices”. </a:t>
            </a:r>
          </a:p>
          <a:p>
            <a:pPr algn="ctr">
              <a:spcBef>
                <a:spcPts val="450"/>
              </a:spcBef>
              <a:buClrTx/>
            </a:pPr>
            <a:r>
              <a:rPr lang="en-US" sz="900" i="1" dirty="0">
                <a:solidFill>
                  <a:schemeClr val="bg1"/>
                </a:solidFill>
              </a:rPr>
              <a:t>Create “</a:t>
            </a:r>
            <a:r>
              <a:rPr lang="en-US" sz="900" i="1" dirty="0" err="1">
                <a:solidFill>
                  <a:schemeClr val="bg1"/>
                </a:solidFill>
              </a:rPr>
              <a:t>Glocal</a:t>
            </a:r>
            <a:r>
              <a:rPr lang="en-US" sz="900" i="1" dirty="0">
                <a:solidFill>
                  <a:schemeClr val="bg1"/>
                </a:solidFill>
              </a:rPr>
              <a:t>”  Globally defined practices with country-optimized processes</a:t>
            </a:r>
          </a:p>
          <a:p>
            <a:endParaRPr lang="en-US" dirty="0" smtClean="0"/>
          </a:p>
        </p:txBody>
      </p:sp>
      <p:sp>
        <p:nvSpPr>
          <p:cNvPr id="25" name="Text Placeholder 24"/>
          <p:cNvSpPr>
            <a:spLocks noGrp="1"/>
          </p:cNvSpPr>
          <p:nvPr>
            <p:ph type="body" sz="quarter" idx="11"/>
          </p:nvPr>
        </p:nvSpPr>
        <p:spPr>
          <a:xfrm>
            <a:off x="2905852" y="2583565"/>
            <a:ext cx="2690705" cy="1965925"/>
          </a:xfrm>
        </p:spPr>
        <p:txBody>
          <a:bodyPr/>
          <a:lstStyle/>
          <a:p>
            <a:pPr algn="ctr"/>
            <a:r>
              <a:rPr lang="en-US" sz="1200" i="1" dirty="0" smtClean="0">
                <a:solidFill>
                  <a:schemeClr val="bg1"/>
                </a:solidFill>
              </a:rPr>
              <a:t>PROCESS MAINSTREAMING &amp; SUSTAINIBILITY</a:t>
            </a:r>
          </a:p>
          <a:p>
            <a:pPr>
              <a:spcBef>
                <a:spcPts val="1000"/>
              </a:spcBef>
            </a:pPr>
            <a:endParaRPr lang="en-US" sz="400" dirty="0" smtClean="0"/>
          </a:p>
          <a:p>
            <a:pPr algn="ctr">
              <a:spcBef>
                <a:spcPts val="450"/>
              </a:spcBef>
              <a:buClrTx/>
            </a:pPr>
            <a:r>
              <a:rPr lang="en-US" sz="1200" i="1" dirty="0">
                <a:solidFill>
                  <a:srgbClr val="000000">
                    <a:lumMod val="95000"/>
                    <a:lumOff val="5000"/>
                  </a:srgbClr>
                </a:solidFill>
              </a:rPr>
              <a:t>From Good to Better Practices</a:t>
            </a:r>
          </a:p>
          <a:p>
            <a:pPr algn="ctr">
              <a:spcBef>
                <a:spcPts val="450"/>
              </a:spcBef>
              <a:buClrTx/>
            </a:pPr>
            <a:r>
              <a:rPr lang="en-US" sz="900" i="1" dirty="0">
                <a:solidFill>
                  <a:srgbClr val="000000">
                    <a:lumMod val="95000"/>
                    <a:lumOff val="5000"/>
                  </a:srgbClr>
                </a:solidFill>
              </a:rPr>
              <a:t>Consolidate SAP Autism at Work Practices and transfer  these to  Mainstream SAP </a:t>
            </a:r>
            <a:r>
              <a:rPr lang="en-US" sz="900" i="1" dirty="0" smtClean="0">
                <a:solidFill>
                  <a:srgbClr val="000000">
                    <a:lumMod val="95000"/>
                    <a:lumOff val="5000"/>
                  </a:srgbClr>
                </a:solidFill>
              </a:rPr>
              <a:t>Processes</a:t>
            </a:r>
            <a:endParaRPr lang="en-US" sz="900" i="1" dirty="0">
              <a:solidFill>
                <a:srgbClr val="000000">
                  <a:lumMod val="95000"/>
                  <a:lumOff val="5000"/>
                </a:srgbClr>
              </a:solidFill>
            </a:endParaRPr>
          </a:p>
        </p:txBody>
      </p:sp>
      <p:sp>
        <p:nvSpPr>
          <p:cNvPr id="26" name="Text Placeholder 25"/>
          <p:cNvSpPr>
            <a:spLocks noGrp="1"/>
          </p:cNvSpPr>
          <p:nvPr>
            <p:ph type="body" sz="quarter" idx="12"/>
          </p:nvPr>
        </p:nvSpPr>
        <p:spPr>
          <a:xfrm>
            <a:off x="5588356" y="2590885"/>
            <a:ext cx="2594701" cy="1562662"/>
          </a:xfrm>
        </p:spPr>
        <p:txBody>
          <a:bodyPr/>
          <a:lstStyle/>
          <a:p>
            <a:pPr algn="ctr"/>
            <a:r>
              <a:rPr lang="en-US" sz="1200" i="1" dirty="0" smtClean="0">
                <a:solidFill>
                  <a:schemeClr val="bg1"/>
                </a:solidFill>
              </a:rPr>
              <a:t>PROCESS MATURITY ONBOARDING EQUIVALENCY</a:t>
            </a:r>
          </a:p>
          <a:p>
            <a:pPr algn="ctr">
              <a:spcBef>
                <a:spcPts val="1900"/>
              </a:spcBef>
              <a:buClrTx/>
            </a:pPr>
            <a:r>
              <a:rPr lang="en-US" sz="1200" i="1" dirty="0" smtClean="0">
                <a:solidFill>
                  <a:schemeClr val="bg1"/>
                </a:solidFill>
              </a:rPr>
              <a:t>From Better to Best Practices. </a:t>
            </a:r>
          </a:p>
          <a:p>
            <a:pPr algn="ctr">
              <a:spcBef>
                <a:spcPts val="600"/>
              </a:spcBef>
              <a:buClrTx/>
            </a:pPr>
            <a:r>
              <a:rPr lang="en-US" sz="900" i="1" dirty="0" smtClean="0">
                <a:solidFill>
                  <a:srgbClr val="000000">
                    <a:lumMod val="95000"/>
                    <a:lumOff val="5000"/>
                  </a:srgbClr>
                </a:solidFill>
              </a:rPr>
              <a:t>The organization has organic practices to source, train, onboard and retain employees with autism</a:t>
            </a:r>
          </a:p>
          <a:p>
            <a:pPr>
              <a:spcBef>
                <a:spcPts val="1800"/>
              </a:spcBef>
            </a:pPr>
            <a:endParaRPr lang="en-US" sz="900" dirty="0" smtClean="0"/>
          </a:p>
          <a:p>
            <a:pPr>
              <a:spcBef>
                <a:spcPts val="1800"/>
              </a:spcBef>
            </a:pPr>
            <a:endParaRPr lang="en-US" dirty="0"/>
          </a:p>
        </p:txBody>
      </p:sp>
      <p:grpSp>
        <p:nvGrpSpPr>
          <p:cNvPr id="6" name="Group 5" descr="Change management, mainstreaming best practices and sharing learnings all enhance each other and are stronger together. " title="Change management hand-in-hand with mainstreaming best practices and sharing learnings"/>
          <p:cNvGrpSpPr/>
          <p:nvPr/>
        </p:nvGrpSpPr>
        <p:grpSpPr>
          <a:xfrm>
            <a:off x="529254" y="4647601"/>
            <a:ext cx="7434322" cy="1255728"/>
            <a:chOff x="529254" y="4647601"/>
            <a:chExt cx="7434322" cy="1255728"/>
          </a:xfrm>
        </p:grpSpPr>
        <p:sp>
          <p:nvSpPr>
            <p:cNvPr id="3" name="Rectangle 2"/>
            <p:cNvSpPr/>
            <p:nvPr/>
          </p:nvSpPr>
          <p:spPr>
            <a:xfrm>
              <a:off x="3021197" y="4647601"/>
              <a:ext cx="4942379" cy="334579"/>
            </a:xfrm>
            <a:prstGeom prst="rect">
              <a:avLst/>
            </a:prstGeom>
          </p:spPr>
          <p:txBody>
            <a:bodyPr wrap="none">
              <a:spAutoFit/>
            </a:bodyPr>
            <a:lstStyle/>
            <a:p>
              <a:pPr algn="ctr" defTabSz="816337" eaLnBrk="1" fontAlgn="auto" hangingPunct="1">
                <a:spcBef>
                  <a:spcPts val="0"/>
                </a:spcBef>
                <a:spcAft>
                  <a:spcPts val="0"/>
                </a:spcAft>
                <a:buClrTx/>
              </a:pPr>
              <a:r>
                <a:rPr lang="en-US" sz="1574" b="1" i="1" dirty="0">
                  <a:solidFill>
                    <a:srgbClr val="FFFFFF"/>
                  </a:solidFill>
                  <a:latin typeface="Arial"/>
                </a:rPr>
                <a:t>Mainstreaming Best Practices, Sharing Learnings</a:t>
              </a:r>
            </a:p>
          </p:txBody>
        </p:sp>
        <p:sp>
          <p:nvSpPr>
            <p:cNvPr id="4" name="Freeform 3"/>
            <p:cNvSpPr/>
            <p:nvPr/>
          </p:nvSpPr>
          <p:spPr bwMode="gray">
            <a:xfrm>
              <a:off x="529254" y="5002249"/>
              <a:ext cx="7289237" cy="823827"/>
            </a:xfrm>
            <a:custGeom>
              <a:avLst/>
              <a:gdLst>
                <a:gd name="connsiteX0" fmla="*/ 0 w 6495393"/>
                <a:gd name="connsiteY0" fmla="*/ 146835 h 1297718"/>
                <a:gd name="connsiteX1" fmla="*/ 520262 w 6495393"/>
                <a:gd name="connsiteY1" fmla="*/ 36476 h 1297718"/>
                <a:gd name="connsiteX2" fmla="*/ 1056290 w 6495393"/>
                <a:gd name="connsiteY2" fmla="*/ 4945 h 1297718"/>
                <a:gd name="connsiteX3" fmla="*/ 1655379 w 6495393"/>
                <a:gd name="connsiteY3" fmla="*/ 20711 h 1297718"/>
                <a:gd name="connsiteX4" fmla="*/ 2301765 w 6495393"/>
                <a:gd name="connsiteY4" fmla="*/ 194132 h 1297718"/>
                <a:gd name="connsiteX5" fmla="*/ 2963917 w 6495393"/>
                <a:gd name="connsiteY5" fmla="*/ 540973 h 1297718"/>
                <a:gd name="connsiteX6" fmla="*/ 3673365 w 6495393"/>
                <a:gd name="connsiteY6" fmla="*/ 856283 h 1297718"/>
                <a:gd name="connsiteX7" fmla="*/ 4840014 w 6495393"/>
                <a:gd name="connsiteY7" fmla="*/ 1203125 h 1297718"/>
                <a:gd name="connsiteX8" fmla="*/ 6495393 w 6495393"/>
                <a:gd name="connsiteY8" fmla="*/ 1297718 h 1297718"/>
                <a:gd name="connsiteX0" fmla="*/ 0 w 6495393"/>
                <a:gd name="connsiteY0" fmla="*/ 158672 h 1309555"/>
                <a:gd name="connsiteX1" fmla="*/ 520262 w 6495393"/>
                <a:gd name="connsiteY1" fmla="*/ 48313 h 1309555"/>
                <a:gd name="connsiteX2" fmla="*/ 1072055 w 6495393"/>
                <a:gd name="connsiteY2" fmla="*/ 1016 h 1309555"/>
                <a:gd name="connsiteX3" fmla="*/ 1655379 w 6495393"/>
                <a:gd name="connsiteY3" fmla="*/ 32548 h 1309555"/>
                <a:gd name="connsiteX4" fmla="*/ 2301765 w 6495393"/>
                <a:gd name="connsiteY4" fmla="*/ 205969 h 1309555"/>
                <a:gd name="connsiteX5" fmla="*/ 2963917 w 6495393"/>
                <a:gd name="connsiteY5" fmla="*/ 552810 h 1309555"/>
                <a:gd name="connsiteX6" fmla="*/ 3673365 w 6495393"/>
                <a:gd name="connsiteY6" fmla="*/ 868120 h 1309555"/>
                <a:gd name="connsiteX7" fmla="*/ 4840014 w 6495393"/>
                <a:gd name="connsiteY7" fmla="*/ 1214962 h 1309555"/>
                <a:gd name="connsiteX8" fmla="*/ 6495393 w 6495393"/>
                <a:gd name="connsiteY8" fmla="*/ 1309555 h 130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5393" h="1309555">
                  <a:moveTo>
                    <a:pt x="0" y="158672"/>
                  </a:moveTo>
                  <a:cubicBezTo>
                    <a:pt x="172107" y="115316"/>
                    <a:pt x="341586" y="74589"/>
                    <a:pt x="520262" y="48313"/>
                  </a:cubicBezTo>
                  <a:cubicBezTo>
                    <a:pt x="698938" y="22037"/>
                    <a:pt x="882869" y="3643"/>
                    <a:pt x="1072055" y="1016"/>
                  </a:cubicBezTo>
                  <a:cubicBezTo>
                    <a:pt x="1261241" y="-1611"/>
                    <a:pt x="1450427" y="-1611"/>
                    <a:pt x="1655379" y="32548"/>
                  </a:cubicBezTo>
                  <a:cubicBezTo>
                    <a:pt x="1860331" y="66707"/>
                    <a:pt x="2083675" y="119259"/>
                    <a:pt x="2301765" y="205969"/>
                  </a:cubicBezTo>
                  <a:cubicBezTo>
                    <a:pt x="2519855" y="292679"/>
                    <a:pt x="2735317" y="442452"/>
                    <a:pt x="2963917" y="552810"/>
                  </a:cubicBezTo>
                  <a:cubicBezTo>
                    <a:pt x="3192517" y="663168"/>
                    <a:pt x="3360682" y="757761"/>
                    <a:pt x="3673365" y="868120"/>
                  </a:cubicBezTo>
                  <a:cubicBezTo>
                    <a:pt x="3986048" y="978479"/>
                    <a:pt x="4369676" y="1141390"/>
                    <a:pt x="4840014" y="1214962"/>
                  </a:cubicBezTo>
                  <a:cubicBezTo>
                    <a:pt x="5310352" y="1288534"/>
                    <a:pt x="6214241" y="1293790"/>
                    <a:pt x="6495393" y="1309555"/>
                  </a:cubicBezTo>
                </a:path>
              </a:pathLst>
            </a:custGeom>
            <a:noFill/>
            <a:ln w="53975" algn="ctr">
              <a:solidFill>
                <a:srgbClr val="B0D249"/>
              </a:solidFill>
              <a:miter lim="800000"/>
              <a:headEnd/>
              <a:tailEnd type="arrow" w="med" len="med"/>
            </a:ln>
          </p:spPr>
          <p:txBody>
            <a:bodyPr rtlCol="0" anchor="ctr"/>
            <a:lstStyle/>
            <a:p>
              <a:pPr algn="ctr" defTabSz="816337" eaLnBrk="1" fontAlgn="auto" hangingPunct="1">
                <a:spcBef>
                  <a:spcPts val="0"/>
                </a:spcBef>
                <a:spcAft>
                  <a:spcPts val="0"/>
                </a:spcAft>
                <a:buClrTx/>
              </a:pPr>
              <a:endParaRPr lang="en-US" sz="1574">
                <a:solidFill>
                  <a:srgbClr val="4FB81C">
                    <a:lumMod val="40000"/>
                    <a:lumOff val="60000"/>
                  </a:srgbClr>
                </a:solidFill>
                <a:latin typeface="Arial"/>
              </a:endParaRPr>
            </a:p>
          </p:txBody>
        </p:sp>
        <p:sp>
          <p:nvSpPr>
            <p:cNvPr id="5" name="Freeform 4"/>
            <p:cNvSpPr/>
            <p:nvPr/>
          </p:nvSpPr>
          <p:spPr bwMode="gray">
            <a:xfrm flipH="1">
              <a:off x="529254" y="5079501"/>
              <a:ext cx="7409521" cy="823828"/>
            </a:xfrm>
            <a:custGeom>
              <a:avLst/>
              <a:gdLst>
                <a:gd name="connsiteX0" fmla="*/ 0 w 6495393"/>
                <a:gd name="connsiteY0" fmla="*/ 146835 h 1297718"/>
                <a:gd name="connsiteX1" fmla="*/ 520262 w 6495393"/>
                <a:gd name="connsiteY1" fmla="*/ 36476 h 1297718"/>
                <a:gd name="connsiteX2" fmla="*/ 1056290 w 6495393"/>
                <a:gd name="connsiteY2" fmla="*/ 4945 h 1297718"/>
                <a:gd name="connsiteX3" fmla="*/ 1655379 w 6495393"/>
                <a:gd name="connsiteY3" fmla="*/ 20711 h 1297718"/>
                <a:gd name="connsiteX4" fmla="*/ 2301765 w 6495393"/>
                <a:gd name="connsiteY4" fmla="*/ 194132 h 1297718"/>
                <a:gd name="connsiteX5" fmla="*/ 2963917 w 6495393"/>
                <a:gd name="connsiteY5" fmla="*/ 540973 h 1297718"/>
                <a:gd name="connsiteX6" fmla="*/ 3673365 w 6495393"/>
                <a:gd name="connsiteY6" fmla="*/ 856283 h 1297718"/>
                <a:gd name="connsiteX7" fmla="*/ 4840014 w 6495393"/>
                <a:gd name="connsiteY7" fmla="*/ 1203125 h 1297718"/>
                <a:gd name="connsiteX8" fmla="*/ 6495393 w 6495393"/>
                <a:gd name="connsiteY8" fmla="*/ 1297718 h 1297718"/>
                <a:gd name="connsiteX0" fmla="*/ 0 w 6495393"/>
                <a:gd name="connsiteY0" fmla="*/ 158672 h 1309555"/>
                <a:gd name="connsiteX1" fmla="*/ 520262 w 6495393"/>
                <a:gd name="connsiteY1" fmla="*/ 48313 h 1309555"/>
                <a:gd name="connsiteX2" fmla="*/ 1072055 w 6495393"/>
                <a:gd name="connsiteY2" fmla="*/ 1016 h 1309555"/>
                <a:gd name="connsiteX3" fmla="*/ 1655379 w 6495393"/>
                <a:gd name="connsiteY3" fmla="*/ 32548 h 1309555"/>
                <a:gd name="connsiteX4" fmla="*/ 2301765 w 6495393"/>
                <a:gd name="connsiteY4" fmla="*/ 205969 h 1309555"/>
                <a:gd name="connsiteX5" fmla="*/ 2963917 w 6495393"/>
                <a:gd name="connsiteY5" fmla="*/ 552810 h 1309555"/>
                <a:gd name="connsiteX6" fmla="*/ 3673365 w 6495393"/>
                <a:gd name="connsiteY6" fmla="*/ 868120 h 1309555"/>
                <a:gd name="connsiteX7" fmla="*/ 4840014 w 6495393"/>
                <a:gd name="connsiteY7" fmla="*/ 1214962 h 1309555"/>
                <a:gd name="connsiteX8" fmla="*/ 6495393 w 6495393"/>
                <a:gd name="connsiteY8" fmla="*/ 1309555 h 130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5393" h="1309555">
                  <a:moveTo>
                    <a:pt x="0" y="158672"/>
                  </a:moveTo>
                  <a:cubicBezTo>
                    <a:pt x="172107" y="115316"/>
                    <a:pt x="341586" y="74589"/>
                    <a:pt x="520262" y="48313"/>
                  </a:cubicBezTo>
                  <a:cubicBezTo>
                    <a:pt x="698938" y="22037"/>
                    <a:pt x="882869" y="3643"/>
                    <a:pt x="1072055" y="1016"/>
                  </a:cubicBezTo>
                  <a:cubicBezTo>
                    <a:pt x="1261241" y="-1611"/>
                    <a:pt x="1450427" y="-1611"/>
                    <a:pt x="1655379" y="32548"/>
                  </a:cubicBezTo>
                  <a:cubicBezTo>
                    <a:pt x="1860331" y="66707"/>
                    <a:pt x="2083675" y="119259"/>
                    <a:pt x="2301765" y="205969"/>
                  </a:cubicBezTo>
                  <a:cubicBezTo>
                    <a:pt x="2519855" y="292679"/>
                    <a:pt x="2735317" y="442452"/>
                    <a:pt x="2963917" y="552810"/>
                  </a:cubicBezTo>
                  <a:cubicBezTo>
                    <a:pt x="3192517" y="663168"/>
                    <a:pt x="3360682" y="757761"/>
                    <a:pt x="3673365" y="868120"/>
                  </a:cubicBezTo>
                  <a:cubicBezTo>
                    <a:pt x="3986048" y="978479"/>
                    <a:pt x="4369676" y="1141390"/>
                    <a:pt x="4840014" y="1214962"/>
                  </a:cubicBezTo>
                  <a:cubicBezTo>
                    <a:pt x="5310352" y="1288534"/>
                    <a:pt x="6214241" y="1293790"/>
                    <a:pt x="6495393" y="1309555"/>
                  </a:cubicBezTo>
                </a:path>
              </a:pathLst>
            </a:custGeom>
            <a:noFill/>
            <a:ln w="50800" algn="ctr">
              <a:solidFill>
                <a:schemeClr val="tx1"/>
              </a:solidFill>
              <a:miter lim="800000"/>
              <a:headEnd type="arrow" w="med" len="med"/>
              <a:tailEnd w="sm" len="sm"/>
            </a:ln>
          </p:spPr>
          <p:txBody>
            <a:bodyPr rtlCol="0" anchor="ctr"/>
            <a:lstStyle/>
            <a:p>
              <a:pPr algn="ctr" defTabSz="816337" eaLnBrk="1" fontAlgn="auto" hangingPunct="1">
                <a:spcBef>
                  <a:spcPts val="0"/>
                </a:spcBef>
                <a:spcAft>
                  <a:spcPts val="0"/>
                </a:spcAft>
                <a:buClrTx/>
              </a:pPr>
              <a:endParaRPr lang="en-US" sz="1574">
                <a:solidFill>
                  <a:srgbClr val="000000"/>
                </a:solidFill>
                <a:latin typeface="Arial"/>
              </a:endParaRPr>
            </a:p>
          </p:txBody>
        </p:sp>
        <p:sp>
          <p:nvSpPr>
            <p:cNvPr id="7" name="Rectangle 6"/>
            <p:cNvSpPr/>
            <p:nvPr/>
          </p:nvSpPr>
          <p:spPr>
            <a:xfrm>
              <a:off x="879417" y="4648672"/>
              <a:ext cx="2215671" cy="334579"/>
            </a:xfrm>
            <a:prstGeom prst="rect">
              <a:avLst/>
            </a:prstGeom>
          </p:spPr>
          <p:txBody>
            <a:bodyPr wrap="none">
              <a:spAutoFit/>
            </a:bodyPr>
            <a:lstStyle/>
            <a:p>
              <a:pPr algn="ctr" defTabSz="816337" eaLnBrk="1" fontAlgn="auto" hangingPunct="1">
                <a:spcBef>
                  <a:spcPts val="0"/>
                </a:spcBef>
                <a:spcAft>
                  <a:spcPts val="0"/>
                </a:spcAft>
                <a:buClrTx/>
              </a:pPr>
              <a:r>
                <a:rPr lang="en-US" sz="1574" b="1" i="1" dirty="0">
                  <a:solidFill>
                    <a:srgbClr val="B0D249"/>
                  </a:solidFill>
                  <a:latin typeface="Arial"/>
                </a:rPr>
                <a:t>Change Management</a:t>
              </a:r>
            </a:p>
          </p:txBody>
        </p:sp>
      </p:grpSp>
    </p:spTree>
    <p:extLst>
      <p:ext uri="{BB962C8B-B14F-4D97-AF65-F5344CB8AC3E}">
        <p14:creationId xmlns:p14="http://schemas.microsoft.com/office/powerpoint/2010/main" val="115875358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kern="0" dirty="0">
                <a:solidFill>
                  <a:srgbClr val="B0D249"/>
                </a:solidFill>
                <a:ea typeface="Arial Unicode MS" pitchFamily="34" charset="-128"/>
                <a:cs typeface="Arial Unicode MS" pitchFamily="34" charset="-128"/>
              </a:rPr>
              <a:t>18 </a:t>
            </a:r>
            <a:r>
              <a:rPr lang="en-US" sz="6000" kern="0" dirty="0" smtClean="0">
                <a:solidFill>
                  <a:srgbClr val="FFFFFF"/>
                </a:solidFill>
                <a:ea typeface="Arial Unicode MS" pitchFamily="34" charset="-128"/>
                <a:cs typeface="Arial Unicode MS" pitchFamily="34" charset="-128"/>
              </a:rPr>
              <a:t>Roles</a:t>
            </a:r>
            <a:endParaRPr lang="en-US" dirty="0"/>
          </a:p>
        </p:txBody>
      </p:sp>
      <p:sp>
        <p:nvSpPr>
          <p:cNvPr id="3" name="Text Placeholder 2"/>
          <p:cNvSpPr>
            <a:spLocks noGrp="1"/>
          </p:cNvSpPr>
          <p:nvPr>
            <p:ph type="body" sz="quarter" idx="10"/>
          </p:nvPr>
        </p:nvSpPr>
        <p:spPr>
          <a:xfrm>
            <a:off x="211940" y="2311920"/>
            <a:ext cx="4245995" cy="2849003"/>
          </a:xfrm>
        </p:spPr>
        <p:txBody>
          <a:bodyPr/>
          <a:lstStyle/>
          <a:p>
            <a:pPr marL="219009" indent="-219009">
              <a:spcBef>
                <a:spcPts val="225"/>
              </a:spcBef>
              <a:spcAft>
                <a:spcPts val="150"/>
              </a:spcAft>
              <a:buClr>
                <a:srgbClr val="A8CD33"/>
              </a:buClr>
              <a:buSzPct val="100000"/>
              <a:buFont typeface="Arial" panose="020B0604020202020204" pitchFamily="34" charset="0"/>
              <a:buChar char="•"/>
            </a:pPr>
            <a:r>
              <a:rPr lang="en-US" sz="1950" b="0" kern="0" dirty="0" smtClean="0">
                <a:solidFill>
                  <a:srgbClr val="FFFFFF"/>
                </a:solidFill>
                <a:ea typeface="Arial Unicode MS" pitchFamily="34" charset="-128"/>
                <a:cs typeface="Arial Unicode MS" pitchFamily="34" charset="-128"/>
              </a:rPr>
              <a:t>Software Developer</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smtClean="0">
                <a:solidFill>
                  <a:srgbClr val="FFFFFF"/>
                </a:solidFill>
                <a:ea typeface="Arial Unicode MS" pitchFamily="34" charset="-128"/>
                <a:cs typeface="Arial Unicode MS" pitchFamily="34" charset="-128"/>
              </a:rPr>
              <a:t>Information Developer/KM</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smtClean="0">
                <a:solidFill>
                  <a:srgbClr val="FFFFFF"/>
                </a:solidFill>
                <a:ea typeface="Arial Unicode MS" pitchFamily="34" charset="-128"/>
                <a:cs typeface="Arial Unicode MS" pitchFamily="34" charset="-128"/>
              </a:rPr>
              <a:t>Software Tester</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smtClean="0">
                <a:solidFill>
                  <a:srgbClr val="FFFFFF"/>
                </a:solidFill>
                <a:ea typeface="Arial Unicode MS" pitchFamily="34" charset="-128"/>
                <a:cs typeface="Arial Unicode MS" pitchFamily="34" charset="-128"/>
              </a:rPr>
              <a:t>Business  Analyst</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smtClean="0">
                <a:solidFill>
                  <a:srgbClr val="FFFFFF"/>
                </a:solidFill>
                <a:ea typeface="Arial Unicode MS" pitchFamily="34" charset="-128"/>
                <a:cs typeface="Arial Unicode MS" pitchFamily="34" charset="-128"/>
              </a:rPr>
              <a:t>IT Technical Support</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smtClean="0">
                <a:solidFill>
                  <a:srgbClr val="FFFFFF"/>
                </a:solidFill>
                <a:ea typeface="Arial Unicode MS" pitchFamily="34" charset="-128"/>
                <a:cs typeface="Arial Unicode MS" pitchFamily="34" charset="-128"/>
              </a:rPr>
              <a:t>System Administrator</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smtClean="0">
                <a:solidFill>
                  <a:srgbClr val="FFFFFF"/>
                </a:solidFill>
                <a:ea typeface="Arial Unicode MS" pitchFamily="34" charset="-128"/>
                <a:cs typeface="Arial Unicode MS" pitchFamily="34" charset="-128"/>
              </a:rPr>
              <a:t>Marketing Operations Associate</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smtClean="0">
                <a:solidFill>
                  <a:srgbClr val="FFFFFF"/>
                </a:solidFill>
                <a:ea typeface="Arial Unicode MS" pitchFamily="34" charset="-128"/>
                <a:cs typeface="Arial Unicode MS" pitchFamily="34" charset="-128"/>
              </a:rPr>
              <a:t>Networking Specialist</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smtClean="0">
                <a:solidFill>
                  <a:srgbClr val="FFFFFF"/>
                </a:solidFill>
                <a:ea typeface="Arial Unicode MS" pitchFamily="34" charset="-128"/>
                <a:cs typeface="Arial Unicode MS" pitchFamily="34" charset="-128"/>
              </a:rPr>
              <a:t>Procure-to-Pay Service Associate</a:t>
            </a:r>
          </a:p>
          <a:p>
            <a:endParaRPr lang="en-US" dirty="0"/>
          </a:p>
        </p:txBody>
      </p:sp>
      <p:sp>
        <p:nvSpPr>
          <p:cNvPr id="4" name="Text Placeholder 3"/>
          <p:cNvSpPr>
            <a:spLocks noGrp="1"/>
          </p:cNvSpPr>
          <p:nvPr>
            <p:ph type="body" sz="quarter" idx="11"/>
          </p:nvPr>
        </p:nvSpPr>
        <p:spPr>
          <a:xfrm>
            <a:off x="4391334" y="2311920"/>
            <a:ext cx="4716876" cy="2740515"/>
          </a:xfrm>
        </p:spPr>
        <p:txBody>
          <a:bodyPr/>
          <a:lstStyle/>
          <a:p>
            <a:pPr marL="219009" indent="-219009">
              <a:spcBef>
                <a:spcPts val="225"/>
              </a:spcBef>
              <a:spcAft>
                <a:spcPts val="150"/>
              </a:spcAft>
              <a:buClr>
                <a:srgbClr val="A8CD33"/>
              </a:buClr>
              <a:buSzPct val="100000"/>
              <a:buFont typeface="Arial" panose="020B0604020202020204" pitchFamily="34" charset="0"/>
              <a:buChar char="•"/>
            </a:pPr>
            <a:r>
              <a:rPr lang="en-US" sz="1950" b="0" kern="0" dirty="0">
                <a:solidFill>
                  <a:srgbClr val="FFFFFF"/>
                </a:solidFill>
                <a:ea typeface="Arial Unicode MS" pitchFamily="34" charset="-128"/>
                <a:cs typeface="Arial Unicode MS" pitchFamily="34" charset="-128"/>
              </a:rPr>
              <a:t>IT Project Management Associate</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a:solidFill>
                  <a:srgbClr val="FFFFFF"/>
                </a:solidFill>
                <a:ea typeface="Arial Unicode MS" pitchFamily="34" charset="-128"/>
                <a:cs typeface="Arial Unicode MS" pitchFamily="34" charset="-128"/>
              </a:rPr>
              <a:t>Customer Support Associate</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a:solidFill>
                  <a:srgbClr val="FFFFFF"/>
                </a:solidFill>
                <a:ea typeface="Arial Unicode MS" pitchFamily="34" charset="-128"/>
                <a:cs typeface="Arial Unicode MS" pitchFamily="34" charset="-128"/>
              </a:rPr>
              <a:t>Graphic Designer</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a:solidFill>
                  <a:srgbClr val="FFFFFF"/>
                </a:solidFill>
                <a:ea typeface="Arial Unicode MS" pitchFamily="34" charset="-128"/>
                <a:cs typeface="Arial Unicode MS" pitchFamily="34" charset="-128"/>
              </a:rPr>
              <a:t>Multimedia Specialist</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a:solidFill>
                  <a:srgbClr val="FFFFFF"/>
                </a:solidFill>
                <a:ea typeface="Arial Unicode MS" pitchFamily="34" charset="-128"/>
                <a:cs typeface="Arial Unicode MS" pitchFamily="34" charset="-128"/>
              </a:rPr>
              <a:t>Employee Communications Associate</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a:solidFill>
                  <a:srgbClr val="FFFFFF"/>
                </a:solidFill>
                <a:ea typeface="Arial Unicode MS" pitchFamily="34" charset="-128"/>
                <a:cs typeface="Arial Unicode MS" pitchFamily="34" charset="-128"/>
              </a:rPr>
              <a:t>Data Analyst</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a:solidFill>
                  <a:srgbClr val="FFFFFF"/>
                </a:solidFill>
                <a:ea typeface="Arial Unicode MS" pitchFamily="34" charset="-128"/>
                <a:cs typeface="Arial Unicode MS" pitchFamily="34" charset="-128"/>
              </a:rPr>
              <a:t>Associate Consultant</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a:solidFill>
                  <a:srgbClr val="FFFFFF"/>
                </a:solidFill>
                <a:ea typeface="Arial Unicode MS" pitchFamily="34" charset="-128"/>
                <a:cs typeface="Arial Unicode MS" pitchFamily="34" charset="-128"/>
              </a:rPr>
              <a:t>Product Manager</a:t>
            </a:r>
          </a:p>
          <a:p>
            <a:pPr marL="219009" indent="-219009">
              <a:spcBef>
                <a:spcPts val="225"/>
              </a:spcBef>
              <a:spcAft>
                <a:spcPts val="150"/>
              </a:spcAft>
              <a:buClr>
                <a:srgbClr val="A8CD33"/>
              </a:buClr>
              <a:buSzPct val="100000"/>
              <a:buFont typeface="Arial" panose="020B0604020202020204" pitchFamily="34" charset="0"/>
              <a:buChar char="•"/>
            </a:pPr>
            <a:r>
              <a:rPr lang="en-US" sz="1950" b="0" kern="0" dirty="0">
                <a:solidFill>
                  <a:srgbClr val="FFFFFF"/>
                </a:solidFill>
                <a:ea typeface="Arial Unicode MS" pitchFamily="34" charset="-128"/>
                <a:cs typeface="Arial Unicode MS" pitchFamily="34" charset="-128"/>
              </a:rPr>
              <a:t>HR Service Associate</a:t>
            </a:r>
          </a:p>
          <a:p>
            <a:endParaRPr lang="en-US" dirty="0"/>
          </a:p>
        </p:txBody>
      </p:sp>
    </p:spTree>
    <p:extLst>
      <p:ext uri="{BB962C8B-B14F-4D97-AF65-F5344CB8AC3E}">
        <p14:creationId xmlns:p14="http://schemas.microsoft.com/office/powerpoint/2010/main" val="349720490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Billede 26" descr="A dandelion flower, usually thought of as a weed." title="Dandeli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656"/>
            <a:ext cx="9144000" cy="702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4990" dirty="0" smtClean="0">
                <a:solidFill>
                  <a:schemeClr val="bg1"/>
                </a:solidFill>
              </a:rPr>
              <a:t>Weed or herb?</a:t>
            </a:r>
            <a:endParaRPr lang="en-US" sz="4990" dirty="0">
              <a:solidFill>
                <a:schemeClr val="bg1"/>
              </a:solidFill>
            </a:endParaRPr>
          </a:p>
        </p:txBody>
      </p:sp>
      <p:sp>
        <p:nvSpPr>
          <p:cNvPr id="26" name="Tekstboks 25"/>
          <p:cNvSpPr txBox="1"/>
          <p:nvPr/>
        </p:nvSpPr>
        <p:spPr>
          <a:xfrm>
            <a:off x="549048" y="1524060"/>
            <a:ext cx="8856662" cy="3851439"/>
          </a:xfrm>
          <a:prstGeom prst="rect">
            <a:avLst/>
          </a:prstGeom>
          <a:noFill/>
        </p:spPr>
        <p:txBody>
          <a:bodyPr>
            <a:spAutoFit/>
          </a:bodyPr>
          <a:lstStyle/>
          <a:p>
            <a:pPr>
              <a:defRPr/>
            </a:pPr>
            <a:endParaRPr lang="en-US" sz="4985" dirty="0">
              <a:solidFill>
                <a:schemeClr val="bg1"/>
              </a:solidFill>
              <a:latin typeface="+mn-lt"/>
            </a:endParaRPr>
          </a:p>
          <a:p>
            <a:pPr>
              <a:defRPr/>
            </a:pPr>
            <a:r>
              <a:rPr lang="en-US" sz="4985" dirty="0" smtClean="0">
                <a:solidFill>
                  <a:schemeClr val="bg1"/>
                </a:solidFill>
                <a:latin typeface="+mn-lt"/>
              </a:rPr>
              <a:t>Negative or positive?</a:t>
            </a:r>
            <a:endParaRPr lang="en-US" sz="4985" dirty="0">
              <a:solidFill>
                <a:schemeClr val="bg1"/>
              </a:solidFill>
              <a:latin typeface="+mn-lt"/>
            </a:endParaRPr>
          </a:p>
          <a:p>
            <a:pPr>
              <a:defRPr/>
            </a:pPr>
            <a:endParaRPr lang="en-US" sz="4985" dirty="0">
              <a:solidFill>
                <a:schemeClr val="bg1"/>
              </a:solidFill>
              <a:latin typeface="+mn-lt"/>
            </a:endParaRPr>
          </a:p>
          <a:p>
            <a:pPr>
              <a:defRPr/>
            </a:pPr>
            <a:r>
              <a:rPr lang="en-US" sz="4985" dirty="0">
                <a:solidFill>
                  <a:schemeClr val="bg1"/>
                </a:solidFill>
                <a:latin typeface="+mn-lt"/>
              </a:rPr>
              <a:t>You decide!</a:t>
            </a:r>
          </a:p>
        </p:txBody>
      </p:sp>
    </p:spTree>
    <p:extLst>
      <p:ext uri="{BB962C8B-B14F-4D97-AF65-F5344CB8AC3E}">
        <p14:creationId xmlns:p14="http://schemas.microsoft.com/office/powerpoint/2010/main" val="3094634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Effect transition="in" filter="wedge">
                                      <p:cBhvr>
                                        <p:cTn id="7" dur="500"/>
                                        <p:tgtEl>
                                          <p:spTgt spid="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6">
                                            <p:txEl>
                                              <p:pRg st="3" end="3"/>
                                            </p:txEl>
                                          </p:spTgt>
                                        </p:tgtEl>
                                        <p:attrNameLst>
                                          <p:attrName>style.visibility</p:attrName>
                                        </p:attrNameLst>
                                      </p:cBhvr>
                                      <p:to>
                                        <p:strVal val="visible"/>
                                      </p:to>
                                    </p:set>
                                    <p:animEffect transition="in" filter="wedge">
                                      <p:cBhvr>
                                        <p:cTn id="1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796925"/>
            <a:ext cx="8413028" cy="431800"/>
          </a:xfrm>
        </p:spPr>
        <p:txBody>
          <a:bodyPr/>
          <a:lstStyle/>
          <a:p>
            <a:r>
              <a:rPr lang="en-US" sz="2800" dirty="0" smtClean="0"/>
              <a:t>Specialisterne Student Robotic Team </a:t>
            </a:r>
            <a:endParaRPr lang="en-US" sz="2800" dirty="0"/>
          </a:p>
        </p:txBody>
      </p:sp>
      <p:pic>
        <p:nvPicPr>
          <p:cNvPr id="4" name="Content Placeholder 3" descr="Award Photo of Specialisterne Student Robotic team" title="Award Photo of Specialisterne Student Robotic team"/>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389" r="898"/>
          <a:stretch/>
        </p:blipFill>
        <p:spPr>
          <a:xfrm>
            <a:off x="1" y="1542475"/>
            <a:ext cx="9171708" cy="5826381"/>
          </a:xfrm>
        </p:spPr>
      </p:pic>
      <p:sp>
        <p:nvSpPr>
          <p:cNvPr id="3" name="TextBox 2"/>
          <p:cNvSpPr txBox="1"/>
          <p:nvPr/>
        </p:nvSpPr>
        <p:spPr>
          <a:xfrm>
            <a:off x="379341" y="5137607"/>
            <a:ext cx="8413028" cy="1323439"/>
          </a:xfrm>
          <a:prstGeom prst="rect">
            <a:avLst/>
          </a:prstGeom>
          <a:noFill/>
        </p:spPr>
        <p:txBody>
          <a:bodyPr wrap="square" rtlCol="0">
            <a:spAutoFit/>
          </a:bodyPr>
          <a:lstStyle/>
          <a:p>
            <a:r>
              <a:rPr lang="en-US" sz="4000" dirty="0">
                <a:solidFill>
                  <a:schemeClr val="bg1"/>
                </a:solidFill>
              </a:rPr>
              <a:t>Winners European Space Agency Robotics Competition 2015</a:t>
            </a:r>
          </a:p>
        </p:txBody>
      </p:sp>
    </p:spTree>
    <p:extLst>
      <p:ext uri="{BB962C8B-B14F-4D97-AF65-F5344CB8AC3E}">
        <p14:creationId xmlns:p14="http://schemas.microsoft.com/office/powerpoint/2010/main" val="4227012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1"/>
          <p:cNvSpPr>
            <a:spLocks noGrp="1"/>
          </p:cNvSpPr>
          <p:nvPr>
            <p:ph type="title" idx="4294967295"/>
          </p:nvPr>
        </p:nvSpPr>
        <p:spPr>
          <a:xfrm>
            <a:off x="500063" y="796925"/>
            <a:ext cx="8229600" cy="431800"/>
          </a:xfrm>
        </p:spPr>
        <p:txBody>
          <a:bodyPr/>
          <a:lstStyle/>
          <a:p>
            <a:r>
              <a:rPr lang="en-US" dirty="0" smtClean="0"/>
              <a:t>Thanks</a:t>
            </a:r>
          </a:p>
        </p:txBody>
      </p:sp>
      <p:sp>
        <p:nvSpPr>
          <p:cNvPr id="2" name="Content Placeholder 1"/>
          <p:cNvSpPr>
            <a:spLocks noGrp="1"/>
          </p:cNvSpPr>
          <p:nvPr>
            <p:ph idx="1"/>
          </p:nvPr>
        </p:nvSpPr>
        <p:spPr>
          <a:xfrm>
            <a:off x="1725558" y="4612009"/>
            <a:ext cx="5039793" cy="4652117"/>
          </a:xfrm>
        </p:spPr>
        <p:txBody>
          <a:bodyPr>
            <a:normAutofit/>
          </a:bodyPr>
          <a:lstStyle/>
          <a:p>
            <a:pPr marL="0" indent="0">
              <a:buNone/>
            </a:pPr>
            <a:r>
              <a:rPr lang="en-US" sz="1200" b="1" dirty="0"/>
              <a:t>Thorkil Sonne</a:t>
            </a:r>
          </a:p>
          <a:p>
            <a:pPr marL="0" indent="-20637">
              <a:buNone/>
            </a:pPr>
            <a:r>
              <a:rPr lang="en-US" sz="1200" dirty="0" smtClean="0"/>
              <a:t>Founder, CEO</a:t>
            </a:r>
          </a:p>
          <a:p>
            <a:pPr marL="0" indent="-258444">
              <a:buNone/>
            </a:pPr>
            <a:r>
              <a:rPr lang="da-DK" sz="1200" dirty="0" smtClean="0">
                <a:latin typeface="Verdana" panose="020B0604030504040204" pitchFamily="34" charset="0"/>
                <a:ea typeface="Verdana" panose="020B0604030504040204" pitchFamily="34" charset="0"/>
                <a:cs typeface="Verdana" panose="020B0604030504040204" pitchFamily="34" charset="0"/>
                <a:hlinkClick r:id="rId2"/>
              </a:rPr>
              <a:t>thso@specialisterne.com</a:t>
            </a:r>
            <a:endParaRPr lang="da-DK" sz="1200" dirty="0">
              <a:latin typeface="Verdana" panose="020B0604030504040204" pitchFamily="34" charset="0"/>
              <a:ea typeface="Verdana" panose="020B0604030504040204" pitchFamily="34" charset="0"/>
              <a:cs typeface="Verdana" panose="020B0604030504040204" pitchFamily="34" charset="0"/>
            </a:endParaRPr>
          </a:p>
          <a:p>
            <a:pPr marL="0" indent="-258444">
              <a:buNone/>
            </a:pPr>
            <a:r>
              <a:rPr lang="da-DK" sz="1200" dirty="0" smtClean="0">
                <a:latin typeface="Verdana" panose="020B0604030504040204" pitchFamily="34" charset="0"/>
                <a:ea typeface="Verdana" panose="020B0604030504040204" pitchFamily="34" charset="0"/>
                <a:cs typeface="Verdana" panose="020B0604030504040204" pitchFamily="34" charset="0"/>
              </a:rPr>
              <a:t>302 290 1021</a:t>
            </a:r>
            <a:endParaRPr lang="en-US" sz="1200" dirty="0"/>
          </a:p>
          <a:p>
            <a:pPr marL="0" indent="0">
              <a:buNone/>
            </a:pPr>
            <a:endParaRPr lang="da-DK" sz="1200" dirty="0" smtClean="0"/>
          </a:p>
          <a:p>
            <a:pPr marL="0" indent="0">
              <a:buNone/>
            </a:pPr>
            <a:endParaRPr lang="da-DK" sz="16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
        <p:nvSpPr>
          <p:cNvPr id="5" name="Rectangle 4"/>
          <p:cNvSpPr/>
          <p:nvPr/>
        </p:nvSpPr>
        <p:spPr>
          <a:xfrm>
            <a:off x="604950" y="5932994"/>
            <a:ext cx="7194346" cy="646331"/>
          </a:xfrm>
          <a:prstGeom prst="rect">
            <a:avLst/>
          </a:prstGeom>
        </p:spPr>
        <p:txBody>
          <a:bodyPr wrap="square">
            <a:spAutoFit/>
          </a:bodyPr>
          <a:lstStyle/>
          <a:p>
            <a:pPr marL="0" indent="0">
              <a:buNone/>
            </a:pPr>
            <a:r>
              <a:rPr lang="da-DK" dirty="0">
                <a:latin typeface="+mn-lt"/>
              </a:rPr>
              <a:t>Specialisterne USA is a 501c3 charity (EIN 45-3612906) </a:t>
            </a:r>
            <a:r>
              <a:rPr lang="da-DK" dirty="0">
                <a:latin typeface="+mn-lt"/>
                <a:ea typeface="Verdana" panose="020B0604030504040204" pitchFamily="34" charset="0"/>
                <a:cs typeface="Verdana" panose="020B0604030504040204" pitchFamily="34" charset="0"/>
                <a:hlinkClick r:id="rId3"/>
              </a:rPr>
              <a:t>www.usa.specialisterne.com</a:t>
            </a:r>
            <a:endParaRPr lang="da-DK" dirty="0">
              <a:latin typeface="+mn-lt"/>
              <a:ea typeface="Verdana" panose="020B0604030504040204" pitchFamily="34" charset="0"/>
              <a:cs typeface="Verdana" panose="020B0604030504040204" pitchFamily="34" charset="0"/>
            </a:endParaRPr>
          </a:p>
        </p:txBody>
      </p:sp>
      <p:sp>
        <p:nvSpPr>
          <p:cNvPr id="10" name="Content Placeholder 2"/>
          <p:cNvSpPr txBox="1">
            <a:spLocks/>
          </p:cNvSpPr>
          <p:nvPr/>
        </p:nvSpPr>
        <p:spPr bwMode="auto">
          <a:xfrm>
            <a:off x="2979740" y="1796723"/>
            <a:ext cx="3782306" cy="68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20000"/>
              </a:spcBef>
              <a:spcAft>
                <a:spcPct val="0"/>
              </a:spcAft>
              <a:buFont typeface="Arial" pitchFamily="34" charset="0"/>
              <a:buChar char="•"/>
              <a:defRPr>
                <a:solidFill>
                  <a:schemeClr val="tx1"/>
                </a:solidFill>
                <a:latin typeface="+mn-lt"/>
                <a:ea typeface="+mn-ea"/>
                <a:cs typeface="+mn-cs"/>
              </a:defRPr>
            </a:lvl1pPr>
            <a:lvl2pPr marL="825500" indent="-285750" algn="l" rtl="0" eaLnBrk="1" fontAlgn="base" hangingPunct="1">
              <a:spcBef>
                <a:spcPct val="20000"/>
              </a:spcBef>
              <a:spcAft>
                <a:spcPct val="0"/>
              </a:spcAft>
              <a:buFont typeface="Arial" pitchFamily="34" charset="0"/>
              <a:buChar char="–"/>
              <a:defRPr>
                <a:solidFill>
                  <a:schemeClr val="tx1"/>
                </a:solidFill>
                <a:latin typeface="+mn-lt"/>
              </a:defRPr>
            </a:lvl2pPr>
            <a:lvl3pPr marL="1233488" indent="-228600" algn="l" rtl="0" eaLnBrk="1" fontAlgn="base" hangingPunct="1">
              <a:spcBef>
                <a:spcPct val="20000"/>
              </a:spcBef>
              <a:spcAft>
                <a:spcPct val="0"/>
              </a:spcAft>
              <a:buFont typeface="Arial" pitchFamily="34" charset="0"/>
              <a:buChar char="•"/>
              <a:defRPr>
                <a:solidFill>
                  <a:schemeClr val="tx1"/>
                </a:solidFill>
                <a:latin typeface="+mn-lt"/>
              </a:defRPr>
            </a:lvl3pPr>
            <a:lvl4pPr marL="1641475" indent="-228600" algn="l" rtl="0" eaLnBrk="1" fontAlgn="base" hangingPunct="1">
              <a:spcBef>
                <a:spcPct val="20000"/>
              </a:spcBef>
              <a:spcAft>
                <a:spcPct val="0"/>
              </a:spcAft>
              <a:buFont typeface="Arial" pitchFamily="34" charset="0"/>
              <a:buChar char="–"/>
              <a:defRPr>
                <a:solidFill>
                  <a:schemeClr val="tx1"/>
                </a:solidFill>
                <a:latin typeface="+mn-lt"/>
              </a:defRPr>
            </a:lvl4pPr>
            <a:lvl5pPr marL="2057400" indent="-228600" algn="l" rtl="0" eaLnBrk="1" fontAlgn="base" hangingPunct="1">
              <a:spcBef>
                <a:spcPct val="20000"/>
              </a:spcBef>
              <a:spcAft>
                <a:spcPct val="0"/>
              </a:spcAft>
              <a:buFont typeface="Arial" pitchFamily="34" charset="0"/>
              <a:buChar char="»"/>
              <a:defRPr>
                <a:solidFill>
                  <a:schemeClr val="tx1"/>
                </a:solidFill>
                <a:latin typeface="+mn-lt"/>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defRPr>
            </a:lvl9pPr>
          </a:lstStyle>
          <a:p>
            <a:pPr marL="0" indent="0">
              <a:buNone/>
            </a:pPr>
            <a:r>
              <a:rPr lang="en-US" sz="4000" dirty="0" smtClean="0"/>
              <a:t>Questions</a:t>
            </a:r>
          </a:p>
          <a:p>
            <a:pPr marL="0" indent="0">
              <a:buNone/>
            </a:pPr>
            <a:endParaRPr lang="en-US" sz="4000" dirty="0"/>
          </a:p>
          <a:p>
            <a:pPr marL="0" indent="0">
              <a:buNone/>
            </a:pPr>
            <a:r>
              <a:rPr lang="en-US" sz="4000" dirty="0" smtClean="0"/>
              <a:t>Answers</a:t>
            </a:r>
            <a:endParaRPr lang="en-US" sz="4000" dirty="0"/>
          </a:p>
          <a:p>
            <a:pPr marL="0" indent="0">
              <a:buNone/>
            </a:pPr>
            <a:endParaRPr lang="en-US" sz="4000" dirty="0" smtClean="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9143" t="15269" b="11349"/>
          <a:stretch/>
        </p:blipFill>
        <p:spPr>
          <a:xfrm>
            <a:off x="641445" y="4585575"/>
            <a:ext cx="1116098" cy="1114334"/>
          </a:xfrm>
          <a:prstGeom prst="rect">
            <a:avLst/>
          </a:prstGeom>
        </p:spPr>
      </p:pic>
    </p:spTree>
    <p:extLst>
      <p:ext uri="{BB962C8B-B14F-4D97-AF65-F5344CB8AC3E}">
        <p14:creationId xmlns:p14="http://schemas.microsoft.com/office/powerpoint/2010/main" val="667758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6"/>
          <p:cNvSpPr>
            <a:spLocks noGrp="1"/>
          </p:cNvSpPr>
          <p:nvPr>
            <p:ph type="title"/>
          </p:nvPr>
        </p:nvSpPr>
        <p:spPr/>
        <p:txBody>
          <a:bodyPr/>
          <a:lstStyle/>
          <a:p>
            <a:pPr algn="ctr"/>
            <a:r>
              <a:rPr lang="en-US" altLang="x-none" sz="3800" b="1" dirty="0" smtClean="0">
                <a:ea typeface="ＭＳ Ｐゴシック" pitchFamily="34" charset="-128"/>
              </a:rPr>
              <a:t>Don’t Miss Our Next Webinar!</a:t>
            </a:r>
          </a:p>
        </p:txBody>
      </p:sp>
      <p:sp>
        <p:nvSpPr>
          <p:cNvPr id="44035" name="Text Placeholder 9"/>
          <p:cNvSpPr>
            <a:spLocks noGrp="1"/>
          </p:cNvSpPr>
          <p:nvPr>
            <p:ph type="body" sz="quarter" idx="4294967295"/>
          </p:nvPr>
        </p:nvSpPr>
        <p:spPr>
          <a:xfrm>
            <a:off x="4267200" y="1898650"/>
            <a:ext cx="3962400" cy="2819400"/>
          </a:xfrm>
        </p:spPr>
        <p:txBody>
          <a:bodyPr/>
          <a:lstStyle/>
          <a:p>
            <a:pPr marL="0" lvl="0" indent="0">
              <a:buNone/>
            </a:pPr>
            <a:r>
              <a:rPr lang="en-US" altLang="x-none" sz="2400" b="1" dirty="0">
                <a:solidFill>
                  <a:prstClr val="black"/>
                </a:solidFill>
                <a:ea typeface="ＭＳ Ｐゴシック" pitchFamily="34" charset="-128"/>
              </a:rPr>
              <a:t>Best Practices in Action: Nevada VR - Employer Engagement, </a:t>
            </a:r>
            <a:r>
              <a:rPr lang="en-US" altLang="x-none" sz="2400" b="1" dirty="0" smtClean="0">
                <a:solidFill>
                  <a:prstClr val="black"/>
                </a:solidFill>
                <a:ea typeface="ＭＳ Ｐゴシック" pitchFamily="34" charset="-128"/>
              </a:rPr>
              <a:t>Collaboration </a:t>
            </a:r>
            <a:r>
              <a:rPr lang="en-US" altLang="x-none" sz="2400" b="1" dirty="0">
                <a:solidFill>
                  <a:prstClr val="black"/>
                </a:solidFill>
                <a:ea typeface="ＭＳ Ｐゴシック" pitchFamily="34" charset="-128"/>
              </a:rPr>
              <a:t>and Sector </a:t>
            </a:r>
            <a:r>
              <a:rPr lang="en-US" altLang="x-none" sz="2400" b="1" dirty="0" smtClean="0">
                <a:solidFill>
                  <a:prstClr val="black"/>
                </a:solidFill>
                <a:ea typeface="ＭＳ Ｐゴシック" pitchFamily="34" charset="-128"/>
              </a:rPr>
              <a:t>Strategies </a:t>
            </a:r>
          </a:p>
          <a:p>
            <a:pPr marL="0" indent="0"/>
            <a:r>
              <a:rPr lang="en-US" altLang="x-none" sz="1600" b="1" dirty="0">
                <a:solidFill>
                  <a:prstClr val="black"/>
                </a:solidFill>
                <a:ea typeface="ＭＳ Ｐゴシック" pitchFamily="34" charset="-128"/>
              </a:rPr>
              <a:t>Featuring Shelley </a:t>
            </a:r>
            <a:r>
              <a:rPr lang="en-US" altLang="x-none" sz="1600" b="1" dirty="0" err="1">
                <a:solidFill>
                  <a:prstClr val="black"/>
                </a:solidFill>
                <a:ea typeface="ＭＳ Ｐゴシック" pitchFamily="34" charset="-128"/>
              </a:rPr>
              <a:t>Hendren</a:t>
            </a:r>
            <a:r>
              <a:rPr lang="en-US" altLang="x-none" sz="1600" b="1" dirty="0">
                <a:solidFill>
                  <a:prstClr val="black"/>
                </a:solidFill>
                <a:ea typeface="ＭＳ Ｐゴシック" pitchFamily="34" charset="-128"/>
              </a:rPr>
              <a:t>, Rehabilitation Division Administrator and Janice John, Deputy Administrator, Nevada State Rehabilitation Division</a:t>
            </a:r>
          </a:p>
          <a:p>
            <a:pPr marL="0" lvl="0" indent="0"/>
            <a:r>
              <a:rPr lang="en-US" altLang="x-none" sz="1600" b="1" dirty="0" smtClean="0">
                <a:solidFill>
                  <a:prstClr val="black"/>
                </a:solidFill>
                <a:ea typeface="ＭＳ Ｐゴシック" pitchFamily="34" charset="-128"/>
              </a:rPr>
              <a:t>RSVP </a:t>
            </a:r>
            <a:r>
              <a:rPr lang="en-US" altLang="x-none" sz="1600" b="1" dirty="0">
                <a:solidFill>
                  <a:prstClr val="black"/>
                </a:solidFill>
                <a:ea typeface="ＭＳ Ｐゴシック" pitchFamily="34" charset="-128"/>
              </a:rPr>
              <a:t>at respectabilityusa.com/events</a:t>
            </a:r>
            <a:r>
              <a:rPr lang="en-US" altLang="x-none" sz="1600" b="1" dirty="0" smtClean="0">
                <a:solidFill>
                  <a:prstClr val="black"/>
                </a:solidFill>
                <a:ea typeface="ＭＳ Ｐゴシック" pitchFamily="34" charset="-128"/>
              </a:rPr>
              <a:t>/</a:t>
            </a:r>
            <a:endParaRPr lang="en-US" altLang="x-none" sz="1600" b="1" dirty="0">
              <a:solidFill>
                <a:prstClr val="black"/>
              </a:solidFill>
              <a:ea typeface="ＭＳ Ｐゴシック" pitchFamily="34" charset="-128"/>
            </a:endParaRPr>
          </a:p>
          <a:p>
            <a:pPr marL="0" lvl="0" indent="0"/>
            <a:endParaRPr lang="en-US" altLang="x-none" sz="1600" dirty="0">
              <a:solidFill>
                <a:prstClr val="black"/>
              </a:solidFill>
              <a:ea typeface="ＭＳ Ｐゴシック" pitchFamily="34" charset="-128"/>
            </a:endParaRPr>
          </a:p>
          <a:p>
            <a:pPr marL="0" indent="0" algn="ctr">
              <a:buNone/>
              <a:defRPr/>
            </a:pPr>
            <a:endParaRPr lang="en-US" altLang="x-none" dirty="0" smtClean="0"/>
          </a:p>
        </p:txBody>
      </p:sp>
      <p:sp>
        <p:nvSpPr>
          <p:cNvPr id="50180" name="Content Placeholder 10"/>
          <p:cNvSpPr>
            <a:spLocks noGrp="1"/>
          </p:cNvSpPr>
          <p:nvPr>
            <p:ph sz="half" idx="2"/>
          </p:nvPr>
        </p:nvSpPr>
        <p:spPr>
          <a:xfrm>
            <a:off x="1485900" y="1295400"/>
            <a:ext cx="6172200" cy="685800"/>
          </a:xfrm>
        </p:spPr>
        <p:txBody>
          <a:bodyPr>
            <a:normAutofit/>
          </a:bodyPr>
          <a:lstStyle/>
          <a:p>
            <a:pPr marL="0" indent="0">
              <a:buNone/>
            </a:pPr>
            <a:r>
              <a:rPr lang="en-US" altLang="x-none" sz="2500" b="1" dirty="0" smtClean="0"/>
              <a:t>Wednesday, August 10, </a:t>
            </a:r>
            <a:r>
              <a:rPr lang="en-US" altLang="x-none" sz="2500" b="1" dirty="0"/>
              <a:t>2016 at </a:t>
            </a:r>
            <a:r>
              <a:rPr lang="en-US" altLang="x-none" sz="2500" b="1" dirty="0" smtClean="0"/>
              <a:t>1:30p ET</a:t>
            </a:r>
            <a:endParaRPr lang="en-US" altLang="x-none" sz="2500" b="1" dirty="0" smtClean="0">
              <a:ea typeface="ＭＳ Ｐゴシック" pitchFamily="34" charset="-128"/>
            </a:endParaRPr>
          </a:p>
        </p:txBody>
      </p:sp>
      <p:pic>
        <p:nvPicPr>
          <p:cNvPr id="50182" name="Content Placeholder 3" descr="These webinars are made possible through the generous support of JP Morgan Chase and Co.. The views and opinions expressed by the participants and RespectAbility's materials are theirs along and do not necessarily reflect the views and opinions of JPMorgan Chase &amp; Co. or its affiliates." title="Thank you JP Morgan Chase &amp; C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4718050"/>
            <a:ext cx="61722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eadshot of Shelley Hendren" title="Headshot of Shelley Hen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1200"/>
            <a:ext cx="171938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6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eaLnBrk="1" hangingPunct="1"/>
            <a:r>
              <a:rPr lang="en-US" altLang="en-US" sz="3800" b="1" dirty="0" err="1" smtClean="0"/>
              <a:t>RespectAbility</a:t>
            </a:r>
            <a:r>
              <a:rPr lang="en-US" altLang="en-US" sz="3800" b="1" dirty="0" smtClean="0"/>
              <a:t> Contact Information</a:t>
            </a:r>
          </a:p>
        </p:txBody>
      </p:sp>
      <p:sp>
        <p:nvSpPr>
          <p:cNvPr id="3" name="Text Placeholder 2"/>
          <p:cNvSpPr>
            <a:spLocks noGrp="1"/>
          </p:cNvSpPr>
          <p:nvPr>
            <p:ph type="body" sz="quarter" idx="13"/>
          </p:nvPr>
        </p:nvSpPr>
        <p:spPr>
          <a:xfrm>
            <a:off x="762000" y="1295400"/>
            <a:ext cx="7620000" cy="5029200"/>
          </a:xfrm>
        </p:spPr>
        <p:txBody>
          <a:bodyPr/>
          <a:lstStyle/>
          <a:p>
            <a:pPr marL="0" indent="0" algn="ctr" eaLnBrk="1" hangingPunct="1">
              <a:buFont typeface="Wingdings" pitchFamily="2" charset="2"/>
              <a:buNone/>
              <a:defRPr/>
            </a:pPr>
            <a:r>
              <a:rPr lang="en-US" altLang="en-US" sz="2000" b="1" dirty="0">
                <a:solidFill>
                  <a:srgbClr val="000000"/>
                </a:solidFill>
              </a:rPr>
              <a:t>We have many resources for policy makers and employers on our website and are ready to help! </a:t>
            </a:r>
            <a:endParaRPr lang="en-US" altLang="en-US" sz="2000" b="1" dirty="0" smtClean="0">
              <a:solidFill>
                <a:srgbClr val="000090"/>
              </a:solidFill>
            </a:endParaRPr>
          </a:p>
          <a:p>
            <a:pPr marL="0" indent="0" algn="ctr" eaLnBrk="1" hangingPunct="1">
              <a:buFont typeface="Wingdings" pitchFamily="2" charset="2"/>
              <a:buNone/>
              <a:defRPr/>
            </a:pPr>
            <a:r>
              <a:rPr lang="en-US" altLang="en-US" sz="2800" b="1" dirty="0" err="1" smtClean="0">
                <a:solidFill>
                  <a:srgbClr val="000090"/>
                </a:solidFill>
              </a:rPr>
              <a:t>RespectAbilityUSA</a:t>
            </a:r>
            <a:endParaRPr lang="en-US" altLang="en-US" sz="2800" b="1" dirty="0">
              <a:solidFill>
                <a:srgbClr val="000090"/>
              </a:solidFill>
            </a:endParaRPr>
          </a:p>
          <a:p>
            <a:pPr marL="0" indent="0" algn="ctr" eaLnBrk="1" hangingPunct="1">
              <a:buFont typeface="Wingdings" pitchFamily="2" charset="2"/>
              <a:buNone/>
              <a:defRPr/>
            </a:pPr>
            <a:r>
              <a:rPr lang="en-US" altLang="en-US" sz="2800" b="1" dirty="0">
                <a:solidFill>
                  <a:srgbClr val="000090"/>
                </a:solidFill>
              </a:rPr>
              <a:t>11333 </a:t>
            </a:r>
            <a:r>
              <a:rPr lang="en-US" altLang="en-US" sz="2800" b="1" dirty="0" err="1">
                <a:solidFill>
                  <a:srgbClr val="000090"/>
                </a:solidFill>
              </a:rPr>
              <a:t>Woodglen</a:t>
            </a:r>
            <a:r>
              <a:rPr lang="en-US" altLang="en-US" sz="2800" b="1" dirty="0">
                <a:solidFill>
                  <a:srgbClr val="000090"/>
                </a:solidFill>
              </a:rPr>
              <a:t> Drive, #102</a:t>
            </a:r>
          </a:p>
          <a:p>
            <a:pPr marL="0" indent="0" algn="ctr" eaLnBrk="1" hangingPunct="1">
              <a:buFont typeface="Wingdings" pitchFamily="2" charset="2"/>
              <a:buNone/>
              <a:defRPr/>
            </a:pPr>
            <a:r>
              <a:rPr lang="en-US" altLang="en-US" sz="2800" b="1" dirty="0">
                <a:solidFill>
                  <a:srgbClr val="000090"/>
                </a:solidFill>
              </a:rPr>
              <a:t>Rockville, MD 20852</a:t>
            </a:r>
          </a:p>
          <a:p>
            <a:pPr algn="ctr" eaLnBrk="1" hangingPunct="1">
              <a:defRPr/>
            </a:pPr>
            <a:endParaRPr lang="en-US" altLang="en-US" sz="800" b="1" dirty="0">
              <a:solidFill>
                <a:srgbClr val="000090"/>
              </a:solidFill>
            </a:endParaRPr>
          </a:p>
          <a:p>
            <a:pPr marL="0" indent="0" algn="ctr" eaLnBrk="1" hangingPunct="1">
              <a:buFont typeface="Wingdings" pitchFamily="2" charset="2"/>
              <a:buNone/>
              <a:defRPr/>
            </a:pPr>
            <a:r>
              <a:rPr lang="en-US" altLang="en-US" sz="2800" b="1" dirty="0">
                <a:solidFill>
                  <a:srgbClr val="000090"/>
                </a:solidFill>
                <a:hlinkClick r:id="rId3"/>
              </a:rPr>
              <a:t>www.RespectAbilityUSA.org</a:t>
            </a:r>
            <a:endParaRPr lang="en-US" altLang="en-US" sz="2800" b="1" dirty="0">
              <a:solidFill>
                <a:srgbClr val="000090"/>
              </a:solidFill>
            </a:endParaRPr>
          </a:p>
          <a:p>
            <a:pPr marL="0" indent="0" algn="ctr" eaLnBrk="1" hangingPunct="1">
              <a:buFont typeface="Wingdings" pitchFamily="2" charset="2"/>
              <a:buNone/>
              <a:defRPr/>
            </a:pPr>
            <a:r>
              <a:rPr lang="en-US" altLang="en-US" sz="2800" b="1" dirty="0">
                <a:solidFill>
                  <a:srgbClr val="000090"/>
                </a:solidFill>
              </a:rPr>
              <a:t>Cell: (202) 365 – 0787</a:t>
            </a:r>
          </a:p>
          <a:p>
            <a:pPr marL="0" indent="0" algn="ctr" eaLnBrk="1" hangingPunct="1">
              <a:buFont typeface="Wingdings" pitchFamily="2" charset="2"/>
              <a:buNone/>
              <a:defRPr/>
            </a:pPr>
            <a:r>
              <a:rPr lang="en-US" altLang="en-US" sz="2800" b="1" dirty="0">
                <a:solidFill>
                  <a:srgbClr val="000090"/>
                </a:solidFill>
              </a:rPr>
              <a:t>Jennifer Laszlo Mizrahi</a:t>
            </a:r>
          </a:p>
          <a:p>
            <a:pPr marL="0" indent="0" algn="ctr" eaLnBrk="1" hangingPunct="1">
              <a:buFont typeface="Wingdings" pitchFamily="2" charset="2"/>
              <a:buNone/>
              <a:defRPr/>
            </a:pPr>
            <a:r>
              <a:rPr lang="en-US" altLang="en-US" sz="2800" b="1" dirty="0">
                <a:solidFill>
                  <a:srgbClr val="000090"/>
                </a:solidFill>
              </a:rPr>
              <a:t>President</a:t>
            </a:r>
          </a:p>
          <a:p>
            <a:pPr marL="0" indent="0" algn="ctr" eaLnBrk="1" hangingPunct="1">
              <a:buFont typeface="Wingdings" pitchFamily="2" charset="2"/>
              <a:buNone/>
              <a:defRPr/>
            </a:pPr>
            <a:r>
              <a:rPr lang="en-US" altLang="en-US" sz="2800" b="1" dirty="0" smtClean="0">
                <a:solidFill>
                  <a:srgbClr val="000090"/>
                </a:solidFill>
              </a:rPr>
              <a:t>JenniferM@RespectAbilityUSA.org</a:t>
            </a:r>
            <a:endParaRPr lang="en-US" altLang="en-US" sz="2800" b="1" dirty="0">
              <a:solidFill>
                <a:srgbClr val="000090"/>
              </a:solidFill>
            </a:endParaRPr>
          </a:p>
        </p:txBody>
      </p:sp>
    </p:spTree>
    <p:extLst>
      <p:ext uri="{BB962C8B-B14F-4D97-AF65-F5344CB8AC3E}">
        <p14:creationId xmlns:p14="http://schemas.microsoft.com/office/powerpoint/2010/main" val="2612573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Specialisterne</a:t>
            </a:r>
            <a:endParaRPr lang="en-US" dirty="0"/>
          </a:p>
        </p:txBody>
      </p:sp>
      <p:sp>
        <p:nvSpPr>
          <p:cNvPr id="3" name="Content Placeholder 2"/>
          <p:cNvSpPr>
            <a:spLocks noGrp="1"/>
          </p:cNvSpPr>
          <p:nvPr>
            <p:ph idx="1"/>
          </p:nvPr>
        </p:nvSpPr>
        <p:spPr>
          <a:xfrm>
            <a:off x="528637" y="1517650"/>
            <a:ext cx="8415337" cy="4970463"/>
          </a:xfrm>
        </p:spPr>
        <p:txBody>
          <a:bodyPr/>
          <a:lstStyle/>
          <a:p>
            <a:pPr marL="0" indent="0">
              <a:buNone/>
            </a:pPr>
            <a:r>
              <a:rPr lang="en-US" b="1" dirty="0" smtClean="0"/>
              <a:t>Vision </a:t>
            </a:r>
          </a:p>
          <a:p>
            <a:pPr marL="0" indent="0">
              <a:buNone/>
            </a:pPr>
            <a:r>
              <a:rPr lang="en-US" dirty="0"/>
              <a:t>A</a:t>
            </a:r>
            <a:r>
              <a:rPr lang="en-US" dirty="0" smtClean="0"/>
              <a:t> </a:t>
            </a:r>
            <a:r>
              <a:rPr lang="en-US" dirty="0"/>
              <a:t>world where people are given equal opportunities in the labor </a:t>
            </a:r>
            <a:r>
              <a:rPr lang="en-US" dirty="0" smtClean="0"/>
              <a:t>market</a:t>
            </a:r>
            <a:endParaRPr lang="en-US" dirty="0"/>
          </a:p>
          <a:p>
            <a:pPr marL="0" indent="0">
              <a:buNone/>
            </a:pPr>
            <a:endParaRPr lang="en-US" b="1" dirty="0" smtClean="0"/>
          </a:p>
          <a:p>
            <a:pPr marL="0" indent="0">
              <a:buNone/>
            </a:pPr>
            <a:r>
              <a:rPr lang="en-US" b="1" dirty="0" smtClean="0"/>
              <a:t>Mission </a:t>
            </a:r>
          </a:p>
          <a:p>
            <a:pPr marL="0" indent="0">
              <a:buNone/>
            </a:pPr>
            <a:r>
              <a:rPr lang="en-US" dirty="0"/>
              <a:t>T</a:t>
            </a:r>
            <a:r>
              <a:rPr lang="en-US" dirty="0" smtClean="0"/>
              <a:t>o educate stakeholders in talent and career development for autistic people through </a:t>
            </a:r>
            <a:r>
              <a:rPr lang="en-US" dirty="0"/>
              <a:t>innovation, collaboration and knowledge </a:t>
            </a:r>
            <a:r>
              <a:rPr lang="en-US" dirty="0" smtClean="0"/>
              <a:t>sharing</a:t>
            </a:r>
          </a:p>
          <a:p>
            <a:pPr marL="0" indent="0">
              <a:buNone/>
            </a:pPr>
            <a:endParaRPr lang="en-US" b="1" dirty="0" smtClean="0"/>
          </a:p>
          <a:p>
            <a:pPr marL="0" indent="0">
              <a:buNone/>
            </a:pPr>
            <a:r>
              <a:rPr lang="en-US" b="1" dirty="0" smtClean="0"/>
              <a:t>Track record</a:t>
            </a:r>
            <a:endParaRPr lang="en-US" b="1" dirty="0"/>
          </a:p>
          <a:p>
            <a:pPr marL="0" indent="0">
              <a:buNone/>
            </a:pPr>
            <a:r>
              <a:rPr lang="en-GB" dirty="0" smtClean="0"/>
              <a:t>12 years operational experiences from 15 countries</a:t>
            </a:r>
            <a:endParaRPr lang="en-GB" dirty="0"/>
          </a:p>
          <a:p>
            <a:pPr marL="0" indent="0">
              <a:buNone/>
            </a:pPr>
            <a:r>
              <a:rPr lang="en-US" dirty="0" smtClean="0"/>
              <a:t>Formal global collaboration with HPE and SAP. </a:t>
            </a:r>
          </a:p>
          <a:p>
            <a:pPr marL="0" indent="0">
              <a:buNone/>
            </a:pPr>
            <a:r>
              <a:rPr lang="en-US" dirty="0" smtClean="0"/>
              <a:t>Associated with USBLN, UN DPI and World Economic Forum</a:t>
            </a:r>
          </a:p>
          <a:p>
            <a:pPr marL="0" indent="0">
              <a:buNone/>
            </a:pPr>
            <a:r>
              <a:rPr lang="en-US" dirty="0"/>
              <a:t>Operational in USA since June 2013, 200 jobs, </a:t>
            </a:r>
            <a:r>
              <a:rPr lang="en-US" dirty="0" smtClean="0"/>
              <a:t>major corporate </a:t>
            </a:r>
            <a:r>
              <a:rPr lang="en-US" dirty="0"/>
              <a:t>clients, </a:t>
            </a:r>
            <a:r>
              <a:rPr lang="en-US" dirty="0" smtClean="0"/>
              <a:t>community </a:t>
            </a:r>
            <a:r>
              <a:rPr lang="en-US" dirty="0"/>
              <a:t>agency </a:t>
            </a:r>
            <a:r>
              <a:rPr lang="en-US" dirty="0" smtClean="0"/>
              <a:t>partners and education partners</a:t>
            </a:r>
            <a:endParaRPr lang="en-US" dirty="0"/>
          </a:p>
          <a:p>
            <a:pPr marL="0" indent="0">
              <a:buNone/>
            </a:pPr>
            <a:endParaRPr lang="da-DK" dirty="0" smtClean="0"/>
          </a:p>
          <a:p>
            <a:pPr marL="0" indent="0">
              <a:buNone/>
            </a:pPr>
            <a:endParaRPr lang="en-US" dirty="0"/>
          </a:p>
        </p:txBody>
      </p:sp>
    </p:spTree>
    <p:extLst>
      <p:ext uri="{BB962C8B-B14F-4D97-AF65-F5344CB8AC3E}">
        <p14:creationId xmlns:p14="http://schemas.microsoft.com/office/powerpoint/2010/main" val="850464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smtClean="0"/>
              <a:t>On-boarding Program</a:t>
            </a:r>
            <a:endParaRPr lang="en-US" dirty="0"/>
          </a:p>
        </p:txBody>
      </p:sp>
      <p:grpSp>
        <p:nvGrpSpPr>
          <p:cNvPr id="28" name="Group 27" descr="On-boarding program phases&#10;1. Identify roles&#10;2. Recruitment&#10;3. Assessment&#10;4. Transition&#10;5. Employment" title="On-boarding phases"/>
          <p:cNvGrpSpPr/>
          <p:nvPr/>
        </p:nvGrpSpPr>
        <p:grpSpPr>
          <a:xfrm>
            <a:off x="30715" y="1772816"/>
            <a:ext cx="9041277" cy="4099509"/>
            <a:chOff x="30715" y="1772816"/>
            <a:chExt cx="9041277" cy="4099509"/>
          </a:xfrm>
        </p:grpSpPr>
        <p:sp>
          <p:nvSpPr>
            <p:cNvPr id="5" name="Line 1"/>
            <p:cNvSpPr>
              <a:spLocks noChangeShapeType="1"/>
            </p:cNvSpPr>
            <p:nvPr/>
          </p:nvSpPr>
          <p:spPr bwMode="auto">
            <a:xfrm>
              <a:off x="107504" y="5220842"/>
              <a:ext cx="8964488" cy="1306"/>
            </a:xfrm>
            <a:prstGeom prst="line">
              <a:avLst/>
            </a:prstGeom>
            <a:noFill/>
            <a:ln w="108000" cap="flat">
              <a:solidFill>
                <a:srgbClr val="000000"/>
              </a:solidFill>
              <a:bevel/>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a:latin typeface="Verdana"/>
                <a:cs typeface="Verdana"/>
              </a:endParaRPr>
            </a:p>
          </p:txBody>
        </p:sp>
        <p:sp>
          <p:nvSpPr>
            <p:cNvPr id="8" name="AutoShape 5"/>
            <p:cNvSpPr>
              <a:spLocks noChangeArrowheads="1"/>
            </p:cNvSpPr>
            <p:nvPr/>
          </p:nvSpPr>
          <p:spPr bwMode="auto">
            <a:xfrm>
              <a:off x="427462" y="2648857"/>
              <a:ext cx="925742" cy="424313"/>
            </a:xfrm>
            <a:prstGeom prst="wedgeRectCallout">
              <a:avLst>
                <a:gd name="adj1" fmla="val 34319"/>
                <a:gd name="adj2" fmla="val 339870"/>
              </a:avLst>
            </a:prstGeom>
            <a:solidFill>
              <a:srgbClr val="CFE7F5"/>
            </a:solidFill>
            <a:ln w="9360" cap="flat">
              <a:solidFill>
                <a:srgbClr val="808080"/>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400">
                <a:latin typeface="Verdana"/>
                <a:cs typeface="Verdana"/>
              </a:endParaRPr>
            </a:p>
          </p:txBody>
        </p:sp>
        <p:sp>
          <p:nvSpPr>
            <p:cNvPr id="9" name="AutoShape 6"/>
            <p:cNvSpPr>
              <a:spLocks noChangeArrowheads="1"/>
            </p:cNvSpPr>
            <p:nvPr/>
          </p:nvSpPr>
          <p:spPr bwMode="auto">
            <a:xfrm>
              <a:off x="832740" y="2543106"/>
              <a:ext cx="693951" cy="528758"/>
            </a:xfrm>
            <a:prstGeom prst="wedgeRectCallout">
              <a:avLst>
                <a:gd name="adj1" fmla="val 91333"/>
                <a:gd name="adj2" fmla="val 197454"/>
              </a:avLst>
            </a:prstGeom>
            <a:solidFill>
              <a:srgbClr val="CFE7F5"/>
            </a:solidFill>
            <a:ln w="9360" cap="flat">
              <a:solidFill>
                <a:srgbClr val="808080"/>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400">
                <a:latin typeface="Verdana"/>
                <a:cs typeface="Verdana"/>
              </a:endParaRPr>
            </a:p>
          </p:txBody>
        </p:sp>
        <p:sp>
          <p:nvSpPr>
            <p:cNvPr id="10" name="AutoShape 7"/>
            <p:cNvSpPr>
              <a:spLocks noChangeArrowheads="1"/>
            </p:cNvSpPr>
            <p:nvPr/>
          </p:nvSpPr>
          <p:spPr bwMode="auto">
            <a:xfrm>
              <a:off x="427462" y="2437354"/>
              <a:ext cx="1099230" cy="635816"/>
            </a:xfrm>
            <a:prstGeom prst="wedgeRectCallout">
              <a:avLst>
                <a:gd name="adj1" fmla="val -17491"/>
                <a:gd name="adj2" fmla="val 110269"/>
              </a:avLst>
            </a:prstGeom>
            <a:solidFill>
              <a:srgbClr val="CFE7F5"/>
            </a:solidFill>
            <a:ln w="9360" cap="flat">
              <a:solidFill>
                <a:srgbClr val="808080"/>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dirty="0">
                  <a:solidFill>
                    <a:srgbClr val="000000"/>
                  </a:solidFill>
                  <a:latin typeface="Verdana"/>
                  <a:cs typeface="Verdana"/>
                </a:rPr>
                <a:t>Jobs!</a:t>
              </a:r>
            </a:p>
          </p:txBody>
        </p:sp>
        <p:sp>
          <p:nvSpPr>
            <p:cNvPr id="11" name="Line 8"/>
            <p:cNvSpPr>
              <a:spLocks noChangeShapeType="1"/>
            </p:cNvSpPr>
            <p:nvPr/>
          </p:nvSpPr>
          <p:spPr bwMode="auto">
            <a:xfrm>
              <a:off x="2139588" y="5041979"/>
              <a:ext cx="1422" cy="355117"/>
            </a:xfrm>
            <a:prstGeom prst="line">
              <a:avLst/>
            </a:prstGeom>
            <a:noFill/>
            <a:ln w="108000" cap="flat">
              <a:solidFill>
                <a:srgbClr val="000000"/>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a:latin typeface="Verdana"/>
                <a:cs typeface="Verdana"/>
              </a:endParaRP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2984" y="3502704"/>
              <a:ext cx="1399279" cy="1284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 name="Line 10"/>
            <p:cNvSpPr>
              <a:spLocks noChangeShapeType="1"/>
            </p:cNvSpPr>
            <p:nvPr/>
          </p:nvSpPr>
          <p:spPr bwMode="auto">
            <a:xfrm>
              <a:off x="3912861" y="5041979"/>
              <a:ext cx="1422" cy="355117"/>
            </a:xfrm>
            <a:prstGeom prst="line">
              <a:avLst/>
            </a:prstGeom>
            <a:noFill/>
            <a:ln w="108000" cap="flat">
              <a:solidFill>
                <a:srgbClr val="000000"/>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a:latin typeface="Verdana"/>
                <a:cs typeface="Verdana"/>
              </a:endParaRPr>
            </a:p>
          </p:txBody>
        </p:sp>
        <p:sp>
          <p:nvSpPr>
            <p:cNvPr id="14" name="Line 11"/>
            <p:cNvSpPr>
              <a:spLocks noChangeShapeType="1"/>
            </p:cNvSpPr>
            <p:nvPr/>
          </p:nvSpPr>
          <p:spPr bwMode="auto">
            <a:xfrm flipV="1">
              <a:off x="2139588" y="1797622"/>
              <a:ext cx="1422" cy="3168634"/>
            </a:xfrm>
            <a:prstGeom prst="line">
              <a:avLst/>
            </a:prstGeom>
            <a:noFill/>
            <a:ln w="9360" cap="flat">
              <a:solidFill>
                <a:srgbClr val="000000"/>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a:latin typeface="Verdana"/>
                <a:cs typeface="Verdana"/>
              </a:endParaRPr>
            </a:p>
          </p:txBody>
        </p:sp>
        <p:pic>
          <p:nvPicPr>
            <p:cNvPr id="15"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0752" y="3481815"/>
              <a:ext cx="1495977" cy="1323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 name="Line 13"/>
            <p:cNvSpPr>
              <a:spLocks noChangeShapeType="1"/>
            </p:cNvSpPr>
            <p:nvPr/>
          </p:nvSpPr>
          <p:spPr bwMode="auto">
            <a:xfrm>
              <a:off x="5622143" y="5041979"/>
              <a:ext cx="1422" cy="355117"/>
            </a:xfrm>
            <a:prstGeom prst="line">
              <a:avLst/>
            </a:prstGeom>
            <a:noFill/>
            <a:ln w="108000" cap="flat">
              <a:solidFill>
                <a:srgbClr val="000000"/>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a:latin typeface="Verdana"/>
                <a:cs typeface="Verdana"/>
              </a:endParaRPr>
            </a:p>
          </p:txBody>
        </p:sp>
        <p:pic>
          <p:nvPicPr>
            <p:cNvPr id="17"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1548" y="3562761"/>
              <a:ext cx="1431986" cy="11697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 name="Line 15"/>
            <p:cNvSpPr>
              <a:spLocks noChangeShapeType="1"/>
            </p:cNvSpPr>
            <p:nvPr/>
          </p:nvSpPr>
          <p:spPr bwMode="auto">
            <a:xfrm flipV="1">
              <a:off x="3912861" y="1772816"/>
              <a:ext cx="1422" cy="3193440"/>
            </a:xfrm>
            <a:prstGeom prst="line">
              <a:avLst/>
            </a:prstGeom>
            <a:noFill/>
            <a:ln w="9360" cap="flat">
              <a:solidFill>
                <a:srgbClr val="000000"/>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a:latin typeface="Verdana"/>
                <a:cs typeface="Verdana"/>
              </a:endParaRPr>
            </a:p>
          </p:txBody>
        </p:sp>
        <p:sp>
          <p:nvSpPr>
            <p:cNvPr id="19" name="Line 16"/>
            <p:cNvSpPr>
              <a:spLocks noChangeShapeType="1"/>
            </p:cNvSpPr>
            <p:nvPr/>
          </p:nvSpPr>
          <p:spPr bwMode="auto">
            <a:xfrm flipV="1">
              <a:off x="5622143" y="1772816"/>
              <a:ext cx="1422" cy="3193440"/>
            </a:xfrm>
            <a:prstGeom prst="line">
              <a:avLst/>
            </a:prstGeom>
            <a:noFill/>
            <a:ln w="9360" cap="flat">
              <a:solidFill>
                <a:srgbClr val="000000"/>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a:latin typeface="Verdana"/>
                <a:cs typeface="Verdana"/>
              </a:endParaRPr>
            </a:p>
          </p:txBody>
        </p:sp>
        <p:sp>
          <p:nvSpPr>
            <p:cNvPr id="20" name="Line 17"/>
            <p:cNvSpPr>
              <a:spLocks noChangeShapeType="1"/>
            </p:cNvSpPr>
            <p:nvPr/>
          </p:nvSpPr>
          <p:spPr bwMode="auto">
            <a:xfrm>
              <a:off x="7298719" y="5041979"/>
              <a:ext cx="1422" cy="355117"/>
            </a:xfrm>
            <a:prstGeom prst="line">
              <a:avLst/>
            </a:prstGeom>
            <a:noFill/>
            <a:ln w="108000" cap="flat">
              <a:solidFill>
                <a:srgbClr val="000000"/>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a:latin typeface="Verdana"/>
                <a:cs typeface="Verdana"/>
              </a:endParaRPr>
            </a:p>
          </p:txBody>
        </p:sp>
        <p:sp>
          <p:nvSpPr>
            <p:cNvPr id="21" name="Line 18"/>
            <p:cNvSpPr>
              <a:spLocks noChangeShapeType="1"/>
            </p:cNvSpPr>
            <p:nvPr/>
          </p:nvSpPr>
          <p:spPr bwMode="auto">
            <a:xfrm flipV="1">
              <a:off x="7298719" y="1772816"/>
              <a:ext cx="1422" cy="3193440"/>
            </a:xfrm>
            <a:prstGeom prst="line">
              <a:avLst/>
            </a:prstGeom>
            <a:noFill/>
            <a:ln w="9360" cap="flat">
              <a:solidFill>
                <a:srgbClr val="000000"/>
              </a:solidFill>
              <a:prstDash val="sysDot"/>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1400">
                <a:latin typeface="Verdana"/>
                <a:cs typeface="Verdana"/>
              </a:endParaRPr>
            </a:p>
          </p:txBody>
        </p:sp>
        <p:pic>
          <p:nvPicPr>
            <p:cNvPr id="22"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8123" y="3621512"/>
              <a:ext cx="1548593" cy="11045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 name="Text Box 20"/>
            <p:cNvSpPr txBox="1">
              <a:spLocks noChangeArrowheads="1"/>
            </p:cNvSpPr>
            <p:nvPr/>
          </p:nvSpPr>
          <p:spPr bwMode="auto">
            <a:xfrm>
              <a:off x="397598" y="1844622"/>
              <a:ext cx="1348086" cy="505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65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9pPr>
            </a:lstStyle>
            <a:p>
              <a:pPr algn="ctr">
                <a:lnSpc>
                  <a:spcPct val="95000"/>
                </a:lnSpc>
                <a:buClrTx/>
                <a:buFontTx/>
                <a:buNone/>
              </a:pPr>
              <a:r>
                <a:rPr lang="en-CA" sz="1400" b="1" dirty="0">
                  <a:latin typeface="Verdana"/>
                  <a:cs typeface="Verdana"/>
                </a:rPr>
                <a:t>Phase 1:</a:t>
              </a:r>
            </a:p>
            <a:p>
              <a:pPr algn="ctr">
                <a:lnSpc>
                  <a:spcPct val="95000"/>
                </a:lnSpc>
                <a:buClrTx/>
                <a:buFontTx/>
                <a:buNone/>
              </a:pPr>
              <a:r>
                <a:rPr lang="en-CA" sz="1400" dirty="0">
                  <a:latin typeface="Verdana"/>
                  <a:cs typeface="Verdana"/>
                </a:rPr>
                <a:t>Identify </a:t>
              </a:r>
              <a:r>
                <a:rPr lang="en-CA" sz="1400" dirty="0" smtClean="0">
                  <a:latin typeface="Verdana"/>
                  <a:cs typeface="Verdana"/>
                </a:rPr>
                <a:t>Roles</a:t>
              </a:r>
              <a:endParaRPr lang="en-CA" sz="1400" dirty="0">
                <a:latin typeface="Verdana"/>
                <a:cs typeface="Verdana"/>
              </a:endParaRPr>
            </a:p>
          </p:txBody>
        </p:sp>
        <p:sp>
          <p:nvSpPr>
            <p:cNvPr id="24" name="Text Box 21"/>
            <p:cNvSpPr txBox="1">
              <a:spLocks noChangeArrowheads="1"/>
            </p:cNvSpPr>
            <p:nvPr/>
          </p:nvSpPr>
          <p:spPr bwMode="auto">
            <a:xfrm>
              <a:off x="2364269" y="1852456"/>
              <a:ext cx="1301159" cy="505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65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9pPr>
            </a:lstStyle>
            <a:p>
              <a:pPr algn="ctr">
                <a:lnSpc>
                  <a:spcPct val="95000"/>
                </a:lnSpc>
                <a:buClrTx/>
                <a:buFontTx/>
                <a:buNone/>
              </a:pPr>
              <a:r>
                <a:rPr lang="en-CA" sz="1400" b="1" dirty="0">
                  <a:latin typeface="Verdana"/>
                  <a:cs typeface="Verdana"/>
                </a:rPr>
                <a:t>Phase 2:</a:t>
              </a:r>
            </a:p>
            <a:p>
              <a:pPr algn="ctr">
                <a:lnSpc>
                  <a:spcPct val="95000"/>
                </a:lnSpc>
                <a:buClrTx/>
                <a:buFontTx/>
                <a:buNone/>
              </a:pPr>
              <a:r>
                <a:rPr lang="en-CA" sz="1400" dirty="0">
                  <a:latin typeface="Verdana"/>
                  <a:cs typeface="Verdana"/>
                </a:rPr>
                <a:t>Recruitment</a:t>
              </a:r>
            </a:p>
          </p:txBody>
        </p:sp>
        <p:sp>
          <p:nvSpPr>
            <p:cNvPr id="25" name="Text Box 22"/>
            <p:cNvSpPr txBox="1">
              <a:spLocks noChangeArrowheads="1"/>
            </p:cNvSpPr>
            <p:nvPr/>
          </p:nvSpPr>
          <p:spPr bwMode="auto">
            <a:xfrm>
              <a:off x="4235663" y="1843317"/>
              <a:ext cx="1043771" cy="505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65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9pPr>
            </a:lstStyle>
            <a:p>
              <a:pPr algn="ctr">
                <a:lnSpc>
                  <a:spcPct val="95000"/>
                </a:lnSpc>
                <a:buClrTx/>
                <a:buFontTx/>
                <a:buNone/>
              </a:pPr>
              <a:r>
                <a:rPr lang="en-CA" sz="1400" b="1" dirty="0">
                  <a:latin typeface="Verdana"/>
                  <a:cs typeface="Verdana"/>
                </a:rPr>
                <a:t>Phase 3:</a:t>
              </a:r>
            </a:p>
            <a:p>
              <a:pPr algn="ctr">
                <a:lnSpc>
                  <a:spcPct val="95000"/>
                </a:lnSpc>
                <a:buClrTx/>
                <a:buFontTx/>
                <a:buNone/>
              </a:pPr>
              <a:r>
                <a:rPr lang="en-CA" sz="1400" dirty="0" smtClean="0">
                  <a:latin typeface="Verdana"/>
                  <a:cs typeface="Verdana"/>
                </a:rPr>
                <a:t>Assessment</a:t>
              </a:r>
              <a:endParaRPr lang="en-CA" sz="1400" dirty="0">
                <a:latin typeface="Verdana"/>
                <a:cs typeface="Verdana"/>
              </a:endParaRPr>
            </a:p>
          </p:txBody>
        </p:sp>
        <p:sp>
          <p:nvSpPr>
            <p:cNvPr id="26" name="Text Box 23"/>
            <p:cNvSpPr txBox="1">
              <a:spLocks noChangeArrowheads="1"/>
            </p:cNvSpPr>
            <p:nvPr/>
          </p:nvSpPr>
          <p:spPr bwMode="auto">
            <a:xfrm>
              <a:off x="5912238" y="1843317"/>
              <a:ext cx="1109185" cy="505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65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9pPr>
            </a:lstStyle>
            <a:p>
              <a:pPr algn="ctr">
                <a:lnSpc>
                  <a:spcPct val="95000"/>
                </a:lnSpc>
                <a:buClrTx/>
                <a:buFontTx/>
                <a:buNone/>
              </a:pPr>
              <a:r>
                <a:rPr lang="en-CA" sz="1400" b="1" dirty="0">
                  <a:latin typeface="Verdana"/>
                  <a:cs typeface="Verdana"/>
                </a:rPr>
                <a:t>Phase 4:</a:t>
              </a:r>
            </a:p>
            <a:p>
              <a:pPr algn="ctr">
                <a:lnSpc>
                  <a:spcPct val="95000"/>
                </a:lnSpc>
                <a:buClrTx/>
                <a:buFontTx/>
                <a:buNone/>
              </a:pPr>
              <a:r>
                <a:rPr lang="en-CA" sz="1400" dirty="0">
                  <a:latin typeface="Verdana"/>
                  <a:cs typeface="Verdana"/>
                </a:rPr>
                <a:t>Transition</a:t>
              </a:r>
            </a:p>
          </p:txBody>
        </p:sp>
        <p:sp>
          <p:nvSpPr>
            <p:cNvPr id="27" name="Text Box 24"/>
            <p:cNvSpPr txBox="1">
              <a:spLocks noChangeArrowheads="1"/>
            </p:cNvSpPr>
            <p:nvPr/>
          </p:nvSpPr>
          <p:spPr bwMode="auto">
            <a:xfrm>
              <a:off x="7422435" y="1843317"/>
              <a:ext cx="1336710" cy="505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65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9pPr>
            </a:lstStyle>
            <a:p>
              <a:pPr algn="ctr">
                <a:lnSpc>
                  <a:spcPct val="95000"/>
                </a:lnSpc>
                <a:buClrTx/>
                <a:buFontTx/>
                <a:buNone/>
              </a:pPr>
              <a:r>
                <a:rPr lang="en-CA" sz="1400" b="1" dirty="0">
                  <a:latin typeface="Verdana"/>
                  <a:cs typeface="Verdana"/>
                </a:rPr>
                <a:t>Phase 5:</a:t>
              </a:r>
            </a:p>
            <a:p>
              <a:pPr algn="ctr">
                <a:lnSpc>
                  <a:spcPct val="95000"/>
                </a:lnSpc>
                <a:buClrTx/>
                <a:buFontTx/>
                <a:buNone/>
              </a:pPr>
              <a:r>
                <a:rPr lang="en-CA" sz="1400" dirty="0" smtClean="0">
                  <a:latin typeface="Verdana"/>
                  <a:cs typeface="Verdana"/>
                </a:rPr>
                <a:t>Employment</a:t>
              </a:r>
            </a:p>
          </p:txBody>
        </p:sp>
        <p:sp>
          <p:nvSpPr>
            <p:cNvPr id="32" name="Text Box 29"/>
            <p:cNvSpPr txBox="1">
              <a:spLocks noChangeArrowheads="1"/>
            </p:cNvSpPr>
            <p:nvPr/>
          </p:nvSpPr>
          <p:spPr bwMode="auto">
            <a:xfrm>
              <a:off x="7395417" y="5367067"/>
              <a:ext cx="1289782" cy="505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65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Microsoft YaHei" charset="0"/>
                </a:defRPr>
              </a:lvl9pPr>
            </a:lstStyle>
            <a:p>
              <a:pPr algn="ctr">
                <a:lnSpc>
                  <a:spcPct val="95000"/>
                </a:lnSpc>
                <a:buClrTx/>
                <a:buFontTx/>
                <a:buNone/>
              </a:pPr>
              <a:endParaRPr lang="en-CA" sz="1400" b="1" dirty="0">
                <a:latin typeface="Verdana"/>
                <a:cs typeface="Verdana"/>
              </a:endParaRPr>
            </a:p>
          </p:txBody>
        </p:sp>
        <p:pic>
          <p:nvPicPr>
            <p:cNvPr id="1026" name="Picture 2" descr="http://baylor.campusdash.com/-/media/Images/Aramark/Higher%20Education/SouthWest/BaylorFAC/Home/Tabs/NowHiring.gif?bc=White&amp;as=0&amp;db=web&amp;dmc=0&amp;la=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15" y="3673276"/>
              <a:ext cx="988309" cy="6918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297" y="4520367"/>
              <a:ext cx="1231270" cy="265243"/>
            </a:xfrm>
            <a:prstGeom prst="rect">
              <a:avLst/>
            </a:prstGeom>
          </p:spPr>
        </p:pic>
        <p:pic>
          <p:nvPicPr>
            <p:cNvPr id="1028" name="Picture 4" descr="Community Agenci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404" y="3902349"/>
              <a:ext cx="799183" cy="32753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10"/>
            <a:stretch>
              <a:fillRect/>
            </a:stretch>
          </p:blipFill>
          <p:spPr>
            <a:xfrm>
              <a:off x="4805332" y="3798276"/>
              <a:ext cx="253176" cy="216103"/>
            </a:xfrm>
            <a:prstGeom prst="rect">
              <a:avLst/>
            </a:prstGeom>
          </p:spPr>
        </p:pic>
        <p:sp>
          <p:nvSpPr>
            <p:cNvPr id="2" name="TextBox 1"/>
            <p:cNvSpPr txBox="1"/>
            <p:nvPr/>
          </p:nvSpPr>
          <p:spPr>
            <a:xfrm>
              <a:off x="402045" y="4772394"/>
              <a:ext cx="1737542" cy="276999"/>
            </a:xfrm>
            <a:prstGeom prst="rect">
              <a:avLst/>
            </a:prstGeom>
            <a:noFill/>
          </p:spPr>
          <p:txBody>
            <a:bodyPr wrap="square" rtlCol="0">
              <a:spAutoFit/>
            </a:bodyPr>
            <a:lstStyle/>
            <a:p>
              <a:r>
                <a:rPr lang="en-US" sz="1200" dirty="0" smtClean="0">
                  <a:latin typeface="+mj-lt"/>
                </a:rPr>
                <a:t>/Corporate partner</a:t>
              </a:r>
              <a:endParaRPr lang="en-US" sz="1200" dirty="0">
                <a:latin typeface="+mj-lt"/>
              </a:endParaRPr>
            </a:p>
          </p:txBody>
        </p:sp>
      </p:grpSp>
    </p:spTree>
    <p:extLst>
      <p:ext uri="{BB962C8B-B14F-4D97-AF65-F5344CB8AC3E}">
        <p14:creationId xmlns:p14="http://schemas.microsoft.com/office/powerpoint/2010/main" val="827852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Assessment </a:t>
            </a:r>
            <a:r>
              <a:rPr lang="en-US" dirty="0"/>
              <a:t>Program</a:t>
            </a:r>
          </a:p>
        </p:txBody>
      </p:sp>
      <p:sp>
        <p:nvSpPr>
          <p:cNvPr id="8" name="TextBox 7"/>
          <p:cNvSpPr txBox="1"/>
          <p:nvPr/>
        </p:nvSpPr>
        <p:spPr>
          <a:xfrm>
            <a:off x="1186680" y="1321321"/>
            <a:ext cx="6696744" cy="584775"/>
          </a:xfrm>
          <a:prstGeom prst="rect">
            <a:avLst/>
          </a:prstGeom>
          <a:noFill/>
        </p:spPr>
        <p:txBody>
          <a:bodyPr wrap="square" rtlCol="0">
            <a:spAutoFit/>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Cultivates </a:t>
            </a:r>
            <a:r>
              <a:rPr lang="en-US" sz="3200" b="1" dirty="0">
                <a:latin typeface="Verdana" panose="020B0604030504040204" pitchFamily="34" charset="0"/>
                <a:ea typeface="Verdana" panose="020B0604030504040204" pitchFamily="34" charset="0"/>
                <a:cs typeface="Verdana" panose="020B0604030504040204" pitchFamily="34" charset="0"/>
              </a:rPr>
              <a:t>the </a:t>
            </a:r>
            <a:r>
              <a:rPr lang="en-US" sz="3200" b="1" dirty="0" smtClean="0">
                <a:latin typeface="Verdana" panose="020B0604030504040204" pitchFamily="34" charset="0"/>
                <a:ea typeface="Verdana" panose="020B0604030504040204" pitchFamily="34" charset="0"/>
                <a:cs typeface="Verdana" panose="020B0604030504040204" pitchFamily="34" charset="0"/>
              </a:rPr>
              <a:t>Dandelion </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a:xfrm>
            <a:off x="663388" y="1964825"/>
            <a:ext cx="3678088" cy="747800"/>
          </a:xfrm>
          <a:solidFill>
            <a:schemeClr val="accent4">
              <a:lumMod val="60000"/>
              <a:lumOff val="40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b">
            <a:noAutofit/>
          </a:bodyPr>
          <a:lstStyle/>
          <a:p>
            <a:r>
              <a:rPr lang="en-US" sz="2400" b="0" dirty="0">
                <a:solidFill>
                  <a:schemeClr val="bg1"/>
                </a:solidFill>
                <a:latin typeface="Verdana" panose="020B0604030504040204" pitchFamily="34" charset="0"/>
                <a:ea typeface="Verdana" panose="020B0604030504040204" pitchFamily="34" charset="0"/>
                <a:cs typeface="Verdana" panose="020B0604030504040204" pitchFamily="34" charset="0"/>
              </a:rPr>
              <a:t>We offer the opportunity </a:t>
            </a:r>
            <a:r>
              <a:rPr lang="en-US" sz="2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a:t>
            </a:r>
            <a:endParaRPr lang="en-US" sz="2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2"/>
          </p:nvPr>
        </p:nvSpPr>
        <p:spPr>
          <a:xfrm>
            <a:off x="557844" y="2768040"/>
            <a:ext cx="3657600" cy="3607642"/>
          </a:xfrm>
        </p:spPr>
        <p:txBody>
          <a:bodyPr/>
          <a:lstStyle/>
          <a:p>
            <a:r>
              <a:rPr lang="en-US" dirty="0" smtClean="0"/>
              <a:t>Get into a </a:t>
            </a:r>
          </a:p>
          <a:p>
            <a:pPr lvl="1"/>
            <a:r>
              <a:rPr lang="en-US" b="1" dirty="0" smtClean="0"/>
              <a:t>Comfort Zone</a:t>
            </a:r>
          </a:p>
          <a:p>
            <a:r>
              <a:rPr lang="en-US" dirty="0" smtClean="0"/>
              <a:t>Work in </a:t>
            </a:r>
          </a:p>
          <a:p>
            <a:pPr lvl="1"/>
            <a:r>
              <a:rPr lang="en-US" b="1" dirty="0" smtClean="0"/>
              <a:t>Team Zone</a:t>
            </a:r>
          </a:p>
          <a:p>
            <a:r>
              <a:rPr lang="en-US" dirty="0" smtClean="0"/>
              <a:t>Opportunities to show a</a:t>
            </a:r>
          </a:p>
          <a:p>
            <a:pPr lvl="1"/>
            <a:r>
              <a:rPr lang="en-US" b="1" dirty="0" smtClean="0"/>
              <a:t>Passion for Details </a:t>
            </a:r>
          </a:p>
          <a:p>
            <a:r>
              <a:rPr lang="en-US" dirty="0" smtClean="0"/>
              <a:t>Prepare for the </a:t>
            </a:r>
          </a:p>
          <a:p>
            <a:pPr lvl="1"/>
            <a:r>
              <a:rPr lang="en-US" b="1" dirty="0" smtClean="0"/>
              <a:t>Work Zone</a:t>
            </a:r>
            <a:endParaRPr lang="en-US" b="1" dirty="0"/>
          </a:p>
        </p:txBody>
      </p:sp>
      <p:sp>
        <p:nvSpPr>
          <p:cNvPr id="5" name="Text Placeholder 4"/>
          <p:cNvSpPr>
            <a:spLocks noGrp="1"/>
          </p:cNvSpPr>
          <p:nvPr>
            <p:ph type="body" sz="quarter" idx="3"/>
          </p:nvPr>
        </p:nvSpPr>
        <p:spPr>
          <a:xfrm>
            <a:off x="4687452" y="1963661"/>
            <a:ext cx="3824808" cy="748964"/>
          </a:xfrm>
          <a:solidFill>
            <a:schemeClr val="accent4">
              <a:lumMod val="60000"/>
              <a:lumOff val="40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b">
            <a:noAutofit/>
          </a:bodyPr>
          <a:lstStyle/>
          <a:p>
            <a:r>
              <a:rPr lang="en-US" sz="2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an effort to bring out the Herb Qualities  </a:t>
            </a:r>
            <a:endParaRPr lang="en-US" sz="24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sz="quarter" idx="4"/>
          </p:nvPr>
        </p:nvSpPr>
        <p:spPr>
          <a:xfrm>
            <a:off x="4535052" y="2991460"/>
            <a:ext cx="3977208" cy="3759296"/>
          </a:xfrm>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We Observe &amp; Assess</a:t>
            </a:r>
          </a:p>
          <a:p>
            <a:r>
              <a:rPr lang="en-US" dirty="0" smtClean="0">
                <a:latin typeface="Verdana" panose="020B0604030504040204" pitchFamily="34" charset="0"/>
                <a:ea typeface="Verdana" panose="020B0604030504040204" pitchFamily="34" charset="0"/>
                <a:cs typeface="Verdana" panose="020B0604030504040204" pitchFamily="34" charset="0"/>
              </a:rPr>
              <a:t>Provide opportunities to see an individual’s </a:t>
            </a:r>
          </a:p>
          <a:p>
            <a:pPr lvl="1"/>
            <a:r>
              <a:rPr lang="en-US" sz="2200" b="1" dirty="0" smtClean="0">
                <a:latin typeface="Verdana" panose="020B0604030504040204" pitchFamily="34" charset="0"/>
                <a:ea typeface="Verdana" panose="020B0604030504040204" pitchFamily="34" charset="0"/>
                <a:cs typeface="Verdana" panose="020B0604030504040204" pitchFamily="34" charset="0"/>
              </a:rPr>
              <a:t>Motivation</a:t>
            </a:r>
          </a:p>
          <a:p>
            <a:pPr lvl="1"/>
            <a:r>
              <a:rPr lang="en-US" sz="2200" b="1" dirty="0" smtClean="0">
                <a:latin typeface="Verdana" panose="020B0604030504040204" pitchFamily="34" charset="0"/>
                <a:ea typeface="Verdana" panose="020B0604030504040204" pitchFamily="34" charset="0"/>
                <a:cs typeface="Verdana" panose="020B0604030504040204" pitchFamily="34" charset="0"/>
              </a:rPr>
              <a:t>Workability </a:t>
            </a:r>
          </a:p>
          <a:p>
            <a:pPr lvl="1"/>
            <a:r>
              <a:rPr lang="en-US" sz="2200" b="1" dirty="0" smtClean="0">
                <a:latin typeface="Verdana" panose="020B0604030504040204" pitchFamily="34" charset="0"/>
                <a:ea typeface="Verdana" panose="020B0604030504040204" pitchFamily="34" charset="0"/>
                <a:cs typeface="Verdana" panose="020B0604030504040204" pitchFamily="34" charset="0"/>
              </a:rPr>
              <a:t>Skills</a:t>
            </a:r>
          </a:p>
          <a:p>
            <a:pPr lvl="2"/>
            <a:r>
              <a:rPr lang="en-US" b="1" dirty="0" smtClean="0">
                <a:latin typeface="Verdana" panose="020B0604030504040204" pitchFamily="34" charset="0"/>
                <a:ea typeface="Verdana" panose="020B0604030504040204" pitchFamily="34" charset="0"/>
                <a:cs typeface="Verdana" panose="020B0604030504040204" pitchFamily="34" charset="0"/>
              </a:rPr>
              <a:t>professional</a:t>
            </a:r>
          </a:p>
          <a:p>
            <a:pPr lvl="2"/>
            <a:r>
              <a:rPr lang="en-US" b="1" dirty="0">
                <a:latin typeface="Verdana" panose="020B0604030504040204" pitchFamily="34" charset="0"/>
                <a:ea typeface="Verdana" panose="020B0604030504040204" pitchFamily="34" charset="0"/>
                <a:cs typeface="Verdana" panose="020B0604030504040204" pitchFamily="34" charset="0"/>
              </a:rPr>
              <a:t>s</a:t>
            </a:r>
            <a:r>
              <a:rPr lang="en-US" b="1" dirty="0" smtClean="0">
                <a:latin typeface="Verdana" panose="020B0604030504040204" pitchFamily="34" charset="0"/>
                <a:ea typeface="Verdana" panose="020B0604030504040204" pitchFamily="34" charset="0"/>
                <a:cs typeface="Verdana" panose="020B0604030504040204" pitchFamily="34" charset="0"/>
              </a:rPr>
              <a:t>hared</a:t>
            </a:r>
          </a:p>
          <a:p>
            <a:pPr lvl="2"/>
            <a:r>
              <a:rPr lang="en-US" b="1" dirty="0" smtClean="0">
                <a:latin typeface="Verdana" panose="020B0604030504040204" pitchFamily="34" charset="0"/>
                <a:ea typeface="Verdana" panose="020B0604030504040204" pitchFamily="34" charset="0"/>
                <a:cs typeface="Verdana" panose="020B0604030504040204" pitchFamily="34" charset="0"/>
              </a:rPr>
              <a:t>specialist</a:t>
            </a:r>
          </a:p>
        </p:txBody>
      </p:sp>
      <p:pic>
        <p:nvPicPr>
          <p:cNvPr id="9" name="Picture 4" descr="Specialist People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698" y="5140379"/>
            <a:ext cx="1254646" cy="119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12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Specialisterne USA</a:t>
            </a:r>
            <a:endParaRPr lang="en-US" dirty="0"/>
          </a:p>
        </p:txBody>
      </p:sp>
      <p:sp>
        <p:nvSpPr>
          <p:cNvPr id="3" name="TextBox 2"/>
          <p:cNvSpPr txBox="1"/>
          <p:nvPr/>
        </p:nvSpPr>
        <p:spPr>
          <a:xfrm>
            <a:off x="292066" y="1689843"/>
            <a:ext cx="2739848" cy="3859518"/>
          </a:xfrm>
          <a:prstGeom prst="rect">
            <a:avLst/>
          </a:prstGeom>
          <a:noFill/>
        </p:spPr>
        <p:txBody>
          <a:bodyPr wrap="square" rtlCol="0">
            <a:spAutoFit/>
          </a:bodyPr>
          <a:lstStyle/>
          <a:p>
            <a:r>
              <a:rPr lang="en-US" sz="1600" dirty="0" smtClean="0">
                <a:latin typeface="+mj-lt"/>
              </a:rPr>
              <a:t>Collaboration partners</a:t>
            </a:r>
          </a:p>
          <a:p>
            <a:endParaRPr lang="en-US" sz="1600" dirty="0">
              <a:latin typeface="+mj-lt"/>
            </a:endParaRPr>
          </a:p>
          <a:p>
            <a:endParaRPr lang="en-US" sz="1600" dirty="0" smtClean="0">
              <a:latin typeface="+mj-lt"/>
            </a:endParaRPr>
          </a:p>
          <a:p>
            <a:r>
              <a:rPr lang="en-US" sz="1600" dirty="0" smtClean="0">
                <a:latin typeface="+mj-lt"/>
              </a:rPr>
              <a:t>Corporate clients</a:t>
            </a:r>
            <a:endParaRPr lang="en-US" sz="1600" dirty="0">
              <a:latin typeface="+mj-lt"/>
            </a:endParaRPr>
          </a:p>
          <a:p>
            <a:endParaRPr lang="en-US" sz="1600" dirty="0" smtClean="0">
              <a:latin typeface="+mj-lt"/>
            </a:endParaRPr>
          </a:p>
          <a:p>
            <a:endParaRPr lang="en-US" sz="1600" dirty="0">
              <a:latin typeface="+mj-lt"/>
            </a:endParaRPr>
          </a:p>
          <a:p>
            <a:endParaRPr lang="en-US" sz="1600" dirty="0" smtClean="0">
              <a:latin typeface="+mj-lt"/>
            </a:endParaRPr>
          </a:p>
          <a:p>
            <a:r>
              <a:rPr lang="en-US" sz="1600" dirty="0" smtClean="0">
                <a:latin typeface="+mj-lt"/>
              </a:rPr>
              <a:t>Corporate partner</a:t>
            </a:r>
          </a:p>
          <a:p>
            <a:endParaRPr lang="en-US" sz="1600" dirty="0">
              <a:latin typeface="+mj-lt"/>
            </a:endParaRPr>
          </a:p>
          <a:p>
            <a:endParaRPr lang="en-US" sz="1600" dirty="0" smtClean="0">
              <a:latin typeface="+mj-lt"/>
            </a:endParaRPr>
          </a:p>
          <a:p>
            <a:endParaRPr lang="en-US" sz="1600" dirty="0">
              <a:latin typeface="+mj-lt"/>
            </a:endParaRPr>
          </a:p>
          <a:p>
            <a:r>
              <a:rPr lang="en-US" sz="1600" dirty="0" smtClean="0">
                <a:latin typeface="+mj-lt"/>
              </a:rPr>
              <a:t>Community agencies</a:t>
            </a:r>
            <a:endParaRPr lang="en-US" sz="1600" dirty="0">
              <a:latin typeface="+mj-lt"/>
            </a:endParaRPr>
          </a:p>
        </p:txBody>
      </p:sp>
      <p:grpSp>
        <p:nvGrpSpPr>
          <p:cNvPr id="13" name="Group 12" descr="Logos of Specialisterne's partners:&#10;Collaboration partners - SAP and HP&#10;Corporate Clients - Microsoft, EY, IBM, Willis Towers Watson, Oliver Wyman&#10;Corporate Partner - CAI, Delaware, Capital One, The Precisionists Inc., JP Morgan &amp; Chase Co.&#10;Community Agencies  - Columbus, Provail, Expandability, The Arc." title="Logos of partners"/>
          <p:cNvGrpSpPr/>
          <p:nvPr/>
        </p:nvGrpSpPr>
        <p:grpSpPr>
          <a:xfrm>
            <a:off x="2906087" y="1571474"/>
            <a:ext cx="5961885" cy="5106697"/>
            <a:chOff x="2906087" y="1571474"/>
            <a:chExt cx="5961885" cy="5106697"/>
          </a:xfrm>
        </p:grpSpPr>
        <p:pic>
          <p:nvPicPr>
            <p:cNvPr id="7" name="Picture 8" descr="http://zdnet4.cbsistatic.com/hub/i/r/2014/08/27/0d77a99a-2da9-11e4-9e6a-00505685119a/resize/1170x878/326e10778119276b03c6d0f038f67cff/microsofts-logo-gets-a-makeov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087" y="2398358"/>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regmedia.co.uk/2015/04/15/hp_enterprise_logo.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969" y="1571474"/>
              <a:ext cx="13795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upload.wikimedia.org/wikipedia/commons/thumb/5/59/SAP_2011_logo.svg/2000px-SAP_2011_logo.svg.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6087" y="1593919"/>
              <a:ext cx="10287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jpmorganchase.com/corporate/includes/images/jpmc_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2967" y="4768472"/>
              <a:ext cx="2245005" cy="1539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0"/>
            <a:stretch>
              <a:fillRect/>
            </a:stretch>
          </p:blipFill>
          <p:spPr>
            <a:xfrm>
              <a:off x="2929100" y="3964542"/>
              <a:ext cx="2280848" cy="382481"/>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52200" y="2541090"/>
              <a:ext cx="1088120" cy="433548"/>
            </a:xfrm>
            <a:prstGeom prst="rect">
              <a:avLst/>
            </a:prstGeom>
          </p:spPr>
        </p:pic>
        <p:pic>
          <p:nvPicPr>
            <p:cNvPr id="2054" name="Picture 6" descr="File:2015 Capital One 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9241" y="3928125"/>
              <a:ext cx="1219200" cy="4406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3"/>
            <a:stretch>
              <a:fillRect/>
            </a:stretch>
          </p:blipFill>
          <p:spPr>
            <a:xfrm>
              <a:off x="5545549" y="3928125"/>
              <a:ext cx="994290" cy="994290"/>
            </a:xfrm>
            <a:prstGeom prst="rect">
              <a:avLst/>
            </a:prstGeom>
          </p:spPr>
        </p:pic>
        <p:pic>
          <p:nvPicPr>
            <p:cNvPr id="2056" name="Picture 8" descr="Willis Towers Wats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44813" y="3491943"/>
              <a:ext cx="2274883" cy="12765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oliverwyman.com/content/dam/oliver-wyman/global/en/images/designs/logo.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78205" y="3466583"/>
              <a:ext cx="2192328" cy="178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98096" y="2117794"/>
              <a:ext cx="943416" cy="1057658"/>
            </a:xfrm>
            <a:prstGeom prst="rect">
              <a:avLst/>
            </a:prstGeom>
          </p:spPr>
        </p:pic>
        <p:pic>
          <p:nvPicPr>
            <p:cNvPr id="4" name="Picture 3"/>
            <p:cNvPicPr>
              <a:picLocks noChangeAspect="1"/>
            </p:cNvPicPr>
            <p:nvPr/>
          </p:nvPicPr>
          <p:blipFill>
            <a:blip r:embed="rId17"/>
            <a:stretch>
              <a:fillRect/>
            </a:stretch>
          </p:blipFill>
          <p:spPr>
            <a:xfrm>
              <a:off x="2944813" y="4550322"/>
              <a:ext cx="2559172" cy="400725"/>
            </a:xfrm>
            <a:prstGeom prst="rect">
              <a:avLst/>
            </a:prstGeom>
          </p:spPr>
        </p:pic>
        <p:pic>
          <p:nvPicPr>
            <p:cNvPr id="11" name="Picture 10"/>
            <p:cNvPicPr>
              <a:picLocks noChangeAspect="1"/>
            </p:cNvPicPr>
            <p:nvPr/>
          </p:nvPicPr>
          <p:blipFill>
            <a:blip r:embed="rId18"/>
            <a:stretch>
              <a:fillRect/>
            </a:stretch>
          </p:blipFill>
          <p:spPr>
            <a:xfrm>
              <a:off x="3134706" y="5434127"/>
              <a:ext cx="5081438" cy="1118556"/>
            </a:xfrm>
            <a:prstGeom prst="rect">
              <a:avLst/>
            </a:prstGeom>
          </p:spPr>
        </p:pic>
        <p:pic>
          <p:nvPicPr>
            <p:cNvPr id="15" name="Picture 14"/>
            <p:cNvPicPr>
              <a:picLocks noChangeAspect="1"/>
            </p:cNvPicPr>
            <p:nvPr/>
          </p:nvPicPr>
          <p:blipFill>
            <a:blip r:embed="rId19"/>
            <a:stretch>
              <a:fillRect/>
            </a:stretch>
          </p:blipFill>
          <p:spPr>
            <a:xfrm>
              <a:off x="2935577" y="5142253"/>
              <a:ext cx="1617200" cy="583749"/>
            </a:xfrm>
            <a:prstGeom prst="rect">
              <a:avLst/>
            </a:prstGeom>
          </p:spPr>
        </p:pic>
        <p:sp>
          <p:nvSpPr>
            <p:cNvPr id="6" name="TextBox 5"/>
            <p:cNvSpPr txBox="1"/>
            <p:nvPr/>
          </p:nvSpPr>
          <p:spPr>
            <a:xfrm>
              <a:off x="4741333" y="6237714"/>
              <a:ext cx="2248559" cy="440457"/>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398201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Specialisterne evolution</a:t>
            </a:r>
          </a:p>
        </p:txBody>
      </p:sp>
      <p:graphicFrame>
        <p:nvGraphicFramePr>
          <p:cNvPr id="3" name="Table 2"/>
          <p:cNvGraphicFramePr>
            <a:graphicFrameLocks noGrp="1"/>
          </p:cNvGraphicFramePr>
          <p:nvPr>
            <p:extLst>
              <p:ext uri="{D42A27DB-BD31-4B8C-83A1-F6EECF244321}">
                <p14:modId xmlns:p14="http://schemas.microsoft.com/office/powerpoint/2010/main" val="1515654148"/>
              </p:ext>
            </p:extLst>
          </p:nvPr>
        </p:nvGraphicFramePr>
        <p:xfrm>
          <a:off x="720916" y="1802043"/>
          <a:ext cx="7651560" cy="2977372"/>
        </p:xfrm>
        <a:graphic>
          <a:graphicData uri="http://schemas.openxmlformats.org/drawingml/2006/table">
            <a:tbl>
              <a:tblPr firstRow="1" bandRow="1">
                <a:tableStyleId>{F5AB1C69-6EDB-4FF4-983F-18BD219EF322}</a:tableStyleId>
              </a:tblPr>
              <a:tblGrid>
                <a:gridCol w="1093597"/>
                <a:gridCol w="1628775"/>
                <a:gridCol w="1685925"/>
                <a:gridCol w="1657350"/>
                <a:gridCol w="1585913"/>
              </a:tblGrid>
              <a:tr h="483957">
                <a:tc>
                  <a:txBody>
                    <a:bodyPr/>
                    <a:lstStyle/>
                    <a:p>
                      <a:r>
                        <a:rPr lang="en-US" dirty="0" smtClean="0">
                          <a:solidFill>
                            <a:sysClr val="windowText" lastClr="000000"/>
                          </a:solidFill>
                        </a:rPr>
                        <a:t>Phase</a:t>
                      </a:r>
                      <a:endParaRPr lang="en-US" dirty="0">
                        <a:solidFill>
                          <a:sysClr val="windowText" lastClr="000000"/>
                        </a:solidFill>
                      </a:endParaRPr>
                    </a:p>
                  </a:txBody>
                  <a:tcPr/>
                </a:tc>
                <a:tc>
                  <a:txBody>
                    <a:bodyPr/>
                    <a:lstStyle/>
                    <a:p>
                      <a:r>
                        <a:rPr lang="en-US" dirty="0" smtClean="0">
                          <a:solidFill>
                            <a:sysClr val="windowText" lastClr="000000"/>
                          </a:solidFill>
                        </a:rPr>
                        <a:t>Philosophy</a:t>
                      </a:r>
                      <a:endParaRPr lang="en-US" dirty="0">
                        <a:solidFill>
                          <a:sysClr val="windowText" lastClr="000000"/>
                        </a:solidFill>
                      </a:endParaRPr>
                    </a:p>
                  </a:txBody>
                  <a:tcPr/>
                </a:tc>
                <a:tc>
                  <a:txBody>
                    <a:bodyPr/>
                    <a:lstStyle/>
                    <a:p>
                      <a:r>
                        <a:rPr lang="en-US" dirty="0" smtClean="0">
                          <a:solidFill>
                            <a:sysClr val="windowText" lastClr="000000"/>
                          </a:solidFill>
                        </a:rPr>
                        <a:t>Product</a:t>
                      </a:r>
                      <a:endParaRPr lang="en-US" dirty="0">
                        <a:solidFill>
                          <a:sysClr val="windowText" lastClr="000000"/>
                        </a:solidFill>
                      </a:endParaRPr>
                    </a:p>
                  </a:txBody>
                  <a:tcPr/>
                </a:tc>
                <a:tc>
                  <a:txBody>
                    <a:bodyPr/>
                    <a:lstStyle/>
                    <a:p>
                      <a:r>
                        <a:rPr lang="en-US" dirty="0" smtClean="0">
                          <a:solidFill>
                            <a:sysClr val="windowText" lastClr="000000"/>
                          </a:solidFill>
                        </a:rPr>
                        <a:t>Perception</a:t>
                      </a:r>
                      <a:endParaRPr lang="en-US" dirty="0">
                        <a:solidFill>
                          <a:sysClr val="windowText" lastClr="000000"/>
                        </a:solidFill>
                      </a:endParaRPr>
                    </a:p>
                  </a:txBody>
                  <a:tcPr/>
                </a:tc>
                <a:tc>
                  <a:txBody>
                    <a:bodyPr/>
                    <a:lstStyle/>
                    <a:p>
                      <a:r>
                        <a:rPr lang="en-US" dirty="0" smtClean="0">
                          <a:solidFill>
                            <a:sysClr val="windowText" lastClr="000000"/>
                          </a:solidFill>
                        </a:rPr>
                        <a:t>Proof</a:t>
                      </a:r>
                      <a:endParaRPr lang="en-US" dirty="0">
                        <a:solidFill>
                          <a:sysClr val="windowText" lastClr="000000"/>
                        </a:solidFill>
                      </a:endParaRPr>
                    </a:p>
                  </a:txBody>
                  <a:tcPr/>
                </a:tc>
              </a:tr>
              <a:tr h="784630">
                <a:tc>
                  <a:txBody>
                    <a:bodyPr/>
                    <a:lstStyle/>
                    <a:p>
                      <a:r>
                        <a:rPr lang="en-US" sz="1600" dirty="0" smtClean="0">
                          <a:solidFill>
                            <a:sysClr val="windowText" lastClr="000000"/>
                          </a:solidFill>
                        </a:rPr>
                        <a:t>Past Decade</a:t>
                      </a:r>
                      <a:endParaRPr lang="en-US" sz="1600" dirty="0">
                        <a:solidFill>
                          <a:sysClr val="windowText" lastClr="000000"/>
                        </a:solidFill>
                      </a:endParaRPr>
                    </a:p>
                  </a:txBody>
                  <a:tcPr/>
                </a:tc>
                <a:tc>
                  <a:txBody>
                    <a:bodyPr/>
                    <a:lstStyle/>
                    <a:p>
                      <a:r>
                        <a:rPr lang="en-US" sz="1600" dirty="0" smtClean="0">
                          <a:solidFill>
                            <a:sysClr val="windowText" lastClr="000000"/>
                          </a:solidFill>
                        </a:rPr>
                        <a:t>Dandelion</a:t>
                      </a:r>
                      <a:endParaRPr lang="en-US" sz="1600" dirty="0">
                        <a:solidFill>
                          <a:sysClr val="windowText" lastClr="000000"/>
                        </a:solidFill>
                      </a:endParaRPr>
                    </a:p>
                  </a:txBody>
                  <a:tcPr/>
                </a:tc>
                <a:tc>
                  <a:txBody>
                    <a:bodyPr/>
                    <a:lstStyle/>
                    <a:p>
                      <a:r>
                        <a:rPr lang="en-US" sz="1600" dirty="0" smtClean="0">
                          <a:solidFill>
                            <a:sysClr val="windowText" lastClr="000000"/>
                          </a:solidFill>
                        </a:rPr>
                        <a:t>Individual Placement</a:t>
                      </a:r>
                      <a:endParaRPr lang="en-US" sz="1600" dirty="0">
                        <a:solidFill>
                          <a:sysClr val="windowText" lastClr="000000"/>
                        </a:solidFill>
                      </a:endParaRPr>
                    </a:p>
                  </a:txBody>
                  <a:tcPr/>
                </a:tc>
                <a:tc>
                  <a:txBody>
                    <a:bodyPr/>
                    <a:lstStyle/>
                    <a:p>
                      <a:r>
                        <a:rPr lang="en-US" sz="1600" dirty="0" smtClean="0">
                          <a:solidFill>
                            <a:sysClr val="windowText" lastClr="000000"/>
                          </a:solidFill>
                        </a:rPr>
                        <a:t>Awareness</a:t>
                      </a:r>
                      <a:endParaRPr lang="en-US" sz="1600" dirty="0">
                        <a:solidFill>
                          <a:sysClr val="windowText" lastClr="000000"/>
                        </a:solidFill>
                      </a:endParaRPr>
                    </a:p>
                  </a:txBody>
                  <a:tcPr/>
                </a:tc>
                <a:tc>
                  <a:txBody>
                    <a:bodyPr/>
                    <a:lstStyle/>
                    <a:p>
                      <a:r>
                        <a:rPr lang="en-US" sz="1600" dirty="0" smtClean="0">
                          <a:solidFill>
                            <a:sysClr val="windowText" lastClr="000000"/>
                          </a:solidFill>
                        </a:rPr>
                        <a:t>1,000</a:t>
                      </a:r>
                      <a:r>
                        <a:rPr lang="en-US" sz="1600" baseline="0" dirty="0" smtClean="0">
                          <a:solidFill>
                            <a:sysClr val="windowText" lastClr="000000"/>
                          </a:solidFill>
                        </a:rPr>
                        <a:t> jobs/ 15 countries</a:t>
                      </a:r>
                      <a:endParaRPr lang="en-US" sz="1600" dirty="0">
                        <a:solidFill>
                          <a:sysClr val="windowText" lastClr="000000"/>
                        </a:solidFill>
                      </a:endParaRPr>
                    </a:p>
                  </a:txBody>
                  <a:tcPr/>
                </a:tc>
              </a:tr>
              <a:tr h="885825">
                <a:tc>
                  <a:txBody>
                    <a:bodyPr/>
                    <a:lstStyle/>
                    <a:p>
                      <a:r>
                        <a:rPr lang="en-US" sz="1600" dirty="0" smtClean="0">
                          <a:solidFill>
                            <a:sysClr val="windowText" lastClr="000000"/>
                          </a:solidFill>
                        </a:rPr>
                        <a:t>Present</a:t>
                      </a:r>
                      <a:endParaRPr lang="en-US" sz="1600" dirty="0">
                        <a:solidFill>
                          <a:sysClr val="windowText" lastClr="000000"/>
                        </a:solidFill>
                      </a:endParaRPr>
                    </a:p>
                  </a:txBody>
                  <a:tcPr/>
                </a:tc>
                <a:tc>
                  <a:txBody>
                    <a:bodyPr/>
                    <a:lstStyle/>
                    <a:p>
                      <a:r>
                        <a:rPr lang="en-US" sz="1600" dirty="0" smtClean="0">
                          <a:solidFill>
                            <a:sysClr val="windowText" lastClr="000000"/>
                          </a:solidFill>
                        </a:rPr>
                        <a:t>Greenhouse</a:t>
                      </a:r>
                      <a:endParaRPr lang="en-US" sz="1600" dirty="0">
                        <a:solidFill>
                          <a:sysClr val="windowText" lastClr="000000"/>
                        </a:solidFill>
                      </a:endParaRPr>
                    </a:p>
                  </a:txBody>
                  <a:tcPr/>
                </a:tc>
                <a:tc>
                  <a:txBody>
                    <a:bodyPr/>
                    <a:lstStyle/>
                    <a:p>
                      <a:r>
                        <a:rPr lang="en-US" sz="1600" dirty="0" smtClean="0">
                          <a:solidFill>
                            <a:sysClr val="windowText" lastClr="000000"/>
                          </a:solidFill>
                        </a:rPr>
                        <a:t>Company on-boarding</a:t>
                      </a:r>
                      <a:endParaRPr lang="en-US" sz="1600" dirty="0">
                        <a:solidFill>
                          <a:sysClr val="windowText" lastClr="000000"/>
                        </a:solidFill>
                      </a:endParaRPr>
                    </a:p>
                  </a:txBody>
                  <a:tcPr/>
                </a:tc>
                <a:tc>
                  <a:txBody>
                    <a:bodyPr/>
                    <a:lstStyle/>
                    <a:p>
                      <a:r>
                        <a:rPr lang="en-US" sz="1600" dirty="0" smtClean="0">
                          <a:solidFill>
                            <a:sysClr val="windowText" lastClr="000000"/>
                          </a:solidFill>
                        </a:rPr>
                        <a:t>Acceptance</a:t>
                      </a:r>
                      <a:endParaRPr lang="en-US" sz="1600" dirty="0">
                        <a:solidFill>
                          <a:sysClr val="windowText" lastClr="000000"/>
                        </a:solidFill>
                      </a:endParaRPr>
                    </a:p>
                  </a:txBody>
                  <a:tcPr/>
                </a:tc>
                <a:tc>
                  <a:txBody>
                    <a:bodyPr/>
                    <a:lstStyle/>
                    <a:p>
                      <a:r>
                        <a:rPr lang="en-US" sz="1600" dirty="0" smtClean="0">
                          <a:solidFill>
                            <a:sysClr val="windowText" lastClr="000000"/>
                          </a:solidFill>
                        </a:rPr>
                        <a:t>10 global companies/</a:t>
                      </a:r>
                    </a:p>
                    <a:p>
                      <a:r>
                        <a:rPr lang="en-US" sz="1600" dirty="0" smtClean="0">
                          <a:solidFill>
                            <a:sysClr val="windowText" lastClr="000000"/>
                          </a:solidFill>
                        </a:rPr>
                        <a:t>partners</a:t>
                      </a:r>
                      <a:endParaRPr lang="en-US" sz="1600" dirty="0">
                        <a:solidFill>
                          <a:sysClr val="windowText" lastClr="000000"/>
                        </a:solidFill>
                      </a:endParaRPr>
                    </a:p>
                  </a:txBody>
                  <a:tcPr/>
                </a:tc>
              </a:tr>
              <a:tr h="370840">
                <a:tc>
                  <a:txBody>
                    <a:bodyPr/>
                    <a:lstStyle/>
                    <a:p>
                      <a:r>
                        <a:rPr lang="en-US" sz="1600" i="1" dirty="0" smtClean="0">
                          <a:solidFill>
                            <a:sysClr val="windowText" lastClr="000000"/>
                          </a:solidFill>
                        </a:rPr>
                        <a:t>Next Decade</a:t>
                      </a:r>
                      <a:endParaRPr lang="en-US" sz="1600" i="1" dirty="0">
                        <a:solidFill>
                          <a:sysClr val="windowText" lastClr="000000"/>
                        </a:solidFill>
                      </a:endParaRPr>
                    </a:p>
                  </a:txBody>
                  <a:tcPr>
                    <a:solidFill>
                      <a:schemeClr val="tx2">
                        <a:lumMod val="40000"/>
                        <a:lumOff val="60000"/>
                      </a:schemeClr>
                    </a:solidFill>
                  </a:tcPr>
                </a:tc>
                <a:tc>
                  <a:txBody>
                    <a:bodyPr/>
                    <a:lstStyle/>
                    <a:p>
                      <a:r>
                        <a:rPr lang="en-US" sz="1600" i="1" dirty="0" smtClean="0">
                          <a:solidFill>
                            <a:sysClr val="windowText" lastClr="000000"/>
                          </a:solidFill>
                        </a:rPr>
                        <a:t>Fields</a:t>
                      </a:r>
                      <a:endParaRPr lang="en-US" sz="1600" i="1" dirty="0">
                        <a:solidFill>
                          <a:sysClr val="windowText" lastClr="000000"/>
                        </a:solidFill>
                      </a:endParaRPr>
                    </a:p>
                  </a:txBody>
                  <a:tcPr>
                    <a:solidFill>
                      <a:schemeClr val="tx2">
                        <a:lumMod val="40000"/>
                        <a:lumOff val="60000"/>
                      </a:schemeClr>
                    </a:solidFill>
                  </a:tcPr>
                </a:tc>
                <a:tc>
                  <a:txBody>
                    <a:bodyPr/>
                    <a:lstStyle/>
                    <a:p>
                      <a:r>
                        <a:rPr lang="en-US" sz="1600" i="1" dirty="0" smtClean="0">
                          <a:solidFill>
                            <a:sysClr val="windowText" lastClr="000000"/>
                          </a:solidFill>
                        </a:rPr>
                        <a:t>Innovation</a:t>
                      </a:r>
                    </a:p>
                    <a:p>
                      <a:r>
                        <a:rPr lang="en-US" sz="1600" i="1" dirty="0" smtClean="0">
                          <a:solidFill>
                            <a:sysClr val="windowText" lastClr="000000"/>
                          </a:solidFill>
                        </a:rPr>
                        <a:t>Education</a:t>
                      </a:r>
                      <a:endParaRPr lang="en-US" sz="1600" i="1" dirty="0">
                        <a:solidFill>
                          <a:sysClr val="windowText" lastClr="000000"/>
                        </a:solidFill>
                      </a:endParaRPr>
                    </a:p>
                  </a:txBody>
                  <a:tcPr>
                    <a:solidFill>
                      <a:schemeClr val="tx2">
                        <a:lumMod val="40000"/>
                        <a:lumOff val="60000"/>
                      </a:schemeClr>
                    </a:solidFill>
                  </a:tcPr>
                </a:tc>
                <a:tc>
                  <a:txBody>
                    <a:bodyPr/>
                    <a:lstStyle/>
                    <a:p>
                      <a:r>
                        <a:rPr lang="en-US" sz="1600" i="1" dirty="0" smtClean="0">
                          <a:solidFill>
                            <a:sysClr val="windowText" lastClr="000000"/>
                          </a:solidFill>
                        </a:rPr>
                        <a:t>Appreciation</a:t>
                      </a:r>
                      <a:endParaRPr lang="en-US" sz="1600" i="1" dirty="0">
                        <a:solidFill>
                          <a:sysClr val="windowText" lastClr="000000"/>
                        </a:solidFill>
                      </a:endParaRPr>
                    </a:p>
                  </a:txBody>
                  <a:tcPr>
                    <a:solidFill>
                      <a:schemeClr val="tx2">
                        <a:lumMod val="40000"/>
                        <a:lumOff val="60000"/>
                      </a:schemeClr>
                    </a:solidFill>
                  </a:tcPr>
                </a:tc>
                <a:tc>
                  <a:txBody>
                    <a:bodyPr/>
                    <a:lstStyle/>
                    <a:p>
                      <a:r>
                        <a:rPr lang="en-US" sz="1600" i="1" dirty="0" smtClean="0">
                          <a:solidFill>
                            <a:sysClr val="windowText" lastClr="000000"/>
                          </a:solidFill>
                        </a:rPr>
                        <a:t>100K jobs USA/1M</a:t>
                      </a:r>
                      <a:r>
                        <a:rPr lang="en-US" sz="1600" i="1" baseline="0" dirty="0" smtClean="0">
                          <a:solidFill>
                            <a:sysClr val="windowText" lastClr="000000"/>
                          </a:solidFill>
                        </a:rPr>
                        <a:t> globally</a:t>
                      </a:r>
                      <a:endParaRPr lang="en-US" sz="1600" i="1" dirty="0">
                        <a:solidFill>
                          <a:sysClr val="windowText" lastClr="000000"/>
                        </a:solidFill>
                      </a:endParaRPr>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val="4082806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The Divide</a:t>
            </a:r>
            <a:endParaRPr lang="en-US" dirty="0"/>
          </a:p>
        </p:txBody>
      </p:sp>
      <p:sp>
        <p:nvSpPr>
          <p:cNvPr id="19" name="Content Placeholder 18"/>
          <p:cNvSpPr>
            <a:spLocks noGrp="1"/>
          </p:cNvSpPr>
          <p:nvPr>
            <p:ph idx="1"/>
          </p:nvPr>
        </p:nvSpPr>
        <p:spPr>
          <a:xfrm>
            <a:off x="1803350" y="1515216"/>
            <a:ext cx="5787580" cy="2633043"/>
          </a:xfrm>
        </p:spPr>
        <p:txBody>
          <a:bodyPr/>
          <a:lstStyle/>
          <a:p>
            <a:pPr marL="0" indent="0">
              <a:spcBef>
                <a:spcPts val="1032"/>
              </a:spcBef>
              <a:spcAft>
                <a:spcPts val="300"/>
              </a:spcAft>
              <a:buNone/>
            </a:pPr>
            <a:r>
              <a:rPr lang="en-US" dirty="0" smtClean="0"/>
              <a:t>Educating same models on both </a:t>
            </a:r>
            <a:r>
              <a:rPr lang="en-US" dirty="0"/>
              <a:t>s</a:t>
            </a:r>
            <a:r>
              <a:rPr lang="en-US" dirty="0" smtClean="0"/>
              <a:t>ides of divide:</a:t>
            </a:r>
          </a:p>
          <a:p>
            <a:pPr lvl="2">
              <a:spcBef>
                <a:spcPts val="1400"/>
              </a:spcBef>
              <a:spcAft>
                <a:spcPts val="600"/>
              </a:spcAft>
            </a:pPr>
            <a:r>
              <a:rPr lang="en-US" dirty="0" smtClean="0"/>
              <a:t>Dandelion philosophy</a:t>
            </a:r>
          </a:p>
          <a:p>
            <a:pPr lvl="2">
              <a:spcBef>
                <a:spcPts val="1400"/>
              </a:spcBef>
              <a:spcAft>
                <a:spcPts val="600"/>
              </a:spcAft>
            </a:pPr>
            <a:r>
              <a:rPr lang="en-US" dirty="0" smtClean="0"/>
              <a:t>Shared values</a:t>
            </a:r>
          </a:p>
          <a:p>
            <a:pPr lvl="2">
              <a:spcBef>
                <a:spcPts val="1400"/>
              </a:spcBef>
              <a:spcAft>
                <a:spcPts val="600"/>
              </a:spcAft>
            </a:pPr>
            <a:r>
              <a:rPr lang="en-US" dirty="0" smtClean="0"/>
              <a:t>Shared training programs</a:t>
            </a:r>
          </a:p>
          <a:p>
            <a:pPr lvl="2">
              <a:spcBef>
                <a:spcPts val="1400"/>
              </a:spcBef>
              <a:spcAft>
                <a:spcPts val="600"/>
              </a:spcAft>
            </a:pPr>
            <a:r>
              <a:rPr lang="en-US" dirty="0" smtClean="0"/>
              <a:t>Recruitment via internship</a:t>
            </a:r>
          </a:p>
          <a:p>
            <a:pPr lvl="2">
              <a:spcBef>
                <a:spcPts val="1400"/>
              </a:spcBef>
              <a:spcAft>
                <a:spcPts val="600"/>
              </a:spcAft>
            </a:pPr>
            <a:r>
              <a:rPr lang="en-US" dirty="0" smtClean="0"/>
              <a:t>Shared support structure</a:t>
            </a:r>
          </a:p>
          <a:p>
            <a:pPr lvl="2">
              <a:spcBef>
                <a:spcPts val="1400"/>
              </a:spcBef>
              <a:spcAft>
                <a:spcPts val="600"/>
              </a:spcAft>
            </a:pPr>
            <a:r>
              <a:rPr lang="en-US" dirty="0" smtClean="0"/>
              <a:t>Education and certification</a:t>
            </a:r>
          </a:p>
          <a:p>
            <a:endParaRPr lang="en-US" dirty="0" smtClean="0"/>
          </a:p>
        </p:txBody>
      </p:sp>
      <p:grpSp>
        <p:nvGrpSpPr>
          <p:cNvPr id="20" name="Group 19" descr="An illustration of the parallels on both sides of the divide. Including similar but different circles of support." title="Education vs Job divide"/>
          <p:cNvGrpSpPr/>
          <p:nvPr/>
        </p:nvGrpSpPr>
        <p:grpSpPr>
          <a:xfrm>
            <a:off x="301625" y="1747330"/>
            <a:ext cx="8518525" cy="4525796"/>
            <a:chOff x="301625" y="1747330"/>
            <a:chExt cx="8518525" cy="4525796"/>
          </a:xfrm>
        </p:grpSpPr>
        <p:pic>
          <p:nvPicPr>
            <p:cNvPr id="5" name="Picture 4" descr="dandy1.png"/>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72060" y="2970672"/>
              <a:ext cx="1319619" cy="662729"/>
            </a:xfrm>
            <a:prstGeom prst="rect">
              <a:avLst/>
            </a:prstGeom>
          </p:spPr>
        </p:pic>
        <p:pic>
          <p:nvPicPr>
            <p:cNvPr id="6" name="Picture 5" descr="dandy1.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428844" y="2970672"/>
              <a:ext cx="1334128" cy="662729"/>
            </a:xfrm>
            <a:prstGeom prst="rect">
              <a:avLst/>
            </a:prstGeom>
          </p:spPr>
        </p:pic>
        <p:sp>
          <p:nvSpPr>
            <p:cNvPr id="7" name="TextBox 59"/>
            <p:cNvSpPr txBox="1">
              <a:spLocks noChangeArrowheads="1"/>
            </p:cNvSpPr>
            <p:nvPr/>
          </p:nvSpPr>
          <p:spPr bwMode="auto">
            <a:xfrm>
              <a:off x="301625" y="1748917"/>
              <a:ext cx="1530350" cy="893763"/>
            </a:xfrm>
            <a:prstGeom prst="rect">
              <a:avLst/>
            </a:prstGeom>
            <a:noFill/>
            <a:ln w="9525">
              <a:noFill/>
              <a:miter lim="800000"/>
              <a:headEnd/>
              <a:tailEnd/>
            </a:ln>
          </p:spPr>
          <p:txBody>
            <a:bodyPr wrap="none">
              <a:spAutoFit/>
            </a:bodyPr>
            <a:lstStyle/>
            <a:p>
              <a:pPr algn="ctr"/>
              <a:r>
                <a:rPr lang="en-US" sz="3200" b="1" dirty="0">
                  <a:solidFill>
                    <a:srgbClr val="0D1174"/>
                  </a:solidFill>
                </a:rPr>
                <a:t>People</a:t>
              </a:r>
            </a:p>
            <a:p>
              <a:pPr algn="ctr"/>
              <a:r>
                <a:rPr lang="en-US" sz="2000" b="1" dirty="0">
                  <a:solidFill>
                    <a:srgbClr val="404040"/>
                  </a:solidFill>
                </a:rPr>
                <a:t>(Supply)</a:t>
              </a:r>
            </a:p>
          </p:txBody>
        </p:sp>
        <p:sp>
          <p:nvSpPr>
            <p:cNvPr id="8" name="TextBox 61"/>
            <p:cNvSpPr txBox="1">
              <a:spLocks noChangeArrowheads="1"/>
            </p:cNvSpPr>
            <p:nvPr/>
          </p:nvSpPr>
          <p:spPr bwMode="auto">
            <a:xfrm>
              <a:off x="7453313" y="1747330"/>
              <a:ext cx="1366837" cy="892175"/>
            </a:xfrm>
            <a:prstGeom prst="rect">
              <a:avLst/>
            </a:prstGeom>
            <a:noFill/>
            <a:ln w="9525">
              <a:noFill/>
              <a:miter lim="800000"/>
              <a:headEnd/>
              <a:tailEnd/>
            </a:ln>
          </p:spPr>
          <p:txBody>
            <a:bodyPr wrap="none">
              <a:spAutoFit/>
            </a:bodyPr>
            <a:lstStyle/>
            <a:p>
              <a:pPr algn="ctr"/>
              <a:r>
                <a:rPr lang="en-US" sz="3200" b="1" dirty="0">
                  <a:solidFill>
                    <a:srgbClr val="0D1174"/>
                  </a:solidFill>
                </a:rPr>
                <a:t>Jobs</a:t>
              </a:r>
            </a:p>
            <a:p>
              <a:pPr algn="ctr"/>
              <a:r>
                <a:rPr lang="en-US" sz="2000" b="1" dirty="0">
                  <a:solidFill>
                    <a:srgbClr val="404040"/>
                  </a:solidFill>
                </a:rPr>
                <a:t>(Demand)</a:t>
              </a:r>
            </a:p>
          </p:txBody>
        </p:sp>
        <p:pic>
          <p:nvPicPr>
            <p:cNvPr id="11" name="Picture 10" descr="The Job circle of Support:&#10;Hiring Manager&#10;Mentor&#10;Job Coach&#10;Trainer&#10;H.R.&#10;Team Peer&#10;" title="Job Circle of Support"/>
            <p:cNvPicPr>
              <a:picLocks noChangeAspect="1"/>
            </p:cNvPicPr>
            <p:nvPr/>
          </p:nvPicPr>
          <p:blipFill>
            <a:blip r:embed="rId4"/>
            <a:stretch>
              <a:fillRect/>
            </a:stretch>
          </p:blipFill>
          <p:spPr>
            <a:xfrm>
              <a:off x="6930811" y="4237805"/>
              <a:ext cx="1871662" cy="2035321"/>
            </a:xfrm>
            <a:prstGeom prst="rect">
              <a:avLst/>
            </a:prstGeom>
          </p:spPr>
        </p:pic>
        <p:pic>
          <p:nvPicPr>
            <p:cNvPr id="26" name="Content Placeholder 9" descr="The Education circle of support:&#10;Teacher&#10;Mentor&#10;Autism Expert&#10;Trainder&#10;School Councilor&#10;Class Mates" title="Education Circle of Support"/>
            <p:cNvPicPr>
              <a:picLocks noChangeAspect="1"/>
            </p:cNvPicPr>
            <p:nvPr/>
          </p:nvPicPr>
          <p:blipFill>
            <a:blip r:embed="rId5"/>
            <a:stretch>
              <a:fillRect/>
            </a:stretch>
          </p:blipFill>
          <p:spPr bwMode="auto">
            <a:xfrm>
              <a:off x="301625" y="4268285"/>
              <a:ext cx="1997487" cy="200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descr="Bullet points using the specialisterne dandelion" title="Jazzy bullet points"/>
          <p:cNvGrpSpPr/>
          <p:nvPr/>
        </p:nvGrpSpPr>
        <p:grpSpPr>
          <a:xfrm>
            <a:off x="2665736" y="2015958"/>
            <a:ext cx="404284" cy="2971419"/>
            <a:chOff x="3025859" y="2274532"/>
            <a:chExt cx="404284" cy="2971419"/>
          </a:xfrm>
        </p:grpSpPr>
        <p:pic>
          <p:nvPicPr>
            <p:cNvPr id="12" name="Picture 11"/>
            <p:cNvPicPr>
              <a:picLocks noChangeAspect="1"/>
            </p:cNvPicPr>
            <p:nvPr/>
          </p:nvPicPr>
          <p:blipFill>
            <a:blip r:embed="rId6"/>
            <a:stretch>
              <a:fillRect/>
            </a:stretch>
          </p:blipFill>
          <p:spPr>
            <a:xfrm>
              <a:off x="3054780" y="2274532"/>
              <a:ext cx="375363" cy="372844"/>
            </a:xfrm>
            <a:prstGeom prst="rect">
              <a:avLst/>
            </a:prstGeom>
          </p:spPr>
        </p:pic>
        <p:pic>
          <p:nvPicPr>
            <p:cNvPr id="14" name="Picture 13"/>
            <p:cNvPicPr>
              <a:picLocks noChangeAspect="1"/>
            </p:cNvPicPr>
            <p:nvPr/>
          </p:nvPicPr>
          <p:blipFill>
            <a:blip r:embed="rId6"/>
            <a:stretch>
              <a:fillRect/>
            </a:stretch>
          </p:blipFill>
          <p:spPr>
            <a:xfrm>
              <a:off x="3035730" y="2805385"/>
              <a:ext cx="375363" cy="372844"/>
            </a:xfrm>
            <a:prstGeom prst="rect">
              <a:avLst/>
            </a:prstGeom>
          </p:spPr>
        </p:pic>
        <p:pic>
          <p:nvPicPr>
            <p:cNvPr id="17" name="Picture 16"/>
            <p:cNvPicPr>
              <a:picLocks noChangeAspect="1"/>
            </p:cNvPicPr>
            <p:nvPr/>
          </p:nvPicPr>
          <p:blipFill>
            <a:blip r:embed="rId6"/>
            <a:stretch>
              <a:fillRect/>
            </a:stretch>
          </p:blipFill>
          <p:spPr>
            <a:xfrm>
              <a:off x="3025859" y="3249515"/>
              <a:ext cx="375363" cy="372844"/>
            </a:xfrm>
            <a:prstGeom prst="rect">
              <a:avLst/>
            </a:prstGeom>
          </p:spPr>
        </p:pic>
        <p:pic>
          <p:nvPicPr>
            <p:cNvPr id="23" name="Picture 22"/>
            <p:cNvPicPr>
              <a:picLocks noChangeAspect="1"/>
            </p:cNvPicPr>
            <p:nvPr/>
          </p:nvPicPr>
          <p:blipFill>
            <a:blip r:embed="rId6"/>
            <a:stretch>
              <a:fillRect/>
            </a:stretch>
          </p:blipFill>
          <p:spPr>
            <a:xfrm>
              <a:off x="3025860" y="4325198"/>
              <a:ext cx="375363" cy="372844"/>
            </a:xfrm>
            <a:prstGeom prst="rect">
              <a:avLst/>
            </a:prstGeom>
          </p:spPr>
        </p:pic>
        <p:pic>
          <p:nvPicPr>
            <p:cNvPr id="27" name="Picture 26"/>
            <p:cNvPicPr>
              <a:picLocks noChangeAspect="1"/>
            </p:cNvPicPr>
            <p:nvPr/>
          </p:nvPicPr>
          <p:blipFill>
            <a:blip r:embed="rId6"/>
            <a:stretch>
              <a:fillRect/>
            </a:stretch>
          </p:blipFill>
          <p:spPr>
            <a:xfrm>
              <a:off x="3032398" y="3780229"/>
              <a:ext cx="375363" cy="372844"/>
            </a:xfrm>
            <a:prstGeom prst="rect">
              <a:avLst/>
            </a:prstGeom>
          </p:spPr>
        </p:pic>
        <p:pic>
          <p:nvPicPr>
            <p:cNvPr id="22" name="Picture 21"/>
            <p:cNvPicPr>
              <a:picLocks noChangeAspect="1"/>
            </p:cNvPicPr>
            <p:nvPr/>
          </p:nvPicPr>
          <p:blipFill>
            <a:blip r:embed="rId6"/>
            <a:stretch>
              <a:fillRect/>
            </a:stretch>
          </p:blipFill>
          <p:spPr>
            <a:xfrm>
              <a:off x="3030795" y="4873107"/>
              <a:ext cx="375363" cy="372844"/>
            </a:xfrm>
            <a:prstGeom prst="rect">
              <a:avLst/>
            </a:prstGeom>
          </p:spPr>
        </p:pic>
      </p:grpSp>
    </p:spTree>
    <p:extLst>
      <p:ext uri="{BB962C8B-B14F-4D97-AF65-F5344CB8AC3E}">
        <p14:creationId xmlns:p14="http://schemas.microsoft.com/office/powerpoint/2010/main" val="1592406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cialisterne 2011">
  <a:themeElements>
    <a:clrScheme name="Power 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ower Poin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square" lIns="90000" tIns="43200" rIns="90000" bIns="43200" numCol="1" anchor="ctr" anchorCtr="0" compatLnSpc="1">
        <a:prstTxWarp prst="textNoShape">
          <a:avLst/>
        </a:prstTxWarp>
        <a:spAutoFit/>
      </a:bodyPr>
      <a:lstStyle>
        <a:defPPr marL="0" marR="0" indent="0" algn="l" defTabSz="762000" rtl="0" eaLnBrk="0" fontAlgn="base" latinLnBrk="0" hangingPunct="0">
          <a:lnSpc>
            <a:spcPct val="100000"/>
          </a:lnSpc>
          <a:spcBef>
            <a:spcPct val="15000"/>
          </a:spcBef>
          <a:spcAft>
            <a:spcPct val="15000"/>
          </a:spcAft>
          <a:buClr>
            <a:schemeClr val="accent1"/>
          </a:buClr>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square" lIns="90000" tIns="43200" rIns="90000" bIns="43200" numCol="1" anchor="ctr" anchorCtr="0" compatLnSpc="1">
        <a:prstTxWarp prst="textNoShape">
          <a:avLst/>
        </a:prstTxWarp>
        <a:spAutoFit/>
      </a:bodyPr>
      <a:lstStyle>
        <a:defPPr marL="0" marR="0" indent="0" algn="l" defTabSz="762000" rtl="0" eaLnBrk="0" fontAlgn="base" latinLnBrk="0" hangingPunct="0">
          <a:lnSpc>
            <a:spcPct val="100000"/>
          </a:lnSpc>
          <a:spcBef>
            <a:spcPct val="15000"/>
          </a:spcBef>
          <a:spcAft>
            <a:spcPct val="15000"/>
          </a:spcAft>
          <a:buClr>
            <a:schemeClr val="accent1"/>
          </a:buClr>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ower Poin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Specialisterne 2014 Template.potx" id="{662BA78F-19F4-4A92-B665-B1FFCA06A17C}" vid="{38DC9A2C-3447-40E8-A2B3-5D9C5FBCE68F}"/>
    </a:ext>
  </a:extLst>
</a:theme>
</file>

<file path=ppt/theme/theme2.xml><?xml version="1.0" encoding="utf-8"?>
<a:theme xmlns:a="http://schemas.openxmlformats.org/drawingml/2006/main" name="SAP_2016_16x9_black">
  <a:themeElements>
    <a:clrScheme name="SAP_colors_black_template">
      <a:dk1>
        <a:srgbClr val="000000"/>
      </a:dk1>
      <a:lt1>
        <a:srgbClr val="FFFFFF"/>
      </a:lt1>
      <a:dk2>
        <a:srgbClr val="CCCCCC"/>
      </a:dk2>
      <a:lt2>
        <a:srgbClr val="0076CB"/>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 xmlns:thm15="http://schemas.microsoft.com/office/thememl/2012/main" name="SAP_2016_16x9_black.pptx" id="{872C9048-2E88-48BB-A528-3F05C8D1E3A4}" vid="{9EE464DF-4D33-4CA5-A369-CFD5D9025B26}"/>
    </a:ext>
  </a:extLst>
</a:theme>
</file>

<file path=ppt/theme/theme3.xml><?xml version="1.0" encoding="utf-8"?>
<a:theme xmlns:a="http://schemas.openxmlformats.org/drawingml/2006/main" name="HPE_Standard_Metric_16x9_v2">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 xmlns:thm15="http://schemas.microsoft.com/office/thememl/2012/main" name="DLON_SpeakerTemplate_v14Oct.potx" id="{C7D2F463-B938-416F-AC07-57028AB24C31}" vid="{244F5DB3-7B50-4D59-996B-EB066C9138CE}"/>
    </a:ext>
  </a:extLst>
</a:theme>
</file>

<file path=ppt/theme/theme4.xml><?xml version="1.0" encoding="utf-8"?>
<a:theme xmlns:a="http://schemas.openxmlformats.org/drawingml/2006/main" name="Kontor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ontor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Official Specialisterne 2015 Template</Template>
  <TotalTime>18656</TotalTime>
  <Pages>15</Pages>
  <Words>1755</Words>
  <Application>Microsoft Office PowerPoint</Application>
  <PresentationFormat>On-screen Show (4:3)</PresentationFormat>
  <Paragraphs>358</Paragraphs>
  <Slides>33</Slides>
  <Notes>16</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Specialisterne 2011</vt:lpstr>
      <vt:lpstr>SAP_2016_16x9_black</vt:lpstr>
      <vt:lpstr>HPE_Standard_Metric_16x9_v2</vt:lpstr>
      <vt:lpstr>Specialisterne USA Hope, Action, Impact - Cutting Edge Jobs for People on the Autism Spectrum</vt:lpstr>
      <vt:lpstr>The Divide To Be Removed</vt:lpstr>
      <vt:lpstr>Weed or herb?</vt:lpstr>
      <vt:lpstr>About Specialisterne</vt:lpstr>
      <vt:lpstr>On-boarding Program</vt:lpstr>
      <vt:lpstr>The Assessment Program</vt:lpstr>
      <vt:lpstr>Specialisterne USA</vt:lpstr>
      <vt:lpstr>Specialisterne evolution</vt:lpstr>
      <vt:lpstr>Removing The Divide</vt:lpstr>
      <vt:lpstr>To Whom it May Concern</vt:lpstr>
      <vt:lpstr>Specialisterne Objectives</vt:lpstr>
      <vt:lpstr>Specialisterne Strategy</vt:lpstr>
      <vt:lpstr>Specialisterne International</vt:lpstr>
      <vt:lpstr>Removing the Divide as UN DPI Associated</vt:lpstr>
      <vt:lpstr>Collaboration Demand Side</vt:lpstr>
      <vt:lpstr>Dandelion Program</vt:lpstr>
      <vt:lpstr>Dandelion Program: What is it?</vt:lpstr>
      <vt:lpstr>What makes the Dandelion Program unique?</vt:lpstr>
      <vt:lpstr>Benefits and impact through social inclusion: economic</vt:lpstr>
      <vt:lpstr>Benefits and impact through social inclusion: social</vt:lpstr>
      <vt:lpstr>Benefits and impact through social inclusion: organisational</vt:lpstr>
      <vt:lpstr>Benefits and impact through social inclusion: individual</vt:lpstr>
      <vt:lpstr>Learnings</vt:lpstr>
      <vt:lpstr>Success stories, personal growth &amp; transformation</vt:lpstr>
      <vt:lpstr>Autism at work</vt:lpstr>
      <vt:lpstr>SAP Vision</vt:lpstr>
      <vt:lpstr>Why Hire People With Autism ?</vt:lpstr>
      <vt:lpstr>Roadmap</vt:lpstr>
      <vt:lpstr>18 Roles</vt:lpstr>
      <vt:lpstr>Specialisterne Student Robotic Team </vt:lpstr>
      <vt:lpstr>Thanks</vt:lpstr>
      <vt:lpstr>Don’t Miss Our Next Webinar!</vt:lpstr>
      <vt:lpstr>RespectAbility 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Dandelion Academy Introduction</dc:title>
  <dc:creator>Thorkil Sonne</dc:creator>
  <cp:lastModifiedBy>Max Spain</cp:lastModifiedBy>
  <cp:revision>609</cp:revision>
  <cp:lastPrinted>2016-05-24T17:44:42Z</cp:lastPrinted>
  <dcterms:created xsi:type="dcterms:W3CDTF">2015-08-08T20:12:11Z</dcterms:created>
  <dcterms:modified xsi:type="dcterms:W3CDTF">2016-08-02T19:45:19Z</dcterms:modified>
</cp:coreProperties>
</file>