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7" name="Shape 12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2" name="Shape 13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7" name="Shape 13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2" name="Shape 14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7" name="Shape 14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2" name="Shape 15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7" name="Shape 15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2" name="Shape 16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7" name="Shape 16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2" name="Shape 17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7" name="Shape 8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7" name="Shape 17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2" name="Shape 18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7" name="Shape 18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2" name="Shape 19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7" name="Shape 19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2" name="Shape 9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2" name="Shape 10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2" name="Shape 11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7" name="Shape 11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2" name="Shape 12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buClr>
                <a:srgbClr val="888888"/>
              </a:buClr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buClr>
                <a:srgbClr val="888888"/>
              </a:buClr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36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2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3" name="Shape 63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0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1" id="84" name="Shape 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10" id="129" name="Shape 1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11" id="134" name="Shape 1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12" id="139" name="Shape 1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13" id="144" name="Shape 1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14" id="149" name="Shape 1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15" id="154" name="Shape 1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16" id="159" name="Shape 1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17" id="164" name="Shape 1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18" id="169" name="Shape 1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19" id="174" name="Shape 1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2" id="89" name="Shape 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20" id="179" name="Shape 1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21" id="184" name="Shape 1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22" id="189" name="Shape 1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23" id="194" name="Shape 1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24" id="199" name="Shape 1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3" id="94" name="Shape 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4" id="99" name="Shape 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5" id="104" name="Shape 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6" id="109" name="Shape 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7" id="114" name="Shape 1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8" id="119" name="Shape 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9" id="124" name="Shape 1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